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256" r:id="rId2"/>
    <p:sldId id="303" r:id="rId3"/>
    <p:sldId id="304" r:id="rId4"/>
    <p:sldId id="305" r:id="rId5"/>
    <p:sldId id="258" r:id="rId6"/>
    <p:sldId id="260" r:id="rId7"/>
    <p:sldId id="259" r:id="rId8"/>
    <p:sldId id="261" r:id="rId9"/>
    <p:sldId id="289" r:id="rId10"/>
    <p:sldId id="290" r:id="rId11"/>
    <p:sldId id="273" r:id="rId12"/>
    <p:sldId id="291" r:id="rId13"/>
    <p:sldId id="292" r:id="rId14"/>
    <p:sldId id="309" r:id="rId15"/>
    <p:sldId id="295" r:id="rId16"/>
    <p:sldId id="265" r:id="rId17"/>
    <p:sldId id="328" r:id="rId18"/>
    <p:sldId id="307" r:id="rId19"/>
    <p:sldId id="281" r:id="rId20"/>
    <p:sldId id="314" r:id="rId21"/>
    <p:sldId id="301" r:id="rId22"/>
    <p:sldId id="277" r:id="rId23"/>
    <p:sldId id="311" r:id="rId24"/>
    <p:sldId id="310" r:id="rId25"/>
    <p:sldId id="326" r:id="rId26"/>
    <p:sldId id="319" r:id="rId27"/>
    <p:sldId id="322" r:id="rId28"/>
    <p:sldId id="324" r:id="rId29"/>
    <p:sldId id="327" r:id="rId30"/>
    <p:sldId id="325" r:id="rId31"/>
    <p:sldId id="323" r:id="rId32"/>
    <p:sldId id="318" r:id="rId33"/>
    <p:sldId id="315" r:id="rId34"/>
    <p:sldId id="320" r:id="rId35"/>
    <p:sldId id="321" r:id="rId36"/>
    <p:sldId id="312" r:id="rId37"/>
    <p:sldId id="313" r:id="rId38"/>
    <p:sldId id="32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7F7C"/>
    <a:srgbClr val="E88D48"/>
    <a:srgbClr val="FC6F6C"/>
    <a:srgbClr val="C00000"/>
    <a:srgbClr val="FD9F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94" autoAdjust="0"/>
    <p:restoredTop sz="73390" autoAdjust="0"/>
  </p:normalViewPr>
  <p:slideViewPr>
    <p:cSldViewPr snapToGrid="0">
      <p:cViewPr varScale="1">
        <p:scale>
          <a:sx n="86" d="100"/>
          <a:sy n="86" d="100"/>
        </p:scale>
        <p:origin x="1662" y="9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roberg\Desktop\eval_cluste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roberg\Desktop\eval_clust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64726490382172"/>
          <c:y val="9.5138815981335667E-2"/>
          <c:w val="0.73034704783619342"/>
          <c:h val="0.6437393327494314"/>
        </c:manualLayout>
      </c:layout>
      <c:scatterChart>
        <c:scatterStyle val="smoothMarker"/>
        <c:varyColors val="0"/>
        <c:ser>
          <c:idx val="0"/>
          <c:order val="0"/>
          <c:tx>
            <c:strRef>
              <c:f>tetris!$E$1</c:f>
              <c:strCache>
                <c:ptCount val="1"/>
                <c:pt idx="0">
                  <c:v>CPU</c:v>
                </c:pt>
              </c:strCache>
            </c:strRef>
          </c:tx>
          <c:spPr>
            <a:ln w="88900" cap="rnd">
              <a:solidFill>
                <a:schemeClr val="accent2"/>
              </a:solidFill>
              <a:round/>
            </a:ln>
            <a:effectLst/>
          </c:spPr>
          <c:marker>
            <c:symbol val="none"/>
          </c:marker>
          <c:xVal>
            <c:numRef>
              <c:f>tetris!$A$2:$A$16472</c:f>
              <c:numCache>
                <c:formatCode>General</c:formatCode>
                <c:ptCount val="1647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pt idx="5233">
                  <c:v>5233</c:v>
                </c:pt>
                <c:pt idx="5234">
                  <c:v>5234</c:v>
                </c:pt>
                <c:pt idx="5235">
                  <c:v>5235</c:v>
                </c:pt>
                <c:pt idx="5236">
                  <c:v>5236</c:v>
                </c:pt>
                <c:pt idx="5237">
                  <c:v>5237</c:v>
                </c:pt>
                <c:pt idx="5238">
                  <c:v>5238</c:v>
                </c:pt>
                <c:pt idx="5239">
                  <c:v>5239</c:v>
                </c:pt>
                <c:pt idx="5240">
                  <c:v>5240</c:v>
                </c:pt>
                <c:pt idx="5241">
                  <c:v>5241</c:v>
                </c:pt>
                <c:pt idx="5242">
                  <c:v>5242</c:v>
                </c:pt>
                <c:pt idx="5243">
                  <c:v>5243</c:v>
                </c:pt>
                <c:pt idx="5244">
                  <c:v>5244</c:v>
                </c:pt>
                <c:pt idx="5245">
                  <c:v>5245</c:v>
                </c:pt>
                <c:pt idx="5246">
                  <c:v>5246</c:v>
                </c:pt>
                <c:pt idx="5247">
                  <c:v>5247</c:v>
                </c:pt>
                <c:pt idx="5248">
                  <c:v>5248</c:v>
                </c:pt>
                <c:pt idx="5249">
                  <c:v>5249</c:v>
                </c:pt>
                <c:pt idx="5250">
                  <c:v>5250</c:v>
                </c:pt>
                <c:pt idx="5251">
                  <c:v>5251</c:v>
                </c:pt>
                <c:pt idx="5252">
                  <c:v>5252</c:v>
                </c:pt>
                <c:pt idx="5253">
                  <c:v>5253</c:v>
                </c:pt>
                <c:pt idx="5254">
                  <c:v>5254</c:v>
                </c:pt>
                <c:pt idx="5255">
                  <c:v>5255</c:v>
                </c:pt>
                <c:pt idx="5256">
                  <c:v>5256</c:v>
                </c:pt>
                <c:pt idx="5257">
                  <c:v>5257</c:v>
                </c:pt>
                <c:pt idx="5258">
                  <c:v>5258</c:v>
                </c:pt>
                <c:pt idx="5259">
                  <c:v>5259</c:v>
                </c:pt>
                <c:pt idx="5260">
                  <c:v>5260</c:v>
                </c:pt>
                <c:pt idx="5261">
                  <c:v>5261</c:v>
                </c:pt>
                <c:pt idx="5262">
                  <c:v>5262</c:v>
                </c:pt>
                <c:pt idx="5263">
                  <c:v>5263</c:v>
                </c:pt>
                <c:pt idx="5264">
                  <c:v>5264</c:v>
                </c:pt>
                <c:pt idx="5265">
                  <c:v>5265</c:v>
                </c:pt>
                <c:pt idx="5266">
                  <c:v>5266</c:v>
                </c:pt>
                <c:pt idx="5267">
                  <c:v>5267</c:v>
                </c:pt>
                <c:pt idx="5268">
                  <c:v>5268</c:v>
                </c:pt>
                <c:pt idx="5269">
                  <c:v>5269</c:v>
                </c:pt>
                <c:pt idx="5270">
                  <c:v>5270</c:v>
                </c:pt>
                <c:pt idx="5271">
                  <c:v>5271</c:v>
                </c:pt>
                <c:pt idx="5272">
                  <c:v>5272</c:v>
                </c:pt>
                <c:pt idx="5273">
                  <c:v>5273</c:v>
                </c:pt>
                <c:pt idx="5274">
                  <c:v>5274</c:v>
                </c:pt>
                <c:pt idx="5275">
                  <c:v>5275</c:v>
                </c:pt>
                <c:pt idx="5276">
                  <c:v>5276</c:v>
                </c:pt>
                <c:pt idx="5277">
                  <c:v>5277</c:v>
                </c:pt>
                <c:pt idx="5278">
                  <c:v>5278</c:v>
                </c:pt>
                <c:pt idx="5279">
                  <c:v>5279</c:v>
                </c:pt>
                <c:pt idx="5280">
                  <c:v>5280</c:v>
                </c:pt>
                <c:pt idx="5281">
                  <c:v>5281</c:v>
                </c:pt>
                <c:pt idx="5282">
                  <c:v>5282</c:v>
                </c:pt>
                <c:pt idx="5283">
                  <c:v>5283</c:v>
                </c:pt>
                <c:pt idx="5284">
                  <c:v>5284</c:v>
                </c:pt>
                <c:pt idx="5285">
                  <c:v>5285</c:v>
                </c:pt>
                <c:pt idx="5286">
                  <c:v>5286</c:v>
                </c:pt>
                <c:pt idx="5287">
                  <c:v>5287</c:v>
                </c:pt>
                <c:pt idx="5288">
                  <c:v>5288</c:v>
                </c:pt>
                <c:pt idx="5289">
                  <c:v>5289</c:v>
                </c:pt>
                <c:pt idx="5290">
                  <c:v>5290</c:v>
                </c:pt>
                <c:pt idx="5291">
                  <c:v>5291</c:v>
                </c:pt>
                <c:pt idx="5292">
                  <c:v>5292</c:v>
                </c:pt>
                <c:pt idx="5293">
                  <c:v>5293</c:v>
                </c:pt>
                <c:pt idx="5294">
                  <c:v>5294</c:v>
                </c:pt>
                <c:pt idx="5295">
                  <c:v>5295</c:v>
                </c:pt>
                <c:pt idx="5296">
                  <c:v>5296</c:v>
                </c:pt>
                <c:pt idx="5297">
                  <c:v>5297</c:v>
                </c:pt>
                <c:pt idx="5298">
                  <c:v>5298</c:v>
                </c:pt>
                <c:pt idx="5299">
                  <c:v>5299</c:v>
                </c:pt>
                <c:pt idx="5300">
                  <c:v>5300</c:v>
                </c:pt>
                <c:pt idx="5301">
                  <c:v>5301</c:v>
                </c:pt>
                <c:pt idx="5302">
                  <c:v>5302</c:v>
                </c:pt>
                <c:pt idx="5303">
                  <c:v>5303</c:v>
                </c:pt>
                <c:pt idx="5304">
                  <c:v>5304</c:v>
                </c:pt>
                <c:pt idx="5305">
                  <c:v>5305</c:v>
                </c:pt>
                <c:pt idx="5306">
                  <c:v>5306</c:v>
                </c:pt>
                <c:pt idx="5307">
                  <c:v>5307</c:v>
                </c:pt>
                <c:pt idx="5308">
                  <c:v>5308</c:v>
                </c:pt>
                <c:pt idx="5309">
                  <c:v>5309</c:v>
                </c:pt>
                <c:pt idx="5310">
                  <c:v>5310</c:v>
                </c:pt>
                <c:pt idx="5311">
                  <c:v>5311</c:v>
                </c:pt>
                <c:pt idx="5312">
                  <c:v>5312</c:v>
                </c:pt>
                <c:pt idx="5313">
                  <c:v>5313</c:v>
                </c:pt>
                <c:pt idx="5314">
                  <c:v>5314</c:v>
                </c:pt>
                <c:pt idx="5315">
                  <c:v>5315</c:v>
                </c:pt>
                <c:pt idx="5316">
                  <c:v>5316</c:v>
                </c:pt>
                <c:pt idx="5317">
                  <c:v>5317</c:v>
                </c:pt>
                <c:pt idx="5318">
                  <c:v>5318</c:v>
                </c:pt>
                <c:pt idx="5319">
                  <c:v>5319</c:v>
                </c:pt>
                <c:pt idx="5320">
                  <c:v>5320</c:v>
                </c:pt>
                <c:pt idx="5321">
                  <c:v>5321</c:v>
                </c:pt>
                <c:pt idx="5322">
                  <c:v>5322</c:v>
                </c:pt>
                <c:pt idx="5323">
                  <c:v>5323</c:v>
                </c:pt>
                <c:pt idx="5324">
                  <c:v>5324</c:v>
                </c:pt>
                <c:pt idx="5325">
                  <c:v>5325</c:v>
                </c:pt>
                <c:pt idx="5326">
                  <c:v>5326</c:v>
                </c:pt>
                <c:pt idx="5327">
                  <c:v>5327</c:v>
                </c:pt>
                <c:pt idx="5328">
                  <c:v>5328</c:v>
                </c:pt>
                <c:pt idx="5329">
                  <c:v>5329</c:v>
                </c:pt>
                <c:pt idx="5330">
                  <c:v>5330</c:v>
                </c:pt>
                <c:pt idx="5331">
                  <c:v>5331</c:v>
                </c:pt>
                <c:pt idx="5332">
                  <c:v>5332</c:v>
                </c:pt>
                <c:pt idx="5333">
                  <c:v>5333</c:v>
                </c:pt>
                <c:pt idx="5334">
                  <c:v>5334</c:v>
                </c:pt>
                <c:pt idx="5335">
                  <c:v>5335</c:v>
                </c:pt>
                <c:pt idx="5336">
                  <c:v>5336</c:v>
                </c:pt>
                <c:pt idx="5337">
                  <c:v>5337</c:v>
                </c:pt>
                <c:pt idx="5338">
                  <c:v>5338</c:v>
                </c:pt>
                <c:pt idx="5339">
                  <c:v>5339</c:v>
                </c:pt>
                <c:pt idx="5340">
                  <c:v>5340</c:v>
                </c:pt>
                <c:pt idx="5341">
                  <c:v>5341</c:v>
                </c:pt>
                <c:pt idx="5342">
                  <c:v>5342</c:v>
                </c:pt>
                <c:pt idx="5343">
                  <c:v>5343</c:v>
                </c:pt>
                <c:pt idx="5344">
                  <c:v>5344</c:v>
                </c:pt>
                <c:pt idx="5345">
                  <c:v>5345</c:v>
                </c:pt>
                <c:pt idx="5346">
                  <c:v>5346</c:v>
                </c:pt>
                <c:pt idx="5347">
                  <c:v>5347</c:v>
                </c:pt>
                <c:pt idx="5348">
                  <c:v>5348</c:v>
                </c:pt>
                <c:pt idx="5349">
                  <c:v>5349</c:v>
                </c:pt>
                <c:pt idx="5350">
                  <c:v>5350</c:v>
                </c:pt>
                <c:pt idx="5351">
                  <c:v>5351</c:v>
                </c:pt>
                <c:pt idx="5352">
                  <c:v>5352</c:v>
                </c:pt>
                <c:pt idx="5353">
                  <c:v>5353</c:v>
                </c:pt>
                <c:pt idx="5354">
                  <c:v>5354</c:v>
                </c:pt>
                <c:pt idx="5355">
                  <c:v>5355</c:v>
                </c:pt>
                <c:pt idx="5356">
                  <c:v>5356</c:v>
                </c:pt>
                <c:pt idx="5357">
                  <c:v>5357</c:v>
                </c:pt>
                <c:pt idx="5358">
                  <c:v>5358</c:v>
                </c:pt>
                <c:pt idx="5359">
                  <c:v>5359</c:v>
                </c:pt>
                <c:pt idx="5360">
                  <c:v>5360</c:v>
                </c:pt>
                <c:pt idx="5361">
                  <c:v>5361</c:v>
                </c:pt>
                <c:pt idx="5362">
                  <c:v>5362</c:v>
                </c:pt>
                <c:pt idx="5363">
                  <c:v>5363</c:v>
                </c:pt>
                <c:pt idx="5364">
                  <c:v>5364</c:v>
                </c:pt>
                <c:pt idx="5365">
                  <c:v>5365</c:v>
                </c:pt>
                <c:pt idx="5366">
                  <c:v>5366</c:v>
                </c:pt>
                <c:pt idx="5367">
                  <c:v>5367</c:v>
                </c:pt>
                <c:pt idx="5368">
                  <c:v>5368</c:v>
                </c:pt>
                <c:pt idx="5369">
                  <c:v>5369</c:v>
                </c:pt>
                <c:pt idx="5370">
                  <c:v>5370</c:v>
                </c:pt>
                <c:pt idx="5371">
                  <c:v>5371</c:v>
                </c:pt>
                <c:pt idx="5372">
                  <c:v>5372</c:v>
                </c:pt>
                <c:pt idx="5373">
                  <c:v>5373</c:v>
                </c:pt>
                <c:pt idx="5374">
                  <c:v>5374</c:v>
                </c:pt>
                <c:pt idx="5375">
                  <c:v>5375</c:v>
                </c:pt>
                <c:pt idx="5376">
                  <c:v>5376</c:v>
                </c:pt>
                <c:pt idx="5377">
                  <c:v>5377</c:v>
                </c:pt>
                <c:pt idx="5378">
                  <c:v>5378</c:v>
                </c:pt>
                <c:pt idx="5379">
                  <c:v>5379</c:v>
                </c:pt>
                <c:pt idx="5380">
                  <c:v>5380</c:v>
                </c:pt>
                <c:pt idx="5381">
                  <c:v>5381</c:v>
                </c:pt>
                <c:pt idx="5382">
                  <c:v>5382</c:v>
                </c:pt>
                <c:pt idx="5383">
                  <c:v>5383</c:v>
                </c:pt>
                <c:pt idx="5384">
                  <c:v>5384</c:v>
                </c:pt>
                <c:pt idx="5385">
                  <c:v>5385</c:v>
                </c:pt>
                <c:pt idx="5386">
                  <c:v>5386</c:v>
                </c:pt>
                <c:pt idx="5387">
                  <c:v>5387</c:v>
                </c:pt>
                <c:pt idx="5388">
                  <c:v>5388</c:v>
                </c:pt>
                <c:pt idx="5389">
                  <c:v>5389</c:v>
                </c:pt>
                <c:pt idx="5390">
                  <c:v>5390</c:v>
                </c:pt>
                <c:pt idx="5391">
                  <c:v>5391</c:v>
                </c:pt>
                <c:pt idx="5392">
                  <c:v>5392</c:v>
                </c:pt>
                <c:pt idx="5393">
                  <c:v>5393</c:v>
                </c:pt>
                <c:pt idx="5394">
                  <c:v>5394</c:v>
                </c:pt>
                <c:pt idx="5395">
                  <c:v>5395</c:v>
                </c:pt>
                <c:pt idx="5396">
                  <c:v>5396</c:v>
                </c:pt>
                <c:pt idx="5397">
                  <c:v>5397</c:v>
                </c:pt>
                <c:pt idx="5398">
                  <c:v>5398</c:v>
                </c:pt>
                <c:pt idx="5399">
                  <c:v>5399</c:v>
                </c:pt>
                <c:pt idx="5400">
                  <c:v>5400</c:v>
                </c:pt>
                <c:pt idx="5401">
                  <c:v>5401</c:v>
                </c:pt>
                <c:pt idx="5402">
                  <c:v>5402</c:v>
                </c:pt>
                <c:pt idx="5403">
                  <c:v>5403</c:v>
                </c:pt>
                <c:pt idx="5404">
                  <c:v>5404</c:v>
                </c:pt>
                <c:pt idx="5405">
                  <c:v>5405</c:v>
                </c:pt>
                <c:pt idx="5406">
                  <c:v>5406</c:v>
                </c:pt>
                <c:pt idx="5407">
                  <c:v>5407</c:v>
                </c:pt>
                <c:pt idx="5408">
                  <c:v>5408</c:v>
                </c:pt>
                <c:pt idx="5409">
                  <c:v>5409</c:v>
                </c:pt>
                <c:pt idx="5410">
                  <c:v>5410</c:v>
                </c:pt>
                <c:pt idx="5411">
                  <c:v>5411</c:v>
                </c:pt>
                <c:pt idx="5412">
                  <c:v>5412</c:v>
                </c:pt>
                <c:pt idx="5413">
                  <c:v>5413</c:v>
                </c:pt>
                <c:pt idx="5414">
                  <c:v>5414</c:v>
                </c:pt>
                <c:pt idx="5415">
                  <c:v>5415</c:v>
                </c:pt>
                <c:pt idx="5416">
                  <c:v>5416</c:v>
                </c:pt>
                <c:pt idx="5417">
                  <c:v>5417</c:v>
                </c:pt>
                <c:pt idx="5418">
                  <c:v>5418</c:v>
                </c:pt>
                <c:pt idx="5419">
                  <c:v>5419</c:v>
                </c:pt>
                <c:pt idx="5420">
                  <c:v>5420</c:v>
                </c:pt>
                <c:pt idx="5421">
                  <c:v>5421</c:v>
                </c:pt>
                <c:pt idx="5422">
                  <c:v>5422</c:v>
                </c:pt>
                <c:pt idx="5423">
                  <c:v>5423</c:v>
                </c:pt>
                <c:pt idx="5424">
                  <c:v>5424</c:v>
                </c:pt>
                <c:pt idx="5425">
                  <c:v>5425</c:v>
                </c:pt>
                <c:pt idx="5426">
                  <c:v>5426</c:v>
                </c:pt>
                <c:pt idx="5427">
                  <c:v>5427</c:v>
                </c:pt>
                <c:pt idx="5428">
                  <c:v>5428</c:v>
                </c:pt>
                <c:pt idx="5429">
                  <c:v>5429</c:v>
                </c:pt>
                <c:pt idx="5430">
                  <c:v>5430</c:v>
                </c:pt>
                <c:pt idx="5431">
                  <c:v>5431</c:v>
                </c:pt>
                <c:pt idx="5432">
                  <c:v>5432</c:v>
                </c:pt>
                <c:pt idx="5433">
                  <c:v>5433</c:v>
                </c:pt>
                <c:pt idx="5434">
                  <c:v>5434</c:v>
                </c:pt>
                <c:pt idx="5435">
                  <c:v>5435</c:v>
                </c:pt>
                <c:pt idx="5436">
                  <c:v>5436</c:v>
                </c:pt>
                <c:pt idx="5437">
                  <c:v>5437</c:v>
                </c:pt>
                <c:pt idx="5438">
                  <c:v>5438</c:v>
                </c:pt>
                <c:pt idx="5439">
                  <c:v>5439</c:v>
                </c:pt>
                <c:pt idx="5440">
                  <c:v>5440</c:v>
                </c:pt>
                <c:pt idx="5441">
                  <c:v>5441</c:v>
                </c:pt>
                <c:pt idx="5442">
                  <c:v>5442</c:v>
                </c:pt>
                <c:pt idx="5443">
                  <c:v>5443</c:v>
                </c:pt>
                <c:pt idx="5444">
                  <c:v>5444</c:v>
                </c:pt>
                <c:pt idx="5445">
                  <c:v>5445</c:v>
                </c:pt>
                <c:pt idx="5446">
                  <c:v>5446</c:v>
                </c:pt>
                <c:pt idx="5447">
                  <c:v>5447</c:v>
                </c:pt>
                <c:pt idx="5448">
                  <c:v>5448</c:v>
                </c:pt>
                <c:pt idx="5449">
                  <c:v>5449</c:v>
                </c:pt>
                <c:pt idx="5450">
                  <c:v>5450</c:v>
                </c:pt>
                <c:pt idx="5451">
                  <c:v>5451</c:v>
                </c:pt>
                <c:pt idx="5452">
                  <c:v>5452</c:v>
                </c:pt>
                <c:pt idx="5453">
                  <c:v>5453</c:v>
                </c:pt>
                <c:pt idx="5454">
                  <c:v>5454</c:v>
                </c:pt>
                <c:pt idx="5455">
                  <c:v>5455</c:v>
                </c:pt>
                <c:pt idx="5456">
                  <c:v>5456</c:v>
                </c:pt>
                <c:pt idx="5457">
                  <c:v>5457</c:v>
                </c:pt>
                <c:pt idx="5458">
                  <c:v>5458</c:v>
                </c:pt>
                <c:pt idx="5459">
                  <c:v>5459</c:v>
                </c:pt>
                <c:pt idx="5460">
                  <c:v>5460</c:v>
                </c:pt>
                <c:pt idx="5461">
                  <c:v>5461</c:v>
                </c:pt>
                <c:pt idx="5462">
                  <c:v>5462</c:v>
                </c:pt>
                <c:pt idx="5463">
                  <c:v>5463</c:v>
                </c:pt>
                <c:pt idx="5464">
                  <c:v>5464</c:v>
                </c:pt>
                <c:pt idx="5465">
                  <c:v>5465</c:v>
                </c:pt>
                <c:pt idx="5466">
                  <c:v>5466</c:v>
                </c:pt>
                <c:pt idx="5467">
                  <c:v>5467</c:v>
                </c:pt>
                <c:pt idx="5468">
                  <c:v>5468</c:v>
                </c:pt>
                <c:pt idx="5469">
                  <c:v>5469</c:v>
                </c:pt>
                <c:pt idx="5470">
                  <c:v>5470</c:v>
                </c:pt>
                <c:pt idx="5471">
                  <c:v>5471</c:v>
                </c:pt>
                <c:pt idx="5472">
                  <c:v>5472</c:v>
                </c:pt>
                <c:pt idx="5473">
                  <c:v>5473</c:v>
                </c:pt>
                <c:pt idx="5474">
                  <c:v>5474</c:v>
                </c:pt>
                <c:pt idx="5475">
                  <c:v>5475</c:v>
                </c:pt>
                <c:pt idx="5476">
                  <c:v>5476</c:v>
                </c:pt>
                <c:pt idx="5477">
                  <c:v>5477</c:v>
                </c:pt>
                <c:pt idx="5478">
                  <c:v>5478</c:v>
                </c:pt>
                <c:pt idx="5479">
                  <c:v>5479</c:v>
                </c:pt>
                <c:pt idx="5480">
                  <c:v>5480</c:v>
                </c:pt>
                <c:pt idx="5481">
                  <c:v>5481</c:v>
                </c:pt>
                <c:pt idx="5482">
                  <c:v>5482</c:v>
                </c:pt>
                <c:pt idx="5483">
                  <c:v>5483</c:v>
                </c:pt>
                <c:pt idx="5484">
                  <c:v>5484</c:v>
                </c:pt>
                <c:pt idx="5485">
                  <c:v>5485</c:v>
                </c:pt>
                <c:pt idx="5486">
                  <c:v>5486</c:v>
                </c:pt>
                <c:pt idx="5487">
                  <c:v>5487</c:v>
                </c:pt>
                <c:pt idx="5488">
                  <c:v>5488</c:v>
                </c:pt>
                <c:pt idx="5489">
                  <c:v>5489</c:v>
                </c:pt>
                <c:pt idx="5490">
                  <c:v>5490</c:v>
                </c:pt>
                <c:pt idx="5491">
                  <c:v>5491</c:v>
                </c:pt>
                <c:pt idx="5492">
                  <c:v>5492</c:v>
                </c:pt>
                <c:pt idx="5493">
                  <c:v>5493</c:v>
                </c:pt>
                <c:pt idx="5494">
                  <c:v>5494</c:v>
                </c:pt>
                <c:pt idx="5495">
                  <c:v>5495</c:v>
                </c:pt>
                <c:pt idx="5496">
                  <c:v>5496</c:v>
                </c:pt>
                <c:pt idx="5497">
                  <c:v>5497</c:v>
                </c:pt>
                <c:pt idx="5498">
                  <c:v>5498</c:v>
                </c:pt>
                <c:pt idx="5499">
                  <c:v>5499</c:v>
                </c:pt>
                <c:pt idx="5500">
                  <c:v>5500</c:v>
                </c:pt>
                <c:pt idx="5501">
                  <c:v>5501</c:v>
                </c:pt>
                <c:pt idx="5502">
                  <c:v>5502</c:v>
                </c:pt>
                <c:pt idx="5503">
                  <c:v>5503</c:v>
                </c:pt>
                <c:pt idx="5504">
                  <c:v>5504</c:v>
                </c:pt>
                <c:pt idx="5505">
                  <c:v>5505</c:v>
                </c:pt>
                <c:pt idx="5506">
                  <c:v>5506</c:v>
                </c:pt>
                <c:pt idx="5507">
                  <c:v>5507</c:v>
                </c:pt>
                <c:pt idx="5508">
                  <c:v>5508</c:v>
                </c:pt>
                <c:pt idx="5509">
                  <c:v>5509</c:v>
                </c:pt>
                <c:pt idx="5510">
                  <c:v>5510</c:v>
                </c:pt>
                <c:pt idx="5511">
                  <c:v>5511</c:v>
                </c:pt>
                <c:pt idx="5512">
                  <c:v>5512</c:v>
                </c:pt>
                <c:pt idx="5513">
                  <c:v>5513</c:v>
                </c:pt>
                <c:pt idx="5514">
                  <c:v>5514</c:v>
                </c:pt>
                <c:pt idx="5515">
                  <c:v>5515</c:v>
                </c:pt>
                <c:pt idx="5516">
                  <c:v>5516</c:v>
                </c:pt>
                <c:pt idx="5517">
                  <c:v>5517</c:v>
                </c:pt>
                <c:pt idx="5518">
                  <c:v>5518</c:v>
                </c:pt>
                <c:pt idx="5519">
                  <c:v>5519</c:v>
                </c:pt>
                <c:pt idx="5520">
                  <c:v>5520</c:v>
                </c:pt>
                <c:pt idx="5521">
                  <c:v>5521</c:v>
                </c:pt>
                <c:pt idx="5522">
                  <c:v>5522</c:v>
                </c:pt>
                <c:pt idx="5523">
                  <c:v>5523</c:v>
                </c:pt>
                <c:pt idx="5524">
                  <c:v>5524</c:v>
                </c:pt>
                <c:pt idx="5525">
                  <c:v>5525</c:v>
                </c:pt>
                <c:pt idx="5526">
                  <c:v>5526</c:v>
                </c:pt>
                <c:pt idx="5527">
                  <c:v>5527</c:v>
                </c:pt>
                <c:pt idx="5528">
                  <c:v>5528</c:v>
                </c:pt>
                <c:pt idx="5529">
                  <c:v>5529</c:v>
                </c:pt>
                <c:pt idx="5530">
                  <c:v>5530</c:v>
                </c:pt>
                <c:pt idx="5531">
                  <c:v>5531</c:v>
                </c:pt>
                <c:pt idx="5532">
                  <c:v>5532</c:v>
                </c:pt>
                <c:pt idx="5533">
                  <c:v>5533</c:v>
                </c:pt>
                <c:pt idx="5534">
                  <c:v>5534</c:v>
                </c:pt>
                <c:pt idx="5535">
                  <c:v>5535</c:v>
                </c:pt>
                <c:pt idx="5536">
                  <c:v>5536</c:v>
                </c:pt>
                <c:pt idx="5537">
                  <c:v>5537</c:v>
                </c:pt>
                <c:pt idx="5538">
                  <c:v>5538</c:v>
                </c:pt>
                <c:pt idx="5539">
                  <c:v>5539</c:v>
                </c:pt>
                <c:pt idx="5540">
                  <c:v>5540</c:v>
                </c:pt>
                <c:pt idx="5541">
                  <c:v>5541</c:v>
                </c:pt>
                <c:pt idx="5542">
                  <c:v>5542</c:v>
                </c:pt>
                <c:pt idx="5543">
                  <c:v>5543</c:v>
                </c:pt>
                <c:pt idx="5544">
                  <c:v>5544</c:v>
                </c:pt>
                <c:pt idx="5545">
                  <c:v>5545</c:v>
                </c:pt>
                <c:pt idx="5546">
                  <c:v>5546</c:v>
                </c:pt>
                <c:pt idx="5547">
                  <c:v>5547</c:v>
                </c:pt>
                <c:pt idx="5548">
                  <c:v>5548</c:v>
                </c:pt>
                <c:pt idx="5549">
                  <c:v>5549</c:v>
                </c:pt>
                <c:pt idx="5550">
                  <c:v>5550</c:v>
                </c:pt>
                <c:pt idx="5551">
                  <c:v>5551</c:v>
                </c:pt>
                <c:pt idx="5552">
                  <c:v>5552</c:v>
                </c:pt>
                <c:pt idx="5553">
                  <c:v>5553</c:v>
                </c:pt>
                <c:pt idx="5554">
                  <c:v>5554</c:v>
                </c:pt>
                <c:pt idx="5555">
                  <c:v>5555</c:v>
                </c:pt>
                <c:pt idx="5556">
                  <c:v>5556</c:v>
                </c:pt>
                <c:pt idx="5557">
                  <c:v>5557</c:v>
                </c:pt>
                <c:pt idx="5558">
                  <c:v>5558</c:v>
                </c:pt>
                <c:pt idx="5559">
                  <c:v>5559</c:v>
                </c:pt>
                <c:pt idx="5560">
                  <c:v>5560</c:v>
                </c:pt>
                <c:pt idx="5561">
                  <c:v>5561</c:v>
                </c:pt>
                <c:pt idx="5562">
                  <c:v>5562</c:v>
                </c:pt>
                <c:pt idx="5563">
                  <c:v>5563</c:v>
                </c:pt>
                <c:pt idx="5564">
                  <c:v>5564</c:v>
                </c:pt>
                <c:pt idx="5565">
                  <c:v>5565</c:v>
                </c:pt>
                <c:pt idx="5566">
                  <c:v>5566</c:v>
                </c:pt>
                <c:pt idx="5567">
                  <c:v>5567</c:v>
                </c:pt>
                <c:pt idx="5568">
                  <c:v>5568</c:v>
                </c:pt>
                <c:pt idx="5569">
                  <c:v>5569</c:v>
                </c:pt>
                <c:pt idx="5570">
                  <c:v>5570</c:v>
                </c:pt>
                <c:pt idx="5571">
                  <c:v>5571</c:v>
                </c:pt>
                <c:pt idx="5572">
                  <c:v>5572</c:v>
                </c:pt>
                <c:pt idx="5573">
                  <c:v>5573</c:v>
                </c:pt>
                <c:pt idx="5574">
                  <c:v>5574</c:v>
                </c:pt>
                <c:pt idx="5575">
                  <c:v>5575</c:v>
                </c:pt>
                <c:pt idx="5576">
                  <c:v>5576</c:v>
                </c:pt>
                <c:pt idx="5577">
                  <c:v>5577</c:v>
                </c:pt>
                <c:pt idx="5578">
                  <c:v>5578</c:v>
                </c:pt>
                <c:pt idx="5579">
                  <c:v>5579</c:v>
                </c:pt>
                <c:pt idx="5580">
                  <c:v>5580</c:v>
                </c:pt>
                <c:pt idx="5581">
                  <c:v>5581</c:v>
                </c:pt>
                <c:pt idx="5582">
                  <c:v>5582</c:v>
                </c:pt>
                <c:pt idx="5583">
                  <c:v>5583</c:v>
                </c:pt>
                <c:pt idx="5584">
                  <c:v>5584</c:v>
                </c:pt>
                <c:pt idx="5585">
                  <c:v>5585</c:v>
                </c:pt>
                <c:pt idx="5586">
                  <c:v>5586</c:v>
                </c:pt>
                <c:pt idx="5587">
                  <c:v>5587</c:v>
                </c:pt>
                <c:pt idx="5588">
                  <c:v>5588</c:v>
                </c:pt>
                <c:pt idx="5589">
                  <c:v>5589</c:v>
                </c:pt>
                <c:pt idx="5590">
                  <c:v>5590</c:v>
                </c:pt>
                <c:pt idx="5591">
                  <c:v>5591</c:v>
                </c:pt>
                <c:pt idx="5592">
                  <c:v>5592</c:v>
                </c:pt>
                <c:pt idx="5593">
                  <c:v>5593</c:v>
                </c:pt>
                <c:pt idx="5594">
                  <c:v>5594</c:v>
                </c:pt>
                <c:pt idx="5595">
                  <c:v>5595</c:v>
                </c:pt>
                <c:pt idx="5596">
                  <c:v>5596</c:v>
                </c:pt>
                <c:pt idx="5597">
                  <c:v>5597</c:v>
                </c:pt>
                <c:pt idx="5598">
                  <c:v>5598</c:v>
                </c:pt>
                <c:pt idx="5599">
                  <c:v>5599</c:v>
                </c:pt>
                <c:pt idx="5600">
                  <c:v>5600</c:v>
                </c:pt>
                <c:pt idx="5601">
                  <c:v>5601</c:v>
                </c:pt>
                <c:pt idx="5602">
                  <c:v>5602</c:v>
                </c:pt>
                <c:pt idx="5603">
                  <c:v>5603</c:v>
                </c:pt>
                <c:pt idx="5604">
                  <c:v>5604</c:v>
                </c:pt>
                <c:pt idx="5605">
                  <c:v>5605</c:v>
                </c:pt>
                <c:pt idx="5606">
                  <c:v>5606</c:v>
                </c:pt>
                <c:pt idx="5607">
                  <c:v>5607</c:v>
                </c:pt>
                <c:pt idx="5608">
                  <c:v>5608</c:v>
                </c:pt>
                <c:pt idx="5609">
                  <c:v>5609</c:v>
                </c:pt>
                <c:pt idx="5610">
                  <c:v>5610</c:v>
                </c:pt>
                <c:pt idx="5611">
                  <c:v>5611</c:v>
                </c:pt>
                <c:pt idx="5612">
                  <c:v>5612</c:v>
                </c:pt>
                <c:pt idx="5613">
                  <c:v>5613</c:v>
                </c:pt>
                <c:pt idx="5614">
                  <c:v>5614</c:v>
                </c:pt>
                <c:pt idx="5615">
                  <c:v>5615</c:v>
                </c:pt>
                <c:pt idx="5616">
                  <c:v>5616</c:v>
                </c:pt>
                <c:pt idx="5617">
                  <c:v>5617</c:v>
                </c:pt>
                <c:pt idx="5618">
                  <c:v>5618</c:v>
                </c:pt>
                <c:pt idx="5619">
                  <c:v>5619</c:v>
                </c:pt>
                <c:pt idx="5620">
                  <c:v>5620</c:v>
                </c:pt>
                <c:pt idx="5621">
                  <c:v>5621</c:v>
                </c:pt>
                <c:pt idx="5622">
                  <c:v>5622</c:v>
                </c:pt>
                <c:pt idx="5623">
                  <c:v>5623</c:v>
                </c:pt>
                <c:pt idx="5624">
                  <c:v>5624</c:v>
                </c:pt>
                <c:pt idx="5625">
                  <c:v>5625</c:v>
                </c:pt>
                <c:pt idx="5626">
                  <c:v>5626</c:v>
                </c:pt>
                <c:pt idx="5627">
                  <c:v>5627</c:v>
                </c:pt>
                <c:pt idx="5628">
                  <c:v>5628</c:v>
                </c:pt>
                <c:pt idx="5629">
                  <c:v>5629</c:v>
                </c:pt>
                <c:pt idx="5630">
                  <c:v>5630</c:v>
                </c:pt>
                <c:pt idx="5631">
                  <c:v>5631</c:v>
                </c:pt>
                <c:pt idx="5632">
                  <c:v>5632</c:v>
                </c:pt>
                <c:pt idx="5633">
                  <c:v>5633</c:v>
                </c:pt>
                <c:pt idx="5634">
                  <c:v>5634</c:v>
                </c:pt>
                <c:pt idx="5635">
                  <c:v>5635</c:v>
                </c:pt>
                <c:pt idx="5636">
                  <c:v>5636</c:v>
                </c:pt>
                <c:pt idx="5637">
                  <c:v>5637</c:v>
                </c:pt>
                <c:pt idx="5638">
                  <c:v>5638</c:v>
                </c:pt>
                <c:pt idx="5639">
                  <c:v>5639</c:v>
                </c:pt>
                <c:pt idx="5640">
                  <c:v>5640</c:v>
                </c:pt>
                <c:pt idx="5641">
                  <c:v>5641</c:v>
                </c:pt>
                <c:pt idx="5642">
                  <c:v>5642</c:v>
                </c:pt>
                <c:pt idx="5643">
                  <c:v>5643</c:v>
                </c:pt>
                <c:pt idx="5644">
                  <c:v>5644</c:v>
                </c:pt>
                <c:pt idx="5645">
                  <c:v>5645</c:v>
                </c:pt>
                <c:pt idx="5646">
                  <c:v>5646</c:v>
                </c:pt>
                <c:pt idx="5647">
                  <c:v>5647</c:v>
                </c:pt>
                <c:pt idx="5648">
                  <c:v>5648</c:v>
                </c:pt>
                <c:pt idx="5649">
                  <c:v>5649</c:v>
                </c:pt>
                <c:pt idx="5650">
                  <c:v>5650</c:v>
                </c:pt>
                <c:pt idx="5651">
                  <c:v>5651</c:v>
                </c:pt>
                <c:pt idx="5652">
                  <c:v>5652</c:v>
                </c:pt>
                <c:pt idx="5653">
                  <c:v>5653</c:v>
                </c:pt>
                <c:pt idx="5654">
                  <c:v>5654</c:v>
                </c:pt>
                <c:pt idx="5655">
                  <c:v>5655</c:v>
                </c:pt>
                <c:pt idx="5656">
                  <c:v>5656</c:v>
                </c:pt>
                <c:pt idx="5657">
                  <c:v>5657</c:v>
                </c:pt>
                <c:pt idx="5658">
                  <c:v>5658</c:v>
                </c:pt>
                <c:pt idx="5659">
                  <c:v>5659</c:v>
                </c:pt>
                <c:pt idx="5660">
                  <c:v>5660</c:v>
                </c:pt>
                <c:pt idx="5661">
                  <c:v>5661</c:v>
                </c:pt>
                <c:pt idx="5662">
                  <c:v>5662</c:v>
                </c:pt>
                <c:pt idx="5663">
                  <c:v>5663</c:v>
                </c:pt>
                <c:pt idx="5664">
                  <c:v>5664</c:v>
                </c:pt>
                <c:pt idx="5665">
                  <c:v>5665</c:v>
                </c:pt>
                <c:pt idx="5666">
                  <c:v>5666</c:v>
                </c:pt>
                <c:pt idx="5667">
                  <c:v>5667</c:v>
                </c:pt>
                <c:pt idx="5668">
                  <c:v>5668</c:v>
                </c:pt>
                <c:pt idx="5669">
                  <c:v>5669</c:v>
                </c:pt>
                <c:pt idx="5670">
                  <c:v>5670</c:v>
                </c:pt>
                <c:pt idx="5671">
                  <c:v>5671</c:v>
                </c:pt>
                <c:pt idx="5672">
                  <c:v>5672</c:v>
                </c:pt>
                <c:pt idx="5673">
                  <c:v>5673</c:v>
                </c:pt>
                <c:pt idx="5674">
                  <c:v>5674</c:v>
                </c:pt>
                <c:pt idx="5675">
                  <c:v>5675</c:v>
                </c:pt>
                <c:pt idx="5676">
                  <c:v>5676</c:v>
                </c:pt>
                <c:pt idx="5677">
                  <c:v>5677</c:v>
                </c:pt>
                <c:pt idx="5678">
                  <c:v>5678</c:v>
                </c:pt>
                <c:pt idx="5679">
                  <c:v>5679</c:v>
                </c:pt>
                <c:pt idx="5680">
                  <c:v>5680</c:v>
                </c:pt>
                <c:pt idx="5681">
                  <c:v>5681</c:v>
                </c:pt>
                <c:pt idx="5682">
                  <c:v>5682</c:v>
                </c:pt>
                <c:pt idx="5683">
                  <c:v>5683</c:v>
                </c:pt>
                <c:pt idx="5684">
                  <c:v>5684</c:v>
                </c:pt>
                <c:pt idx="5685">
                  <c:v>5685</c:v>
                </c:pt>
                <c:pt idx="5686">
                  <c:v>5686</c:v>
                </c:pt>
                <c:pt idx="5687">
                  <c:v>5687</c:v>
                </c:pt>
                <c:pt idx="5688">
                  <c:v>5688</c:v>
                </c:pt>
                <c:pt idx="5689">
                  <c:v>5689</c:v>
                </c:pt>
                <c:pt idx="5690">
                  <c:v>5690</c:v>
                </c:pt>
                <c:pt idx="5691">
                  <c:v>5691</c:v>
                </c:pt>
                <c:pt idx="5692">
                  <c:v>5692</c:v>
                </c:pt>
                <c:pt idx="5693">
                  <c:v>5693</c:v>
                </c:pt>
                <c:pt idx="5694">
                  <c:v>5694</c:v>
                </c:pt>
                <c:pt idx="5695">
                  <c:v>5695</c:v>
                </c:pt>
                <c:pt idx="5696">
                  <c:v>5696</c:v>
                </c:pt>
                <c:pt idx="5697">
                  <c:v>5697</c:v>
                </c:pt>
                <c:pt idx="5698">
                  <c:v>5698</c:v>
                </c:pt>
                <c:pt idx="5699">
                  <c:v>5699</c:v>
                </c:pt>
                <c:pt idx="5700">
                  <c:v>5700</c:v>
                </c:pt>
                <c:pt idx="5701">
                  <c:v>5701</c:v>
                </c:pt>
                <c:pt idx="5702">
                  <c:v>5702</c:v>
                </c:pt>
                <c:pt idx="5703">
                  <c:v>5703</c:v>
                </c:pt>
                <c:pt idx="5704">
                  <c:v>5704</c:v>
                </c:pt>
                <c:pt idx="5705">
                  <c:v>5705</c:v>
                </c:pt>
                <c:pt idx="5706">
                  <c:v>5706</c:v>
                </c:pt>
                <c:pt idx="5707">
                  <c:v>5707</c:v>
                </c:pt>
                <c:pt idx="5708">
                  <c:v>5708</c:v>
                </c:pt>
                <c:pt idx="5709">
                  <c:v>5709</c:v>
                </c:pt>
                <c:pt idx="5710">
                  <c:v>5710</c:v>
                </c:pt>
                <c:pt idx="5711">
                  <c:v>5711</c:v>
                </c:pt>
                <c:pt idx="5712">
                  <c:v>5712</c:v>
                </c:pt>
                <c:pt idx="5713">
                  <c:v>5713</c:v>
                </c:pt>
                <c:pt idx="5714">
                  <c:v>5714</c:v>
                </c:pt>
                <c:pt idx="5715">
                  <c:v>5715</c:v>
                </c:pt>
                <c:pt idx="5716">
                  <c:v>5716</c:v>
                </c:pt>
                <c:pt idx="5717">
                  <c:v>5717</c:v>
                </c:pt>
                <c:pt idx="5718">
                  <c:v>5718</c:v>
                </c:pt>
                <c:pt idx="5719">
                  <c:v>5719</c:v>
                </c:pt>
                <c:pt idx="5720">
                  <c:v>5720</c:v>
                </c:pt>
                <c:pt idx="5721">
                  <c:v>5721</c:v>
                </c:pt>
                <c:pt idx="5722">
                  <c:v>5722</c:v>
                </c:pt>
                <c:pt idx="5723">
                  <c:v>5723</c:v>
                </c:pt>
                <c:pt idx="5724">
                  <c:v>5724</c:v>
                </c:pt>
                <c:pt idx="5725">
                  <c:v>5725</c:v>
                </c:pt>
                <c:pt idx="5726">
                  <c:v>5726</c:v>
                </c:pt>
                <c:pt idx="5727">
                  <c:v>5727</c:v>
                </c:pt>
                <c:pt idx="5728">
                  <c:v>5728</c:v>
                </c:pt>
                <c:pt idx="5729">
                  <c:v>5729</c:v>
                </c:pt>
                <c:pt idx="5730">
                  <c:v>5730</c:v>
                </c:pt>
                <c:pt idx="5731">
                  <c:v>5731</c:v>
                </c:pt>
                <c:pt idx="5732">
                  <c:v>5732</c:v>
                </c:pt>
                <c:pt idx="5733">
                  <c:v>5733</c:v>
                </c:pt>
                <c:pt idx="5734">
                  <c:v>5734</c:v>
                </c:pt>
                <c:pt idx="5735">
                  <c:v>5735</c:v>
                </c:pt>
                <c:pt idx="5736">
                  <c:v>5736</c:v>
                </c:pt>
                <c:pt idx="5737">
                  <c:v>5737</c:v>
                </c:pt>
                <c:pt idx="5738">
                  <c:v>5738</c:v>
                </c:pt>
                <c:pt idx="5739">
                  <c:v>5739</c:v>
                </c:pt>
                <c:pt idx="5740">
                  <c:v>5740</c:v>
                </c:pt>
                <c:pt idx="5741">
                  <c:v>5741</c:v>
                </c:pt>
                <c:pt idx="5742">
                  <c:v>5742</c:v>
                </c:pt>
                <c:pt idx="5743">
                  <c:v>5743</c:v>
                </c:pt>
                <c:pt idx="5744">
                  <c:v>5744</c:v>
                </c:pt>
                <c:pt idx="5745">
                  <c:v>5745</c:v>
                </c:pt>
                <c:pt idx="5746">
                  <c:v>5746</c:v>
                </c:pt>
                <c:pt idx="5747">
                  <c:v>5747</c:v>
                </c:pt>
                <c:pt idx="5748">
                  <c:v>5748</c:v>
                </c:pt>
                <c:pt idx="5749">
                  <c:v>5749</c:v>
                </c:pt>
                <c:pt idx="5750">
                  <c:v>5750</c:v>
                </c:pt>
                <c:pt idx="5751">
                  <c:v>5751</c:v>
                </c:pt>
                <c:pt idx="5752">
                  <c:v>5752</c:v>
                </c:pt>
                <c:pt idx="5753">
                  <c:v>5753</c:v>
                </c:pt>
                <c:pt idx="5754">
                  <c:v>5754</c:v>
                </c:pt>
                <c:pt idx="5755">
                  <c:v>5755</c:v>
                </c:pt>
                <c:pt idx="5756">
                  <c:v>5756</c:v>
                </c:pt>
                <c:pt idx="5757">
                  <c:v>5757</c:v>
                </c:pt>
                <c:pt idx="5758">
                  <c:v>5758</c:v>
                </c:pt>
                <c:pt idx="5759">
                  <c:v>5759</c:v>
                </c:pt>
                <c:pt idx="5760">
                  <c:v>5760</c:v>
                </c:pt>
                <c:pt idx="5761">
                  <c:v>5761</c:v>
                </c:pt>
                <c:pt idx="5762">
                  <c:v>5762</c:v>
                </c:pt>
                <c:pt idx="5763">
                  <c:v>5763</c:v>
                </c:pt>
                <c:pt idx="5764">
                  <c:v>5764</c:v>
                </c:pt>
                <c:pt idx="5765">
                  <c:v>5765</c:v>
                </c:pt>
                <c:pt idx="5766">
                  <c:v>5766</c:v>
                </c:pt>
                <c:pt idx="5767">
                  <c:v>5767</c:v>
                </c:pt>
                <c:pt idx="5768">
                  <c:v>5768</c:v>
                </c:pt>
                <c:pt idx="5769">
                  <c:v>5769</c:v>
                </c:pt>
                <c:pt idx="5770">
                  <c:v>5770</c:v>
                </c:pt>
                <c:pt idx="5771">
                  <c:v>5771</c:v>
                </c:pt>
                <c:pt idx="5772">
                  <c:v>5772</c:v>
                </c:pt>
                <c:pt idx="5773">
                  <c:v>5773</c:v>
                </c:pt>
                <c:pt idx="5774">
                  <c:v>5774</c:v>
                </c:pt>
                <c:pt idx="5775">
                  <c:v>5775</c:v>
                </c:pt>
                <c:pt idx="5776">
                  <c:v>5776</c:v>
                </c:pt>
                <c:pt idx="5777">
                  <c:v>5777</c:v>
                </c:pt>
                <c:pt idx="5778">
                  <c:v>5778</c:v>
                </c:pt>
                <c:pt idx="5779">
                  <c:v>5779</c:v>
                </c:pt>
                <c:pt idx="5780">
                  <c:v>5780</c:v>
                </c:pt>
                <c:pt idx="5781">
                  <c:v>5781</c:v>
                </c:pt>
                <c:pt idx="5782">
                  <c:v>5782</c:v>
                </c:pt>
                <c:pt idx="5783">
                  <c:v>5783</c:v>
                </c:pt>
                <c:pt idx="5784">
                  <c:v>5784</c:v>
                </c:pt>
                <c:pt idx="5785">
                  <c:v>5785</c:v>
                </c:pt>
                <c:pt idx="5786">
                  <c:v>5786</c:v>
                </c:pt>
                <c:pt idx="5787">
                  <c:v>5787</c:v>
                </c:pt>
                <c:pt idx="5788">
                  <c:v>5788</c:v>
                </c:pt>
                <c:pt idx="5789">
                  <c:v>5789</c:v>
                </c:pt>
                <c:pt idx="5790">
                  <c:v>5790</c:v>
                </c:pt>
                <c:pt idx="5791">
                  <c:v>5791</c:v>
                </c:pt>
                <c:pt idx="5792">
                  <c:v>5792</c:v>
                </c:pt>
                <c:pt idx="5793">
                  <c:v>5793</c:v>
                </c:pt>
                <c:pt idx="5794">
                  <c:v>5794</c:v>
                </c:pt>
                <c:pt idx="5795">
                  <c:v>5795</c:v>
                </c:pt>
                <c:pt idx="5796">
                  <c:v>5796</c:v>
                </c:pt>
                <c:pt idx="5797">
                  <c:v>5797</c:v>
                </c:pt>
                <c:pt idx="5798">
                  <c:v>5798</c:v>
                </c:pt>
                <c:pt idx="5799">
                  <c:v>5799</c:v>
                </c:pt>
                <c:pt idx="5800">
                  <c:v>5800</c:v>
                </c:pt>
                <c:pt idx="5801">
                  <c:v>5801</c:v>
                </c:pt>
                <c:pt idx="5802">
                  <c:v>5802</c:v>
                </c:pt>
                <c:pt idx="5803">
                  <c:v>5803</c:v>
                </c:pt>
                <c:pt idx="5804">
                  <c:v>5804</c:v>
                </c:pt>
                <c:pt idx="5805">
                  <c:v>5805</c:v>
                </c:pt>
                <c:pt idx="5806">
                  <c:v>5806</c:v>
                </c:pt>
                <c:pt idx="5807">
                  <c:v>5807</c:v>
                </c:pt>
                <c:pt idx="5808">
                  <c:v>5808</c:v>
                </c:pt>
                <c:pt idx="5809">
                  <c:v>5809</c:v>
                </c:pt>
                <c:pt idx="5810">
                  <c:v>5810</c:v>
                </c:pt>
                <c:pt idx="5811">
                  <c:v>5811</c:v>
                </c:pt>
                <c:pt idx="5812">
                  <c:v>5812</c:v>
                </c:pt>
                <c:pt idx="5813">
                  <c:v>5813</c:v>
                </c:pt>
                <c:pt idx="5814">
                  <c:v>5814</c:v>
                </c:pt>
                <c:pt idx="5815">
                  <c:v>5815</c:v>
                </c:pt>
                <c:pt idx="5816">
                  <c:v>5816</c:v>
                </c:pt>
                <c:pt idx="5817">
                  <c:v>5817</c:v>
                </c:pt>
                <c:pt idx="5818">
                  <c:v>5818</c:v>
                </c:pt>
                <c:pt idx="5819">
                  <c:v>5819</c:v>
                </c:pt>
                <c:pt idx="5820">
                  <c:v>5820</c:v>
                </c:pt>
                <c:pt idx="5821">
                  <c:v>5821</c:v>
                </c:pt>
                <c:pt idx="5822">
                  <c:v>5822</c:v>
                </c:pt>
                <c:pt idx="5823">
                  <c:v>5823</c:v>
                </c:pt>
                <c:pt idx="5824">
                  <c:v>5824</c:v>
                </c:pt>
                <c:pt idx="5825">
                  <c:v>5825</c:v>
                </c:pt>
                <c:pt idx="5826">
                  <c:v>5826</c:v>
                </c:pt>
                <c:pt idx="5827">
                  <c:v>5827</c:v>
                </c:pt>
                <c:pt idx="5828">
                  <c:v>5828</c:v>
                </c:pt>
                <c:pt idx="5829">
                  <c:v>5829</c:v>
                </c:pt>
                <c:pt idx="5830">
                  <c:v>5830</c:v>
                </c:pt>
                <c:pt idx="5831">
                  <c:v>5831</c:v>
                </c:pt>
                <c:pt idx="5832">
                  <c:v>5832</c:v>
                </c:pt>
                <c:pt idx="5833">
                  <c:v>5833</c:v>
                </c:pt>
                <c:pt idx="5834">
                  <c:v>5834</c:v>
                </c:pt>
                <c:pt idx="5835">
                  <c:v>5835</c:v>
                </c:pt>
                <c:pt idx="5836">
                  <c:v>5836</c:v>
                </c:pt>
                <c:pt idx="5837">
                  <c:v>5837</c:v>
                </c:pt>
                <c:pt idx="5838">
                  <c:v>5838</c:v>
                </c:pt>
                <c:pt idx="5839">
                  <c:v>5839</c:v>
                </c:pt>
                <c:pt idx="5840">
                  <c:v>5840</c:v>
                </c:pt>
                <c:pt idx="5841">
                  <c:v>5841</c:v>
                </c:pt>
                <c:pt idx="5842">
                  <c:v>5842</c:v>
                </c:pt>
                <c:pt idx="5843">
                  <c:v>5843</c:v>
                </c:pt>
                <c:pt idx="5844">
                  <c:v>5844</c:v>
                </c:pt>
                <c:pt idx="5845">
                  <c:v>5845</c:v>
                </c:pt>
                <c:pt idx="5846">
                  <c:v>5846</c:v>
                </c:pt>
                <c:pt idx="5847">
                  <c:v>5847</c:v>
                </c:pt>
                <c:pt idx="5848">
                  <c:v>5848</c:v>
                </c:pt>
                <c:pt idx="5849">
                  <c:v>5849</c:v>
                </c:pt>
                <c:pt idx="5850">
                  <c:v>5850</c:v>
                </c:pt>
                <c:pt idx="5851">
                  <c:v>5851</c:v>
                </c:pt>
                <c:pt idx="5852">
                  <c:v>5852</c:v>
                </c:pt>
                <c:pt idx="5853">
                  <c:v>5853</c:v>
                </c:pt>
                <c:pt idx="5854">
                  <c:v>5854</c:v>
                </c:pt>
                <c:pt idx="5855">
                  <c:v>5855</c:v>
                </c:pt>
                <c:pt idx="5856">
                  <c:v>5856</c:v>
                </c:pt>
                <c:pt idx="5857">
                  <c:v>5857</c:v>
                </c:pt>
                <c:pt idx="5858">
                  <c:v>5858</c:v>
                </c:pt>
                <c:pt idx="5859">
                  <c:v>5859</c:v>
                </c:pt>
                <c:pt idx="5860">
                  <c:v>5860</c:v>
                </c:pt>
                <c:pt idx="5861">
                  <c:v>5861</c:v>
                </c:pt>
                <c:pt idx="5862">
                  <c:v>5862</c:v>
                </c:pt>
                <c:pt idx="5863">
                  <c:v>5863</c:v>
                </c:pt>
                <c:pt idx="5864">
                  <c:v>5864</c:v>
                </c:pt>
                <c:pt idx="5865">
                  <c:v>5865</c:v>
                </c:pt>
                <c:pt idx="5866">
                  <c:v>5866</c:v>
                </c:pt>
                <c:pt idx="5867">
                  <c:v>5867</c:v>
                </c:pt>
                <c:pt idx="5868">
                  <c:v>5868</c:v>
                </c:pt>
                <c:pt idx="5869">
                  <c:v>5869</c:v>
                </c:pt>
                <c:pt idx="5870">
                  <c:v>5870</c:v>
                </c:pt>
                <c:pt idx="5871">
                  <c:v>5871</c:v>
                </c:pt>
                <c:pt idx="5872">
                  <c:v>5872</c:v>
                </c:pt>
                <c:pt idx="5873">
                  <c:v>5873</c:v>
                </c:pt>
                <c:pt idx="5874">
                  <c:v>5874</c:v>
                </c:pt>
                <c:pt idx="5875">
                  <c:v>5875</c:v>
                </c:pt>
                <c:pt idx="5876">
                  <c:v>5876</c:v>
                </c:pt>
                <c:pt idx="5877">
                  <c:v>5877</c:v>
                </c:pt>
                <c:pt idx="5878">
                  <c:v>5878</c:v>
                </c:pt>
                <c:pt idx="5879">
                  <c:v>5879</c:v>
                </c:pt>
                <c:pt idx="5880">
                  <c:v>5880</c:v>
                </c:pt>
                <c:pt idx="5881">
                  <c:v>5881</c:v>
                </c:pt>
                <c:pt idx="5882">
                  <c:v>5882</c:v>
                </c:pt>
                <c:pt idx="5883">
                  <c:v>5883</c:v>
                </c:pt>
                <c:pt idx="5884">
                  <c:v>5884</c:v>
                </c:pt>
                <c:pt idx="5885">
                  <c:v>5885</c:v>
                </c:pt>
                <c:pt idx="5886">
                  <c:v>5886</c:v>
                </c:pt>
                <c:pt idx="5887">
                  <c:v>5887</c:v>
                </c:pt>
                <c:pt idx="5888">
                  <c:v>5888</c:v>
                </c:pt>
                <c:pt idx="5889">
                  <c:v>5889</c:v>
                </c:pt>
                <c:pt idx="5890">
                  <c:v>5890</c:v>
                </c:pt>
                <c:pt idx="5891">
                  <c:v>5891</c:v>
                </c:pt>
                <c:pt idx="5892">
                  <c:v>5892</c:v>
                </c:pt>
                <c:pt idx="5893">
                  <c:v>5893</c:v>
                </c:pt>
                <c:pt idx="5894">
                  <c:v>5894</c:v>
                </c:pt>
                <c:pt idx="5895">
                  <c:v>5895</c:v>
                </c:pt>
                <c:pt idx="5896">
                  <c:v>5896</c:v>
                </c:pt>
                <c:pt idx="5897">
                  <c:v>5897</c:v>
                </c:pt>
                <c:pt idx="5898">
                  <c:v>5898</c:v>
                </c:pt>
                <c:pt idx="5899">
                  <c:v>5899</c:v>
                </c:pt>
                <c:pt idx="5900">
                  <c:v>5900</c:v>
                </c:pt>
                <c:pt idx="5901">
                  <c:v>5901</c:v>
                </c:pt>
                <c:pt idx="5902">
                  <c:v>5902</c:v>
                </c:pt>
                <c:pt idx="5903">
                  <c:v>5903</c:v>
                </c:pt>
                <c:pt idx="5904">
                  <c:v>5904</c:v>
                </c:pt>
                <c:pt idx="5905">
                  <c:v>5905</c:v>
                </c:pt>
                <c:pt idx="5906">
                  <c:v>5906</c:v>
                </c:pt>
                <c:pt idx="5907">
                  <c:v>5907</c:v>
                </c:pt>
                <c:pt idx="5908">
                  <c:v>5908</c:v>
                </c:pt>
                <c:pt idx="5909">
                  <c:v>5909</c:v>
                </c:pt>
                <c:pt idx="5910">
                  <c:v>5910</c:v>
                </c:pt>
                <c:pt idx="5911">
                  <c:v>5911</c:v>
                </c:pt>
                <c:pt idx="5912">
                  <c:v>5912</c:v>
                </c:pt>
                <c:pt idx="5913">
                  <c:v>5913</c:v>
                </c:pt>
                <c:pt idx="5914">
                  <c:v>5914</c:v>
                </c:pt>
                <c:pt idx="5915">
                  <c:v>5915</c:v>
                </c:pt>
                <c:pt idx="5916">
                  <c:v>5916</c:v>
                </c:pt>
                <c:pt idx="5917">
                  <c:v>5917</c:v>
                </c:pt>
                <c:pt idx="5918">
                  <c:v>5918</c:v>
                </c:pt>
                <c:pt idx="5919">
                  <c:v>5919</c:v>
                </c:pt>
                <c:pt idx="5920">
                  <c:v>5920</c:v>
                </c:pt>
                <c:pt idx="5921">
                  <c:v>5921</c:v>
                </c:pt>
                <c:pt idx="5922">
                  <c:v>5922</c:v>
                </c:pt>
                <c:pt idx="5923">
                  <c:v>5923</c:v>
                </c:pt>
                <c:pt idx="5924">
                  <c:v>5924</c:v>
                </c:pt>
                <c:pt idx="5925">
                  <c:v>5925</c:v>
                </c:pt>
                <c:pt idx="5926">
                  <c:v>5926</c:v>
                </c:pt>
                <c:pt idx="5927">
                  <c:v>5927</c:v>
                </c:pt>
                <c:pt idx="5928">
                  <c:v>5928</c:v>
                </c:pt>
                <c:pt idx="5929">
                  <c:v>5929</c:v>
                </c:pt>
                <c:pt idx="5930">
                  <c:v>5930</c:v>
                </c:pt>
                <c:pt idx="5931">
                  <c:v>5931</c:v>
                </c:pt>
                <c:pt idx="5932">
                  <c:v>5932</c:v>
                </c:pt>
                <c:pt idx="5933">
                  <c:v>5933</c:v>
                </c:pt>
                <c:pt idx="5934">
                  <c:v>5934</c:v>
                </c:pt>
                <c:pt idx="5935">
                  <c:v>5935</c:v>
                </c:pt>
                <c:pt idx="5936">
                  <c:v>5936</c:v>
                </c:pt>
                <c:pt idx="5937">
                  <c:v>5937</c:v>
                </c:pt>
                <c:pt idx="5938">
                  <c:v>5938</c:v>
                </c:pt>
                <c:pt idx="5939">
                  <c:v>5939</c:v>
                </c:pt>
                <c:pt idx="5940">
                  <c:v>5940</c:v>
                </c:pt>
                <c:pt idx="5941">
                  <c:v>5941</c:v>
                </c:pt>
                <c:pt idx="5942">
                  <c:v>5942</c:v>
                </c:pt>
                <c:pt idx="5943">
                  <c:v>5943</c:v>
                </c:pt>
                <c:pt idx="5944">
                  <c:v>5944</c:v>
                </c:pt>
                <c:pt idx="5945">
                  <c:v>5945</c:v>
                </c:pt>
                <c:pt idx="5946">
                  <c:v>5946</c:v>
                </c:pt>
                <c:pt idx="5947">
                  <c:v>5947</c:v>
                </c:pt>
                <c:pt idx="5948">
                  <c:v>5948</c:v>
                </c:pt>
                <c:pt idx="5949">
                  <c:v>5949</c:v>
                </c:pt>
                <c:pt idx="5950">
                  <c:v>5950</c:v>
                </c:pt>
                <c:pt idx="5951">
                  <c:v>5951</c:v>
                </c:pt>
                <c:pt idx="5952">
                  <c:v>5952</c:v>
                </c:pt>
                <c:pt idx="5953">
                  <c:v>5953</c:v>
                </c:pt>
                <c:pt idx="5954">
                  <c:v>5954</c:v>
                </c:pt>
                <c:pt idx="5955">
                  <c:v>5955</c:v>
                </c:pt>
                <c:pt idx="5956">
                  <c:v>5956</c:v>
                </c:pt>
                <c:pt idx="5957">
                  <c:v>5957</c:v>
                </c:pt>
                <c:pt idx="5958">
                  <c:v>5958</c:v>
                </c:pt>
                <c:pt idx="5959">
                  <c:v>5959</c:v>
                </c:pt>
                <c:pt idx="5960">
                  <c:v>5960</c:v>
                </c:pt>
                <c:pt idx="5961">
                  <c:v>5961</c:v>
                </c:pt>
                <c:pt idx="5962">
                  <c:v>5962</c:v>
                </c:pt>
                <c:pt idx="5963">
                  <c:v>5963</c:v>
                </c:pt>
                <c:pt idx="5964">
                  <c:v>5964</c:v>
                </c:pt>
                <c:pt idx="5965">
                  <c:v>5965</c:v>
                </c:pt>
                <c:pt idx="5966">
                  <c:v>5966</c:v>
                </c:pt>
                <c:pt idx="5967">
                  <c:v>5967</c:v>
                </c:pt>
                <c:pt idx="5968">
                  <c:v>5968</c:v>
                </c:pt>
                <c:pt idx="5969">
                  <c:v>5969</c:v>
                </c:pt>
                <c:pt idx="5970">
                  <c:v>5970</c:v>
                </c:pt>
                <c:pt idx="5971">
                  <c:v>5971</c:v>
                </c:pt>
                <c:pt idx="5972">
                  <c:v>5972</c:v>
                </c:pt>
                <c:pt idx="5973">
                  <c:v>5973</c:v>
                </c:pt>
                <c:pt idx="5974">
                  <c:v>5974</c:v>
                </c:pt>
                <c:pt idx="5975">
                  <c:v>5975</c:v>
                </c:pt>
                <c:pt idx="5976">
                  <c:v>5976</c:v>
                </c:pt>
                <c:pt idx="5977">
                  <c:v>5977</c:v>
                </c:pt>
                <c:pt idx="5978">
                  <c:v>5978</c:v>
                </c:pt>
                <c:pt idx="5979">
                  <c:v>5979</c:v>
                </c:pt>
                <c:pt idx="5980">
                  <c:v>5980</c:v>
                </c:pt>
                <c:pt idx="5981">
                  <c:v>5981</c:v>
                </c:pt>
                <c:pt idx="5982">
                  <c:v>5982</c:v>
                </c:pt>
                <c:pt idx="5983">
                  <c:v>5983</c:v>
                </c:pt>
                <c:pt idx="5984">
                  <c:v>5984</c:v>
                </c:pt>
                <c:pt idx="5985">
                  <c:v>5985</c:v>
                </c:pt>
                <c:pt idx="5986">
                  <c:v>5986</c:v>
                </c:pt>
                <c:pt idx="5987">
                  <c:v>5987</c:v>
                </c:pt>
                <c:pt idx="5988">
                  <c:v>5988</c:v>
                </c:pt>
                <c:pt idx="5989">
                  <c:v>5989</c:v>
                </c:pt>
                <c:pt idx="5990">
                  <c:v>5990</c:v>
                </c:pt>
                <c:pt idx="5991">
                  <c:v>5991</c:v>
                </c:pt>
                <c:pt idx="5992">
                  <c:v>5992</c:v>
                </c:pt>
                <c:pt idx="5993">
                  <c:v>5993</c:v>
                </c:pt>
                <c:pt idx="5994">
                  <c:v>5994</c:v>
                </c:pt>
                <c:pt idx="5995">
                  <c:v>5995</c:v>
                </c:pt>
                <c:pt idx="5996">
                  <c:v>5996</c:v>
                </c:pt>
                <c:pt idx="5997">
                  <c:v>5997</c:v>
                </c:pt>
                <c:pt idx="5998">
                  <c:v>5998</c:v>
                </c:pt>
                <c:pt idx="5999">
                  <c:v>5999</c:v>
                </c:pt>
                <c:pt idx="6000">
                  <c:v>6000</c:v>
                </c:pt>
                <c:pt idx="6001">
                  <c:v>6001</c:v>
                </c:pt>
                <c:pt idx="6002">
                  <c:v>6002</c:v>
                </c:pt>
                <c:pt idx="6003">
                  <c:v>6003</c:v>
                </c:pt>
                <c:pt idx="6004">
                  <c:v>6004</c:v>
                </c:pt>
                <c:pt idx="6005">
                  <c:v>6005</c:v>
                </c:pt>
                <c:pt idx="6006">
                  <c:v>6006</c:v>
                </c:pt>
                <c:pt idx="6007">
                  <c:v>6007</c:v>
                </c:pt>
                <c:pt idx="6008">
                  <c:v>6008</c:v>
                </c:pt>
                <c:pt idx="6009">
                  <c:v>6009</c:v>
                </c:pt>
                <c:pt idx="6010">
                  <c:v>6010</c:v>
                </c:pt>
                <c:pt idx="6011">
                  <c:v>6011</c:v>
                </c:pt>
                <c:pt idx="6012">
                  <c:v>6012</c:v>
                </c:pt>
                <c:pt idx="6013">
                  <c:v>6013</c:v>
                </c:pt>
                <c:pt idx="6014">
                  <c:v>6014</c:v>
                </c:pt>
                <c:pt idx="6015">
                  <c:v>6015</c:v>
                </c:pt>
                <c:pt idx="6016">
                  <c:v>6016</c:v>
                </c:pt>
                <c:pt idx="6017">
                  <c:v>6017</c:v>
                </c:pt>
                <c:pt idx="6018">
                  <c:v>6018</c:v>
                </c:pt>
                <c:pt idx="6019">
                  <c:v>6019</c:v>
                </c:pt>
                <c:pt idx="6020">
                  <c:v>6020</c:v>
                </c:pt>
                <c:pt idx="6021">
                  <c:v>6021</c:v>
                </c:pt>
                <c:pt idx="6022">
                  <c:v>6022</c:v>
                </c:pt>
                <c:pt idx="6023">
                  <c:v>6023</c:v>
                </c:pt>
                <c:pt idx="6024">
                  <c:v>6024</c:v>
                </c:pt>
                <c:pt idx="6025">
                  <c:v>6025</c:v>
                </c:pt>
                <c:pt idx="6026">
                  <c:v>6026</c:v>
                </c:pt>
                <c:pt idx="6027">
                  <c:v>6027</c:v>
                </c:pt>
                <c:pt idx="6028">
                  <c:v>6028</c:v>
                </c:pt>
                <c:pt idx="6029">
                  <c:v>6029</c:v>
                </c:pt>
                <c:pt idx="6030">
                  <c:v>6030</c:v>
                </c:pt>
                <c:pt idx="6031">
                  <c:v>6031</c:v>
                </c:pt>
                <c:pt idx="6032">
                  <c:v>6032</c:v>
                </c:pt>
                <c:pt idx="6033">
                  <c:v>6033</c:v>
                </c:pt>
                <c:pt idx="6034">
                  <c:v>6034</c:v>
                </c:pt>
                <c:pt idx="6035">
                  <c:v>6035</c:v>
                </c:pt>
                <c:pt idx="6036">
                  <c:v>6036</c:v>
                </c:pt>
                <c:pt idx="6037">
                  <c:v>6037</c:v>
                </c:pt>
                <c:pt idx="6038">
                  <c:v>6038</c:v>
                </c:pt>
                <c:pt idx="6039">
                  <c:v>6039</c:v>
                </c:pt>
                <c:pt idx="6040">
                  <c:v>6040</c:v>
                </c:pt>
                <c:pt idx="6041">
                  <c:v>6041</c:v>
                </c:pt>
                <c:pt idx="6042">
                  <c:v>6042</c:v>
                </c:pt>
                <c:pt idx="6043">
                  <c:v>6043</c:v>
                </c:pt>
                <c:pt idx="6044">
                  <c:v>6044</c:v>
                </c:pt>
                <c:pt idx="6045">
                  <c:v>6045</c:v>
                </c:pt>
                <c:pt idx="6046">
                  <c:v>6046</c:v>
                </c:pt>
                <c:pt idx="6047">
                  <c:v>6047</c:v>
                </c:pt>
                <c:pt idx="6048">
                  <c:v>6048</c:v>
                </c:pt>
                <c:pt idx="6049">
                  <c:v>6049</c:v>
                </c:pt>
                <c:pt idx="6050">
                  <c:v>6050</c:v>
                </c:pt>
                <c:pt idx="6051">
                  <c:v>6051</c:v>
                </c:pt>
                <c:pt idx="6052">
                  <c:v>6052</c:v>
                </c:pt>
                <c:pt idx="6053">
                  <c:v>6053</c:v>
                </c:pt>
                <c:pt idx="6054">
                  <c:v>6054</c:v>
                </c:pt>
                <c:pt idx="6055">
                  <c:v>6055</c:v>
                </c:pt>
                <c:pt idx="6056">
                  <c:v>6056</c:v>
                </c:pt>
                <c:pt idx="6057">
                  <c:v>6057</c:v>
                </c:pt>
                <c:pt idx="6058">
                  <c:v>6058</c:v>
                </c:pt>
                <c:pt idx="6059">
                  <c:v>6059</c:v>
                </c:pt>
                <c:pt idx="6060">
                  <c:v>6060</c:v>
                </c:pt>
                <c:pt idx="6061">
                  <c:v>6061</c:v>
                </c:pt>
                <c:pt idx="6062">
                  <c:v>6062</c:v>
                </c:pt>
                <c:pt idx="6063">
                  <c:v>6063</c:v>
                </c:pt>
                <c:pt idx="6064">
                  <c:v>6064</c:v>
                </c:pt>
                <c:pt idx="6065">
                  <c:v>6065</c:v>
                </c:pt>
                <c:pt idx="6066">
                  <c:v>6066</c:v>
                </c:pt>
                <c:pt idx="6067">
                  <c:v>6067</c:v>
                </c:pt>
                <c:pt idx="6068">
                  <c:v>6068</c:v>
                </c:pt>
                <c:pt idx="6069">
                  <c:v>6069</c:v>
                </c:pt>
                <c:pt idx="6070">
                  <c:v>6070</c:v>
                </c:pt>
                <c:pt idx="6071">
                  <c:v>6071</c:v>
                </c:pt>
                <c:pt idx="6072">
                  <c:v>6072</c:v>
                </c:pt>
                <c:pt idx="6073">
                  <c:v>6073</c:v>
                </c:pt>
                <c:pt idx="6074">
                  <c:v>6074</c:v>
                </c:pt>
                <c:pt idx="6075">
                  <c:v>6075</c:v>
                </c:pt>
                <c:pt idx="6076">
                  <c:v>6076</c:v>
                </c:pt>
                <c:pt idx="6077">
                  <c:v>6077</c:v>
                </c:pt>
                <c:pt idx="6078">
                  <c:v>6078</c:v>
                </c:pt>
                <c:pt idx="6079">
                  <c:v>6079</c:v>
                </c:pt>
                <c:pt idx="6080">
                  <c:v>6080</c:v>
                </c:pt>
                <c:pt idx="6081">
                  <c:v>6081</c:v>
                </c:pt>
                <c:pt idx="6082">
                  <c:v>6082</c:v>
                </c:pt>
                <c:pt idx="6083">
                  <c:v>6083</c:v>
                </c:pt>
                <c:pt idx="6084">
                  <c:v>6084</c:v>
                </c:pt>
                <c:pt idx="6085">
                  <c:v>6085</c:v>
                </c:pt>
                <c:pt idx="6086">
                  <c:v>6086</c:v>
                </c:pt>
                <c:pt idx="6087">
                  <c:v>6087</c:v>
                </c:pt>
                <c:pt idx="6088">
                  <c:v>6088</c:v>
                </c:pt>
                <c:pt idx="6089">
                  <c:v>6089</c:v>
                </c:pt>
                <c:pt idx="6090">
                  <c:v>6090</c:v>
                </c:pt>
                <c:pt idx="6091">
                  <c:v>6091</c:v>
                </c:pt>
                <c:pt idx="6092">
                  <c:v>6092</c:v>
                </c:pt>
                <c:pt idx="6093">
                  <c:v>6093</c:v>
                </c:pt>
                <c:pt idx="6094">
                  <c:v>6094</c:v>
                </c:pt>
                <c:pt idx="6095">
                  <c:v>6095</c:v>
                </c:pt>
                <c:pt idx="6096">
                  <c:v>6096</c:v>
                </c:pt>
                <c:pt idx="6097">
                  <c:v>6097</c:v>
                </c:pt>
                <c:pt idx="6098">
                  <c:v>6098</c:v>
                </c:pt>
                <c:pt idx="6099">
                  <c:v>6099</c:v>
                </c:pt>
                <c:pt idx="6100">
                  <c:v>6100</c:v>
                </c:pt>
                <c:pt idx="6101">
                  <c:v>6101</c:v>
                </c:pt>
                <c:pt idx="6102">
                  <c:v>6102</c:v>
                </c:pt>
                <c:pt idx="6103">
                  <c:v>6103</c:v>
                </c:pt>
                <c:pt idx="6104">
                  <c:v>6104</c:v>
                </c:pt>
                <c:pt idx="6105">
                  <c:v>6105</c:v>
                </c:pt>
                <c:pt idx="6106">
                  <c:v>6106</c:v>
                </c:pt>
                <c:pt idx="6107">
                  <c:v>6107</c:v>
                </c:pt>
                <c:pt idx="6108">
                  <c:v>6108</c:v>
                </c:pt>
                <c:pt idx="6109">
                  <c:v>6109</c:v>
                </c:pt>
                <c:pt idx="6110">
                  <c:v>6110</c:v>
                </c:pt>
                <c:pt idx="6111">
                  <c:v>6111</c:v>
                </c:pt>
                <c:pt idx="6112">
                  <c:v>6112</c:v>
                </c:pt>
                <c:pt idx="6113">
                  <c:v>6113</c:v>
                </c:pt>
                <c:pt idx="6114">
                  <c:v>6114</c:v>
                </c:pt>
                <c:pt idx="6115">
                  <c:v>6115</c:v>
                </c:pt>
                <c:pt idx="6116">
                  <c:v>6116</c:v>
                </c:pt>
                <c:pt idx="6117">
                  <c:v>6117</c:v>
                </c:pt>
                <c:pt idx="6118">
                  <c:v>6118</c:v>
                </c:pt>
                <c:pt idx="6119">
                  <c:v>6119</c:v>
                </c:pt>
                <c:pt idx="6120">
                  <c:v>6120</c:v>
                </c:pt>
                <c:pt idx="6121">
                  <c:v>6121</c:v>
                </c:pt>
                <c:pt idx="6122">
                  <c:v>6122</c:v>
                </c:pt>
                <c:pt idx="6123">
                  <c:v>6123</c:v>
                </c:pt>
                <c:pt idx="6124">
                  <c:v>6124</c:v>
                </c:pt>
                <c:pt idx="6125">
                  <c:v>6125</c:v>
                </c:pt>
                <c:pt idx="6126">
                  <c:v>6126</c:v>
                </c:pt>
                <c:pt idx="6127">
                  <c:v>6127</c:v>
                </c:pt>
                <c:pt idx="6128">
                  <c:v>6128</c:v>
                </c:pt>
                <c:pt idx="6129">
                  <c:v>6129</c:v>
                </c:pt>
                <c:pt idx="6130">
                  <c:v>6130</c:v>
                </c:pt>
                <c:pt idx="6131">
                  <c:v>6131</c:v>
                </c:pt>
                <c:pt idx="6132">
                  <c:v>6132</c:v>
                </c:pt>
                <c:pt idx="6133">
                  <c:v>6133</c:v>
                </c:pt>
                <c:pt idx="6134">
                  <c:v>6134</c:v>
                </c:pt>
                <c:pt idx="6135">
                  <c:v>6135</c:v>
                </c:pt>
                <c:pt idx="6136">
                  <c:v>6136</c:v>
                </c:pt>
                <c:pt idx="6137">
                  <c:v>6137</c:v>
                </c:pt>
                <c:pt idx="6138">
                  <c:v>6138</c:v>
                </c:pt>
                <c:pt idx="6139">
                  <c:v>6139</c:v>
                </c:pt>
                <c:pt idx="6140">
                  <c:v>6140</c:v>
                </c:pt>
                <c:pt idx="6141">
                  <c:v>6141</c:v>
                </c:pt>
                <c:pt idx="6142">
                  <c:v>6142</c:v>
                </c:pt>
                <c:pt idx="6143">
                  <c:v>6143</c:v>
                </c:pt>
                <c:pt idx="6144">
                  <c:v>6144</c:v>
                </c:pt>
                <c:pt idx="6145">
                  <c:v>6145</c:v>
                </c:pt>
                <c:pt idx="6146">
                  <c:v>6146</c:v>
                </c:pt>
                <c:pt idx="6147">
                  <c:v>6147</c:v>
                </c:pt>
                <c:pt idx="6148">
                  <c:v>6148</c:v>
                </c:pt>
                <c:pt idx="6149">
                  <c:v>6149</c:v>
                </c:pt>
                <c:pt idx="6150">
                  <c:v>6150</c:v>
                </c:pt>
                <c:pt idx="6151">
                  <c:v>6151</c:v>
                </c:pt>
                <c:pt idx="6152">
                  <c:v>6152</c:v>
                </c:pt>
                <c:pt idx="6153">
                  <c:v>6153</c:v>
                </c:pt>
                <c:pt idx="6154">
                  <c:v>6154</c:v>
                </c:pt>
                <c:pt idx="6155">
                  <c:v>6155</c:v>
                </c:pt>
                <c:pt idx="6156">
                  <c:v>6156</c:v>
                </c:pt>
                <c:pt idx="6157">
                  <c:v>6157</c:v>
                </c:pt>
                <c:pt idx="6158">
                  <c:v>6158</c:v>
                </c:pt>
                <c:pt idx="6159">
                  <c:v>6159</c:v>
                </c:pt>
                <c:pt idx="6160">
                  <c:v>6160</c:v>
                </c:pt>
                <c:pt idx="6161">
                  <c:v>6161</c:v>
                </c:pt>
                <c:pt idx="6162">
                  <c:v>6162</c:v>
                </c:pt>
                <c:pt idx="6163">
                  <c:v>6163</c:v>
                </c:pt>
                <c:pt idx="6164">
                  <c:v>6164</c:v>
                </c:pt>
                <c:pt idx="6165">
                  <c:v>6165</c:v>
                </c:pt>
                <c:pt idx="6166">
                  <c:v>6166</c:v>
                </c:pt>
                <c:pt idx="6167">
                  <c:v>6167</c:v>
                </c:pt>
                <c:pt idx="6168">
                  <c:v>6168</c:v>
                </c:pt>
                <c:pt idx="6169">
                  <c:v>6169</c:v>
                </c:pt>
                <c:pt idx="6170">
                  <c:v>6170</c:v>
                </c:pt>
                <c:pt idx="6171">
                  <c:v>6171</c:v>
                </c:pt>
                <c:pt idx="6172">
                  <c:v>6172</c:v>
                </c:pt>
                <c:pt idx="6173">
                  <c:v>6173</c:v>
                </c:pt>
                <c:pt idx="6174">
                  <c:v>6174</c:v>
                </c:pt>
                <c:pt idx="6175">
                  <c:v>6175</c:v>
                </c:pt>
                <c:pt idx="6176">
                  <c:v>6176</c:v>
                </c:pt>
                <c:pt idx="6177">
                  <c:v>6177</c:v>
                </c:pt>
                <c:pt idx="6178">
                  <c:v>6178</c:v>
                </c:pt>
                <c:pt idx="6179">
                  <c:v>6179</c:v>
                </c:pt>
                <c:pt idx="6180">
                  <c:v>6180</c:v>
                </c:pt>
                <c:pt idx="6181">
                  <c:v>6181</c:v>
                </c:pt>
                <c:pt idx="6182">
                  <c:v>6182</c:v>
                </c:pt>
                <c:pt idx="6183">
                  <c:v>6183</c:v>
                </c:pt>
                <c:pt idx="6184">
                  <c:v>6184</c:v>
                </c:pt>
                <c:pt idx="6185">
                  <c:v>6185</c:v>
                </c:pt>
                <c:pt idx="6186">
                  <c:v>6186</c:v>
                </c:pt>
                <c:pt idx="6187">
                  <c:v>6187</c:v>
                </c:pt>
                <c:pt idx="6188">
                  <c:v>6188</c:v>
                </c:pt>
                <c:pt idx="6189">
                  <c:v>6189</c:v>
                </c:pt>
                <c:pt idx="6190">
                  <c:v>6190</c:v>
                </c:pt>
                <c:pt idx="6191">
                  <c:v>6191</c:v>
                </c:pt>
                <c:pt idx="6192">
                  <c:v>6192</c:v>
                </c:pt>
                <c:pt idx="6193">
                  <c:v>6193</c:v>
                </c:pt>
                <c:pt idx="6194">
                  <c:v>6194</c:v>
                </c:pt>
                <c:pt idx="6195">
                  <c:v>6195</c:v>
                </c:pt>
                <c:pt idx="6196">
                  <c:v>6196</c:v>
                </c:pt>
                <c:pt idx="6197">
                  <c:v>6197</c:v>
                </c:pt>
                <c:pt idx="6198">
                  <c:v>6198</c:v>
                </c:pt>
                <c:pt idx="6199">
                  <c:v>6199</c:v>
                </c:pt>
                <c:pt idx="6200">
                  <c:v>6200</c:v>
                </c:pt>
                <c:pt idx="6201">
                  <c:v>6201</c:v>
                </c:pt>
                <c:pt idx="6202">
                  <c:v>6202</c:v>
                </c:pt>
                <c:pt idx="6203">
                  <c:v>6203</c:v>
                </c:pt>
                <c:pt idx="6204">
                  <c:v>6204</c:v>
                </c:pt>
                <c:pt idx="6205">
                  <c:v>6205</c:v>
                </c:pt>
                <c:pt idx="6206">
                  <c:v>6206</c:v>
                </c:pt>
                <c:pt idx="6207">
                  <c:v>6207</c:v>
                </c:pt>
                <c:pt idx="6208">
                  <c:v>6208</c:v>
                </c:pt>
                <c:pt idx="6209">
                  <c:v>6209</c:v>
                </c:pt>
                <c:pt idx="6210">
                  <c:v>6210</c:v>
                </c:pt>
                <c:pt idx="6211">
                  <c:v>6211</c:v>
                </c:pt>
                <c:pt idx="6212">
                  <c:v>6212</c:v>
                </c:pt>
                <c:pt idx="6213">
                  <c:v>6213</c:v>
                </c:pt>
                <c:pt idx="6214">
                  <c:v>6214</c:v>
                </c:pt>
                <c:pt idx="6215">
                  <c:v>6215</c:v>
                </c:pt>
                <c:pt idx="6216">
                  <c:v>6216</c:v>
                </c:pt>
                <c:pt idx="6217">
                  <c:v>6217</c:v>
                </c:pt>
                <c:pt idx="6218">
                  <c:v>6218</c:v>
                </c:pt>
                <c:pt idx="6219">
                  <c:v>6219</c:v>
                </c:pt>
                <c:pt idx="6220">
                  <c:v>6220</c:v>
                </c:pt>
                <c:pt idx="6221">
                  <c:v>6221</c:v>
                </c:pt>
                <c:pt idx="6222">
                  <c:v>6222</c:v>
                </c:pt>
                <c:pt idx="6223">
                  <c:v>6223</c:v>
                </c:pt>
                <c:pt idx="6224">
                  <c:v>6224</c:v>
                </c:pt>
                <c:pt idx="6225">
                  <c:v>6225</c:v>
                </c:pt>
                <c:pt idx="6226">
                  <c:v>6226</c:v>
                </c:pt>
                <c:pt idx="6227">
                  <c:v>6227</c:v>
                </c:pt>
                <c:pt idx="6228">
                  <c:v>6228</c:v>
                </c:pt>
                <c:pt idx="6229">
                  <c:v>6229</c:v>
                </c:pt>
                <c:pt idx="6230">
                  <c:v>6230</c:v>
                </c:pt>
                <c:pt idx="6231">
                  <c:v>6231</c:v>
                </c:pt>
                <c:pt idx="6232">
                  <c:v>6232</c:v>
                </c:pt>
                <c:pt idx="6233">
                  <c:v>6233</c:v>
                </c:pt>
                <c:pt idx="6234">
                  <c:v>6234</c:v>
                </c:pt>
                <c:pt idx="6235">
                  <c:v>6235</c:v>
                </c:pt>
                <c:pt idx="6236">
                  <c:v>6236</c:v>
                </c:pt>
                <c:pt idx="6237">
                  <c:v>6237</c:v>
                </c:pt>
                <c:pt idx="6238">
                  <c:v>6238</c:v>
                </c:pt>
                <c:pt idx="6239">
                  <c:v>6239</c:v>
                </c:pt>
                <c:pt idx="6240">
                  <c:v>6240</c:v>
                </c:pt>
                <c:pt idx="6241">
                  <c:v>6241</c:v>
                </c:pt>
                <c:pt idx="6242">
                  <c:v>6242</c:v>
                </c:pt>
                <c:pt idx="6243">
                  <c:v>6243</c:v>
                </c:pt>
                <c:pt idx="6244">
                  <c:v>6244</c:v>
                </c:pt>
                <c:pt idx="6245">
                  <c:v>6245</c:v>
                </c:pt>
                <c:pt idx="6246">
                  <c:v>6246</c:v>
                </c:pt>
                <c:pt idx="6247">
                  <c:v>6247</c:v>
                </c:pt>
                <c:pt idx="6248">
                  <c:v>6248</c:v>
                </c:pt>
                <c:pt idx="6249">
                  <c:v>6249</c:v>
                </c:pt>
                <c:pt idx="6250">
                  <c:v>6250</c:v>
                </c:pt>
                <c:pt idx="6251">
                  <c:v>6251</c:v>
                </c:pt>
                <c:pt idx="6252">
                  <c:v>6252</c:v>
                </c:pt>
                <c:pt idx="6253">
                  <c:v>6253</c:v>
                </c:pt>
                <c:pt idx="6254">
                  <c:v>6254</c:v>
                </c:pt>
                <c:pt idx="6255">
                  <c:v>6255</c:v>
                </c:pt>
                <c:pt idx="6256">
                  <c:v>6256</c:v>
                </c:pt>
                <c:pt idx="6257">
                  <c:v>6257</c:v>
                </c:pt>
                <c:pt idx="6258">
                  <c:v>6258</c:v>
                </c:pt>
                <c:pt idx="6259">
                  <c:v>6259</c:v>
                </c:pt>
                <c:pt idx="6260">
                  <c:v>6260</c:v>
                </c:pt>
                <c:pt idx="6261">
                  <c:v>6261</c:v>
                </c:pt>
                <c:pt idx="6262">
                  <c:v>6262</c:v>
                </c:pt>
                <c:pt idx="6263">
                  <c:v>6263</c:v>
                </c:pt>
                <c:pt idx="6264">
                  <c:v>6264</c:v>
                </c:pt>
                <c:pt idx="6265">
                  <c:v>6265</c:v>
                </c:pt>
                <c:pt idx="6266">
                  <c:v>6266</c:v>
                </c:pt>
                <c:pt idx="6267">
                  <c:v>6267</c:v>
                </c:pt>
                <c:pt idx="6268">
                  <c:v>6268</c:v>
                </c:pt>
                <c:pt idx="6269">
                  <c:v>6269</c:v>
                </c:pt>
                <c:pt idx="6270">
                  <c:v>6270</c:v>
                </c:pt>
                <c:pt idx="6271">
                  <c:v>6271</c:v>
                </c:pt>
                <c:pt idx="6272">
                  <c:v>6272</c:v>
                </c:pt>
                <c:pt idx="6273">
                  <c:v>6273</c:v>
                </c:pt>
                <c:pt idx="6274">
                  <c:v>6274</c:v>
                </c:pt>
                <c:pt idx="6275">
                  <c:v>6275</c:v>
                </c:pt>
                <c:pt idx="6276">
                  <c:v>6276</c:v>
                </c:pt>
                <c:pt idx="6277">
                  <c:v>6277</c:v>
                </c:pt>
                <c:pt idx="6278">
                  <c:v>6278</c:v>
                </c:pt>
                <c:pt idx="6279">
                  <c:v>6279</c:v>
                </c:pt>
                <c:pt idx="6280">
                  <c:v>6280</c:v>
                </c:pt>
                <c:pt idx="6281">
                  <c:v>6281</c:v>
                </c:pt>
                <c:pt idx="6282">
                  <c:v>6282</c:v>
                </c:pt>
                <c:pt idx="6283">
                  <c:v>6283</c:v>
                </c:pt>
                <c:pt idx="6284">
                  <c:v>6284</c:v>
                </c:pt>
                <c:pt idx="6285">
                  <c:v>6285</c:v>
                </c:pt>
                <c:pt idx="6286">
                  <c:v>6286</c:v>
                </c:pt>
                <c:pt idx="6287">
                  <c:v>6287</c:v>
                </c:pt>
                <c:pt idx="6288">
                  <c:v>6288</c:v>
                </c:pt>
                <c:pt idx="6289">
                  <c:v>6289</c:v>
                </c:pt>
                <c:pt idx="6290">
                  <c:v>6290</c:v>
                </c:pt>
                <c:pt idx="6291">
                  <c:v>6291</c:v>
                </c:pt>
                <c:pt idx="6292">
                  <c:v>6292</c:v>
                </c:pt>
                <c:pt idx="6293">
                  <c:v>6293</c:v>
                </c:pt>
                <c:pt idx="6294">
                  <c:v>6294</c:v>
                </c:pt>
                <c:pt idx="6295">
                  <c:v>6295</c:v>
                </c:pt>
                <c:pt idx="6296">
                  <c:v>6296</c:v>
                </c:pt>
                <c:pt idx="6297">
                  <c:v>6297</c:v>
                </c:pt>
                <c:pt idx="6298">
                  <c:v>6298</c:v>
                </c:pt>
                <c:pt idx="6299">
                  <c:v>6299</c:v>
                </c:pt>
                <c:pt idx="6300">
                  <c:v>6300</c:v>
                </c:pt>
                <c:pt idx="6301">
                  <c:v>6301</c:v>
                </c:pt>
                <c:pt idx="6302">
                  <c:v>6302</c:v>
                </c:pt>
                <c:pt idx="6303">
                  <c:v>6303</c:v>
                </c:pt>
                <c:pt idx="6304">
                  <c:v>6304</c:v>
                </c:pt>
                <c:pt idx="6305">
                  <c:v>6305</c:v>
                </c:pt>
                <c:pt idx="6306">
                  <c:v>6306</c:v>
                </c:pt>
                <c:pt idx="6307">
                  <c:v>6307</c:v>
                </c:pt>
                <c:pt idx="6308">
                  <c:v>6308</c:v>
                </c:pt>
                <c:pt idx="6309">
                  <c:v>6309</c:v>
                </c:pt>
                <c:pt idx="6310">
                  <c:v>6310</c:v>
                </c:pt>
                <c:pt idx="6311">
                  <c:v>6311</c:v>
                </c:pt>
                <c:pt idx="6312">
                  <c:v>6312</c:v>
                </c:pt>
                <c:pt idx="6313">
                  <c:v>6313</c:v>
                </c:pt>
                <c:pt idx="6314">
                  <c:v>6314</c:v>
                </c:pt>
                <c:pt idx="6315">
                  <c:v>6315</c:v>
                </c:pt>
                <c:pt idx="6316">
                  <c:v>6316</c:v>
                </c:pt>
                <c:pt idx="6317">
                  <c:v>6317</c:v>
                </c:pt>
                <c:pt idx="6318">
                  <c:v>6318</c:v>
                </c:pt>
                <c:pt idx="6319">
                  <c:v>6319</c:v>
                </c:pt>
                <c:pt idx="6320">
                  <c:v>6320</c:v>
                </c:pt>
                <c:pt idx="6321">
                  <c:v>6321</c:v>
                </c:pt>
                <c:pt idx="6322">
                  <c:v>6322</c:v>
                </c:pt>
                <c:pt idx="6323">
                  <c:v>6323</c:v>
                </c:pt>
                <c:pt idx="6324">
                  <c:v>6324</c:v>
                </c:pt>
                <c:pt idx="6325">
                  <c:v>6325</c:v>
                </c:pt>
                <c:pt idx="6326">
                  <c:v>6326</c:v>
                </c:pt>
                <c:pt idx="6327">
                  <c:v>6327</c:v>
                </c:pt>
                <c:pt idx="6328">
                  <c:v>6328</c:v>
                </c:pt>
                <c:pt idx="6329">
                  <c:v>6329</c:v>
                </c:pt>
                <c:pt idx="6330">
                  <c:v>6330</c:v>
                </c:pt>
                <c:pt idx="6331">
                  <c:v>6331</c:v>
                </c:pt>
                <c:pt idx="6332">
                  <c:v>6332</c:v>
                </c:pt>
                <c:pt idx="6333">
                  <c:v>6333</c:v>
                </c:pt>
                <c:pt idx="6334">
                  <c:v>6334</c:v>
                </c:pt>
                <c:pt idx="6335">
                  <c:v>6335</c:v>
                </c:pt>
                <c:pt idx="6336">
                  <c:v>6336</c:v>
                </c:pt>
                <c:pt idx="6337">
                  <c:v>6337</c:v>
                </c:pt>
                <c:pt idx="6338">
                  <c:v>6338</c:v>
                </c:pt>
                <c:pt idx="6339">
                  <c:v>6339</c:v>
                </c:pt>
                <c:pt idx="6340">
                  <c:v>6340</c:v>
                </c:pt>
                <c:pt idx="6341">
                  <c:v>6341</c:v>
                </c:pt>
                <c:pt idx="6342">
                  <c:v>6342</c:v>
                </c:pt>
                <c:pt idx="6343">
                  <c:v>6343</c:v>
                </c:pt>
                <c:pt idx="6344">
                  <c:v>6344</c:v>
                </c:pt>
                <c:pt idx="6345">
                  <c:v>6345</c:v>
                </c:pt>
                <c:pt idx="6346">
                  <c:v>6346</c:v>
                </c:pt>
                <c:pt idx="6347">
                  <c:v>6347</c:v>
                </c:pt>
                <c:pt idx="6348">
                  <c:v>6348</c:v>
                </c:pt>
                <c:pt idx="6349">
                  <c:v>6349</c:v>
                </c:pt>
                <c:pt idx="6350">
                  <c:v>6350</c:v>
                </c:pt>
                <c:pt idx="6351">
                  <c:v>6351</c:v>
                </c:pt>
                <c:pt idx="6352">
                  <c:v>6352</c:v>
                </c:pt>
                <c:pt idx="6353">
                  <c:v>6353</c:v>
                </c:pt>
                <c:pt idx="6354">
                  <c:v>6354</c:v>
                </c:pt>
                <c:pt idx="6355">
                  <c:v>6355</c:v>
                </c:pt>
                <c:pt idx="6356">
                  <c:v>6356</c:v>
                </c:pt>
                <c:pt idx="6357">
                  <c:v>6357</c:v>
                </c:pt>
                <c:pt idx="6358">
                  <c:v>6358</c:v>
                </c:pt>
                <c:pt idx="6359">
                  <c:v>6359</c:v>
                </c:pt>
                <c:pt idx="6360">
                  <c:v>6360</c:v>
                </c:pt>
                <c:pt idx="6361">
                  <c:v>6361</c:v>
                </c:pt>
                <c:pt idx="6362">
                  <c:v>6362</c:v>
                </c:pt>
                <c:pt idx="6363">
                  <c:v>6363</c:v>
                </c:pt>
                <c:pt idx="6364">
                  <c:v>6364</c:v>
                </c:pt>
                <c:pt idx="6365">
                  <c:v>6365</c:v>
                </c:pt>
                <c:pt idx="6366">
                  <c:v>6366</c:v>
                </c:pt>
                <c:pt idx="6367">
                  <c:v>6367</c:v>
                </c:pt>
                <c:pt idx="6368">
                  <c:v>6368</c:v>
                </c:pt>
                <c:pt idx="6369">
                  <c:v>6369</c:v>
                </c:pt>
                <c:pt idx="6370">
                  <c:v>6370</c:v>
                </c:pt>
                <c:pt idx="6371">
                  <c:v>6371</c:v>
                </c:pt>
                <c:pt idx="6372">
                  <c:v>6372</c:v>
                </c:pt>
                <c:pt idx="6373">
                  <c:v>6373</c:v>
                </c:pt>
                <c:pt idx="6374">
                  <c:v>6374</c:v>
                </c:pt>
                <c:pt idx="6375">
                  <c:v>6375</c:v>
                </c:pt>
                <c:pt idx="6376">
                  <c:v>6376</c:v>
                </c:pt>
                <c:pt idx="6377">
                  <c:v>6377</c:v>
                </c:pt>
                <c:pt idx="6378">
                  <c:v>6378</c:v>
                </c:pt>
                <c:pt idx="6379">
                  <c:v>6379</c:v>
                </c:pt>
                <c:pt idx="6380">
                  <c:v>6380</c:v>
                </c:pt>
                <c:pt idx="6381">
                  <c:v>6381</c:v>
                </c:pt>
                <c:pt idx="6382">
                  <c:v>6382</c:v>
                </c:pt>
                <c:pt idx="6383">
                  <c:v>6383</c:v>
                </c:pt>
                <c:pt idx="6384">
                  <c:v>6384</c:v>
                </c:pt>
                <c:pt idx="6385">
                  <c:v>6385</c:v>
                </c:pt>
                <c:pt idx="6386">
                  <c:v>6386</c:v>
                </c:pt>
                <c:pt idx="6387">
                  <c:v>6387</c:v>
                </c:pt>
                <c:pt idx="6388">
                  <c:v>6388</c:v>
                </c:pt>
                <c:pt idx="6389">
                  <c:v>6389</c:v>
                </c:pt>
                <c:pt idx="6390">
                  <c:v>6390</c:v>
                </c:pt>
                <c:pt idx="6391">
                  <c:v>6391</c:v>
                </c:pt>
                <c:pt idx="6392">
                  <c:v>6392</c:v>
                </c:pt>
                <c:pt idx="6393">
                  <c:v>6393</c:v>
                </c:pt>
                <c:pt idx="6394">
                  <c:v>6394</c:v>
                </c:pt>
                <c:pt idx="6395">
                  <c:v>6395</c:v>
                </c:pt>
                <c:pt idx="6396">
                  <c:v>6396</c:v>
                </c:pt>
                <c:pt idx="6397">
                  <c:v>6397</c:v>
                </c:pt>
                <c:pt idx="6398">
                  <c:v>6398</c:v>
                </c:pt>
                <c:pt idx="6399">
                  <c:v>6399</c:v>
                </c:pt>
                <c:pt idx="6400">
                  <c:v>6400</c:v>
                </c:pt>
                <c:pt idx="6401">
                  <c:v>6401</c:v>
                </c:pt>
                <c:pt idx="6402">
                  <c:v>6402</c:v>
                </c:pt>
                <c:pt idx="6403">
                  <c:v>6403</c:v>
                </c:pt>
                <c:pt idx="6404">
                  <c:v>6404</c:v>
                </c:pt>
                <c:pt idx="6405">
                  <c:v>6405</c:v>
                </c:pt>
                <c:pt idx="6406">
                  <c:v>6406</c:v>
                </c:pt>
                <c:pt idx="6407">
                  <c:v>6407</c:v>
                </c:pt>
                <c:pt idx="6408">
                  <c:v>6408</c:v>
                </c:pt>
                <c:pt idx="6409">
                  <c:v>6409</c:v>
                </c:pt>
                <c:pt idx="6410">
                  <c:v>6410</c:v>
                </c:pt>
                <c:pt idx="6411">
                  <c:v>6411</c:v>
                </c:pt>
                <c:pt idx="6412">
                  <c:v>6412</c:v>
                </c:pt>
                <c:pt idx="6413">
                  <c:v>6413</c:v>
                </c:pt>
                <c:pt idx="6414">
                  <c:v>6414</c:v>
                </c:pt>
                <c:pt idx="6415">
                  <c:v>6415</c:v>
                </c:pt>
                <c:pt idx="6416">
                  <c:v>6416</c:v>
                </c:pt>
                <c:pt idx="6417">
                  <c:v>6417</c:v>
                </c:pt>
                <c:pt idx="6418">
                  <c:v>6418</c:v>
                </c:pt>
                <c:pt idx="6419">
                  <c:v>6419</c:v>
                </c:pt>
                <c:pt idx="6420">
                  <c:v>6420</c:v>
                </c:pt>
                <c:pt idx="6421">
                  <c:v>6421</c:v>
                </c:pt>
                <c:pt idx="6422">
                  <c:v>6422</c:v>
                </c:pt>
                <c:pt idx="6423">
                  <c:v>6423</c:v>
                </c:pt>
                <c:pt idx="6424">
                  <c:v>6424</c:v>
                </c:pt>
                <c:pt idx="6425">
                  <c:v>6425</c:v>
                </c:pt>
                <c:pt idx="6426">
                  <c:v>6426</c:v>
                </c:pt>
                <c:pt idx="6427">
                  <c:v>6427</c:v>
                </c:pt>
                <c:pt idx="6428">
                  <c:v>6428</c:v>
                </c:pt>
                <c:pt idx="6429">
                  <c:v>6429</c:v>
                </c:pt>
                <c:pt idx="6430">
                  <c:v>6430</c:v>
                </c:pt>
                <c:pt idx="6431">
                  <c:v>6431</c:v>
                </c:pt>
                <c:pt idx="6432">
                  <c:v>6432</c:v>
                </c:pt>
                <c:pt idx="6433">
                  <c:v>6433</c:v>
                </c:pt>
                <c:pt idx="6434">
                  <c:v>6434</c:v>
                </c:pt>
                <c:pt idx="6435">
                  <c:v>6435</c:v>
                </c:pt>
                <c:pt idx="6436">
                  <c:v>6436</c:v>
                </c:pt>
                <c:pt idx="6437">
                  <c:v>6437</c:v>
                </c:pt>
                <c:pt idx="6438">
                  <c:v>6438</c:v>
                </c:pt>
                <c:pt idx="6439">
                  <c:v>6439</c:v>
                </c:pt>
                <c:pt idx="6440">
                  <c:v>6440</c:v>
                </c:pt>
                <c:pt idx="6441">
                  <c:v>6441</c:v>
                </c:pt>
                <c:pt idx="6442">
                  <c:v>6442</c:v>
                </c:pt>
                <c:pt idx="6443">
                  <c:v>6443</c:v>
                </c:pt>
                <c:pt idx="6444">
                  <c:v>6444</c:v>
                </c:pt>
                <c:pt idx="6445">
                  <c:v>6445</c:v>
                </c:pt>
                <c:pt idx="6446">
                  <c:v>6446</c:v>
                </c:pt>
                <c:pt idx="6447">
                  <c:v>6447</c:v>
                </c:pt>
                <c:pt idx="6448">
                  <c:v>6448</c:v>
                </c:pt>
                <c:pt idx="6449">
                  <c:v>6449</c:v>
                </c:pt>
                <c:pt idx="6450">
                  <c:v>6450</c:v>
                </c:pt>
                <c:pt idx="6451">
                  <c:v>6451</c:v>
                </c:pt>
                <c:pt idx="6452">
                  <c:v>6452</c:v>
                </c:pt>
                <c:pt idx="6453">
                  <c:v>6453</c:v>
                </c:pt>
                <c:pt idx="6454">
                  <c:v>6454</c:v>
                </c:pt>
                <c:pt idx="6455">
                  <c:v>6455</c:v>
                </c:pt>
                <c:pt idx="6456">
                  <c:v>6456</c:v>
                </c:pt>
                <c:pt idx="6457">
                  <c:v>6457</c:v>
                </c:pt>
                <c:pt idx="6458">
                  <c:v>6458</c:v>
                </c:pt>
                <c:pt idx="6459">
                  <c:v>6459</c:v>
                </c:pt>
                <c:pt idx="6460">
                  <c:v>6460</c:v>
                </c:pt>
                <c:pt idx="6461">
                  <c:v>6461</c:v>
                </c:pt>
                <c:pt idx="6462">
                  <c:v>6462</c:v>
                </c:pt>
                <c:pt idx="6463">
                  <c:v>6463</c:v>
                </c:pt>
                <c:pt idx="6464">
                  <c:v>6464</c:v>
                </c:pt>
                <c:pt idx="6465">
                  <c:v>6465</c:v>
                </c:pt>
                <c:pt idx="6466">
                  <c:v>6466</c:v>
                </c:pt>
                <c:pt idx="6467">
                  <c:v>6467</c:v>
                </c:pt>
                <c:pt idx="6468">
                  <c:v>6468</c:v>
                </c:pt>
                <c:pt idx="6469">
                  <c:v>6469</c:v>
                </c:pt>
                <c:pt idx="6470">
                  <c:v>6470</c:v>
                </c:pt>
                <c:pt idx="6471">
                  <c:v>6471</c:v>
                </c:pt>
                <c:pt idx="6472">
                  <c:v>6472</c:v>
                </c:pt>
                <c:pt idx="6473">
                  <c:v>6473</c:v>
                </c:pt>
                <c:pt idx="6474">
                  <c:v>6474</c:v>
                </c:pt>
                <c:pt idx="6475">
                  <c:v>6475</c:v>
                </c:pt>
                <c:pt idx="6476">
                  <c:v>6476</c:v>
                </c:pt>
                <c:pt idx="6477">
                  <c:v>6477</c:v>
                </c:pt>
                <c:pt idx="6478">
                  <c:v>6478</c:v>
                </c:pt>
                <c:pt idx="6479">
                  <c:v>6479</c:v>
                </c:pt>
                <c:pt idx="6480">
                  <c:v>6480</c:v>
                </c:pt>
                <c:pt idx="6481">
                  <c:v>6481</c:v>
                </c:pt>
                <c:pt idx="6482">
                  <c:v>6482</c:v>
                </c:pt>
                <c:pt idx="6483">
                  <c:v>6483</c:v>
                </c:pt>
                <c:pt idx="6484">
                  <c:v>6484</c:v>
                </c:pt>
                <c:pt idx="6485">
                  <c:v>6485</c:v>
                </c:pt>
                <c:pt idx="6486">
                  <c:v>6486</c:v>
                </c:pt>
                <c:pt idx="6487">
                  <c:v>6487</c:v>
                </c:pt>
                <c:pt idx="6488">
                  <c:v>6488</c:v>
                </c:pt>
                <c:pt idx="6489">
                  <c:v>6489</c:v>
                </c:pt>
                <c:pt idx="6490">
                  <c:v>6490</c:v>
                </c:pt>
                <c:pt idx="6491">
                  <c:v>6491</c:v>
                </c:pt>
                <c:pt idx="6492">
                  <c:v>6492</c:v>
                </c:pt>
                <c:pt idx="6493">
                  <c:v>6493</c:v>
                </c:pt>
                <c:pt idx="6494">
                  <c:v>6494</c:v>
                </c:pt>
                <c:pt idx="6495">
                  <c:v>6495</c:v>
                </c:pt>
                <c:pt idx="6496">
                  <c:v>6496</c:v>
                </c:pt>
                <c:pt idx="6497">
                  <c:v>6497</c:v>
                </c:pt>
                <c:pt idx="6498">
                  <c:v>6498</c:v>
                </c:pt>
                <c:pt idx="6499">
                  <c:v>6499</c:v>
                </c:pt>
                <c:pt idx="6500">
                  <c:v>6500</c:v>
                </c:pt>
                <c:pt idx="6501">
                  <c:v>6501</c:v>
                </c:pt>
                <c:pt idx="6502">
                  <c:v>6502</c:v>
                </c:pt>
                <c:pt idx="6503">
                  <c:v>6503</c:v>
                </c:pt>
                <c:pt idx="6504">
                  <c:v>6504</c:v>
                </c:pt>
                <c:pt idx="6505">
                  <c:v>6505</c:v>
                </c:pt>
                <c:pt idx="6506">
                  <c:v>6506</c:v>
                </c:pt>
                <c:pt idx="6507">
                  <c:v>6507</c:v>
                </c:pt>
                <c:pt idx="6508">
                  <c:v>6508</c:v>
                </c:pt>
                <c:pt idx="6509">
                  <c:v>6509</c:v>
                </c:pt>
                <c:pt idx="6510">
                  <c:v>6510</c:v>
                </c:pt>
                <c:pt idx="6511">
                  <c:v>6511</c:v>
                </c:pt>
                <c:pt idx="6512">
                  <c:v>6512</c:v>
                </c:pt>
                <c:pt idx="6513">
                  <c:v>6513</c:v>
                </c:pt>
                <c:pt idx="6514">
                  <c:v>6514</c:v>
                </c:pt>
                <c:pt idx="6515">
                  <c:v>6515</c:v>
                </c:pt>
                <c:pt idx="6516">
                  <c:v>6516</c:v>
                </c:pt>
                <c:pt idx="6517">
                  <c:v>6517</c:v>
                </c:pt>
                <c:pt idx="6518">
                  <c:v>6518</c:v>
                </c:pt>
                <c:pt idx="6519">
                  <c:v>6519</c:v>
                </c:pt>
                <c:pt idx="6520">
                  <c:v>6520</c:v>
                </c:pt>
                <c:pt idx="6521">
                  <c:v>6521</c:v>
                </c:pt>
                <c:pt idx="6522">
                  <c:v>6522</c:v>
                </c:pt>
                <c:pt idx="6523">
                  <c:v>6523</c:v>
                </c:pt>
                <c:pt idx="6524">
                  <c:v>6524</c:v>
                </c:pt>
                <c:pt idx="6525">
                  <c:v>6525</c:v>
                </c:pt>
                <c:pt idx="6526">
                  <c:v>6526</c:v>
                </c:pt>
                <c:pt idx="6527">
                  <c:v>6527</c:v>
                </c:pt>
                <c:pt idx="6528">
                  <c:v>6528</c:v>
                </c:pt>
                <c:pt idx="6529">
                  <c:v>6529</c:v>
                </c:pt>
                <c:pt idx="6530">
                  <c:v>6530</c:v>
                </c:pt>
                <c:pt idx="6531">
                  <c:v>6531</c:v>
                </c:pt>
                <c:pt idx="6532">
                  <c:v>6532</c:v>
                </c:pt>
                <c:pt idx="6533">
                  <c:v>6533</c:v>
                </c:pt>
                <c:pt idx="6534">
                  <c:v>6534</c:v>
                </c:pt>
                <c:pt idx="6535">
                  <c:v>6535</c:v>
                </c:pt>
                <c:pt idx="6536">
                  <c:v>6536</c:v>
                </c:pt>
                <c:pt idx="6537">
                  <c:v>6537</c:v>
                </c:pt>
                <c:pt idx="6538">
                  <c:v>6538</c:v>
                </c:pt>
                <c:pt idx="6539">
                  <c:v>6539</c:v>
                </c:pt>
                <c:pt idx="6540">
                  <c:v>6540</c:v>
                </c:pt>
                <c:pt idx="6541">
                  <c:v>6541</c:v>
                </c:pt>
                <c:pt idx="6542">
                  <c:v>6542</c:v>
                </c:pt>
                <c:pt idx="6543">
                  <c:v>6543</c:v>
                </c:pt>
                <c:pt idx="6544">
                  <c:v>6544</c:v>
                </c:pt>
                <c:pt idx="6545">
                  <c:v>6545</c:v>
                </c:pt>
                <c:pt idx="6546">
                  <c:v>6546</c:v>
                </c:pt>
                <c:pt idx="6547">
                  <c:v>6547</c:v>
                </c:pt>
                <c:pt idx="6548">
                  <c:v>6548</c:v>
                </c:pt>
                <c:pt idx="6549">
                  <c:v>6549</c:v>
                </c:pt>
                <c:pt idx="6550">
                  <c:v>6550</c:v>
                </c:pt>
                <c:pt idx="6551">
                  <c:v>6551</c:v>
                </c:pt>
                <c:pt idx="6552">
                  <c:v>6552</c:v>
                </c:pt>
                <c:pt idx="6553">
                  <c:v>6553</c:v>
                </c:pt>
                <c:pt idx="6554">
                  <c:v>6554</c:v>
                </c:pt>
                <c:pt idx="6555">
                  <c:v>6555</c:v>
                </c:pt>
                <c:pt idx="6556">
                  <c:v>6556</c:v>
                </c:pt>
                <c:pt idx="6557">
                  <c:v>6557</c:v>
                </c:pt>
                <c:pt idx="6558">
                  <c:v>6558</c:v>
                </c:pt>
                <c:pt idx="6559">
                  <c:v>6559</c:v>
                </c:pt>
                <c:pt idx="6560">
                  <c:v>6560</c:v>
                </c:pt>
                <c:pt idx="6561">
                  <c:v>6561</c:v>
                </c:pt>
                <c:pt idx="6562">
                  <c:v>6562</c:v>
                </c:pt>
                <c:pt idx="6563">
                  <c:v>6563</c:v>
                </c:pt>
                <c:pt idx="6564">
                  <c:v>6564</c:v>
                </c:pt>
                <c:pt idx="6565">
                  <c:v>6565</c:v>
                </c:pt>
                <c:pt idx="6566">
                  <c:v>6566</c:v>
                </c:pt>
                <c:pt idx="6567">
                  <c:v>6567</c:v>
                </c:pt>
                <c:pt idx="6568">
                  <c:v>6568</c:v>
                </c:pt>
                <c:pt idx="6569">
                  <c:v>6569</c:v>
                </c:pt>
                <c:pt idx="6570">
                  <c:v>6570</c:v>
                </c:pt>
                <c:pt idx="6571">
                  <c:v>6571</c:v>
                </c:pt>
                <c:pt idx="6572">
                  <c:v>6572</c:v>
                </c:pt>
                <c:pt idx="6573">
                  <c:v>6573</c:v>
                </c:pt>
                <c:pt idx="6574">
                  <c:v>6574</c:v>
                </c:pt>
                <c:pt idx="6575">
                  <c:v>6575</c:v>
                </c:pt>
                <c:pt idx="6576">
                  <c:v>6576</c:v>
                </c:pt>
                <c:pt idx="6577">
                  <c:v>6577</c:v>
                </c:pt>
                <c:pt idx="6578">
                  <c:v>6578</c:v>
                </c:pt>
                <c:pt idx="6579">
                  <c:v>6579</c:v>
                </c:pt>
                <c:pt idx="6580">
                  <c:v>6580</c:v>
                </c:pt>
                <c:pt idx="6581">
                  <c:v>6581</c:v>
                </c:pt>
                <c:pt idx="6582">
                  <c:v>6582</c:v>
                </c:pt>
                <c:pt idx="6583">
                  <c:v>6583</c:v>
                </c:pt>
                <c:pt idx="6584">
                  <c:v>6584</c:v>
                </c:pt>
                <c:pt idx="6585">
                  <c:v>6585</c:v>
                </c:pt>
                <c:pt idx="6586">
                  <c:v>6586</c:v>
                </c:pt>
                <c:pt idx="6587">
                  <c:v>6587</c:v>
                </c:pt>
                <c:pt idx="6588">
                  <c:v>6588</c:v>
                </c:pt>
                <c:pt idx="6589">
                  <c:v>6589</c:v>
                </c:pt>
                <c:pt idx="6590">
                  <c:v>6590</c:v>
                </c:pt>
                <c:pt idx="6591">
                  <c:v>6591</c:v>
                </c:pt>
                <c:pt idx="6592">
                  <c:v>6592</c:v>
                </c:pt>
                <c:pt idx="6593">
                  <c:v>6593</c:v>
                </c:pt>
                <c:pt idx="6594">
                  <c:v>6594</c:v>
                </c:pt>
                <c:pt idx="6595">
                  <c:v>6595</c:v>
                </c:pt>
                <c:pt idx="6596">
                  <c:v>6596</c:v>
                </c:pt>
                <c:pt idx="6597">
                  <c:v>6597</c:v>
                </c:pt>
                <c:pt idx="6598">
                  <c:v>6598</c:v>
                </c:pt>
                <c:pt idx="6599">
                  <c:v>6599</c:v>
                </c:pt>
                <c:pt idx="6600">
                  <c:v>6600</c:v>
                </c:pt>
                <c:pt idx="6601">
                  <c:v>6601</c:v>
                </c:pt>
                <c:pt idx="6602">
                  <c:v>6602</c:v>
                </c:pt>
                <c:pt idx="6603">
                  <c:v>6603</c:v>
                </c:pt>
                <c:pt idx="6604">
                  <c:v>6604</c:v>
                </c:pt>
                <c:pt idx="6605">
                  <c:v>6605</c:v>
                </c:pt>
                <c:pt idx="6606">
                  <c:v>6606</c:v>
                </c:pt>
                <c:pt idx="6607">
                  <c:v>6607</c:v>
                </c:pt>
                <c:pt idx="6608">
                  <c:v>6608</c:v>
                </c:pt>
                <c:pt idx="6609">
                  <c:v>6609</c:v>
                </c:pt>
                <c:pt idx="6610">
                  <c:v>6610</c:v>
                </c:pt>
                <c:pt idx="6611">
                  <c:v>6611</c:v>
                </c:pt>
                <c:pt idx="6612">
                  <c:v>6612</c:v>
                </c:pt>
                <c:pt idx="6613">
                  <c:v>6613</c:v>
                </c:pt>
                <c:pt idx="6614">
                  <c:v>6614</c:v>
                </c:pt>
                <c:pt idx="6615">
                  <c:v>6615</c:v>
                </c:pt>
                <c:pt idx="6616">
                  <c:v>6616</c:v>
                </c:pt>
                <c:pt idx="6617">
                  <c:v>6617</c:v>
                </c:pt>
                <c:pt idx="6618">
                  <c:v>6618</c:v>
                </c:pt>
                <c:pt idx="6619">
                  <c:v>6619</c:v>
                </c:pt>
                <c:pt idx="6620">
                  <c:v>6620</c:v>
                </c:pt>
                <c:pt idx="6621">
                  <c:v>6621</c:v>
                </c:pt>
                <c:pt idx="6622">
                  <c:v>6622</c:v>
                </c:pt>
                <c:pt idx="6623">
                  <c:v>6623</c:v>
                </c:pt>
                <c:pt idx="6624">
                  <c:v>6624</c:v>
                </c:pt>
                <c:pt idx="6625">
                  <c:v>6625</c:v>
                </c:pt>
                <c:pt idx="6626">
                  <c:v>6626</c:v>
                </c:pt>
                <c:pt idx="6627">
                  <c:v>6627</c:v>
                </c:pt>
                <c:pt idx="6628">
                  <c:v>6628</c:v>
                </c:pt>
                <c:pt idx="6629">
                  <c:v>6629</c:v>
                </c:pt>
                <c:pt idx="6630">
                  <c:v>6630</c:v>
                </c:pt>
                <c:pt idx="6631">
                  <c:v>6631</c:v>
                </c:pt>
                <c:pt idx="6632">
                  <c:v>6632</c:v>
                </c:pt>
                <c:pt idx="6633">
                  <c:v>6633</c:v>
                </c:pt>
                <c:pt idx="6634">
                  <c:v>6634</c:v>
                </c:pt>
                <c:pt idx="6635">
                  <c:v>6635</c:v>
                </c:pt>
                <c:pt idx="6636">
                  <c:v>6636</c:v>
                </c:pt>
                <c:pt idx="6637">
                  <c:v>6637</c:v>
                </c:pt>
                <c:pt idx="6638">
                  <c:v>6638</c:v>
                </c:pt>
                <c:pt idx="6639">
                  <c:v>6639</c:v>
                </c:pt>
                <c:pt idx="6640">
                  <c:v>6640</c:v>
                </c:pt>
                <c:pt idx="6641">
                  <c:v>6641</c:v>
                </c:pt>
                <c:pt idx="6642">
                  <c:v>6642</c:v>
                </c:pt>
                <c:pt idx="6643">
                  <c:v>6643</c:v>
                </c:pt>
                <c:pt idx="6644">
                  <c:v>6644</c:v>
                </c:pt>
                <c:pt idx="6645">
                  <c:v>6645</c:v>
                </c:pt>
                <c:pt idx="6646">
                  <c:v>6646</c:v>
                </c:pt>
                <c:pt idx="6647">
                  <c:v>6647</c:v>
                </c:pt>
                <c:pt idx="6648">
                  <c:v>6648</c:v>
                </c:pt>
                <c:pt idx="6649">
                  <c:v>6649</c:v>
                </c:pt>
                <c:pt idx="6650">
                  <c:v>6650</c:v>
                </c:pt>
                <c:pt idx="6651">
                  <c:v>6651</c:v>
                </c:pt>
                <c:pt idx="6652">
                  <c:v>6652</c:v>
                </c:pt>
                <c:pt idx="6653">
                  <c:v>6653</c:v>
                </c:pt>
                <c:pt idx="6654">
                  <c:v>6654</c:v>
                </c:pt>
                <c:pt idx="6655">
                  <c:v>6655</c:v>
                </c:pt>
                <c:pt idx="6656">
                  <c:v>6656</c:v>
                </c:pt>
                <c:pt idx="6657">
                  <c:v>6657</c:v>
                </c:pt>
                <c:pt idx="6658">
                  <c:v>6658</c:v>
                </c:pt>
                <c:pt idx="6659">
                  <c:v>6659</c:v>
                </c:pt>
                <c:pt idx="6660">
                  <c:v>6660</c:v>
                </c:pt>
                <c:pt idx="6661">
                  <c:v>6661</c:v>
                </c:pt>
                <c:pt idx="6662">
                  <c:v>6662</c:v>
                </c:pt>
                <c:pt idx="6663">
                  <c:v>6663</c:v>
                </c:pt>
                <c:pt idx="6664">
                  <c:v>6664</c:v>
                </c:pt>
                <c:pt idx="6665">
                  <c:v>6665</c:v>
                </c:pt>
                <c:pt idx="6666">
                  <c:v>6666</c:v>
                </c:pt>
                <c:pt idx="6667">
                  <c:v>6667</c:v>
                </c:pt>
                <c:pt idx="6668">
                  <c:v>6668</c:v>
                </c:pt>
                <c:pt idx="6669">
                  <c:v>6669</c:v>
                </c:pt>
                <c:pt idx="6670">
                  <c:v>6670</c:v>
                </c:pt>
                <c:pt idx="6671">
                  <c:v>6671</c:v>
                </c:pt>
                <c:pt idx="6672">
                  <c:v>6672</c:v>
                </c:pt>
                <c:pt idx="6673">
                  <c:v>6673</c:v>
                </c:pt>
                <c:pt idx="6674">
                  <c:v>6674</c:v>
                </c:pt>
                <c:pt idx="6675">
                  <c:v>6675</c:v>
                </c:pt>
                <c:pt idx="6676">
                  <c:v>6676</c:v>
                </c:pt>
                <c:pt idx="6677">
                  <c:v>6677</c:v>
                </c:pt>
                <c:pt idx="6678">
                  <c:v>6678</c:v>
                </c:pt>
                <c:pt idx="6679">
                  <c:v>6679</c:v>
                </c:pt>
                <c:pt idx="6680">
                  <c:v>6680</c:v>
                </c:pt>
                <c:pt idx="6681">
                  <c:v>6681</c:v>
                </c:pt>
                <c:pt idx="6682">
                  <c:v>6682</c:v>
                </c:pt>
                <c:pt idx="6683">
                  <c:v>6683</c:v>
                </c:pt>
                <c:pt idx="6684">
                  <c:v>6684</c:v>
                </c:pt>
                <c:pt idx="6685">
                  <c:v>6685</c:v>
                </c:pt>
                <c:pt idx="6686">
                  <c:v>6686</c:v>
                </c:pt>
                <c:pt idx="6687">
                  <c:v>6687</c:v>
                </c:pt>
                <c:pt idx="6688">
                  <c:v>6688</c:v>
                </c:pt>
                <c:pt idx="6689">
                  <c:v>6689</c:v>
                </c:pt>
                <c:pt idx="6690">
                  <c:v>6690</c:v>
                </c:pt>
                <c:pt idx="6691">
                  <c:v>6691</c:v>
                </c:pt>
                <c:pt idx="6692">
                  <c:v>6692</c:v>
                </c:pt>
                <c:pt idx="6693">
                  <c:v>6693</c:v>
                </c:pt>
                <c:pt idx="6694">
                  <c:v>6694</c:v>
                </c:pt>
                <c:pt idx="6695">
                  <c:v>6695</c:v>
                </c:pt>
                <c:pt idx="6696">
                  <c:v>6696</c:v>
                </c:pt>
                <c:pt idx="6697">
                  <c:v>6697</c:v>
                </c:pt>
                <c:pt idx="6698">
                  <c:v>6698</c:v>
                </c:pt>
                <c:pt idx="6699">
                  <c:v>6699</c:v>
                </c:pt>
                <c:pt idx="6700">
                  <c:v>6700</c:v>
                </c:pt>
                <c:pt idx="6701">
                  <c:v>6701</c:v>
                </c:pt>
                <c:pt idx="6702">
                  <c:v>6702</c:v>
                </c:pt>
                <c:pt idx="6703">
                  <c:v>6703</c:v>
                </c:pt>
                <c:pt idx="6704">
                  <c:v>6704</c:v>
                </c:pt>
                <c:pt idx="6705">
                  <c:v>6705</c:v>
                </c:pt>
                <c:pt idx="6706">
                  <c:v>6706</c:v>
                </c:pt>
                <c:pt idx="6707">
                  <c:v>6707</c:v>
                </c:pt>
                <c:pt idx="6708">
                  <c:v>6708</c:v>
                </c:pt>
                <c:pt idx="6709">
                  <c:v>6709</c:v>
                </c:pt>
                <c:pt idx="6710">
                  <c:v>6710</c:v>
                </c:pt>
                <c:pt idx="6711">
                  <c:v>6711</c:v>
                </c:pt>
                <c:pt idx="6712">
                  <c:v>6712</c:v>
                </c:pt>
                <c:pt idx="6713">
                  <c:v>6713</c:v>
                </c:pt>
                <c:pt idx="6714">
                  <c:v>6714</c:v>
                </c:pt>
                <c:pt idx="6715">
                  <c:v>6715</c:v>
                </c:pt>
                <c:pt idx="6716">
                  <c:v>6716</c:v>
                </c:pt>
                <c:pt idx="6717">
                  <c:v>6717</c:v>
                </c:pt>
                <c:pt idx="6718">
                  <c:v>6718</c:v>
                </c:pt>
                <c:pt idx="6719">
                  <c:v>6719</c:v>
                </c:pt>
                <c:pt idx="6720">
                  <c:v>6720</c:v>
                </c:pt>
                <c:pt idx="6721">
                  <c:v>6721</c:v>
                </c:pt>
                <c:pt idx="6722">
                  <c:v>6722</c:v>
                </c:pt>
                <c:pt idx="6723">
                  <c:v>6723</c:v>
                </c:pt>
                <c:pt idx="6724">
                  <c:v>6724</c:v>
                </c:pt>
                <c:pt idx="6725">
                  <c:v>6725</c:v>
                </c:pt>
                <c:pt idx="6726">
                  <c:v>6726</c:v>
                </c:pt>
                <c:pt idx="6727">
                  <c:v>6727</c:v>
                </c:pt>
                <c:pt idx="6728">
                  <c:v>6728</c:v>
                </c:pt>
                <c:pt idx="6729">
                  <c:v>6729</c:v>
                </c:pt>
                <c:pt idx="6730">
                  <c:v>6730</c:v>
                </c:pt>
                <c:pt idx="6731">
                  <c:v>6731</c:v>
                </c:pt>
                <c:pt idx="6732">
                  <c:v>6732</c:v>
                </c:pt>
                <c:pt idx="6733">
                  <c:v>6733</c:v>
                </c:pt>
                <c:pt idx="6734">
                  <c:v>6734</c:v>
                </c:pt>
                <c:pt idx="6735">
                  <c:v>6735</c:v>
                </c:pt>
                <c:pt idx="6736">
                  <c:v>6736</c:v>
                </c:pt>
                <c:pt idx="6737">
                  <c:v>6737</c:v>
                </c:pt>
                <c:pt idx="6738">
                  <c:v>6738</c:v>
                </c:pt>
                <c:pt idx="6739">
                  <c:v>6739</c:v>
                </c:pt>
                <c:pt idx="6740">
                  <c:v>6740</c:v>
                </c:pt>
                <c:pt idx="6741">
                  <c:v>6741</c:v>
                </c:pt>
                <c:pt idx="6742">
                  <c:v>6742</c:v>
                </c:pt>
                <c:pt idx="6743">
                  <c:v>6743</c:v>
                </c:pt>
                <c:pt idx="6744">
                  <c:v>6744</c:v>
                </c:pt>
                <c:pt idx="6745">
                  <c:v>6745</c:v>
                </c:pt>
                <c:pt idx="6746">
                  <c:v>6746</c:v>
                </c:pt>
                <c:pt idx="6747">
                  <c:v>6747</c:v>
                </c:pt>
                <c:pt idx="6748">
                  <c:v>6748</c:v>
                </c:pt>
                <c:pt idx="6749">
                  <c:v>6749</c:v>
                </c:pt>
                <c:pt idx="6750">
                  <c:v>6750</c:v>
                </c:pt>
                <c:pt idx="6751">
                  <c:v>6751</c:v>
                </c:pt>
                <c:pt idx="6752">
                  <c:v>6752</c:v>
                </c:pt>
                <c:pt idx="6753">
                  <c:v>6753</c:v>
                </c:pt>
                <c:pt idx="6754">
                  <c:v>6754</c:v>
                </c:pt>
                <c:pt idx="6755">
                  <c:v>6755</c:v>
                </c:pt>
                <c:pt idx="6756">
                  <c:v>6756</c:v>
                </c:pt>
                <c:pt idx="6757">
                  <c:v>6757</c:v>
                </c:pt>
                <c:pt idx="6758">
                  <c:v>6758</c:v>
                </c:pt>
                <c:pt idx="6759">
                  <c:v>6759</c:v>
                </c:pt>
                <c:pt idx="6760">
                  <c:v>6760</c:v>
                </c:pt>
                <c:pt idx="6761">
                  <c:v>6761</c:v>
                </c:pt>
                <c:pt idx="6762">
                  <c:v>6762</c:v>
                </c:pt>
                <c:pt idx="6763">
                  <c:v>6763</c:v>
                </c:pt>
                <c:pt idx="6764">
                  <c:v>6764</c:v>
                </c:pt>
                <c:pt idx="6765">
                  <c:v>6765</c:v>
                </c:pt>
                <c:pt idx="6766">
                  <c:v>6766</c:v>
                </c:pt>
                <c:pt idx="6767">
                  <c:v>6767</c:v>
                </c:pt>
                <c:pt idx="6768">
                  <c:v>6768</c:v>
                </c:pt>
                <c:pt idx="6769">
                  <c:v>6769</c:v>
                </c:pt>
                <c:pt idx="6770">
                  <c:v>6770</c:v>
                </c:pt>
                <c:pt idx="6771">
                  <c:v>6771</c:v>
                </c:pt>
                <c:pt idx="6772">
                  <c:v>6772</c:v>
                </c:pt>
                <c:pt idx="6773">
                  <c:v>6773</c:v>
                </c:pt>
                <c:pt idx="6774">
                  <c:v>6774</c:v>
                </c:pt>
                <c:pt idx="6775">
                  <c:v>6775</c:v>
                </c:pt>
                <c:pt idx="6776">
                  <c:v>6776</c:v>
                </c:pt>
                <c:pt idx="6777">
                  <c:v>6777</c:v>
                </c:pt>
                <c:pt idx="6778">
                  <c:v>6778</c:v>
                </c:pt>
                <c:pt idx="6779">
                  <c:v>6779</c:v>
                </c:pt>
                <c:pt idx="6780">
                  <c:v>6780</c:v>
                </c:pt>
                <c:pt idx="6781">
                  <c:v>6781</c:v>
                </c:pt>
                <c:pt idx="6782">
                  <c:v>6782</c:v>
                </c:pt>
                <c:pt idx="6783">
                  <c:v>6783</c:v>
                </c:pt>
                <c:pt idx="6784">
                  <c:v>6784</c:v>
                </c:pt>
                <c:pt idx="6785">
                  <c:v>6785</c:v>
                </c:pt>
                <c:pt idx="6786">
                  <c:v>6786</c:v>
                </c:pt>
                <c:pt idx="6787">
                  <c:v>6787</c:v>
                </c:pt>
                <c:pt idx="6788">
                  <c:v>6788</c:v>
                </c:pt>
                <c:pt idx="6789">
                  <c:v>6789</c:v>
                </c:pt>
                <c:pt idx="6790">
                  <c:v>6790</c:v>
                </c:pt>
                <c:pt idx="6791">
                  <c:v>6791</c:v>
                </c:pt>
                <c:pt idx="6792">
                  <c:v>6792</c:v>
                </c:pt>
                <c:pt idx="6793">
                  <c:v>6793</c:v>
                </c:pt>
                <c:pt idx="6794">
                  <c:v>6794</c:v>
                </c:pt>
                <c:pt idx="6795">
                  <c:v>6795</c:v>
                </c:pt>
                <c:pt idx="6796">
                  <c:v>6796</c:v>
                </c:pt>
                <c:pt idx="6797">
                  <c:v>6797</c:v>
                </c:pt>
                <c:pt idx="6798">
                  <c:v>6798</c:v>
                </c:pt>
                <c:pt idx="6799">
                  <c:v>6799</c:v>
                </c:pt>
                <c:pt idx="6800">
                  <c:v>6800</c:v>
                </c:pt>
                <c:pt idx="6801">
                  <c:v>6801</c:v>
                </c:pt>
                <c:pt idx="6802">
                  <c:v>6802</c:v>
                </c:pt>
                <c:pt idx="6803">
                  <c:v>6803</c:v>
                </c:pt>
                <c:pt idx="6804">
                  <c:v>6804</c:v>
                </c:pt>
                <c:pt idx="6805">
                  <c:v>6805</c:v>
                </c:pt>
                <c:pt idx="6806">
                  <c:v>6806</c:v>
                </c:pt>
                <c:pt idx="6807">
                  <c:v>6807</c:v>
                </c:pt>
                <c:pt idx="6808">
                  <c:v>6808</c:v>
                </c:pt>
                <c:pt idx="6809">
                  <c:v>6809</c:v>
                </c:pt>
                <c:pt idx="6810">
                  <c:v>6810</c:v>
                </c:pt>
                <c:pt idx="6811">
                  <c:v>6811</c:v>
                </c:pt>
                <c:pt idx="6812">
                  <c:v>6812</c:v>
                </c:pt>
                <c:pt idx="6813">
                  <c:v>6813</c:v>
                </c:pt>
                <c:pt idx="6814">
                  <c:v>6814</c:v>
                </c:pt>
                <c:pt idx="6815">
                  <c:v>6815</c:v>
                </c:pt>
                <c:pt idx="6816">
                  <c:v>6816</c:v>
                </c:pt>
                <c:pt idx="6817">
                  <c:v>6817</c:v>
                </c:pt>
                <c:pt idx="6818">
                  <c:v>6818</c:v>
                </c:pt>
                <c:pt idx="6819">
                  <c:v>6819</c:v>
                </c:pt>
                <c:pt idx="6820">
                  <c:v>6820</c:v>
                </c:pt>
                <c:pt idx="6821">
                  <c:v>6821</c:v>
                </c:pt>
                <c:pt idx="6822">
                  <c:v>6822</c:v>
                </c:pt>
                <c:pt idx="6823">
                  <c:v>6823</c:v>
                </c:pt>
                <c:pt idx="6824">
                  <c:v>6824</c:v>
                </c:pt>
                <c:pt idx="6825">
                  <c:v>6825</c:v>
                </c:pt>
                <c:pt idx="6826">
                  <c:v>6826</c:v>
                </c:pt>
                <c:pt idx="6827">
                  <c:v>6827</c:v>
                </c:pt>
                <c:pt idx="6828">
                  <c:v>6828</c:v>
                </c:pt>
                <c:pt idx="6829">
                  <c:v>6829</c:v>
                </c:pt>
                <c:pt idx="6830">
                  <c:v>6830</c:v>
                </c:pt>
                <c:pt idx="6831">
                  <c:v>6831</c:v>
                </c:pt>
                <c:pt idx="6832">
                  <c:v>6832</c:v>
                </c:pt>
                <c:pt idx="6833">
                  <c:v>6833</c:v>
                </c:pt>
                <c:pt idx="6834">
                  <c:v>6834</c:v>
                </c:pt>
                <c:pt idx="6835">
                  <c:v>6835</c:v>
                </c:pt>
                <c:pt idx="6836">
                  <c:v>6836</c:v>
                </c:pt>
                <c:pt idx="6837">
                  <c:v>6837</c:v>
                </c:pt>
                <c:pt idx="6838">
                  <c:v>6838</c:v>
                </c:pt>
                <c:pt idx="6839">
                  <c:v>6839</c:v>
                </c:pt>
                <c:pt idx="6840">
                  <c:v>6840</c:v>
                </c:pt>
                <c:pt idx="6841">
                  <c:v>6841</c:v>
                </c:pt>
                <c:pt idx="6842">
                  <c:v>6842</c:v>
                </c:pt>
                <c:pt idx="6843">
                  <c:v>6843</c:v>
                </c:pt>
                <c:pt idx="6844">
                  <c:v>6844</c:v>
                </c:pt>
                <c:pt idx="6845">
                  <c:v>6845</c:v>
                </c:pt>
                <c:pt idx="6846">
                  <c:v>6846</c:v>
                </c:pt>
                <c:pt idx="6847">
                  <c:v>6847</c:v>
                </c:pt>
                <c:pt idx="6848">
                  <c:v>6848</c:v>
                </c:pt>
                <c:pt idx="6849">
                  <c:v>6849</c:v>
                </c:pt>
                <c:pt idx="6850">
                  <c:v>6850</c:v>
                </c:pt>
                <c:pt idx="6851">
                  <c:v>6851</c:v>
                </c:pt>
                <c:pt idx="6852">
                  <c:v>6852</c:v>
                </c:pt>
                <c:pt idx="6853">
                  <c:v>6853</c:v>
                </c:pt>
                <c:pt idx="6854">
                  <c:v>6854</c:v>
                </c:pt>
                <c:pt idx="6855">
                  <c:v>6855</c:v>
                </c:pt>
                <c:pt idx="6856">
                  <c:v>6856</c:v>
                </c:pt>
                <c:pt idx="6857">
                  <c:v>6857</c:v>
                </c:pt>
                <c:pt idx="6858">
                  <c:v>6858</c:v>
                </c:pt>
                <c:pt idx="6859">
                  <c:v>6859</c:v>
                </c:pt>
                <c:pt idx="6860">
                  <c:v>6860</c:v>
                </c:pt>
                <c:pt idx="6861">
                  <c:v>6861</c:v>
                </c:pt>
                <c:pt idx="6862">
                  <c:v>6862</c:v>
                </c:pt>
                <c:pt idx="6863">
                  <c:v>6863</c:v>
                </c:pt>
                <c:pt idx="6864">
                  <c:v>6864</c:v>
                </c:pt>
                <c:pt idx="6865">
                  <c:v>6865</c:v>
                </c:pt>
                <c:pt idx="6866">
                  <c:v>6866</c:v>
                </c:pt>
                <c:pt idx="6867">
                  <c:v>6867</c:v>
                </c:pt>
                <c:pt idx="6868">
                  <c:v>6868</c:v>
                </c:pt>
                <c:pt idx="6869">
                  <c:v>6869</c:v>
                </c:pt>
                <c:pt idx="6870">
                  <c:v>6870</c:v>
                </c:pt>
                <c:pt idx="6871">
                  <c:v>6871</c:v>
                </c:pt>
                <c:pt idx="6872">
                  <c:v>6872</c:v>
                </c:pt>
                <c:pt idx="6873">
                  <c:v>6873</c:v>
                </c:pt>
                <c:pt idx="6874">
                  <c:v>6874</c:v>
                </c:pt>
                <c:pt idx="6875">
                  <c:v>6875</c:v>
                </c:pt>
                <c:pt idx="6876">
                  <c:v>6876</c:v>
                </c:pt>
                <c:pt idx="6877">
                  <c:v>6877</c:v>
                </c:pt>
                <c:pt idx="6878">
                  <c:v>6878</c:v>
                </c:pt>
                <c:pt idx="6879">
                  <c:v>6879</c:v>
                </c:pt>
                <c:pt idx="6880">
                  <c:v>6880</c:v>
                </c:pt>
                <c:pt idx="6881">
                  <c:v>6881</c:v>
                </c:pt>
                <c:pt idx="6882">
                  <c:v>6882</c:v>
                </c:pt>
                <c:pt idx="6883">
                  <c:v>6883</c:v>
                </c:pt>
                <c:pt idx="6884">
                  <c:v>6884</c:v>
                </c:pt>
                <c:pt idx="6885">
                  <c:v>6885</c:v>
                </c:pt>
                <c:pt idx="6886">
                  <c:v>6886</c:v>
                </c:pt>
                <c:pt idx="6887">
                  <c:v>6887</c:v>
                </c:pt>
                <c:pt idx="6888">
                  <c:v>6888</c:v>
                </c:pt>
                <c:pt idx="6889">
                  <c:v>6889</c:v>
                </c:pt>
                <c:pt idx="6890">
                  <c:v>6890</c:v>
                </c:pt>
                <c:pt idx="6891">
                  <c:v>6891</c:v>
                </c:pt>
                <c:pt idx="6892">
                  <c:v>6892</c:v>
                </c:pt>
                <c:pt idx="6893">
                  <c:v>6893</c:v>
                </c:pt>
                <c:pt idx="6894">
                  <c:v>6894</c:v>
                </c:pt>
                <c:pt idx="6895">
                  <c:v>6895</c:v>
                </c:pt>
                <c:pt idx="6896">
                  <c:v>6896</c:v>
                </c:pt>
                <c:pt idx="6897">
                  <c:v>6897</c:v>
                </c:pt>
                <c:pt idx="6898">
                  <c:v>6898</c:v>
                </c:pt>
                <c:pt idx="6899">
                  <c:v>6899</c:v>
                </c:pt>
                <c:pt idx="6900">
                  <c:v>6900</c:v>
                </c:pt>
                <c:pt idx="6901">
                  <c:v>6901</c:v>
                </c:pt>
                <c:pt idx="6902">
                  <c:v>6902</c:v>
                </c:pt>
                <c:pt idx="6903">
                  <c:v>6903</c:v>
                </c:pt>
                <c:pt idx="6904">
                  <c:v>6904</c:v>
                </c:pt>
                <c:pt idx="6905">
                  <c:v>6905</c:v>
                </c:pt>
                <c:pt idx="6906">
                  <c:v>6906</c:v>
                </c:pt>
                <c:pt idx="6907">
                  <c:v>6907</c:v>
                </c:pt>
                <c:pt idx="6908">
                  <c:v>6908</c:v>
                </c:pt>
                <c:pt idx="6909">
                  <c:v>6909</c:v>
                </c:pt>
                <c:pt idx="6910">
                  <c:v>6910</c:v>
                </c:pt>
                <c:pt idx="6911">
                  <c:v>6911</c:v>
                </c:pt>
                <c:pt idx="6912">
                  <c:v>6912</c:v>
                </c:pt>
                <c:pt idx="6913">
                  <c:v>6913</c:v>
                </c:pt>
                <c:pt idx="6914">
                  <c:v>6914</c:v>
                </c:pt>
                <c:pt idx="6915">
                  <c:v>6915</c:v>
                </c:pt>
                <c:pt idx="6916">
                  <c:v>6916</c:v>
                </c:pt>
                <c:pt idx="6917">
                  <c:v>6917</c:v>
                </c:pt>
                <c:pt idx="6918">
                  <c:v>6918</c:v>
                </c:pt>
                <c:pt idx="6919">
                  <c:v>6919</c:v>
                </c:pt>
                <c:pt idx="6920">
                  <c:v>6920</c:v>
                </c:pt>
                <c:pt idx="6921">
                  <c:v>6921</c:v>
                </c:pt>
                <c:pt idx="6922">
                  <c:v>6922</c:v>
                </c:pt>
                <c:pt idx="6923">
                  <c:v>6923</c:v>
                </c:pt>
                <c:pt idx="6924">
                  <c:v>6924</c:v>
                </c:pt>
                <c:pt idx="6925">
                  <c:v>6925</c:v>
                </c:pt>
                <c:pt idx="6926">
                  <c:v>6926</c:v>
                </c:pt>
                <c:pt idx="6927">
                  <c:v>6927</c:v>
                </c:pt>
                <c:pt idx="6928">
                  <c:v>6928</c:v>
                </c:pt>
                <c:pt idx="6929">
                  <c:v>6929</c:v>
                </c:pt>
                <c:pt idx="6930">
                  <c:v>6930</c:v>
                </c:pt>
                <c:pt idx="6931">
                  <c:v>6931</c:v>
                </c:pt>
                <c:pt idx="6932">
                  <c:v>6932</c:v>
                </c:pt>
                <c:pt idx="6933">
                  <c:v>6933</c:v>
                </c:pt>
                <c:pt idx="6934">
                  <c:v>6934</c:v>
                </c:pt>
                <c:pt idx="6935">
                  <c:v>6935</c:v>
                </c:pt>
                <c:pt idx="6936">
                  <c:v>6936</c:v>
                </c:pt>
                <c:pt idx="6937">
                  <c:v>6937</c:v>
                </c:pt>
                <c:pt idx="6938">
                  <c:v>6938</c:v>
                </c:pt>
                <c:pt idx="6939">
                  <c:v>6939</c:v>
                </c:pt>
                <c:pt idx="6940">
                  <c:v>6940</c:v>
                </c:pt>
                <c:pt idx="6941">
                  <c:v>6941</c:v>
                </c:pt>
                <c:pt idx="6942">
                  <c:v>6942</c:v>
                </c:pt>
                <c:pt idx="6943">
                  <c:v>6943</c:v>
                </c:pt>
                <c:pt idx="6944">
                  <c:v>6944</c:v>
                </c:pt>
                <c:pt idx="6945">
                  <c:v>6945</c:v>
                </c:pt>
                <c:pt idx="6946">
                  <c:v>6946</c:v>
                </c:pt>
                <c:pt idx="6947">
                  <c:v>6947</c:v>
                </c:pt>
                <c:pt idx="6948">
                  <c:v>6948</c:v>
                </c:pt>
                <c:pt idx="6949">
                  <c:v>6949</c:v>
                </c:pt>
                <c:pt idx="6950">
                  <c:v>6950</c:v>
                </c:pt>
                <c:pt idx="6951">
                  <c:v>6951</c:v>
                </c:pt>
                <c:pt idx="6952">
                  <c:v>6952</c:v>
                </c:pt>
                <c:pt idx="6953">
                  <c:v>6953</c:v>
                </c:pt>
                <c:pt idx="6954">
                  <c:v>6954</c:v>
                </c:pt>
                <c:pt idx="6955">
                  <c:v>6955</c:v>
                </c:pt>
                <c:pt idx="6956">
                  <c:v>6956</c:v>
                </c:pt>
                <c:pt idx="6957">
                  <c:v>6957</c:v>
                </c:pt>
                <c:pt idx="6958">
                  <c:v>6958</c:v>
                </c:pt>
                <c:pt idx="6959">
                  <c:v>6959</c:v>
                </c:pt>
                <c:pt idx="6960">
                  <c:v>6960</c:v>
                </c:pt>
                <c:pt idx="6961">
                  <c:v>6961</c:v>
                </c:pt>
                <c:pt idx="6962">
                  <c:v>6962</c:v>
                </c:pt>
                <c:pt idx="6963">
                  <c:v>6963</c:v>
                </c:pt>
                <c:pt idx="6964">
                  <c:v>6964</c:v>
                </c:pt>
                <c:pt idx="6965">
                  <c:v>6965</c:v>
                </c:pt>
                <c:pt idx="6966">
                  <c:v>6966</c:v>
                </c:pt>
                <c:pt idx="6967">
                  <c:v>6967</c:v>
                </c:pt>
                <c:pt idx="6968">
                  <c:v>6968</c:v>
                </c:pt>
                <c:pt idx="6969">
                  <c:v>6969</c:v>
                </c:pt>
                <c:pt idx="6970">
                  <c:v>6970</c:v>
                </c:pt>
                <c:pt idx="6971">
                  <c:v>6971</c:v>
                </c:pt>
                <c:pt idx="6972">
                  <c:v>6972</c:v>
                </c:pt>
                <c:pt idx="6973">
                  <c:v>6973</c:v>
                </c:pt>
                <c:pt idx="6974">
                  <c:v>6974</c:v>
                </c:pt>
                <c:pt idx="6975">
                  <c:v>6975</c:v>
                </c:pt>
                <c:pt idx="6976">
                  <c:v>6976</c:v>
                </c:pt>
                <c:pt idx="6977">
                  <c:v>6977</c:v>
                </c:pt>
                <c:pt idx="6978">
                  <c:v>6978</c:v>
                </c:pt>
                <c:pt idx="6979">
                  <c:v>6979</c:v>
                </c:pt>
                <c:pt idx="6980">
                  <c:v>6980</c:v>
                </c:pt>
                <c:pt idx="6981">
                  <c:v>6981</c:v>
                </c:pt>
                <c:pt idx="6982">
                  <c:v>6982</c:v>
                </c:pt>
                <c:pt idx="6983">
                  <c:v>6983</c:v>
                </c:pt>
                <c:pt idx="6984">
                  <c:v>6984</c:v>
                </c:pt>
                <c:pt idx="6985">
                  <c:v>6985</c:v>
                </c:pt>
                <c:pt idx="6986">
                  <c:v>6986</c:v>
                </c:pt>
                <c:pt idx="6987">
                  <c:v>6987</c:v>
                </c:pt>
                <c:pt idx="6988">
                  <c:v>6988</c:v>
                </c:pt>
                <c:pt idx="6989">
                  <c:v>6989</c:v>
                </c:pt>
                <c:pt idx="6990">
                  <c:v>6990</c:v>
                </c:pt>
                <c:pt idx="6991">
                  <c:v>6991</c:v>
                </c:pt>
                <c:pt idx="6992">
                  <c:v>6992</c:v>
                </c:pt>
                <c:pt idx="6993">
                  <c:v>6993</c:v>
                </c:pt>
                <c:pt idx="6994">
                  <c:v>6994</c:v>
                </c:pt>
                <c:pt idx="6995">
                  <c:v>6995</c:v>
                </c:pt>
                <c:pt idx="6996">
                  <c:v>6996</c:v>
                </c:pt>
                <c:pt idx="6997">
                  <c:v>6997</c:v>
                </c:pt>
                <c:pt idx="6998">
                  <c:v>6998</c:v>
                </c:pt>
                <c:pt idx="6999">
                  <c:v>6999</c:v>
                </c:pt>
                <c:pt idx="7000">
                  <c:v>7000</c:v>
                </c:pt>
                <c:pt idx="7001">
                  <c:v>7001</c:v>
                </c:pt>
                <c:pt idx="7002">
                  <c:v>7002</c:v>
                </c:pt>
                <c:pt idx="7003">
                  <c:v>7003</c:v>
                </c:pt>
                <c:pt idx="7004">
                  <c:v>7004</c:v>
                </c:pt>
                <c:pt idx="7005">
                  <c:v>7005</c:v>
                </c:pt>
                <c:pt idx="7006">
                  <c:v>7006</c:v>
                </c:pt>
                <c:pt idx="7007">
                  <c:v>7007</c:v>
                </c:pt>
                <c:pt idx="7008">
                  <c:v>7008</c:v>
                </c:pt>
                <c:pt idx="7009">
                  <c:v>7009</c:v>
                </c:pt>
                <c:pt idx="7010">
                  <c:v>7010</c:v>
                </c:pt>
                <c:pt idx="7011">
                  <c:v>7011</c:v>
                </c:pt>
                <c:pt idx="7012">
                  <c:v>7012</c:v>
                </c:pt>
                <c:pt idx="7013">
                  <c:v>7013</c:v>
                </c:pt>
                <c:pt idx="7014">
                  <c:v>7014</c:v>
                </c:pt>
                <c:pt idx="7015">
                  <c:v>7015</c:v>
                </c:pt>
                <c:pt idx="7016">
                  <c:v>7016</c:v>
                </c:pt>
                <c:pt idx="7017">
                  <c:v>7017</c:v>
                </c:pt>
                <c:pt idx="7018">
                  <c:v>7018</c:v>
                </c:pt>
                <c:pt idx="7019">
                  <c:v>7019</c:v>
                </c:pt>
                <c:pt idx="7020">
                  <c:v>7020</c:v>
                </c:pt>
                <c:pt idx="7021">
                  <c:v>7021</c:v>
                </c:pt>
                <c:pt idx="7022">
                  <c:v>7022</c:v>
                </c:pt>
                <c:pt idx="7023">
                  <c:v>7023</c:v>
                </c:pt>
                <c:pt idx="7024">
                  <c:v>7024</c:v>
                </c:pt>
                <c:pt idx="7025">
                  <c:v>7025</c:v>
                </c:pt>
                <c:pt idx="7026">
                  <c:v>7026</c:v>
                </c:pt>
                <c:pt idx="7027">
                  <c:v>7027</c:v>
                </c:pt>
                <c:pt idx="7028">
                  <c:v>7028</c:v>
                </c:pt>
                <c:pt idx="7029">
                  <c:v>7029</c:v>
                </c:pt>
                <c:pt idx="7030">
                  <c:v>7030</c:v>
                </c:pt>
                <c:pt idx="7031">
                  <c:v>7031</c:v>
                </c:pt>
                <c:pt idx="7032">
                  <c:v>7032</c:v>
                </c:pt>
                <c:pt idx="7033">
                  <c:v>7033</c:v>
                </c:pt>
                <c:pt idx="7034">
                  <c:v>7034</c:v>
                </c:pt>
                <c:pt idx="7035">
                  <c:v>7035</c:v>
                </c:pt>
                <c:pt idx="7036">
                  <c:v>7036</c:v>
                </c:pt>
                <c:pt idx="7037">
                  <c:v>7037</c:v>
                </c:pt>
                <c:pt idx="7038">
                  <c:v>7038</c:v>
                </c:pt>
                <c:pt idx="7039">
                  <c:v>7039</c:v>
                </c:pt>
                <c:pt idx="7040">
                  <c:v>7040</c:v>
                </c:pt>
                <c:pt idx="7041">
                  <c:v>7041</c:v>
                </c:pt>
                <c:pt idx="7042">
                  <c:v>7042</c:v>
                </c:pt>
                <c:pt idx="7043">
                  <c:v>7043</c:v>
                </c:pt>
                <c:pt idx="7044">
                  <c:v>7044</c:v>
                </c:pt>
                <c:pt idx="7045">
                  <c:v>7045</c:v>
                </c:pt>
                <c:pt idx="7046">
                  <c:v>7046</c:v>
                </c:pt>
                <c:pt idx="7047">
                  <c:v>7047</c:v>
                </c:pt>
                <c:pt idx="7048">
                  <c:v>7048</c:v>
                </c:pt>
                <c:pt idx="7049">
                  <c:v>7049</c:v>
                </c:pt>
                <c:pt idx="7050">
                  <c:v>7050</c:v>
                </c:pt>
                <c:pt idx="7051">
                  <c:v>7051</c:v>
                </c:pt>
                <c:pt idx="7052">
                  <c:v>7052</c:v>
                </c:pt>
                <c:pt idx="7053">
                  <c:v>7053</c:v>
                </c:pt>
                <c:pt idx="7054">
                  <c:v>7054</c:v>
                </c:pt>
                <c:pt idx="7055">
                  <c:v>7055</c:v>
                </c:pt>
                <c:pt idx="7056">
                  <c:v>7056</c:v>
                </c:pt>
                <c:pt idx="7057">
                  <c:v>7057</c:v>
                </c:pt>
                <c:pt idx="7058">
                  <c:v>7058</c:v>
                </c:pt>
                <c:pt idx="7059">
                  <c:v>7059</c:v>
                </c:pt>
                <c:pt idx="7060">
                  <c:v>7060</c:v>
                </c:pt>
                <c:pt idx="7061">
                  <c:v>7061</c:v>
                </c:pt>
                <c:pt idx="7062">
                  <c:v>7062</c:v>
                </c:pt>
                <c:pt idx="7063">
                  <c:v>7063</c:v>
                </c:pt>
                <c:pt idx="7064">
                  <c:v>7064</c:v>
                </c:pt>
                <c:pt idx="7065">
                  <c:v>7065</c:v>
                </c:pt>
                <c:pt idx="7066">
                  <c:v>7066</c:v>
                </c:pt>
                <c:pt idx="7067">
                  <c:v>7067</c:v>
                </c:pt>
                <c:pt idx="7068">
                  <c:v>7068</c:v>
                </c:pt>
                <c:pt idx="7069">
                  <c:v>7069</c:v>
                </c:pt>
                <c:pt idx="7070">
                  <c:v>7070</c:v>
                </c:pt>
                <c:pt idx="7071">
                  <c:v>7071</c:v>
                </c:pt>
                <c:pt idx="7072">
                  <c:v>7072</c:v>
                </c:pt>
                <c:pt idx="7073">
                  <c:v>7073</c:v>
                </c:pt>
                <c:pt idx="7074">
                  <c:v>7074</c:v>
                </c:pt>
                <c:pt idx="7075">
                  <c:v>7075</c:v>
                </c:pt>
                <c:pt idx="7076">
                  <c:v>7076</c:v>
                </c:pt>
                <c:pt idx="7077">
                  <c:v>7077</c:v>
                </c:pt>
                <c:pt idx="7078">
                  <c:v>7078</c:v>
                </c:pt>
                <c:pt idx="7079">
                  <c:v>7079</c:v>
                </c:pt>
                <c:pt idx="7080">
                  <c:v>7080</c:v>
                </c:pt>
                <c:pt idx="7081">
                  <c:v>7081</c:v>
                </c:pt>
                <c:pt idx="7082">
                  <c:v>7082</c:v>
                </c:pt>
                <c:pt idx="7083">
                  <c:v>7083</c:v>
                </c:pt>
                <c:pt idx="7084">
                  <c:v>7084</c:v>
                </c:pt>
                <c:pt idx="7085">
                  <c:v>7085</c:v>
                </c:pt>
                <c:pt idx="7086">
                  <c:v>7086</c:v>
                </c:pt>
                <c:pt idx="7087">
                  <c:v>7087</c:v>
                </c:pt>
                <c:pt idx="7088">
                  <c:v>7088</c:v>
                </c:pt>
                <c:pt idx="7089">
                  <c:v>7089</c:v>
                </c:pt>
                <c:pt idx="7090">
                  <c:v>7090</c:v>
                </c:pt>
                <c:pt idx="7091">
                  <c:v>7091</c:v>
                </c:pt>
                <c:pt idx="7092">
                  <c:v>7092</c:v>
                </c:pt>
                <c:pt idx="7093">
                  <c:v>7093</c:v>
                </c:pt>
                <c:pt idx="7094">
                  <c:v>7094</c:v>
                </c:pt>
                <c:pt idx="7095">
                  <c:v>7095</c:v>
                </c:pt>
                <c:pt idx="7096">
                  <c:v>7096</c:v>
                </c:pt>
                <c:pt idx="7097">
                  <c:v>7097</c:v>
                </c:pt>
                <c:pt idx="7098">
                  <c:v>7098</c:v>
                </c:pt>
                <c:pt idx="7099">
                  <c:v>7099</c:v>
                </c:pt>
                <c:pt idx="7100">
                  <c:v>7100</c:v>
                </c:pt>
                <c:pt idx="7101">
                  <c:v>7101</c:v>
                </c:pt>
                <c:pt idx="7102">
                  <c:v>7102</c:v>
                </c:pt>
                <c:pt idx="7103">
                  <c:v>7103</c:v>
                </c:pt>
                <c:pt idx="7104">
                  <c:v>7104</c:v>
                </c:pt>
                <c:pt idx="7105">
                  <c:v>7105</c:v>
                </c:pt>
                <c:pt idx="7106">
                  <c:v>7106</c:v>
                </c:pt>
                <c:pt idx="7107">
                  <c:v>7107</c:v>
                </c:pt>
                <c:pt idx="7108">
                  <c:v>7108</c:v>
                </c:pt>
                <c:pt idx="7109">
                  <c:v>7109</c:v>
                </c:pt>
                <c:pt idx="7110">
                  <c:v>7110</c:v>
                </c:pt>
                <c:pt idx="7111">
                  <c:v>7111</c:v>
                </c:pt>
                <c:pt idx="7112">
                  <c:v>7112</c:v>
                </c:pt>
                <c:pt idx="7113">
                  <c:v>7113</c:v>
                </c:pt>
                <c:pt idx="7114">
                  <c:v>7114</c:v>
                </c:pt>
                <c:pt idx="7115">
                  <c:v>7115</c:v>
                </c:pt>
                <c:pt idx="7116">
                  <c:v>7116</c:v>
                </c:pt>
                <c:pt idx="7117">
                  <c:v>7117</c:v>
                </c:pt>
                <c:pt idx="7118">
                  <c:v>7118</c:v>
                </c:pt>
                <c:pt idx="7119">
                  <c:v>7119</c:v>
                </c:pt>
                <c:pt idx="7120">
                  <c:v>7120</c:v>
                </c:pt>
                <c:pt idx="7121">
                  <c:v>7121</c:v>
                </c:pt>
                <c:pt idx="7122">
                  <c:v>7122</c:v>
                </c:pt>
                <c:pt idx="7123">
                  <c:v>7123</c:v>
                </c:pt>
                <c:pt idx="7124">
                  <c:v>7124</c:v>
                </c:pt>
                <c:pt idx="7125">
                  <c:v>7125</c:v>
                </c:pt>
                <c:pt idx="7126">
                  <c:v>7126</c:v>
                </c:pt>
                <c:pt idx="7127">
                  <c:v>7127</c:v>
                </c:pt>
                <c:pt idx="7128">
                  <c:v>7128</c:v>
                </c:pt>
                <c:pt idx="7129">
                  <c:v>7129</c:v>
                </c:pt>
                <c:pt idx="7130">
                  <c:v>7130</c:v>
                </c:pt>
                <c:pt idx="7131">
                  <c:v>7131</c:v>
                </c:pt>
                <c:pt idx="7132">
                  <c:v>7132</c:v>
                </c:pt>
                <c:pt idx="7133">
                  <c:v>7133</c:v>
                </c:pt>
                <c:pt idx="7134">
                  <c:v>7134</c:v>
                </c:pt>
                <c:pt idx="7135">
                  <c:v>7135</c:v>
                </c:pt>
                <c:pt idx="7136">
                  <c:v>7136</c:v>
                </c:pt>
                <c:pt idx="7137">
                  <c:v>7137</c:v>
                </c:pt>
                <c:pt idx="7138">
                  <c:v>7138</c:v>
                </c:pt>
                <c:pt idx="7139">
                  <c:v>7139</c:v>
                </c:pt>
                <c:pt idx="7140">
                  <c:v>7140</c:v>
                </c:pt>
                <c:pt idx="7141">
                  <c:v>7141</c:v>
                </c:pt>
                <c:pt idx="7142">
                  <c:v>7142</c:v>
                </c:pt>
                <c:pt idx="7143">
                  <c:v>7143</c:v>
                </c:pt>
                <c:pt idx="7144">
                  <c:v>7144</c:v>
                </c:pt>
                <c:pt idx="7145">
                  <c:v>7145</c:v>
                </c:pt>
                <c:pt idx="7146">
                  <c:v>7146</c:v>
                </c:pt>
                <c:pt idx="7147">
                  <c:v>7147</c:v>
                </c:pt>
                <c:pt idx="7148">
                  <c:v>7148</c:v>
                </c:pt>
                <c:pt idx="7149">
                  <c:v>7149</c:v>
                </c:pt>
                <c:pt idx="7150">
                  <c:v>7150</c:v>
                </c:pt>
                <c:pt idx="7151">
                  <c:v>7151</c:v>
                </c:pt>
                <c:pt idx="7152">
                  <c:v>7152</c:v>
                </c:pt>
                <c:pt idx="7153">
                  <c:v>7153</c:v>
                </c:pt>
                <c:pt idx="7154">
                  <c:v>7154</c:v>
                </c:pt>
                <c:pt idx="7155">
                  <c:v>7155</c:v>
                </c:pt>
                <c:pt idx="7156">
                  <c:v>7156</c:v>
                </c:pt>
                <c:pt idx="7157">
                  <c:v>7157</c:v>
                </c:pt>
                <c:pt idx="7158">
                  <c:v>7158</c:v>
                </c:pt>
                <c:pt idx="7159">
                  <c:v>7159</c:v>
                </c:pt>
                <c:pt idx="7160">
                  <c:v>7160</c:v>
                </c:pt>
                <c:pt idx="7161">
                  <c:v>7161</c:v>
                </c:pt>
                <c:pt idx="7162">
                  <c:v>7162</c:v>
                </c:pt>
                <c:pt idx="7163">
                  <c:v>7163</c:v>
                </c:pt>
                <c:pt idx="7164">
                  <c:v>7164</c:v>
                </c:pt>
                <c:pt idx="7165">
                  <c:v>7165</c:v>
                </c:pt>
                <c:pt idx="7166">
                  <c:v>7166</c:v>
                </c:pt>
                <c:pt idx="7167">
                  <c:v>7167</c:v>
                </c:pt>
                <c:pt idx="7168">
                  <c:v>7168</c:v>
                </c:pt>
                <c:pt idx="7169">
                  <c:v>7169</c:v>
                </c:pt>
                <c:pt idx="7170">
                  <c:v>7170</c:v>
                </c:pt>
                <c:pt idx="7171">
                  <c:v>7171</c:v>
                </c:pt>
                <c:pt idx="7172">
                  <c:v>7172</c:v>
                </c:pt>
                <c:pt idx="7173">
                  <c:v>7173</c:v>
                </c:pt>
                <c:pt idx="7174">
                  <c:v>7174</c:v>
                </c:pt>
                <c:pt idx="7175">
                  <c:v>7175</c:v>
                </c:pt>
                <c:pt idx="7176">
                  <c:v>7176</c:v>
                </c:pt>
                <c:pt idx="7177">
                  <c:v>7177</c:v>
                </c:pt>
                <c:pt idx="7178">
                  <c:v>7178</c:v>
                </c:pt>
                <c:pt idx="7179">
                  <c:v>7179</c:v>
                </c:pt>
                <c:pt idx="7180">
                  <c:v>7180</c:v>
                </c:pt>
                <c:pt idx="7181">
                  <c:v>7181</c:v>
                </c:pt>
                <c:pt idx="7182">
                  <c:v>7182</c:v>
                </c:pt>
                <c:pt idx="7183">
                  <c:v>7183</c:v>
                </c:pt>
                <c:pt idx="7184">
                  <c:v>7184</c:v>
                </c:pt>
                <c:pt idx="7185">
                  <c:v>7185</c:v>
                </c:pt>
                <c:pt idx="7186">
                  <c:v>7186</c:v>
                </c:pt>
                <c:pt idx="7187">
                  <c:v>7187</c:v>
                </c:pt>
                <c:pt idx="7188">
                  <c:v>7188</c:v>
                </c:pt>
                <c:pt idx="7189">
                  <c:v>7189</c:v>
                </c:pt>
                <c:pt idx="7190">
                  <c:v>7190</c:v>
                </c:pt>
                <c:pt idx="7191">
                  <c:v>7191</c:v>
                </c:pt>
                <c:pt idx="7192">
                  <c:v>7192</c:v>
                </c:pt>
                <c:pt idx="7193">
                  <c:v>7193</c:v>
                </c:pt>
                <c:pt idx="7194">
                  <c:v>7194</c:v>
                </c:pt>
                <c:pt idx="7195">
                  <c:v>7195</c:v>
                </c:pt>
                <c:pt idx="7196">
                  <c:v>7196</c:v>
                </c:pt>
                <c:pt idx="7197">
                  <c:v>7197</c:v>
                </c:pt>
                <c:pt idx="7198">
                  <c:v>7198</c:v>
                </c:pt>
                <c:pt idx="7199">
                  <c:v>7199</c:v>
                </c:pt>
                <c:pt idx="7200">
                  <c:v>7200</c:v>
                </c:pt>
                <c:pt idx="7201">
                  <c:v>7201</c:v>
                </c:pt>
                <c:pt idx="7202">
                  <c:v>7202</c:v>
                </c:pt>
                <c:pt idx="7203">
                  <c:v>7203</c:v>
                </c:pt>
                <c:pt idx="7204">
                  <c:v>7204</c:v>
                </c:pt>
                <c:pt idx="7205">
                  <c:v>7205</c:v>
                </c:pt>
                <c:pt idx="7206">
                  <c:v>7206</c:v>
                </c:pt>
                <c:pt idx="7207">
                  <c:v>7207</c:v>
                </c:pt>
                <c:pt idx="7208">
                  <c:v>7208</c:v>
                </c:pt>
                <c:pt idx="7209">
                  <c:v>7209</c:v>
                </c:pt>
                <c:pt idx="7210">
                  <c:v>7210</c:v>
                </c:pt>
                <c:pt idx="7211">
                  <c:v>7211</c:v>
                </c:pt>
                <c:pt idx="7212">
                  <c:v>7212</c:v>
                </c:pt>
                <c:pt idx="7213">
                  <c:v>7213</c:v>
                </c:pt>
                <c:pt idx="7214">
                  <c:v>7214</c:v>
                </c:pt>
                <c:pt idx="7215">
                  <c:v>7215</c:v>
                </c:pt>
                <c:pt idx="7216">
                  <c:v>7216</c:v>
                </c:pt>
                <c:pt idx="7217">
                  <c:v>7217</c:v>
                </c:pt>
                <c:pt idx="7218">
                  <c:v>7218</c:v>
                </c:pt>
                <c:pt idx="7219">
                  <c:v>7219</c:v>
                </c:pt>
                <c:pt idx="7220">
                  <c:v>7220</c:v>
                </c:pt>
                <c:pt idx="7221">
                  <c:v>7221</c:v>
                </c:pt>
                <c:pt idx="7222">
                  <c:v>7222</c:v>
                </c:pt>
                <c:pt idx="7223">
                  <c:v>7223</c:v>
                </c:pt>
                <c:pt idx="7224">
                  <c:v>7224</c:v>
                </c:pt>
                <c:pt idx="7225">
                  <c:v>7225</c:v>
                </c:pt>
                <c:pt idx="7226">
                  <c:v>7226</c:v>
                </c:pt>
                <c:pt idx="7227">
                  <c:v>7227</c:v>
                </c:pt>
                <c:pt idx="7228">
                  <c:v>7228</c:v>
                </c:pt>
                <c:pt idx="7229">
                  <c:v>7229</c:v>
                </c:pt>
                <c:pt idx="7230">
                  <c:v>7230</c:v>
                </c:pt>
                <c:pt idx="7231">
                  <c:v>7231</c:v>
                </c:pt>
                <c:pt idx="7232">
                  <c:v>7232</c:v>
                </c:pt>
                <c:pt idx="7233">
                  <c:v>7233</c:v>
                </c:pt>
                <c:pt idx="7234">
                  <c:v>7234</c:v>
                </c:pt>
                <c:pt idx="7235">
                  <c:v>7235</c:v>
                </c:pt>
                <c:pt idx="7236">
                  <c:v>7236</c:v>
                </c:pt>
                <c:pt idx="7237">
                  <c:v>7237</c:v>
                </c:pt>
                <c:pt idx="7238">
                  <c:v>7238</c:v>
                </c:pt>
                <c:pt idx="7239">
                  <c:v>7239</c:v>
                </c:pt>
                <c:pt idx="7240">
                  <c:v>7240</c:v>
                </c:pt>
                <c:pt idx="7241">
                  <c:v>7241</c:v>
                </c:pt>
                <c:pt idx="7242">
                  <c:v>7242</c:v>
                </c:pt>
                <c:pt idx="7243">
                  <c:v>7243</c:v>
                </c:pt>
                <c:pt idx="7244">
                  <c:v>7244</c:v>
                </c:pt>
                <c:pt idx="7245">
                  <c:v>7245</c:v>
                </c:pt>
                <c:pt idx="7246">
                  <c:v>7246</c:v>
                </c:pt>
                <c:pt idx="7247">
                  <c:v>7247</c:v>
                </c:pt>
                <c:pt idx="7248">
                  <c:v>7248</c:v>
                </c:pt>
                <c:pt idx="7249">
                  <c:v>7249</c:v>
                </c:pt>
                <c:pt idx="7250">
                  <c:v>7250</c:v>
                </c:pt>
                <c:pt idx="7251">
                  <c:v>7251</c:v>
                </c:pt>
                <c:pt idx="7252">
                  <c:v>7252</c:v>
                </c:pt>
                <c:pt idx="7253">
                  <c:v>7253</c:v>
                </c:pt>
                <c:pt idx="7254">
                  <c:v>7254</c:v>
                </c:pt>
                <c:pt idx="7255">
                  <c:v>7255</c:v>
                </c:pt>
                <c:pt idx="7256">
                  <c:v>7256</c:v>
                </c:pt>
                <c:pt idx="7257">
                  <c:v>7257</c:v>
                </c:pt>
                <c:pt idx="7258">
                  <c:v>7258</c:v>
                </c:pt>
                <c:pt idx="7259">
                  <c:v>7259</c:v>
                </c:pt>
                <c:pt idx="7260">
                  <c:v>7260</c:v>
                </c:pt>
                <c:pt idx="7261">
                  <c:v>7261</c:v>
                </c:pt>
                <c:pt idx="7262">
                  <c:v>7262</c:v>
                </c:pt>
                <c:pt idx="7263">
                  <c:v>7263</c:v>
                </c:pt>
                <c:pt idx="7264">
                  <c:v>7264</c:v>
                </c:pt>
                <c:pt idx="7265">
                  <c:v>7265</c:v>
                </c:pt>
                <c:pt idx="7266">
                  <c:v>7266</c:v>
                </c:pt>
                <c:pt idx="7267">
                  <c:v>7267</c:v>
                </c:pt>
                <c:pt idx="7268">
                  <c:v>7268</c:v>
                </c:pt>
                <c:pt idx="7269">
                  <c:v>7269</c:v>
                </c:pt>
                <c:pt idx="7270">
                  <c:v>7270</c:v>
                </c:pt>
                <c:pt idx="7271">
                  <c:v>7271</c:v>
                </c:pt>
                <c:pt idx="7272">
                  <c:v>7272</c:v>
                </c:pt>
                <c:pt idx="7273">
                  <c:v>7273</c:v>
                </c:pt>
                <c:pt idx="7274">
                  <c:v>7274</c:v>
                </c:pt>
                <c:pt idx="7275">
                  <c:v>7275</c:v>
                </c:pt>
                <c:pt idx="7276">
                  <c:v>7276</c:v>
                </c:pt>
                <c:pt idx="7277">
                  <c:v>7277</c:v>
                </c:pt>
                <c:pt idx="7278">
                  <c:v>7278</c:v>
                </c:pt>
                <c:pt idx="7279">
                  <c:v>7279</c:v>
                </c:pt>
                <c:pt idx="7280">
                  <c:v>7280</c:v>
                </c:pt>
                <c:pt idx="7281">
                  <c:v>7281</c:v>
                </c:pt>
                <c:pt idx="7282">
                  <c:v>7282</c:v>
                </c:pt>
                <c:pt idx="7283">
                  <c:v>7283</c:v>
                </c:pt>
                <c:pt idx="7284">
                  <c:v>7284</c:v>
                </c:pt>
                <c:pt idx="7285">
                  <c:v>7285</c:v>
                </c:pt>
                <c:pt idx="7286">
                  <c:v>7286</c:v>
                </c:pt>
                <c:pt idx="7287">
                  <c:v>7287</c:v>
                </c:pt>
                <c:pt idx="7288">
                  <c:v>7288</c:v>
                </c:pt>
                <c:pt idx="7289">
                  <c:v>7289</c:v>
                </c:pt>
                <c:pt idx="7290">
                  <c:v>7290</c:v>
                </c:pt>
                <c:pt idx="7291">
                  <c:v>7291</c:v>
                </c:pt>
                <c:pt idx="7292">
                  <c:v>7292</c:v>
                </c:pt>
                <c:pt idx="7293">
                  <c:v>7293</c:v>
                </c:pt>
                <c:pt idx="7294">
                  <c:v>7294</c:v>
                </c:pt>
                <c:pt idx="7295">
                  <c:v>7295</c:v>
                </c:pt>
                <c:pt idx="7296">
                  <c:v>7296</c:v>
                </c:pt>
                <c:pt idx="7297">
                  <c:v>7297</c:v>
                </c:pt>
                <c:pt idx="7298">
                  <c:v>7298</c:v>
                </c:pt>
                <c:pt idx="7299">
                  <c:v>7299</c:v>
                </c:pt>
                <c:pt idx="7300">
                  <c:v>7300</c:v>
                </c:pt>
                <c:pt idx="7301">
                  <c:v>7301</c:v>
                </c:pt>
                <c:pt idx="7302">
                  <c:v>7302</c:v>
                </c:pt>
                <c:pt idx="7303">
                  <c:v>7303</c:v>
                </c:pt>
                <c:pt idx="7304">
                  <c:v>7304</c:v>
                </c:pt>
                <c:pt idx="7305">
                  <c:v>7305</c:v>
                </c:pt>
                <c:pt idx="7306">
                  <c:v>7306</c:v>
                </c:pt>
                <c:pt idx="7307">
                  <c:v>7307</c:v>
                </c:pt>
                <c:pt idx="7308">
                  <c:v>7308</c:v>
                </c:pt>
                <c:pt idx="7309">
                  <c:v>7309</c:v>
                </c:pt>
                <c:pt idx="7310">
                  <c:v>7310</c:v>
                </c:pt>
                <c:pt idx="7311">
                  <c:v>7311</c:v>
                </c:pt>
                <c:pt idx="7312">
                  <c:v>7312</c:v>
                </c:pt>
                <c:pt idx="7313">
                  <c:v>7313</c:v>
                </c:pt>
                <c:pt idx="7314">
                  <c:v>7314</c:v>
                </c:pt>
                <c:pt idx="7315">
                  <c:v>7315</c:v>
                </c:pt>
                <c:pt idx="7316">
                  <c:v>7316</c:v>
                </c:pt>
                <c:pt idx="7317">
                  <c:v>7317</c:v>
                </c:pt>
                <c:pt idx="7318">
                  <c:v>7318</c:v>
                </c:pt>
                <c:pt idx="7319">
                  <c:v>7319</c:v>
                </c:pt>
                <c:pt idx="7320">
                  <c:v>7320</c:v>
                </c:pt>
                <c:pt idx="7321">
                  <c:v>7321</c:v>
                </c:pt>
                <c:pt idx="7322">
                  <c:v>7322</c:v>
                </c:pt>
                <c:pt idx="7323">
                  <c:v>7323</c:v>
                </c:pt>
                <c:pt idx="7324">
                  <c:v>7324</c:v>
                </c:pt>
                <c:pt idx="7325">
                  <c:v>7325</c:v>
                </c:pt>
                <c:pt idx="7326">
                  <c:v>7326</c:v>
                </c:pt>
                <c:pt idx="7327">
                  <c:v>7327</c:v>
                </c:pt>
                <c:pt idx="7328">
                  <c:v>7328</c:v>
                </c:pt>
                <c:pt idx="7329">
                  <c:v>7329</c:v>
                </c:pt>
                <c:pt idx="7330">
                  <c:v>7330</c:v>
                </c:pt>
                <c:pt idx="7331">
                  <c:v>7331</c:v>
                </c:pt>
                <c:pt idx="7332">
                  <c:v>7332</c:v>
                </c:pt>
                <c:pt idx="7333">
                  <c:v>7333</c:v>
                </c:pt>
                <c:pt idx="7334">
                  <c:v>7334</c:v>
                </c:pt>
                <c:pt idx="7335">
                  <c:v>7335</c:v>
                </c:pt>
                <c:pt idx="7336">
                  <c:v>7336</c:v>
                </c:pt>
                <c:pt idx="7337">
                  <c:v>7337</c:v>
                </c:pt>
                <c:pt idx="7338">
                  <c:v>7338</c:v>
                </c:pt>
                <c:pt idx="7339">
                  <c:v>7339</c:v>
                </c:pt>
                <c:pt idx="7340">
                  <c:v>7340</c:v>
                </c:pt>
                <c:pt idx="7341">
                  <c:v>7341</c:v>
                </c:pt>
                <c:pt idx="7342">
                  <c:v>7342</c:v>
                </c:pt>
                <c:pt idx="7343">
                  <c:v>7343</c:v>
                </c:pt>
                <c:pt idx="7344">
                  <c:v>7344</c:v>
                </c:pt>
                <c:pt idx="7345">
                  <c:v>7345</c:v>
                </c:pt>
                <c:pt idx="7346">
                  <c:v>7346</c:v>
                </c:pt>
                <c:pt idx="7347">
                  <c:v>7347</c:v>
                </c:pt>
                <c:pt idx="7348">
                  <c:v>7348</c:v>
                </c:pt>
                <c:pt idx="7349">
                  <c:v>7349</c:v>
                </c:pt>
                <c:pt idx="7350">
                  <c:v>7350</c:v>
                </c:pt>
                <c:pt idx="7351">
                  <c:v>7351</c:v>
                </c:pt>
                <c:pt idx="7352">
                  <c:v>7352</c:v>
                </c:pt>
                <c:pt idx="7353">
                  <c:v>7353</c:v>
                </c:pt>
                <c:pt idx="7354">
                  <c:v>7354</c:v>
                </c:pt>
                <c:pt idx="7355">
                  <c:v>7355</c:v>
                </c:pt>
                <c:pt idx="7356">
                  <c:v>7356</c:v>
                </c:pt>
                <c:pt idx="7357">
                  <c:v>7357</c:v>
                </c:pt>
                <c:pt idx="7358">
                  <c:v>7358</c:v>
                </c:pt>
                <c:pt idx="7359">
                  <c:v>7359</c:v>
                </c:pt>
                <c:pt idx="7360">
                  <c:v>7360</c:v>
                </c:pt>
                <c:pt idx="7361">
                  <c:v>7361</c:v>
                </c:pt>
                <c:pt idx="7362">
                  <c:v>7362</c:v>
                </c:pt>
                <c:pt idx="7363">
                  <c:v>7363</c:v>
                </c:pt>
                <c:pt idx="7364">
                  <c:v>7364</c:v>
                </c:pt>
                <c:pt idx="7365">
                  <c:v>7365</c:v>
                </c:pt>
                <c:pt idx="7366">
                  <c:v>7366</c:v>
                </c:pt>
                <c:pt idx="7367">
                  <c:v>7367</c:v>
                </c:pt>
                <c:pt idx="7368">
                  <c:v>7368</c:v>
                </c:pt>
                <c:pt idx="7369">
                  <c:v>7369</c:v>
                </c:pt>
                <c:pt idx="7370">
                  <c:v>7370</c:v>
                </c:pt>
                <c:pt idx="7371">
                  <c:v>7371</c:v>
                </c:pt>
                <c:pt idx="7372">
                  <c:v>7372</c:v>
                </c:pt>
                <c:pt idx="7373">
                  <c:v>7373</c:v>
                </c:pt>
                <c:pt idx="7374">
                  <c:v>7374</c:v>
                </c:pt>
                <c:pt idx="7375">
                  <c:v>7375</c:v>
                </c:pt>
                <c:pt idx="7376">
                  <c:v>7376</c:v>
                </c:pt>
                <c:pt idx="7377">
                  <c:v>7377</c:v>
                </c:pt>
                <c:pt idx="7378">
                  <c:v>7378</c:v>
                </c:pt>
                <c:pt idx="7379">
                  <c:v>7379</c:v>
                </c:pt>
                <c:pt idx="7380">
                  <c:v>7380</c:v>
                </c:pt>
                <c:pt idx="7381">
                  <c:v>7381</c:v>
                </c:pt>
                <c:pt idx="7382">
                  <c:v>7382</c:v>
                </c:pt>
                <c:pt idx="7383">
                  <c:v>7383</c:v>
                </c:pt>
                <c:pt idx="7384">
                  <c:v>7384</c:v>
                </c:pt>
                <c:pt idx="7385">
                  <c:v>7385</c:v>
                </c:pt>
                <c:pt idx="7386">
                  <c:v>7386</c:v>
                </c:pt>
                <c:pt idx="7387">
                  <c:v>7387</c:v>
                </c:pt>
                <c:pt idx="7388">
                  <c:v>7388</c:v>
                </c:pt>
                <c:pt idx="7389">
                  <c:v>7389</c:v>
                </c:pt>
                <c:pt idx="7390">
                  <c:v>7390</c:v>
                </c:pt>
                <c:pt idx="7391">
                  <c:v>7391</c:v>
                </c:pt>
                <c:pt idx="7392">
                  <c:v>7392</c:v>
                </c:pt>
                <c:pt idx="7393">
                  <c:v>7393</c:v>
                </c:pt>
                <c:pt idx="7394">
                  <c:v>7394</c:v>
                </c:pt>
                <c:pt idx="7395">
                  <c:v>7395</c:v>
                </c:pt>
                <c:pt idx="7396">
                  <c:v>7396</c:v>
                </c:pt>
                <c:pt idx="7397">
                  <c:v>7397</c:v>
                </c:pt>
                <c:pt idx="7398">
                  <c:v>7398</c:v>
                </c:pt>
                <c:pt idx="7399">
                  <c:v>7399</c:v>
                </c:pt>
                <c:pt idx="7400">
                  <c:v>7400</c:v>
                </c:pt>
                <c:pt idx="7401">
                  <c:v>7401</c:v>
                </c:pt>
                <c:pt idx="7402">
                  <c:v>7402</c:v>
                </c:pt>
                <c:pt idx="7403">
                  <c:v>7403</c:v>
                </c:pt>
                <c:pt idx="7404">
                  <c:v>7404</c:v>
                </c:pt>
                <c:pt idx="7405">
                  <c:v>7405</c:v>
                </c:pt>
                <c:pt idx="7406">
                  <c:v>7406</c:v>
                </c:pt>
                <c:pt idx="7407">
                  <c:v>7407</c:v>
                </c:pt>
                <c:pt idx="7408">
                  <c:v>7408</c:v>
                </c:pt>
                <c:pt idx="7409">
                  <c:v>7409</c:v>
                </c:pt>
                <c:pt idx="7410">
                  <c:v>7410</c:v>
                </c:pt>
                <c:pt idx="7411">
                  <c:v>7411</c:v>
                </c:pt>
                <c:pt idx="7412">
                  <c:v>7412</c:v>
                </c:pt>
                <c:pt idx="7413">
                  <c:v>7413</c:v>
                </c:pt>
                <c:pt idx="7414">
                  <c:v>7414</c:v>
                </c:pt>
                <c:pt idx="7415">
                  <c:v>7415</c:v>
                </c:pt>
                <c:pt idx="7416">
                  <c:v>7416</c:v>
                </c:pt>
                <c:pt idx="7417">
                  <c:v>7417</c:v>
                </c:pt>
                <c:pt idx="7418">
                  <c:v>7418</c:v>
                </c:pt>
                <c:pt idx="7419">
                  <c:v>7419</c:v>
                </c:pt>
                <c:pt idx="7420">
                  <c:v>7420</c:v>
                </c:pt>
                <c:pt idx="7421">
                  <c:v>7421</c:v>
                </c:pt>
                <c:pt idx="7422">
                  <c:v>7422</c:v>
                </c:pt>
                <c:pt idx="7423">
                  <c:v>7423</c:v>
                </c:pt>
                <c:pt idx="7424">
                  <c:v>7424</c:v>
                </c:pt>
                <c:pt idx="7425">
                  <c:v>7425</c:v>
                </c:pt>
                <c:pt idx="7426">
                  <c:v>7426</c:v>
                </c:pt>
                <c:pt idx="7427">
                  <c:v>7427</c:v>
                </c:pt>
                <c:pt idx="7428">
                  <c:v>7428</c:v>
                </c:pt>
                <c:pt idx="7429">
                  <c:v>7429</c:v>
                </c:pt>
                <c:pt idx="7430">
                  <c:v>7430</c:v>
                </c:pt>
                <c:pt idx="7431">
                  <c:v>7431</c:v>
                </c:pt>
                <c:pt idx="7432">
                  <c:v>7432</c:v>
                </c:pt>
                <c:pt idx="7433">
                  <c:v>7433</c:v>
                </c:pt>
                <c:pt idx="7434">
                  <c:v>7434</c:v>
                </c:pt>
                <c:pt idx="7435">
                  <c:v>7435</c:v>
                </c:pt>
                <c:pt idx="7436">
                  <c:v>7436</c:v>
                </c:pt>
                <c:pt idx="7437">
                  <c:v>7437</c:v>
                </c:pt>
                <c:pt idx="7438">
                  <c:v>7438</c:v>
                </c:pt>
                <c:pt idx="7439">
                  <c:v>7439</c:v>
                </c:pt>
                <c:pt idx="7440">
                  <c:v>7440</c:v>
                </c:pt>
                <c:pt idx="7441">
                  <c:v>7441</c:v>
                </c:pt>
                <c:pt idx="7442">
                  <c:v>7442</c:v>
                </c:pt>
                <c:pt idx="7443">
                  <c:v>7443</c:v>
                </c:pt>
                <c:pt idx="7444">
                  <c:v>7444</c:v>
                </c:pt>
                <c:pt idx="7445">
                  <c:v>7445</c:v>
                </c:pt>
                <c:pt idx="7446">
                  <c:v>7446</c:v>
                </c:pt>
                <c:pt idx="7447">
                  <c:v>7447</c:v>
                </c:pt>
                <c:pt idx="7448">
                  <c:v>7448</c:v>
                </c:pt>
                <c:pt idx="7449">
                  <c:v>7449</c:v>
                </c:pt>
                <c:pt idx="7450">
                  <c:v>7450</c:v>
                </c:pt>
                <c:pt idx="7451">
                  <c:v>7451</c:v>
                </c:pt>
                <c:pt idx="7452">
                  <c:v>7452</c:v>
                </c:pt>
                <c:pt idx="7453">
                  <c:v>7453</c:v>
                </c:pt>
                <c:pt idx="7454">
                  <c:v>7454</c:v>
                </c:pt>
                <c:pt idx="7455">
                  <c:v>7455</c:v>
                </c:pt>
                <c:pt idx="7456">
                  <c:v>7456</c:v>
                </c:pt>
                <c:pt idx="7457">
                  <c:v>7457</c:v>
                </c:pt>
                <c:pt idx="7458">
                  <c:v>7458</c:v>
                </c:pt>
                <c:pt idx="7459">
                  <c:v>7459</c:v>
                </c:pt>
                <c:pt idx="7460">
                  <c:v>7460</c:v>
                </c:pt>
                <c:pt idx="7461">
                  <c:v>7461</c:v>
                </c:pt>
                <c:pt idx="7462">
                  <c:v>7462</c:v>
                </c:pt>
                <c:pt idx="7463">
                  <c:v>7463</c:v>
                </c:pt>
                <c:pt idx="7464">
                  <c:v>7464</c:v>
                </c:pt>
                <c:pt idx="7465">
                  <c:v>7465</c:v>
                </c:pt>
                <c:pt idx="7466">
                  <c:v>7466</c:v>
                </c:pt>
                <c:pt idx="7467">
                  <c:v>7467</c:v>
                </c:pt>
                <c:pt idx="7468">
                  <c:v>7468</c:v>
                </c:pt>
                <c:pt idx="7469">
                  <c:v>7469</c:v>
                </c:pt>
                <c:pt idx="7470">
                  <c:v>7470</c:v>
                </c:pt>
                <c:pt idx="7471">
                  <c:v>7471</c:v>
                </c:pt>
                <c:pt idx="7472">
                  <c:v>7472</c:v>
                </c:pt>
                <c:pt idx="7473">
                  <c:v>7473</c:v>
                </c:pt>
                <c:pt idx="7474">
                  <c:v>7474</c:v>
                </c:pt>
                <c:pt idx="7475">
                  <c:v>7475</c:v>
                </c:pt>
                <c:pt idx="7476">
                  <c:v>7476</c:v>
                </c:pt>
                <c:pt idx="7477">
                  <c:v>7477</c:v>
                </c:pt>
                <c:pt idx="7478">
                  <c:v>7478</c:v>
                </c:pt>
                <c:pt idx="7479">
                  <c:v>7479</c:v>
                </c:pt>
                <c:pt idx="7480">
                  <c:v>7480</c:v>
                </c:pt>
                <c:pt idx="7481">
                  <c:v>7481</c:v>
                </c:pt>
                <c:pt idx="7482">
                  <c:v>7482</c:v>
                </c:pt>
                <c:pt idx="7483">
                  <c:v>7483</c:v>
                </c:pt>
                <c:pt idx="7484">
                  <c:v>7484</c:v>
                </c:pt>
                <c:pt idx="7485">
                  <c:v>7485</c:v>
                </c:pt>
                <c:pt idx="7486">
                  <c:v>7486</c:v>
                </c:pt>
                <c:pt idx="7487">
                  <c:v>7487</c:v>
                </c:pt>
                <c:pt idx="7488">
                  <c:v>7488</c:v>
                </c:pt>
                <c:pt idx="7489">
                  <c:v>7489</c:v>
                </c:pt>
                <c:pt idx="7490">
                  <c:v>7490</c:v>
                </c:pt>
                <c:pt idx="7491">
                  <c:v>7491</c:v>
                </c:pt>
                <c:pt idx="7492">
                  <c:v>7492</c:v>
                </c:pt>
                <c:pt idx="7493">
                  <c:v>7493</c:v>
                </c:pt>
                <c:pt idx="7494">
                  <c:v>7494</c:v>
                </c:pt>
                <c:pt idx="7495">
                  <c:v>7495</c:v>
                </c:pt>
                <c:pt idx="7496">
                  <c:v>7496</c:v>
                </c:pt>
                <c:pt idx="7497">
                  <c:v>7497</c:v>
                </c:pt>
                <c:pt idx="7498">
                  <c:v>7498</c:v>
                </c:pt>
                <c:pt idx="7499">
                  <c:v>7499</c:v>
                </c:pt>
                <c:pt idx="7500">
                  <c:v>7500</c:v>
                </c:pt>
                <c:pt idx="7501">
                  <c:v>7501</c:v>
                </c:pt>
                <c:pt idx="7502">
                  <c:v>7502</c:v>
                </c:pt>
                <c:pt idx="7503">
                  <c:v>7503</c:v>
                </c:pt>
                <c:pt idx="7504">
                  <c:v>7504</c:v>
                </c:pt>
                <c:pt idx="7505">
                  <c:v>7505</c:v>
                </c:pt>
                <c:pt idx="7506">
                  <c:v>7506</c:v>
                </c:pt>
                <c:pt idx="7507">
                  <c:v>7507</c:v>
                </c:pt>
                <c:pt idx="7508">
                  <c:v>7508</c:v>
                </c:pt>
                <c:pt idx="7509">
                  <c:v>7509</c:v>
                </c:pt>
                <c:pt idx="7510">
                  <c:v>7510</c:v>
                </c:pt>
                <c:pt idx="7511">
                  <c:v>7511</c:v>
                </c:pt>
                <c:pt idx="7512">
                  <c:v>7512</c:v>
                </c:pt>
                <c:pt idx="7513">
                  <c:v>7513</c:v>
                </c:pt>
                <c:pt idx="7514">
                  <c:v>7514</c:v>
                </c:pt>
                <c:pt idx="7515">
                  <c:v>7515</c:v>
                </c:pt>
                <c:pt idx="7516">
                  <c:v>7516</c:v>
                </c:pt>
                <c:pt idx="7517">
                  <c:v>7517</c:v>
                </c:pt>
                <c:pt idx="7518">
                  <c:v>7518</c:v>
                </c:pt>
                <c:pt idx="7519">
                  <c:v>7519</c:v>
                </c:pt>
                <c:pt idx="7520">
                  <c:v>7520</c:v>
                </c:pt>
                <c:pt idx="7521">
                  <c:v>7521</c:v>
                </c:pt>
                <c:pt idx="7522">
                  <c:v>7522</c:v>
                </c:pt>
                <c:pt idx="7523">
                  <c:v>7523</c:v>
                </c:pt>
                <c:pt idx="7524">
                  <c:v>7524</c:v>
                </c:pt>
                <c:pt idx="7525">
                  <c:v>7525</c:v>
                </c:pt>
                <c:pt idx="7526">
                  <c:v>7526</c:v>
                </c:pt>
                <c:pt idx="7527">
                  <c:v>7527</c:v>
                </c:pt>
                <c:pt idx="7528">
                  <c:v>7528</c:v>
                </c:pt>
                <c:pt idx="7529">
                  <c:v>7529</c:v>
                </c:pt>
                <c:pt idx="7530">
                  <c:v>7530</c:v>
                </c:pt>
                <c:pt idx="7531">
                  <c:v>7531</c:v>
                </c:pt>
                <c:pt idx="7532">
                  <c:v>7532</c:v>
                </c:pt>
                <c:pt idx="7533">
                  <c:v>7533</c:v>
                </c:pt>
                <c:pt idx="7534">
                  <c:v>7534</c:v>
                </c:pt>
                <c:pt idx="7535">
                  <c:v>7535</c:v>
                </c:pt>
                <c:pt idx="7536">
                  <c:v>7536</c:v>
                </c:pt>
                <c:pt idx="7537">
                  <c:v>7537</c:v>
                </c:pt>
                <c:pt idx="7538">
                  <c:v>7538</c:v>
                </c:pt>
                <c:pt idx="7539">
                  <c:v>7539</c:v>
                </c:pt>
                <c:pt idx="7540">
                  <c:v>7540</c:v>
                </c:pt>
                <c:pt idx="7541">
                  <c:v>7541</c:v>
                </c:pt>
                <c:pt idx="7542">
                  <c:v>7542</c:v>
                </c:pt>
                <c:pt idx="7543">
                  <c:v>7543</c:v>
                </c:pt>
                <c:pt idx="7544">
                  <c:v>7544</c:v>
                </c:pt>
                <c:pt idx="7545">
                  <c:v>7545</c:v>
                </c:pt>
                <c:pt idx="7546">
                  <c:v>7546</c:v>
                </c:pt>
                <c:pt idx="7547">
                  <c:v>7547</c:v>
                </c:pt>
                <c:pt idx="7548">
                  <c:v>7548</c:v>
                </c:pt>
                <c:pt idx="7549">
                  <c:v>7549</c:v>
                </c:pt>
                <c:pt idx="7550">
                  <c:v>7550</c:v>
                </c:pt>
                <c:pt idx="7551">
                  <c:v>7551</c:v>
                </c:pt>
                <c:pt idx="7552">
                  <c:v>7552</c:v>
                </c:pt>
                <c:pt idx="7553">
                  <c:v>7553</c:v>
                </c:pt>
                <c:pt idx="7554">
                  <c:v>7554</c:v>
                </c:pt>
                <c:pt idx="7555">
                  <c:v>7555</c:v>
                </c:pt>
                <c:pt idx="7556">
                  <c:v>7556</c:v>
                </c:pt>
                <c:pt idx="7557">
                  <c:v>7557</c:v>
                </c:pt>
                <c:pt idx="7558">
                  <c:v>7558</c:v>
                </c:pt>
                <c:pt idx="7559">
                  <c:v>7559</c:v>
                </c:pt>
                <c:pt idx="7560">
                  <c:v>7560</c:v>
                </c:pt>
                <c:pt idx="7561">
                  <c:v>7561</c:v>
                </c:pt>
                <c:pt idx="7562">
                  <c:v>7562</c:v>
                </c:pt>
                <c:pt idx="7563">
                  <c:v>7563</c:v>
                </c:pt>
                <c:pt idx="7564">
                  <c:v>7564</c:v>
                </c:pt>
                <c:pt idx="7565">
                  <c:v>7565</c:v>
                </c:pt>
                <c:pt idx="7566">
                  <c:v>7566</c:v>
                </c:pt>
                <c:pt idx="7567">
                  <c:v>7567</c:v>
                </c:pt>
                <c:pt idx="7568">
                  <c:v>7568</c:v>
                </c:pt>
                <c:pt idx="7569">
                  <c:v>7569</c:v>
                </c:pt>
                <c:pt idx="7570">
                  <c:v>7570</c:v>
                </c:pt>
                <c:pt idx="7571">
                  <c:v>7571</c:v>
                </c:pt>
                <c:pt idx="7572">
                  <c:v>7572</c:v>
                </c:pt>
                <c:pt idx="7573">
                  <c:v>7573</c:v>
                </c:pt>
                <c:pt idx="7574">
                  <c:v>7574</c:v>
                </c:pt>
                <c:pt idx="7575">
                  <c:v>7575</c:v>
                </c:pt>
                <c:pt idx="7576">
                  <c:v>7576</c:v>
                </c:pt>
                <c:pt idx="7577">
                  <c:v>7577</c:v>
                </c:pt>
                <c:pt idx="7578">
                  <c:v>7578</c:v>
                </c:pt>
                <c:pt idx="7579">
                  <c:v>7579</c:v>
                </c:pt>
                <c:pt idx="7580">
                  <c:v>7580</c:v>
                </c:pt>
                <c:pt idx="7581">
                  <c:v>7581</c:v>
                </c:pt>
                <c:pt idx="7582">
                  <c:v>7582</c:v>
                </c:pt>
                <c:pt idx="7583">
                  <c:v>7583</c:v>
                </c:pt>
                <c:pt idx="7584">
                  <c:v>7584</c:v>
                </c:pt>
                <c:pt idx="7585">
                  <c:v>7585</c:v>
                </c:pt>
                <c:pt idx="7586">
                  <c:v>7586</c:v>
                </c:pt>
                <c:pt idx="7587">
                  <c:v>7587</c:v>
                </c:pt>
                <c:pt idx="7588">
                  <c:v>7588</c:v>
                </c:pt>
                <c:pt idx="7589">
                  <c:v>7589</c:v>
                </c:pt>
                <c:pt idx="7590">
                  <c:v>7590</c:v>
                </c:pt>
                <c:pt idx="7591">
                  <c:v>7591</c:v>
                </c:pt>
                <c:pt idx="7592">
                  <c:v>7592</c:v>
                </c:pt>
                <c:pt idx="7593">
                  <c:v>7593</c:v>
                </c:pt>
                <c:pt idx="7594">
                  <c:v>7594</c:v>
                </c:pt>
                <c:pt idx="7595">
                  <c:v>7595</c:v>
                </c:pt>
                <c:pt idx="7596">
                  <c:v>7596</c:v>
                </c:pt>
                <c:pt idx="7597">
                  <c:v>7597</c:v>
                </c:pt>
                <c:pt idx="7598">
                  <c:v>7598</c:v>
                </c:pt>
                <c:pt idx="7599">
                  <c:v>7599</c:v>
                </c:pt>
                <c:pt idx="7600">
                  <c:v>7600</c:v>
                </c:pt>
                <c:pt idx="7601">
                  <c:v>7601</c:v>
                </c:pt>
                <c:pt idx="7602">
                  <c:v>7602</c:v>
                </c:pt>
                <c:pt idx="7603">
                  <c:v>7603</c:v>
                </c:pt>
                <c:pt idx="7604">
                  <c:v>7604</c:v>
                </c:pt>
                <c:pt idx="7605">
                  <c:v>7605</c:v>
                </c:pt>
                <c:pt idx="7606">
                  <c:v>7606</c:v>
                </c:pt>
                <c:pt idx="7607">
                  <c:v>7607</c:v>
                </c:pt>
                <c:pt idx="7608">
                  <c:v>7608</c:v>
                </c:pt>
                <c:pt idx="7609">
                  <c:v>7609</c:v>
                </c:pt>
                <c:pt idx="7610">
                  <c:v>7610</c:v>
                </c:pt>
                <c:pt idx="7611">
                  <c:v>7611</c:v>
                </c:pt>
                <c:pt idx="7612">
                  <c:v>7612</c:v>
                </c:pt>
                <c:pt idx="7613">
                  <c:v>7613</c:v>
                </c:pt>
                <c:pt idx="7614">
                  <c:v>7614</c:v>
                </c:pt>
                <c:pt idx="7615">
                  <c:v>7615</c:v>
                </c:pt>
                <c:pt idx="7616">
                  <c:v>7616</c:v>
                </c:pt>
                <c:pt idx="7617">
                  <c:v>7617</c:v>
                </c:pt>
                <c:pt idx="7618">
                  <c:v>7618</c:v>
                </c:pt>
                <c:pt idx="7619">
                  <c:v>7619</c:v>
                </c:pt>
                <c:pt idx="7620">
                  <c:v>7620</c:v>
                </c:pt>
                <c:pt idx="7621">
                  <c:v>7621</c:v>
                </c:pt>
                <c:pt idx="7622">
                  <c:v>7622</c:v>
                </c:pt>
                <c:pt idx="7623">
                  <c:v>7623</c:v>
                </c:pt>
                <c:pt idx="7624">
                  <c:v>7624</c:v>
                </c:pt>
                <c:pt idx="7625">
                  <c:v>7625</c:v>
                </c:pt>
                <c:pt idx="7626">
                  <c:v>7626</c:v>
                </c:pt>
                <c:pt idx="7627">
                  <c:v>7627</c:v>
                </c:pt>
                <c:pt idx="7628">
                  <c:v>7628</c:v>
                </c:pt>
                <c:pt idx="7629">
                  <c:v>7629</c:v>
                </c:pt>
                <c:pt idx="7630">
                  <c:v>7630</c:v>
                </c:pt>
                <c:pt idx="7631">
                  <c:v>7631</c:v>
                </c:pt>
                <c:pt idx="7632">
                  <c:v>7632</c:v>
                </c:pt>
                <c:pt idx="7633">
                  <c:v>7633</c:v>
                </c:pt>
                <c:pt idx="7634">
                  <c:v>7634</c:v>
                </c:pt>
                <c:pt idx="7635">
                  <c:v>7635</c:v>
                </c:pt>
                <c:pt idx="7636">
                  <c:v>7636</c:v>
                </c:pt>
                <c:pt idx="7637">
                  <c:v>7637</c:v>
                </c:pt>
                <c:pt idx="7638">
                  <c:v>7638</c:v>
                </c:pt>
                <c:pt idx="7639">
                  <c:v>7639</c:v>
                </c:pt>
                <c:pt idx="7640">
                  <c:v>7640</c:v>
                </c:pt>
                <c:pt idx="7641">
                  <c:v>7641</c:v>
                </c:pt>
                <c:pt idx="7642">
                  <c:v>7642</c:v>
                </c:pt>
                <c:pt idx="7643">
                  <c:v>7643</c:v>
                </c:pt>
                <c:pt idx="7644">
                  <c:v>7644</c:v>
                </c:pt>
                <c:pt idx="7645">
                  <c:v>7645</c:v>
                </c:pt>
                <c:pt idx="7646">
                  <c:v>7646</c:v>
                </c:pt>
                <c:pt idx="7647">
                  <c:v>7647</c:v>
                </c:pt>
                <c:pt idx="7648">
                  <c:v>7648</c:v>
                </c:pt>
                <c:pt idx="7649">
                  <c:v>7649</c:v>
                </c:pt>
                <c:pt idx="7650">
                  <c:v>7650</c:v>
                </c:pt>
                <c:pt idx="7651">
                  <c:v>7651</c:v>
                </c:pt>
                <c:pt idx="7652">
                  <c:v>7652</c:v>
                </c:pt>
                <c:pt idx="7653">
                  <c:v>7653</c:v>
                </c:pt>
                <c:pt idx="7654">
                  <c:v>7654</c:v>
                </c:pt>
                <c:pt idx="7655">
                  <c:v>7655</c:v>
                </c:pt>
                <c:pt idx="7656">
                  <c:v>7656</c:v>
                </c:pt>
                <c:pt idx="7657">
                  <c:v>7657</c:v>
                </c:pt>
                <c:pt idx="7658">
                  <c:v>7658</c:v>
                </c:pt>
                <c:pt idx="7659">
                  <c:v>7659</c:v>
                </c:pt>
                <c:pt idx="7660">
                  <c:v>7660</c:v>
                </c:pt>
                <c:pt idx="7661">
                  <c:v>7661</c:v>
                </c:pt>
                <c:pt idx="7662">
                  <c:v>7662</c:v>
                </c:pt>
                <c:pt idx="7663">
                  <c:v>7663</c:v>
                </c:pt>
                <c:pt idx="7664">
                  <c:v>7664</c:v>
                </c:pt>
                <c:pt idx="7665">
                  <c:v>7665</c:v>
                </c:pt>
                <c:pt idx="7666">
                  <c:v>7666</c:v>
                </c:pt>
                <c:pt idx="7667">
                  <c:v>7667</c:v>
                </c:pt>
                <c:pt idx="7668">
                  <c:v>7668</c:v>
                </c:pt>
                <c:pt idx="7669">
                  <c:v>7669</c:v>
                </c:pt>
                <c:pt idx="7670">
                  <c:v>7670</c:v>
                </c:pt>
                <c:pt idx="7671">
                  <c:v>7671</c:v>
                </c:pt>
                <c:pt idx="7672">
                  <c:v>7672</c:v>
                </c:pt>
                <c:pt idx="7673">
                  <c:v>7673</c:v>
                </c:pt>
                <c:pt idx="7674">
                  <c:v>7674</c:v>
                </c:pt>
                <c:pt idx="7675">
                  <c:v>7675</c:v>
                </c:pt>
                <c:pt idx="7676">
                  <c:v>7676</c:v>
                </c:pt>
                <c:pt idx="7677">
                  <c:v>7677</c:v>
                </c:pt>
                <c:pt idx="7678">
                  <c:v>7678</c:v>
                </c:pt>
                <c:pt idx="7679">
                  <c:v>7679</c:v>
                </c:pt>
                <c:pt idx="7680">
                  <c:v>7680</c:v>
                </c:pt>
                <c:pt idx="7681">
                  <c:v>7681</c:v>
                </c:pt>
                <c:pt idx="7682">
                  <c:v>7682</c:v>
                </c:pt>
                <c:pt idx="7683">
                  <c:v>7683</c:v>
                </c:pt>
                <c:pt idx="7684">
                  <c:v>7684</c:v>
                </c:pt>
                <c:pt idx="7685">
                  <c:v>7685</c:v>
                </c:pt>
                <c:pt idx="7686">
                  <c:v>7686</c:v>
                </c:pt>
                <c:pt idx="7687">
                  <c:v>7687</c:v>
                </c:pt>
                <c:pt idx="7688">
                  <c:v>7688</c:v>
                </c:pt>
                <c:pt idx="7689">
                  <c:v>7689</c:v>
                </c:pt>
                <c:pt idx="7690">
                  <c:v>7690</c:v>
                </c:pt>
                <c:pt idx="7691">
                  <c:v>7691</c:v>
                </c:pt>
                <c:pt idx="7692">
                  <c:v>7692</c:v>
                </c:pt>
                <c:pt idx="7693">
                  <c:v>7693</c:v>
                </c:pt>
                <c:pt idx="7694">
                  <c:v>7694</c:v>
                </c:pt>
                <c:pt idx="7695">
                  <c:v>7695</c:v>
                </c:pt>
                <c:pt idx="7696">
                  <c:v>7696</c:v>
                </c:pt>
                <c:pt idx="7697">
                  <c:v>7697</c:v>
                </c:pt>
                <c:pt idx="7698">
                  <c:v>7698</c:v>
                </c:pt>
                <c:pt idx="7699">
                  <c:v>7699</c:v>
                </c:pt>
                <c:pt idx="7700">
                  <c:v>7700</c:v>
                </c:pt>
                <c:pt idx="7701">
                  <c:v>7701</c:v>
                </c:pt>
                <c:pt idx="7702">
                  <c:v>7702</c:v>
                </c:pt>
                <c:pt idx="7703">
                  <c:v>7703</c:v>
                </c:pt>
                <c:pt idx="7704">
                  <c:v>7704</c:v>
                </c:pt>
                <c:pt idx="7705">
                  <c:v>7705</c:v>
                </c:pt>
                <c:pt idx="7706">
                  <c:v>7706</c:v>
                </c:pt>
                <c:pt idx="7707">
                  <c:v>7707</c:v>
                </c:pt>
                <c:pt idx="7708">
                  <c:v>7708</c:v>
                </c:pt>
                <c:pt idx="7709">
                  <c:v>7709</c:v>
                </c:pt>
                <c:pt idx="7710">
                  <c:v>7710</c:v>
                </c:pt>
                <c:pt idx="7711">
                  <c:v>7711</c:v>
                </c:pt>
                <c:pt idx="7712">
                  <c:v>7712</c:v>
                </c:pt>
                <c:pt idx="7713">
                  <c:v>7713</c:v>
                </c:pt>
                <c:pt idx="7714">
                  <c:v>7714</c:v>
                </c:pt>
                <c:pt idx="7715">
                  <c:v>7715</c:v>
                </c:pt>
                <c:pt idx="7716">
                  <c:v>7716</c:v>
                </c:pt>
                <c:pt idx="7717">
                  <c:v>7717</c:v>
                </c:pt>
                <c:pt idx="7718">
                  <c:v>7718</c:v>
                </c:pt>
                <c:pt idx="7719">
                  <c:v>7719</c:v>
                </c:pt>
                <c:pt idx="7720">
                  <c:v>7720</c:v>
                </c:pt>
                <c:pt idx="7721">
                  <c:v>7721</c:v>
                </c:pt>
                <c:pt idx="7722">
                  <c:v>7722</c:v>
                </c:pt>
                <c:pt idx="7723">
                  <c:v>7723</c:v>
                </c:pt>
                <c:pt idx="7724">
                  <c:v>7724</c:v>
                </c:pt>
                <c:pt idx="7725">
                  <c:v>7725</c:v>
                </c:pt>
                <c:pt idx="7726">
                  <c:v>7726</c:v>
                </c:pt>
                <c:pt idx="7727">
                  <c:v>7727</c:v>
                </c:pt>
                <c:pt idx="7728">
                  <c:v>7728</c:v>
                </c:pt>
                <c:pt idx="7729">
                  <c:v>7729</c:v>
                </c:pt>
                <c:pt idx="7730">
                  <c:v>7730</c:v>
                </c:pt>
                <c:pt idx="7731">
                  <c:v>7731</c:v>
                </c:pt>
                <c:pt idx="7732">
                  <c:v>7732</c:v>
                </c:pt>
                <c:pt idx="7733">
                  <c:v>7733</c:v>
                </c:pt>
                <c:pt idx="7734">
                  <c:v>7734</c:v>
                </c:pt>
                <c:pt idx="7735">
                  <c:v>7735</c:v>
                </c:pt>
                <c:pt idx="7736">
                  <c:v>7736</c:v>
                </c:pt>
                <c:pt idx="7737">
                  <c:v>7737</c:v>
                </c:pt>
                <c:pt idx="7738">
                  <c:v>7738</c:v>
                </c:pt>
                <c:pt idx="7739">
                  <c:v>7739</c:v>
                </c:pt>
                <c:pt idx="7740">
                  <c:v>7740</c:v>
                </c:pt>
                <c:pt idx="7741">
                  <c:v>7741</c:v>
                </c:pt>
                <c:pt idx="7742">
                  <c:v>7742</c:v>
                </c:pt>
                <c:pt idx="7743">
                  <c:v>7743</c:v>
                </c:pt>
                <c:pt idx="7744">
                  <c:v>7744</c:v>
                </c:pt>
                <c:pt idx="7745">
                  <c:v>7745</c:v>
                </c:pt>
                <c:pt idx="7746">
                  <c:v>7746</c:v>
                </c:pt>
                <c:pt idx="7747">
                  <c:v>7747</c:v>
                </c:pt>
                <c:pt idx="7748">
                  <c:v>7748</c:v>
                </c:pt>
                <c:pt idx="7749">
                  <c:v>7749</c:v>
                </c:pt>
                <c:pt idx="7750">
                  <c:v>7750</c:v>
                </c:pt>
                <c:pt idx="7751">
                  <c:v>7751</c:v>
                </c:pt>
                <c:pt idx="7752">
                  <c:v>7752</c:v>
                </c:pt>
                <c:pt idx="7753">
                  <c:v>7753</c:v>
                </c:pt>
                <c:pt idx="7754">
                  <c:v>7754</c:v>
                </c:pt>
                <c:pt idx="7755">
                  <c:v>7755</c:v>
                </c:pt>
                <c:pt idx="7756">
                  <c:v>7756</c:v>
                </c:pt>
                <c:pt idx="7757">
                  <c:v>7757</c:v>
                </c:pt>
                <c:pt idx="7758">
                  <c:v>7758</c:v>
                </c:pt>
                <c:pt idx="7759">
                  <c:v>7759</c:v>
                </c:pt>
                <c:pt idx="7760">
                  <c:v>7760</c:v>
                </c:pt>
                <c:pt idx="7761">
                  <c:v>7761</c:v>
                </c:pt>
                <c:pt idx="7762">
                  <c:v>7762</c:v>
                </c:pt>
                <c:pt idx="7763">
                  <c:v>7763</c:v>
                </c:pt>
                <c:pt idx="7764">
                  <c:v>7764</c:v>
                </c:pt>
                <c:pt idx="7765">
                  <c:v>7765</c:v>
                </c:pt>
                <c:pt idx="7766">
                  <c:v>7766</c:v>
                </c:pt>
                <c:pt idx="7767">
                  <c:v>7767</c:v>
                </c:pt>
                <c:pt idx="7768">
                  <c:v>7768</c:v>
                </c:pt>
                <c:pt idx="7769">
                  <c:v>7769</c:v>
                </c:pt>
                <c:pt idx="7770">
                  <c:v>7770</c:v>
                </c:pt>
                <c:pt idx="7771">
                  <c:v>7771</c:v>
                </c:pt>
                <c:pt idx="7772">
                  <c:v>7772</c:v>
                </c:pt>
                <c:pt idx="7773">
                  <c:v>7773</c:v>
                </c:pt>
                <c:pt idx="7774">
                  <c:v>7774</c:v>
                </c:pt>
                <c:pt idx="7775">
                  <c:v>7775</c:v>
                </c:pt>
                <c:pt idx="7776">
                  <c:v>7776</c:v>
                </c:pt>
                <c:pt idx="7777">
                  <c:v>7777</c:v>
                </c:pt>
                <c:pt idx="7778">
                  <c:v>7778</c:v>
                </c:pt>
                <c:pt idx="7779">
                  <c:v>7779</c:v>
                </c:pt>
                <c:pt idx="7780">
                  <c:v>7780</c:v>
                </c:pt>
                <c:pt idx="7781">
                  <c:v>7781</c:v>
                </c:pt>
                <c:pt idx="7782">
                  <c:v>7782</c:v>
                </c:pt>
                <c:pt idx="7783">
                  <c:v>7783</c:v>
                </c:pt>
                <c:pt idx="7784">
                  <c:v>7784</c:v>
                </c:pt>
                <c:pt idx="7785">
                  <c:v>7785</c:v>
                </c:pt>
                <c:pt idx="7786">
                  <c:v>7786</c:v>
                </c:pt>
                <c:pt idx="7787">
                  <c:v>7787</c:v>
                </c:pt>
                <c:pt idx="7788">
                  <c:v>7788</c:v>
                </c:pt>
                <c:pt idx="7789">
                  <c:v>7789</c:v>
                </c:pt>
                <c:pt idx="7790">
                  <c:v>7790</c:v>
                </c:pt>
                <c:pt idx="7791">
                  <c:v>7791</c:v>
                </c:pt>
                <c:pt idx="7792">
                  <c:v>7792</c:v>
                </c:pt>
                <c:pt idx="7793">
                  <c:v>7793</c:v>
                </c:pt>
                <c:pt idx="7794">
                  <c:v>7794</c:v>
                </c:pt>
                <c:pt idx="7795">
                  <c:v>7795</c:v>
                </c:pt>
                <c:pt idx="7796">
                  <c:v>7796</c:v>
                </c:pt>
                <c:pt idx="7797">
                  <c:v>7797</c:v>
                </c:pt>
                <c:pt idx="7798">
                  <c:v>7798</c:v>
                </c:pt>
                <c:pt idx="7799">
                  <c:v>7799</c:v>
                </c:pt>
                <c:pt idx="7800">
                  <c:v>7800</c:v>
                </c:pt>
                <c:pt idx="7801">
                  <c:v>7801</c:v>
                </c:pt>
                <c:pt idx="7802">
                  <c:v>7802</c:v>
                </c:pt>
                <c:pt idx="7803">
                  <c:v>7803</c:v>
                </c:pt>
                <c:pt idx="7804">
                  <c:v>7804</c:v>
                </c:pt>
                <c:pt idx="7805">
                  <c:v>7805</c:v>
                </c:pt>
                <c:pt idx="7806">
                  <c:v>7806</c:v>
                </c:pt>
                <c:pt idx="7807">
                  <c:v>7807</c:v>
                </c:pt>
                <c:pt idx="7808">
                  <c:v>7808</c:v>
                </c:pt>
                <c:pt idx="7809">
                  <c:v>7809</c:v>
                </c:pt>
                <c:pt idx="7810">
                  <c:v>7810</c:v>
                </c:pt>
                <c:pt idx="7811">
                  <c:v>7811</c:v>
                </c:pt>
                <c:pt idx="7812">
                  <c:v>7812</c:v>
                </c:pt>
                <c:pt idx="7813">
                  <c:v>7813</c:v>
                </c:pt>
                <c:pt idx="7814">
                  <c:v>7814</c:v>
                </c:pt>
                <c:pt idx="7815">
                  <c:v>7815</c:v>
                </c:pt>
                <c:pt idx="7816">
                  <c:v>7816</c:v>
                </c:pt>
                <c:pt idx="7817">
                  <c:v>7817</c:v>
                </c:pt>
                <c:pt idx="7818">
                  <c:v>7818</c:v>
                </c:pt>
                <c:pt idx="7819">
                  <c:v>7819</c:v>
                </c:pt>
                <c:pt idx="7820">
                  <c:v>7820</c:v>
                </c:pt>
                <c:pt idx="7821">
                  <c:v>7821</c:v>
                </c:pt>
                <c:pt idx="7822">
                  <c:v>7822</c:v>
                </c:pt>
                <c:pt idx="7823">
                  <c:v>7823</c:v>
                </c:pt>
                <c:pt idx="7824">
                  <c:v>7824</c:v>
                </c:pt>
                <c:pt idx="7825">
                  <c:v>7825</c:v>
                </c:pt>
                <c:pt idx="7826">
                  <c:v>7826</c:v>
                </c:pt>
                <c:pt idx="7827">
                  <c:v>7827</c:v>
                </c:pt>
                <c:pt idx="7828">
                  <c:v>7828</c:v>
                </c:pt>
                <c:pt idx="7829">
                  <c:v>7829</c:v>
                </c:pt>
                <c:pt idx="7830">
                  <c:v>7830</c:v>
                </c:pt>
                <c:pt idx="7831">
                  <c:v>7831</c:v>
                </c:pt>
                <c:pt idx="7832">
                  <c:v>7832</c:v>
                </c:pt>
                <c:pt idx="7833">
                  <c:v>7833</c:v>
                </c:pt>
                <c:pt idx="7834">
                  <c:v>7834</c:v>
                </c:pt>
                <c:pt idx="7835">
                  <c:v>7835</c:v>
                </c:pt>
                <c:pt idx="7836">
                  <c:v>7836</c:v>
                </c:pt>
                <c:pt idx="7837">
                  <c:v>7837</c:v>
                </c:pt>
                <c:pt idx="7838">
                  <c:v>7838</c:v>
                </c:pt>
                <c:pt idx="7839">
                  <c:v>7839</c:v>
                </c:pt>
                <c:pt idx="7840">
                  <c:v>7840</c:v>
                </c:pt>
                <c:pt idx="7841">
                  <c:v>7841</c:v>
                </c:pt>
                <c:pt idx="7842">
                  <c:v>7842</c:v>
                </c:pt>
                <c:pt idx="7843">
                  <c:v>7843</c:v>
                </c:pt>
                <c:pt idx="7844">
                  <c:v>7844</c:v>
                </c:pt>
                <c:pt idx="7845">
                  <c:v>7845</c:v>
                </c:pt>
                <c:pt idx="7846">
                  <c:v>7846</c:v>
                </c:pt>
                <c:pt idx="7847">
                  <c:v>7847</c:v>
                </c:pt>
                <c:pt idx="7848">
                  <c:v>7848</c:v>
                </c:pt>
                <c:pt idx="7849">
                  <c:v>7849</c:v>
                </c:pt>
                <c:pt idx="7850">
                  <c:v>7850</c:v>
                </c:pt>
                <c:pt idx="7851">
                  <c:v>7851</c:v>
                </c:pt>
                <c:pt idx="7852">
                  <c:v>7852</c:v>
                </c:pt>
                <c:pt idx="7853">
                  <c:v>7853</c:v>
                </c:pt>
                <c:pt idx="7854">
                  <c:v>7854</c:v>
                </c:pt>
                <c:pt idx="7855">
                  <c:v>7855</c:v>
                </c:pt>
                <c:pt idx="7856">
                  <c:v>7856</c:v>
                </c:pt>
                <c:pt idx="7857">
                  <c:v>7857</c:v>
                </c:pt>
                <c:pt idx="7858">
                  <c:v>7858</c:v>
                </c:pt>
                <c:pt idx="7859">
                  <c:v>7859</c:v>
                </c:pt>
                <c:pt idx="7860">
                  <c:v>7860</c:v>
                </c:pt>
                <c:pt idx="7861">
                  <c:v>7861</c:v>
                </c:pt>
                <c:pt idx="7862">
                  <c:v>7862</c:v>
                </c:pt>
                <c:pt idx="7863">
                  <c:v>7863</c:v>
                </c:pt>
                <c:pt idx="7864">
                  <c:v>7864</c:v>
                </c:pt>
                <c:pt idx="7865">
                  <c:v>7865</c:v>
                </c:pt>
                <c:pt idx="7866">
                  <c:v>7866</c:v>
                </c:pt>
                <c:pt idx="7867">
                  <c:v>7867</c:v>
                </c:pt>
                <c:pt idx="7868">
                  <c:v>7868</c:v>
                </c:pt>
                <c:pt idx="7869">
                  <c:v>7869</c:v>
                </c:pt>
                <c:pt idx="7870">
                  <c:v>7870</c:v>
                </c:pt>
                <c:pt idx="7871">
                  <c:v>7871</c:v>
                </c:pt>
                <c:pt idx="7872">
                  <c:v>7872</c:v>
                </c:pt>
                <c:pt idx="7873">
                  <c:v>7873</c:v>
                </c:pt>
                <c:pt idx="7874">
                  <c:v>7874</c:v>
                </c:pt>
                <c:pt idx="7875">
                  <c:v>7875</c:v>
                </c:pt>
                <c:pt idx="7876">
                  <c:v>7876</c:v>
                </c:pt>
                <c:pt idx="7877">
                  <c:v>7877</c:v>
                </c:pt>
                <c:pt idx="7878">
                  <c:v>7878</c:v>
                </c:pt>
                <c:pt idx="7879">
                  <c:v>7879</c:v>
                </c:pt>
                <c:pt idx="7880">
                  <c:v>7880</c:v>
                </c:pt>
                <c:pt idx="7881">
                  <c:v>7881</c:v>
                </c:pt>
                <c:pt idx="7882">
                  <c:v>7882</c:v>
                </c:pt>
                <c:pt idx="7883">
                  <c:v>7883</c:v>
                </c:pt>
                <c:pt idx="7884">
                  <c:v>7884</c:v>
                </c:pt>
                <c:pt idx="7885">
                  <c:v>7885</c:v>
                </c:pt>
                <c:pt idx="7886">
                  <c:v>7886</c:v>
                </c:pt>
                <c:pt idx="7887">
                  <c:v>7887</c:v>
                </c:pt>
                <c:pt idx="7888">
                  <c:v>7888</c:v>
                </c:pt>
                <c:pt idx="7889">
                  <c:v>7889</c:v>
                </c:pt>
                <c:pt idx="7890">
                  <c:v>7890</c:v>
                </c:pt>
                <c:pt idx="7891">
                  <c:v>7891</c:v>
                </c:pt>
                <c:pt idx="7892">
                  <c:v>7892</c:v>
                </c:pt>
                <c:pt idx="7893">
                  <c:v>7893</c:v>
                </c:pt>
                <c:pt idx="7894">
                  <c:v>7894</c:v>
                </c:pt>
                <c:pt idx="7895">
                  <c:v>7895</c:v>
                </c:pt>
                <c:pt idx="7896">
                  <c:v>7896</c:v>
                </c:pt>
                <c:pt idx="7897">
                  <c:v>7897</c:v>
                </c:pt>
                <c:pt idx="7898">
                  <c:v>7898</c:v>
                </c:pt>
                <c:pt idx="7899">
                  <c:v>7899</c:v>
                </c:pt>
                <c:pt idx="7900">
                  <c:v>7900</c:v>
                </c:pt>
                <c:pt idx="7901">
                  <c:v>7901</c:v>
                </c:pt>
                <c:pt idx="7902">
                  <c:v>7902</c:v>
                </c:pt>
                <c:pt idx="7903">
                  <c:v>7903</c:v>
                </c:pt>
                <c:pt idx="7904">
                  <c:v>7904</c:v>
                </c:pt>
                <c:pt idx="7905">
                  <c:v>7905</c:v>
                </c:pt>
                <c:pt idx="7906">
                  <c:v>7906</c:v>
                </c:pt>
                <c:pt idx="7907">
                  <c:v>7907</c:v>
                </c:pt>
                <c:pt idx="7908">
                  <c:v>7908</c:v>
                </c:pt>
                <c:pt idx="7909">
                  <c:v>7909</c:v>
                </c:pt>
                <c:pt idx="7910">
                  <c:v>7910</c:v>
                </c:pt>
                <c:pt idx="7911">
                  <c:v>7911</c:v>
                </c:pt>
                <c:pt idx="7912">
                  <c:v>7912</c:v>
                </c:pt>
                <c:pt idx="7913">
                  <c:v>7913</c:v>
                </c:pt>
                <c:pt idx="7914">
                  <c:v>7914</c:v>
                </c:pt>
                <c:pt idx="7915">
                  <c:v>7915</c:v>
                </c:pt>
                <c:pt idx="7916">
                  <c:v>7916</c:v>
                </c:pt>
                <c:pt idx="7917">
                  <c:v>7917</c:v>
                </c:pt>
                <c:pt idx="7918">
                  <c:v>7918</c:v>
                </c:pt>
                <c:pt idx="7919">
                  <c:v>7919</c:v>
                </c:pt>
                <c:pt idx="7920">
                  <c:v>7920</c:v>
                </c:pt>
                <c:pt idx="7921">
                  <c:v>7921</c:v>
                </c:pt>
                <c:pt idx="7922">
                  <c:v>7922</c:v>
                </c:pt>
                <c:pt idx="7923">
                  <c:v>7923</c:v>
                </c:pt>
                <c:pt idx="7924">
                  <c:v>7924</c:v>
                </c:pt>
                <c:pt idx="7925">
                  <c:v>7925</c:v>
                </c:pt>
                <c:pt idx="7926">
                  <c:v>7926</c:v>
                </c:pt>
                <c:pt idx="7927">
                  <c:v>7927</c:v>
                </c:pt>
                <c:pt idx="7928">
                  <c:v>7928</c:v>
                </c:pt>
                <c:pt idx="7929">
                  <c:v>7929</c:v>
                </c:pt>
                <c:pt idx="7930">
                  <c:v>7930</c:v>
                </c:pt>
                <c:pt idx="7931">
                  <c:v>7931</c:v>
                </c:pt>
                <c:pt idx="7932">
                  <c:v>7932</c:v>
                </c:pt>
                <c:pt idx="7933">
                  <c:v>7933</c:v>
                </c:pt>
                <c:pt idx="7934">
                  <c:v>7934</c:v>
                </c:pt>
                <c:pt idx="7935">
                  <c:v>7935</c:v>
                </c:pt>
                <c:pt idx="7936">
                  <c:v>7936</c:v>
                </c:pt>
                <c:pt idx="7937">
                  <c:v>7937</c:v>
                </c:pt>
                <c:pt idx="7938">
                  <c:v>7938</c:v>
                </c:pt>
                <c:pt idx="7939">
                  <c:v>7939</c:v>
                </c:pt>
                <c:pt idx="7940">
                  <c:v>7940</c:v>
                </c:pt>
                <c:pt idx="7941">
                  <c:v>7941</c:v>
                </c:pt>
                <c:pt idx="7942">
                  <c:v>7942</c:v>
                </c:pt>
                <c:pt idx="7943">
                  <c:v>7943</c:v>
                </c:pt>
                <c:pt idx="7944">
                  <c:v>7944</c:v>
                </c:pt>
                <c:pt idx="7945">
                  <c:v>7945</c:v>
                </c:pt>
                <c:pt idx="7946">
                  <c:v>7946</c:v>
                </c:pt>
                <c:pt idx="7947">
                  <c:v>7947</c:v>
                </c:pt>
                <c:pt idx="7948">
                  <c:v>7948</c:v>
                </c:pt>
                <c:pt idx="7949">
                  <c:v>7949</c:v>
                </c:pt>
                <c:pt idx="7950">
                  <c:v>7950</c:v>
                </c:pt>
                <c:pt idx="7951">
                  <c:v>7951</c:v>
                </c:pt>
                <c:pt idx="7952">
                  <c:v>7952</c:v>
                </c:pt>
                <c:pt idx="7953">
                  <c:v>7953</c:v>
                </c:pt>
                <c:pt idx="7954">
                  <c:v>7954</c:v>
                </c:pt>
                <c:pt idx="7955">
                  <c:v>7955</c:v>
                </c:pt>
                <c:pt idx="7956">
                  <c:v>7956</c:v>
                </c:pt>
                <c:pt idx="7957">
                  <c:v>7957</c:v>
                </c:pt>
                <c:pt idx="7958">
                  <c:v>7958</c:v>
                </c:pt>
                <c:pt idx="7959">
                  <c:v>7959</c:v>
                </c:pt>
                <c:pt idx="7960">
                  <c:v>7960</c:v>
                </c:pt>
                <c:pt idx="7961">
                  <c:v>7961</c:v>
                </c:pt>
                <c:pt idx="7962">
                  <c:v>7962</c:v>
                </c:pt>
                <c:pt idx="7963">
                  <c:v>7963</c:v>
                </c:pt>
                <c:pt idx="7964">
                  <c:v>7964</c:v>
                </c:pt>
                <c:pt idx="7965">
                  <c:v>7965</c:v>
                </c:pt>
                <c:pt idx="7966">
                  <c:v>7966</c:v>
                </c:pt>
                <c:pt idx="7967">
                  <c:v>7967</c:v>
                </c:pt>
                <c:pt idx="7968">
                  <c:v>7968</c:v>
                </c:pt>
                <c:pt idx="7969">
                  <c:v>7969</c:v>
                </c:pt>
                <c:pt idx="7970">
                  <c:v>7970</c:v>
                </c:pt>
                <c:pt idx="7971">
                  <c:v>7971</c:v>
                </c:pt>
                <c:pt idx="7972">
                  <c:v>7972</c:v>
                </c:pt>
                <c:pt idx="7973">
                  <c:v>7973</c:v>
                </c:pt>
                <c:pt idx="7974">
                  <c:v>7974</c:v>
                </c:pt>
                <c:pt idx="7975">
                  <c:v>7975</c:v>
                </c:pt>
                <c:pt idx="7976">
                  <c:v>7976</c:v>
                </c:pt>
                <c:pt idx="7977">
                  <c:v>7977</c:v>
                </c:pt>
                <c:pt idx="7978">
                  <c:v>7978</c:v>
                </c:pt>
                <c:pt idx="7979">
                  <c:v>7979</c:v>
                </c:pt>
                <c:pt idx="7980">
                  <c:v>7980</c:v>
                </c:pt>
                <c:pt idx="7981">
                  <c:v>7981</c:v>
                </c:pt>
                <c:pt idx="7982">
                  <c:v>7982</c:v>
                </c:pt>
                <c:pt idx="7983">
                  <c:v>7983</c:v>
                </c:pt>
                <c:pt idx="7984">
                  <c:v>7984</c:v>
                </c:pt>
                <c:pt idx="7985">
                  <c:v>7985</c:v>
                </c:pt>
                <c:pt idx="7986">
                  <c:v>7986</c:v>
                </c:pt>
                <c:pt idx="7987">
                  <c:v>7987</c:v>
                </c:pt>
                <c:pt idx="7988">
                  <c:v>7988</c:v>
                </c:pt>
                <c:pt idx="7989">
                  <c:v>7989</c:v>
                </c:pt>
                <c:pt idx="7990">
                  <c:v>7990</c:v>
                </c:pt>
                <c:pt idx="7991">
                  <c:v>7991</c:v>
                </c:pt>
                <c:pt idx="7992">
                  <c:v>7992</c:v>
                </c:pt>
                <c:pt idx="7993">
                  <c:v>7993</c:v>
                </c:pt>
                <c:pt idx="7994">
                  <c:v>7994</c:v>
                </c:pt>
                <c:pt idx="7995">
                  <c:v>7995</c:v>
                </c:pt>
                <c:pt idx="7996">
                  <c:v>7996</c:v>
                </c:pt>
                <c:pt idx="7997">
                  <c:v>7997</c:v>
                </c:pt>
                <c:pt idx="7998">
                  <c:v>7998</c:v>
                </c:pt>
                <c:pt idx="7999">
                  <c:v>7999</c:v>
                </c:pt>
                <c:pt idx="8000">
                  <c:v>8000</c:v>
                </c:pt>
                <c:pt idx="8001">
                  <c:v>8001</c:v>
                </c:pt>
                <c:pt idx="8002">
                  <c:v>8002</c:v>
                </c:pt>
                <c:pt idx="8003">
                  <c:v>8003</c:v>
                </c:pt>
                <c:pt idx="8004">
                  <c:v>8004</c:v>
                </c:pt>
                <c:pt idx="8005">
                  <c:v>8005</c:v>
                </c:pt>
                <c:pt idx="8006">
                  <c:v>8006</c:v>
                </c:pt>
                <c:pt idx="8007">
                  <c:v>8007</c:v>
                </c:pt>
                <c:pt idx="8008">
                  <c:v>8008</c:v>
                </c:pt>
                <c:pt idx="8009">
                  <c:v>8009</c:v>
                </c:pt>
                <c:pt idx="8010">
                  <c:v>8010</c:v>
                </c:pt>
                <c:pt idx="8011">
                  <c:v>8011</c:v>
                </c:pt>
                <c:pt idx="8012">
                  <c:v>8012</c:v>
                </c:pt>
                <c:pt idx="8013">
                  <c:v>8013</c:v>
                </c:pt>
                <c:pt idx="8014">
                  <c:v>8014</c:v>
                </c:pt>
                <c:pt idx="8015">
                  <c:v>8015</c:v>
                </c:pt>
                <c:pt idx="8016">
                  <c:v>8016</c:v>
                </c:pt>
                <c:pt idx="8017">
                  <c:v>8017</c:v>
                </c:pt>
                <c:pt idx="8018">
                  <c:v>8018</c:v>
                </c:pt>
                <c:pt idx="8019">
                  <c:v>8019</c:v>
                </c:pt>
                <c:pt idx="8020">
                  <c:v>8020</c:v>
                </c:pt>
                <c:pt idx="8021">
                  <c:v>8021</c:v>
                </c:pt>
                <c:pt idx="8022">
                  <c:v>8022</c:v>
                </c:pt>
                <c:pt idx="8023">
                  <c:v>8023</c:v>
                </c:pt>
                <c:pt idx="8024">
                  <c:v>8024</c:v>
                </c:pt>
                <c:pt idx="8025">
                  <c:v>8025</c:v>
                </c:pt>
                <c:pt idx="8026">
                  <c:v>8026</c:v>
                </c:pt>
                <c:pt idx="8027">
                  <c:v>8027</c:v>
                </c:pt>
                <c:pt idx="8028">
                  <c:v>8028</c:v>
                </c:pt>
                <c:pt idx="8029">
                  <c:v>8029</c:v>
                </c:pt>
                <c:pt idx="8030">
                  <c:v>8030</c:v>
                </c:pt>
                <c:pt idx="8031">
                  <c:v>8031</c:v>
                </c:pt>
                <c:pt idx="8032">
                  <c:v>8032</c:v>
                </c:pt>
                <c:pt idx="8033">
                  <c:v>8033</c:v>
                </c:pt>
                <c:pt idx="8034">
                  <c:v>8034</c:v>
                </c:pt>
                <c:pt idx="8035">
                  <c:v>8035</c:v>
                </c:pt>
                <c:pt idx="8036">
                  <c:v>8036</c:v>
                </c:pt>
                <c:pt idx="8037">
                  <c:v>8037</c:v>
                </c:pt>
                <c:pt idx="8038">
                  <c:v>8038</c:v>
                </c:pt>
                <c:pt idx="8039">
                  <c:v>8039</c:v>
                </c:pt>
                <c:pt idx="8040">
                  <c:v>8040</c:v>
                </c:pt>
                <c:pt idx="8041">
                  <c:v>8041</c:v>
                </c:pt>
                <c:pt idx="8042">
                  <c:v>8042</c:v>
                </c:pt>
                <c:pt idx="8043">
                  <c:v>8043</c:v>
                </c:pt>
                <c:pt idx="8044">
                  <c:v>8044</c:v>
                </c:pt>
                <c:pt idx="8045">
                  <c:v>8045</c:v>
                </c:pt>
                <c:pt idx="8046">
                  <c:v>8046</c:v>
                </c:pt>
                <c:pt idx="8047">
                  <c:v>8047</c:v>
                </c:pt>
                <c:pt idx="8048">
                  <c:v>8048</c:v>
                </c:pt>
                <c:pt idx="8049">
                  <c:v>8049</c:v>
                </c:pt>
                <c:pt idx="8050">
                  <c:v>8050</c:v>
                </c:pt>
                <c:pt idx="8051">
                  <c:v>8051</c:v>
                </c:pt>
                <c:pt idx="8052">
                  <c:v>8052</c:v>
                </c:pt>
                <c:pt idx="8053">
                  <c:v>8053</c:v>
                </c:pt>
                <c:pt idx="8054">
                  <c:v>8054</c:v>
                </c:pt>
                <c:pt idx="8055">
                  <c:v>8055</c:v>
                </c:pt>
                <c:pt idx="8056">
                  <c:v>8056</c:v>
                </c:pt>
                <c:pt idx="8057">
                  <c:v>8057</c:v>
                </c:pt>
                <c:pt idx="8058">
                  <c:v>8058</c:v>
                </c:pt>
                <c:pt idx="8059">
                  <c:v>8059</c:v>
                </c:pt>
                <c:pt idx="8060">
                  <c:v>8060</c:v>
                </c:pt>
                <c:pt idx="8061">
                  <c:v>8061</c:v>
                </c:pt>
                <c:pt idx="8062">
                  <c:v>8062</c:v>
                </c:pt>
                <c:pt idx="8063">
                  <c:v>8063</c:v>
                </c:pt>
                <c:pt idx="8064">
                  <c:v>8064</c:v>
                </c:pt>
                <c:pt idx="8065">
                  <c:v>8065</c:v>
                </c:pt>
                <c:pt idx="8066">
                  <c:v>8066</c:v>
                </c:pt>
                <c:pt idx="8067">
                  <c:v>8067</c:v>
                </c:pt>
                <c:pt idx="8068">
                  <c:v>8068</c:v>
                </c:pt>
                <c:pt idx="8069">
                  <c:v>8069</c:v>
                </c:pt>
                <c:pt idx="8070">
                  <c:v>8070</c:v>
                </c:pt>
                <c:pt idx="8071">
                  <c:v>8071</c:v>
                </c:pt>
                <c:pt idx="8072">
                  <c:v>8072</c:v>
                </c:pt>
                <c:pt idx="8073">
                  <c:v>8073</c:v>
                </c:pt>
                <c:pt idx="8074">
                  <c:v>8074</c:v>
                </c:pt>
                <c:pt idx="8075">
                  <c:v>8075</c:v>
                </c:pt>
                <c:pt idx="8076">
                  <c:v>8076</c:v>
                </c:pt>
                <c:pt idx="8077">
                  <c:v>8077</c:v>
                </c:pt>
                <c:pt idx="8078">
                  <c:v>8078</c:v>
                </c:pt>
                <c:pt idx="8079">
                  <c:v>8079</c:v>
                </c:pt>
                <c:pt idx="8080">
                  <c:v>8080</c:v>
                </c:pt>
                <c:pt idx="8081">
                  <c:v>8081</c:v>
                </c:pt>
                <c:pt idx="8082">
                  <c:v>8082</c:v>
                </c:pt>
                <c:pt idx="8083">
                  <c:v>8083</c:v>
                </c:pt>
                <c:pt idx="8084">
                  <c:v>8084</c:v>
                </c:pt>
                <c:pt idx="8085">
                  <c:v>8085</c:v>
                </c:pt>
                <c:pt idx="8086">
                  <c:v>8086</c:v>
                </c:pt>
                <c:pt idx="8087">
                  <c:v>8087</c:v>
                </c:pt>
                <c:pt idx="8088">
                  <c:v>8088</c:v>
                </c:pt>
                <c:pt idx="8089">
                  <c:v>8089</c:v>
                </c:pt>
                <c:pt idx="8090">
                  <c:v>8090</c:v>
                </c:pt>
                <c:pt idx="8091">
                  <c:v>8091</c:v>
                </c:pt>
                <c:pt idx="8092">
                  <c:v>8092</c:v>
                </c:pt>
                <c:pt idx="8093">
                  <c:v>8093</c:v>
                </c:pt>
                <c:pt idx="8094">
                  <c:v>8094</c:v>
                </c:pt>
                <c:pt idx="8095">
                  <c:v>8095</c:v>
                </c:pt>
                <c:pt idx="8096">
                  <c:v>8096</c:v>
                </c:pt>
                <c:pt idx="8097">
                  <c:v>8097</c:v>
                </c:pt>
                <c:pt idx="8098">
                  <c:v>8098</c:v>
                </c:pt>
                <c:pt idx="8099">
                  <c:v>8099</c:v>
                </c:pt>
                <c:pt idx="8100">
                  <c:v>8100</c:v>
                </c:pt>
                <c:pt idx="8101">
                  <c:v>8101</c:v>
                </c:pt>
                <c:pt idx="8102">
                  <c:v>8102</c:v>
                </c:pt>
                <c:pt idx="8103">
                  <c:v>8103</c:v>
                </c:pt>
                <c:pt idx="8104">
                  <c:v>8104</c:v>
                </c:pt>
                <c:pt idx="8105">
                  <c:v>8105</c:v>
                </c:pt>
                <c:pt idx="8106">
                  <c:v>8106</c:v>
                </c:pt>
                <c:pt idx="8107">
                  <c:v>8107</c:v>
                </c:pt>
                <c:pt idx="8108">
                  <c:v>8108</c:v>
                </c:pt>
                <c:pt idx="8109">
                  <c:v>8109</c:v>
                </c:pt>
                <c:pt idx="8110">
                  <c:v>8110</c:v>
                </c:pt>
                <c:pt idx="8111">
                  <c:v>8111</c:v>
                </c:pt>
                <c:pt idx="8112">
                  <c:v>8112</c:v>
                </c:pt>
                <c:pt idx="8113">
                  <c:v>8113</c:v>
                </c:pt>
                <c:pt idx="8114">
                  <c:v>8114</c:v>
                </c:pt>
                <c:pt idx="8115">
                  <c:v>8115</c:v>
                </c:pt>
                <c:pt idx="8116">
                  <c:v>8116</c:v>
                </c:pt>
                <c:pt idx="8117">
                  <c:v>8117</c:v>
                </c:pt>
                <c:pt idx="8118">
                  <c:v>8118</c:v>
                </c:pt>
                <c:pt idx="8119">
                  <c:v>8119</c:v>
                </c:pt>
                <c:pt idx="8120">
                  <c:v>8120</c:v>
                </c:pt>
                <c:pt idx="8121">
                  <c:v>8121</c:v>
                </c:pt>
                <c:pt idx="8122">
                  <c:v>8122</c:v>
                </c:pt>
                <c:pt idx="8123">
                  <c:v>8123</c:v>
                </c:pt>
                <c:pt idx="8124">
                  <c:v>8124</c:v>
                </c:pt>
                <c:pt idx="8125">
                  <c:v>8125</c:v>
                </c:pt>
                <c:pt idx="8126">
                  <c:v>8126</c:v>
                </c:pt>
                <c:pt idx="8127">
                  <c:v>8127</c:v>
                </c:pt>
                <c:pt idx="8128">
                  <c:v>8128</c:v>
                </c:pt>
                <c:pt idx="8129">
                  <c:v>8129</c:v>
                </c:pt>
                <c:pt idx="8130">
                  <c:v>8130</c:v>
                </c:pt>
                <c:pt idx="8131">
                  <c:v>8131</c:v>
                </c:pt>
                <c:pt idx="8132">
                  <c:v>8132</c:v>
                </c:pt>
                <c:pt idx="8133">
                  <c:v>8133</c:v>
                </c:pt>
                <c:pt idx="8134">
                  <c:v>8134</c:v>
                </c:pt>
                <c:pt idx="8135">
                  <c:v>8135</c:v>
                </c:pt>
                <c:pt idx="8136">
                  <c:v>8136</c:v>
                </c:pt>
                <c:pt idx="8137">
                  <c:v>8137</c:v>
                </c:pt>
                <c:pt idx="8138">
                  <c:v>8138</c:v>
                </c:pt>
                <c:pt idx="8139">
                  <c:v>8139</c:v>
                </c:pt>
                <c:pt idx="8140">
                  <c:v>8140</c:v>
                </c:pt>
                <c:pt idx="8141">
                  <c:v>8141</c:v>
                </c:pt>
                <c:pt idx="8142">
                  <c:v>8142</c:v>
                </c:pt>
                <c:pt idx="8143">
                  <c:v>8143</c:v>
                </c:pt>
                <c:pt idx="8144">
                  <c:v>8144</c:v>
                </c:pt>
                <c:pt idx="8145">
                  <c:v>8145</c:v>
                </c:pt>
                <c:pt idx="8146">
                  <c:v>8146</c:v>
                </c:pt>
                <c:pt idx="8147">
                  <c:v>8147</c:v>
                </c:pt>
                <c:pt idx="8148">
                  <c:v>8148</c:v>
                </c:pt>
                <c:pt idx="8149">
                  <c:v>8149</c:v>
                </c:pt>
                <c:pt idx="8150">
                  <c:v>8150</c:v>
                </c:pt>
                <c:pt idx="8151">
                  <c:v>8151</c:v>
                </c:pt>
                <c:pt idx="8152">
                  <c:v>8152</c:v>
                </c:pt>
                <c:pt idx="8153">
                  <c:v>8153</c:v>
                </c:pt>
                <c:pt idx="8154">
                  <c:v>8154</c:v>
                </c:pt>
                <c:pt idx="8155">
                  <c:v>8155</c:v>
                </c:pt>
                <c:pt idx="8156">
                  <c:v>8156</c:v>
                </c:pt>
                <c:pt idx="8157">
                  <c:v>8157</c:v>
                </c:pt>
                <c:pt idx="8158">
                  <c:v>8158</c:v>
                </c:pt>
                <c:pt idx="8159">
                  <c:v>8159</c:v>
                </c:pt>
                <c:pt idx="8160">
                  <c:v>8160</c:v>
                </c:pt>
                <c:pt idx="8161">
                  <c:v>8161</c:v>
                </c:pt>
                <c:pt idx="8162">
                  <c:v>8162</c:v>
                </c:pt>
                <c:pt idx="8163">
                  <c:v>8163</c:v>
                </c:pt>
                <c:pt idx="8164">
                  <c:v>8164</c:v>
                </c:pt>
                <c:pt idx="8165">
                  <c:v>8165</c:v>
                </c:pt>
                <c:pt idx="8166">
                  <c:v>8166</c:v>
                </c:pt>
                <c:pt idx="8167">
                  <c:v>8167</c:v>
                </c:pt>
                <c:pt idx="8168">
                  <c:v>8168</c:v>
                </c:pt>
                <c:pt idx="8169">
                  <c:v>8169</c:v>
                </c:pt>
                <c:pt idx="8170">
                  <c:v>8170</c:v>
                </c:pt>
                <c:pt idx="8171">
                  <c:v>8171</c:v>
                </c:pt>
                <c:pt idx="8172">
                  <c:v>8172</c:v>
                </c:pt>
                <c:pt idx="8173">
                  <c:v>8173</c:v>
                </c:pt>
                <c:pt idx="8174">
                  <c:v>8174</c:v>
                </c:pt>
                <c:pt idx="8175">
                  <c:v>8175</c:v>
                </c:pt>
                <c:pt idx="8176">
                  <c:v>8176</c:v>
                </c:pt>
                <c:pt idx="8177">
                  <c:v>8177</c:v>
                </c:pt>
                <c:pt idx="8178">
                  <c:v>8178</c:v>
                </c:pt>
                <c:pt idx="8179">
                  <c:v>8179</c:v>
                </c:pt>
                <c:pt idx="8180">
                  <c:v>8180</c:v>
                </c:pt>
                <c:pt idx="8181">
                  <c:v>8181</c:v>
                </c:pt>
                <c:pt idx="8182">
                  <c:v>8182</c:v>
                </c:pt>
                <c:pt idx="8183">
                  <c:v>8183</c:v>
                </c:pt>
                <c:pt idx="8184">
                  <c:v>8184</c:v>
                </c:pt>
                <c:pt idx="8185">
                  <c:v>8185</c:v>
                </c:pt>
                <c:pt idx="8186">
                  <c:v>8186</c:v>
                </c:pt>
                <c:pt idx="8187">
                  <c:v>8187</c:v>
                </c:pt>
                <c:pt idx="8188">
                  <c:v>8188</c:v>
                </c:pt>
                <c:pt idx="8189">
                  <c:v>8189</c:v>
                </c:pt>
                <c:pt idx="8190">
                  <c:v>8190</c:v>
                </c:pt>
                <c:pt idx="8191">
                  <c:v>8191</c:v>
                </c:pt>
                <c:pt idx="8192">
                  <c:v>8192</c:v>
                </c:pt>
                <c:pt idx="8193">
                  <c:v>8193</c:v>
                </c:pt>
                <c:pt idx="8194">
                  <c:v>8194</c:v>
                </c:pt>
                <c:pt idx="8195">
                  <c:v>8195</c:v>
                </c:pt>
                <c:pt idx="8196">
                  <c:v>8196</c:v>
                </c:pt>
                <c:pt idx="8197">
                  <c:v>8197</c:v>
                </c:pt>
                <c:pt idx="8198">
                  <c:v>8198</c:v>
                </c:pt>
                <c:pt idx="8199">
                  <c:v>8199</c:v>
                </c:pt>
                <c:pt idx="8200">
                  <c:v>8200</c:v>
                </c:pt>
                <c:pt idx="8201">
                  <c:v>8201</c:v>
                </c:pt>
                <c:pt idx="8202">
                  <c:v>8202</c:v>
                </c:pt>
                <c:pt idx="8203">
                  <c:v>8203</c:v>
                </c:pt>
                <c:pt idx="8204">
                  <c:v>8204</c:v>
                </c:pt>
                <c:pt idx="8205">
                  <c:v>8205</c:v>
                </c:pt>
                <c:pt idx="8206">
                  <c:v>8206</c:v>
                </c:pt>
                <c:pt idx="8207">
                  <c:v>8207</c:v>
                </c:pt>
                <c:pt idx="8208">
                  <c:v>8208</c:v>
                </c:pt>
                <c:pt idx="8209">
                  <c:v>8209</c:v>
                </c:pt>
                <c:pt idx="8210">
                  <c:v>8210</c:v>
                </c:pt>
                <c:pt idx="8211">
                  <c:v>8211</c:v>
                </c:pt>
                <c:pt idx="8212">
                  <c:v>8212</c:v>
                </c:pt>
                <c:pt idx="8213">
                  <c:v>8213</c:v>
                </c:pt>
                <c:pt idx="8214">
                  <c:v>8214</c:v>
                </c:pt>
                <c:pt idx="8215">
                  <c:v>8215</c:v>
                </c:pt>
                <c:pt idx="8216">
                  <c:v>8216</c:v>
                </c:pt>
                <c:pt idx="8217">
                  <c:v>8217</c:v>
                </c:pt>
                <c:pt idx="8218">
                  <c:v>8218</c:v>
                </c:pt>
                <c:pt idx="8219">
                  <c:v>8219</c:v>
                </c:pt>
                <c:pt idx="8220">
                  <c:v>8220</c:v>
                </c:pt>
                <c:pt idx="8221">
                  <c:v>8221</c:v>
                </c:pt>
                <c:pt idx="8222">
                  <c:v>8222</c:v>
                </c:pt>
                <c:pt idx="8223">
                  <c:v>8223</c:v>
                </c:pt>
                <c:pt idx="8224">
                  <c:v>8224</c:v>
                </c:pt>
                <c:pt idx="8225">
                  <c:v>8225</c:v>
                </c:pt>
                <c:pt idx="8226">
                  <c:v>8226</c:v>
                </c:pt>
                <c:pt idx="8227">
                  <c:v>8227</c:v>
                </c:pt>
                <c:pt idx="8228">
                  <c:v>8228</c:v>
                </c:pt>
                <c:pt idx="8229">
                  <c:v>8229</c:v>
                </c:pt>
                <c:pt idx="8230">
                  <c:v>8230</c:v>
                </c:pt>
                <c:pt idx="8231">
                  <c:v>8231</c:v>
                </c:pt>
                <c:pt idx="8232">
                  <c:v>8232</c:v>
                </c:pt>
                <c:pt idx="8233">
                  <c:v>8233</c:v>
                </c:pt>
                <c:pt idx="8234">
                  <c:v>8234</c:v>
                </c:pt>
                <c:pt idx="8235">
                  <c:v>8235</c:v>
                </c:pt>
                <c:pt idx="8236">
                  <c:v>8236</c:v>
                </c:pt>
                <c:pt idx="8237">
                  <c:v>8237</c:v>
                </c:pt>
                <c:pt idx="8238">
                  <c:v>8238</c:v>
                </c:pt>
                <c:pt idx="8239">
                  <c:v>8239</c:v>
                </c:pt>
                <c:pt idx="8240">
                  <c:v>8240</c:v>
                </c:pt>
                <c:pt idx="8241">
                  <c:v>8241</c:v>
                </c:pt>
                <c:pt idx="8242">
                  <c:v>8242</c:v>
                </c:pt>
                <c:pt idx="8243">
                  <c:v>8243</c:v>
                </c:pt>
                <c:pt idx="8244">
                  <c:v>8244</c:v>
                </c:pt>
                <c:pt idx="8245">
                  <c:v>8245</c:v>
                </c:pt>
                <c:pt idx="8246">
                  <c:v>8246</c:v>
                </c:pt>
                <c:pt idx="8247">
                  <c:v>8247</c:v>
                </c:pt>
                <c:pt idx="8248">
                  <c:v>8248</c:v>
                </c:pt>
                <c:pt idx="8249">
                  <c:v>8249</c:v>
                </c:pt>
                <c:pt idx="8250">
                  <c:v>8250</c:v>
                </c:pt>
                <c:pt idx="8251">
                  <c:v>8251</c:v>
                </c:pt>
                <c:pt idx="8252">
                  <c:v>8252</c:v>
                </c:pt>
                <c:pt idx="8253">
                  <c:v>8253</c:v>
                </c:pt>
                <c:pt idx="8254">
                  <c:v>8254</c:v>
                </c:pt>
                <c:pt idx="8255">
                  <c:v>8255</c:v>
                </c:pt>
                <c:pt idx="8256">
                  <c:v>8256</c:v>
                </c:pt>
                <c:pt idx="8257">
                  <c:v>8257</c:v>
                </c:pt>
                <c:pt idx="8258">
                  <c:v>8258</c:v>
                </c:pt>
                <c:pt idx="8259">
                  <c:v>8259</c:v>
                </c:pt>
                <c:pt idx="8260">
                  <c:v>8260</c:v>
                </c:pt>
                <c:pt idx="8261">
                  <c:v>8261</c:v>
                </c:pt>
                <c:pt idx="8262">
                  <c:v>8262</c:v>
                </c:pt>
                <c:pt idx="8263">
                  <c:v>8263</c:v>
                </c:pt>
                <c:pt idx="8264">
                  <c:v>8264</c:v>
                </c:pt>
                <c:pt idx="8265">
                  <c:v>8265</c:v>
                </c:pt>
                <c:pt idx="8266">
                  <c:v>8266</c:v>
                </c:pt>
                <c:pt idx="8267">
                  <c:v>8267</c:v>
                </c:pt>
                <c:pt idx="8268">
                  <c:v>8268</c:v>
                </c:pt>
                <c:pt idx="8269">
                  <c:v>8269</c:v>
                </c:pt>
                <c:pt idx="8270">
                  <c:v>8270</c:v>
                </c:pt>
                <c:pt idx="8271">
                  <c:v>8271</c:v>
                </c:pt>
                <c:pt idx="8272">
                  <c:v>8272</c:v>
                </c:pt>
                <c:pt idx="8273">
                  <c:v>8273</c:v>
                </c:pt>
                <c:pt idx="8274">
                  <c:v>8274</c:v>
                </c:pt>
                <c:pt idx="8275">
                  <c:v>8275</c:v>
                </c:pt>
                <c:pt idx="8276">
                  <c:v>8276</c:v>
                </c:pt>
                <c:pt idx="8277">
                  <c:v>8277</c:v>
                </c:pt>
                <c:pt idx="8278">
                  <c:v>8278</c:v>
                </c:pt>
                <c:pt idx="8279">
                  <c:v>8279</c:v>
                </c:pt>
                <c:pt idx="8280">
                  <c:v>8280</c:v>
                </c:pt>
                <c:pt idx="8281">
                  <c:v>8281</c:v>
                </c:pt>
                <c:pt idx="8282">
                  <c:v>8282</c:v>
                </c:pt>
                <c:pt idx="8283">
                  <c:v>8283</c:v>
                </c:pt>
                <c:pt idx="8284">
                  <c:v>8284</c:v>
                </c:pt>
                <c:pt idx="8285">
                  <c:v>8285</c:v>
                </c:pt>
                <c:pt idx="8286">
                  <c:v>8286</c:v>
                </c:pt>
                <c:pt idx="8287">
                  <c:v>8287</c:v>
                </c:pt>
                <c:pt idx="8288">
                  <c:v>8288</c:v>
                </c:pt>
                <c:pt idx="8289">
                  <c:v>8289</c:v>
                </c:pt>
                <c:pt idx="8290">
                  <c:v>8290</c:v>
                </c:pt>
                <c:pt idx="8291">
                  <c:v>8291</c:v>
                </c:pt>
                <c:pt idx="8292">
                  <c:v>8292</c:v>
                </c:pt>
                <c:pt idx="8293">
                  <c:v>8293</c:v>
                </c:pt>
                <c:pt idx="8294">
                  <c:v>8294</c:v>
                </c:pt>
                <c:pt idx="8295">
                  <c:v>8295</c:v>
                </c:pt>
                <c:pt idx="8296">
                  <c:v>8296</c:v>
                </c:pt>
                <c:pt idx="8297">
                  <c:v>8297</c:v>
                </c:pt>
                <c:pt idx="8298">
                  <c:v>8298</c:v>
                </c:pt>
                <c:pt idx="8299">
                  <c:v>8299</c:v>
                </c:pt>
                <c:pt idx="8300">
                  <c:v>8300</c:v>
                </c:pt>
                <c:pt idx="8301">
                  <c:v>8301</c:v>
                </c:pt>
                <c:pt idx="8302">
                  <c:v>8302</c:v>
                </c:pt>
                <c:pt idx="8303">
                  <c:v>8303</c:v>
                </c:pt>
                <c:pt idx="8304">
                  <c:v>8304</c:v>
                </c:pt>
                <c:pt idx="8305">
                  <c:v>8305</c:v>
                </c:pt>
                <c:pt idx="8306">
                  <c:v>8306</c:v>
                </c:pt>
                <c:pt idx="8307">
                  <c:v>8307</c:v>
                </c:pt>
                <c:pt idx="8308">
                  <c:v>8308</c:v>
                </c:pt>
                <c:pt idx="8309">
                  <c:v>8309</c:v>
                </c:pt>
                <c:pt idx="8310">
                  <c:v>8310</c:v>
                </c:pt>
                <c:pt idx="8311">
                  <c:v>8311</c:v>
                </c:pt>
                <c:pt idx="8312">
                  <c:v>8312</c:v>
                </c:pt>
                <c:pt idx="8313">
                  <c:v>8313</c:v>
                </c:pt>
                <c:pt idx="8314">
                  <c:v>8314</c:v>
                </c:pt>
                <c:pt idx="8315">
                  <c:v>8315</c:v>
                </c:pt>
                <c:pt idx="8316">
                  <c:v>8316</c:v>
                </c:pt>
                <c:pt idx="8317">
                  <c:v>8317</c:v>
                </c:pt>
                <c:pt idx="8318">
                  <c:v>8318</c:v>
                </c:pt>
                <c:pt idx="8319">
                  <c:v>8319</c:v>
                </c:pt>
                <c:pt idx="8320">
                  <c:v>8320</c:v>
                </c:pt>
                <c:pt idx="8321">
                  <c:v>8321</c:v>
                </c:pt>
                <c:pt idx="8322">
                  <c:v>8322</c:v>
                </c:pt>
                <c:pt idx="8323">
                  <c:v>8323</c:v>
                </c:pt>
                <c:pt idx="8324">
                  <c:v>8324</c:v>
                </c:pt>
                <c:pt idx="8325">
                  <c:v>8325</c:v>
                </c:pt>
                <c:pt idx="8326">
                  <c:v>8326</c:v>
                </c:pt>
                <c:pt idx="8327">
                  <c:v>8327</c:v>
                </c:pt>
                <c:pt idx="8328">
                  <c:v>8328</c:v>
                </c:pt>
                <c:pt idx="8329">
                  <c:v>8329</c:v>
                </c:pt>
                <c:pt idx="8330">
                  <c:v>8330</c:v>
                </c:pt>
                <c:pt idx="8331">
                  <c:v>8331</c:v>
                </c:pt>
                <c:pt idx="8332">
                  <c:v>8332</c:v>
                </c:pt>
                <c:pt idx="8333">
                  <c:v>8333</c:v>
                </c:pt>
                <c:pt idx="8334">
                  <c:v>8334</c:v>
                </c:pt>
                <c:pt idx="8335">
                  <c:v>8335</c:v>
                </c:pt>
                <c:pt idx="8336">
                  <c:v>8336</c:v>
                </c:pt>
                <c:pt idx="8337">
                  <c:v>8337</c:v>
                </c:pt>
                <c:pt idx="8338">
                  <c:v>8338</c:v>
                </c:pt>
                <c:pt idx="8339">
                  <c:v>8339</c:v>
                </c:pt>
                <c:pt idx="8340">
                  <c:v>8340</c:v>
                </c:pt>
                <c:pt idx="8341">
                  <c:v>8341</c:v>
                </c:pt>
                <c:pt idx="8342">
                  <c:v>8342</c:v>
                </c:pt>
                <c:pt idx="8343">
                  <c:v>8343</c:v>
                </c:pt>
                <c:pt idx="8344">
                  <c:v>8344</c:v>
                </c:pt>
                <c:pt idx="8345">
                  <c:v>8345</c:v>
                </c:pt>
                <c:pt idx="8346">
                  <c:v>8346</c:v>
                </c:pt>
                <c:pt idx="8347">
                  <c:v>8347</c:v>
                </c:pt>
                <c:pt idx="8348">
                  <c:v>8348</c:v>
                </c:pt>
                <c:pt idx="8349">
                  <c:v>8349</c:v>
                </c:pt>
                <c:pt idx="8350">
                  <c:v>8350</c:v>
                </c:pt>
                <c:pt idx="8351">
                  <c:v>8351</c:v>
                </c:pt>
                <c:pt idx="8352">
                  <c:v>8352</c:v>
                </c:pt>
                <c:pt idx="8353">
                  <c:v>8353</c:v>
                </c:pt>
                <c:pt idx="8354">
                  <c:v>8354</c:v>
                </c:pt>
                <c:pt idx="8355">
                  <c:v>8355</c:v>
                </c:pt>
                <c:pt idx="8356">
                  <c:v>8356</c:v>
                </c:pt>
                <c:pt idx="8357">
                  <c:v>8357</c:v>
                </c:pt>
                <c:pt idx="8358">
                  <c:v>8358</c:v>
                </c:pt>
                <c:pt idx="8359">
                  <c:v>8359</c:v>
                </c:pt>
                <c:pt idx="8360">
                  <c:v>8360</c:v>
                </c:pt>
                <c:pt idx="8361">
                  <c:v>8361</c:v>
                </c:pt>
                <c:pt idx="8362">
                  <c:v>8362</c:v>
                </c:pt>
                <c:pt idx="8363">
                  <c:v>8363</c:v>
                </c:pt>
                <c:pt idx="8364">
                  <c:v>8364</c:v>
                </c:pt>
                <c:pt idx="8365">
                  <c:v>8365</c:v>
                </c:pt>
                <c:pt idx="8366">
                  <c:v>8366</c:v>
                </c:pt>
                <c:pt idx="8367">
                  <c:v>8367</c:v>
                </c:pt>
                <c:pt idx="8368">
                  <c:v>8368</c:v>
                </c:pt>
                <c:pt idx="8369">
                  <c:v>8369</c:v>
                </c:pt>
                <c:pt idx="8370">
                  <c:v>8370</c:v>
                </c:pt>
                <c:pt idx="8371">
                  <c:v>8371</c:v>
                </c:pt>
                <c:pt idx="8372">
                  <c:v>8372</c:v>
                </c:pt>
                <c:pt idx="8373">
                  <c:v>8373</c:v>
                </c:pt>
                <c:pt idx="8374">
                  <c:v>8374</c:v>
                </c:pt>
                <c:pt idx="8375">
                  <c:v>8375</c:v>
                </c:pt>
                <c:pt idx="8376">
                  <c:v>8376</c:v>
                </c:pt>
                <c:pt idx="8377">
                  <c:v>8377</c:v>
                </c:pt>
                <c:pt idx="8378">
                  <c:v>8378</c:v>
                </c:pt>
                <c:pt idx="8379">
                  <c:v>8379</c:v>
                </c:pt>
                <c:pt idx="8380">
                  <c:v>8380</c:v>
                </c:pt>
                <c:pt idx="8381">
                  <c:v>8381</c:v>
                </c:pt>
                <c:pt idx="8382">
                  <c:v>8382</c:v>
                </c:pt>
                <c:pt idx="8383">
                  <c:v>8383</c:v>
                </c:pt>
                <c:pt idx="8384">
                  <c:v>8384</c:v>
                </c:pt>
                <c:pt idx="8385">
                  <c:v>8385</c:v>
                </c:pt>
                <c:pt idx="8386">
                  <c:v>8386</c:v>
                </c:pt>
                <c:pt idx="8387">
                  <c:v>8387</c:v>
                </c:pt>
                <c:pt idx="8388">
                  <c:v>8388</c:v>
                </c:pt>
                <c:pt idx="8389">
                  <c:v>8389</c:v>
                </c:pt>
                <c:pt idx="8390">
                  <c:v>8390</c:v>
                </c:pt>
                <c:pt idx="8391">
                  <c:v>8391</c:v>
                </c:pt>
                <c:pt idx="8392">
                  <c:v>8392</c:v>
                </c:pt>
                <c:pt idx="8393">
                  <c:v>8393</c:v>
                </c:pt>
                <c:pt idx="8394">
                  <c:v>8394</c:v>
                </c:pt>
                <c:pt idx="8395">
                  <c:v>8395</c:v>
                </c:pt>
                <c:pt idx="8396">
                  <c:v>8396</c:v>
                </c:pt>
                <c:pt idx="8397">
                  <c:v>8397</c:v>
                </c:pt>
                <c:pt idx="8398">
                  <c:v>8398</c:v>
                </c:pt>
                <c:pt idx="8399">
                  <c:v>8399</c:v>
                </c:pt>
                <c:pt idx="8400">
                  <c:v>8400</c:v>
                </c:pt>
                <c:pt idx="8401">
                  <c:v>8401</c:v>
                </c:pt>
                <c:pt idx="8402">
                  <c:v>8402</c:v>
                </c:pt>
                <c:pt idx="8403">
                  <c:v>8403</c:v>
                </c:pt>
                <c:pt idx="8404">
                  <c:v>8404</c:v>
                </c:pt>
                <c:pt idx="8405">
                  <c:v>8405</c:v>
                </c:pt>
                <c:pt idx="8406">
                  <c:v>8406</c:v>
                </c:pt>
                <c:pt idx="8407">
                  <c:v>8407</c:v>
                </c:pt>
                <c:pt idx="8408">
                  <c:v>8408</c:v>
                </c:pt>
                <c:pt idx="8409">
                  <c:v>8409</c:v>
                </c:pt>
                <c:pt idx="8410">
                  <c:v>8410</c:v>
                </c:pt>
                <c:pt idx="8411">
                  <c:v>8411</c:v>
                </c:pt>
                <c:pt idx="8412">
                  <c:v>8412</c:v>
                </c:pt>
                <c:pt idx="8413">
                  <c:v>8413</c:v>
                </c:pt>
                <c:pt idx="8414">
                  <c:v>8414</c:v>
                </c:pt>
                <c:pt idx="8415">
                  <c:v>8415</c:v>
                </c:pt>
                <c:pt idx="8416">
                  <c:v>8416</c:v>
                </c:pt>
                <c:pt idx="8417">
                  <c:v>8417</c:v>
                </c:pt>
                <c:pt idx="8418">
                  <c:v>8418</c:v>
                </c:pt>
                <c:pt idx="8419">
                  <c:v>8419</c:v>
                </c:pt>
                <c:pt idx="8420">
                  <c:v>8420</c:v>
                </c:pt>
                <c:pt idx="8421">
                  <c:v>8421</c:v>
                </c:pt>
                <c:pt idx="8422">
                  <c:v>8422</c:v>
                </c:pt>
                <c:pt idx="8423">
                  <c:v>8423</c:v>
                </c:pt>
                <c:pt idx="8424">
                  <c:v>8424</c:v>
                </c:pt>
                <c:pt idx="8425">
                  <c:v>8425</c:v>
                </c:pt>
                <c:pt idx="8426">
                  <c:v>8426</c:v>
                </c:pt>
                <c:pt idx="8427">
                  <c:v>8427</c:v>
                </c:pt>
                <c:pt idx="8428">
                  <c:v>8428</c:v>
                </c:pt>
                <c:pt idx="8429">
                  <c:v>8429</c:v>
                </c:pt>
                <c:pt idx="8430">
                  <c:v>8430</c:v>
                </c:pt>
                <c:pt idx="8431">
                  <c:v>8431</c:v>
                </c:pt>
                <c:pt idx="8432">
                  <c:v>8432</c:v>
                </c:pt>
                <c:pt idx="8433">
                  <c:v>8433</c:v>
                </c:pt>
                <c:pt idx="8434">
                  <c:v>8434</c:v>
                </c:pt>
                <c:pt idx="8435">
                  <c:v>8435</c:v>
                </c:pt>
                <c:pt idx="8436">
                  <c:v>8436</c:v>
                </c:pt>
                <c:pt idx="8437">
                  <c:v>8437</c:v>
                </c:pt>
                <c:pt idx="8438">
                  <c:v>8438</c:v>
                </c:pt>
                <c:pt idx="8439">
                  <c:v>8439</c:v>
                </c:pt>
                <c:pt idx="8440">
                  <c:v>8440</c:v>
                </c:pt>
                <c:pt idx="8441">
                  <c:v>8441</c:v>
                </c:pt>
                <c:pt idx="8442">
                  <c:v>8442</c:v>
                </c:pt>
                <c:pt idx="8443">
                  <c:v>8443</c:v>
                </c:pt>
                <c:pt idx="8444">
                  <c:v>8444</c:v>
                </c:pt>
                <c:pt idx="8445">
                  <c:v>8445</c:v>
                </c:pt>
                <c:pt idx="8446">
                  <c:v>8446</c:v>
                </c:pt>
                <c:pt idx="8447">
                  <c:v>8447</c:v>
                </c:pt>
                <c:pt idx="8448">
                  <c:v>8448</c:v>
                </c:pt>
                <c:pt idx="8449">
                  <c:v>8449</c:v>
                </c:pt>
                <c:pt idx="8450">
                  <c:v>8450</c:v>
                </c:pt>
                <c:pt idx="8451">
                  <c:v>8451</c:v>
                </c:pt>
                <c:pt idx="8452">
                  <c:v>8452</c:v>
                </c:pt>
                <c:pt idx="8453">
                  <c:v>8453</c:v>
                </c:pt>
                <c:pt idx="8454">
                  <c:v>8454</c:v>
                </c:pt>
                <c:pt idx="8455">
                  <c:v>8455</c:v>
                </c:pt>
                <c:pt idx="8456">
                  <c:v>8456</c:v>
                </c:pt>
                <c:pt idx="8457">
                  <c:v>8457</c:v>
                </c:pt>
                <c:pt idx="8458">
                  <c:v>8458</c:v>
                </c:pt>
                <c:pt idx="8459">
                  <c:v>8459</c:v>
                </c:pt>
                <c:pt idx="8460">
                  <c:v>8460</c:v>
                </c:pt>
                <c:pt idx="8461">
                  <c:v>8461</c:v>
                </c:pt>
                <c:pt idx="8462">
                  <c:v>8462</c:v>
                </c:pt>
                <c:pt idx="8463">
                  <c:v>8463</c:v>
                </c:pt>
                <c:pt idx="8464">
                  <c:v>8464</c:v>
                </c:pt>
                <c:pt idx="8465">
                  <c:v>8465</c:v>
                </c:pt>
                <c:pt idx="8466">
                  <c:v>8466</c:v>
                </c:pt>
                <c:pt idx="8467">
                  <c:v>8467</c:v>
                </c:pt>
                <c:pt idx="8468">
                  <c:v>8468</c:v>
                </c:pt>
                <c:pt idx="8469">
                  <c:v>8469</c:v>
                </c:pt>
                <c:pt idx="8470">
                  <c:v>8470</c:v>
                </c:pt>
                <c:pt idx="8471">
                  <c:v>8471</c:v>
                </c:pt>
                <c:pt idx="8472">
                  <c:v>8472</c:v>
                </c:pt>
                <c:pt idx="8473">
                  <c:v>8473</c:v>
                </c:pt>
                <c:pt idx="8474">
                  <c:v>8474</c:v>
                </c:pt>
                <c:pt idx="8475">
                  <c:v>8475</c:v>
                </c:pt>
                <c:pt idx="8476">
                  <c:v>8476</c:v>
                </c:pt>
                <c:pt idx="8477">
                  <c:v>8477</c:v>
                </c:pt>
                <c:pt idx="8478">
                  <c:v>8478</c:v>
                </c:pt>
                <c:pt idx="8479">
                  <c:v>8479</c:v>
                </c:pt>
                <c:pt idx="8480">
                  <c:v>8480</c:v>
                </c:pt>
                <c:pt idx="8481">
                  <c:v>8481</c:v>
                </c:pt>
                <c:pt idx="8482">
                  <c:v>8482</c:v>
                </c:pt>
                <c:pt idx="8483">
                  <c:v>8483</c:v>
                </c:pt>
                <c:pt idx="8484">
                  <c:v>8484</c:v>
                </c:pt>
                <c:pt idx="8485">
                  <c:v>8485</c:v>
                </c:pt>
                <c:pt idx="8486">
                  <c:v>8486</c:v>
                </c:pt>
                <c:pt idx="8487">
                  <c:v>8487</c:v>
                </c:pt>
                <c:pt idx="8488">
                  <c:v>8488</c:v>
                </c:pt>
                <c:pt idx="8489">
                  <c:v>8489</c:v>
                </c:pt>
                <c:pt idx="8490">
                  <c:v>8490</c:v>
                </c:pt>
                <c:pt idx="8491">
                  <c:v>8491</c:v>
                </c:pt>
                <c:pt idx="8492">
                  <c:v>8492</c:v>
                </c:pt>
                <c:pt idx="8493">
                  <c:v>8493</c:v>
                </c:pt>
                <c:pt idx="8494">
                  <c:v>8494</c:v>
                </c:pt>
                <c:pt idx="8495">
                  <c:v>8495</c:v>
                </c:pt>
                <c:pt idx="8496">
                  <c:v>8496</c:v>
                </c:pt>
                <c:pt idx="8497">
                  <c:v>8497</c:v>
                </c:pt>
                <c:pt idx="8498">
                  <c:v>8498</c:v>
                </c:pt>
                <c:pt idx="8499">
                  <c:v>8499</c:v>
                </c:pt>
                <c:pt idx="8500">
                  <c:v>8500</c:v>
                </c:pt>
                <c:pt idx="8501">
                  <c:v>8501</c:v>
                </c:pt>
                <c:pt idx="8502">
                  <c:v>8502</c:v>
                </c:pt>
                <c:pt idx="8503">
                  <c:v>8503</c:v>
                </c:pt>
                <c:pt idx="8504">
                  <c:v>8504</c:v>
                </c:pt>
                <c:pt idx="8505">
                  <c:v>8505</c:v>
                </c:pt>
                <c:pt idx="8506">
                  <c:v>8506</c:v>
                </c:pt>
                <c:pt idx="8507">
                  <c:v>8507</c:v>
                </c:pt>
                <c:pt idx="8508">
                  <c:v>8508</c:v>
                </c:pt>
                <c:pt idx="8509">
                  <c:v>8509</c:v>
                </c:pt>
                <c:pt idx="8510">
                  <c:v>8510</c:v>
                </c:pt>
                <c:pt idx="8511">
                  <c:v>8511</c:v>
                </c:pt>
                <c:pt idx="8512">
                  <c:v>8512</c:v>
                </c:pt>
                <c:pt idx="8513">
                  <c:v>8513</c:v>
                </c:pt>
                <c:pt idx="8514">
                  <c:v>8514</c:v>
                </c:pt>
                <c:pt idx="8515">
                  <c:v>8515</c:v>
                </c:pt>
                <c:pt idx="8516">
                  <c:v>8516</c:v>
                </c:pt>
                <c:pt idx="8517">
                  <c:v>8517</c:v>
                </c:pt>
                <c:pt idx="8518">
                  <c:v>8518</c:v>
                </c:pt>
                <c:pt idx="8519">
                  <c:v>8519</c:v>
                </c:pt>
                <c:pt idx="8520">
                  <c:v>8520</c:v>
                </c:pt>
                <c:pt idx="8521">
                  <c:v>8521</c:v>
                </c:pt>
                <c:pt idx="8522">
                  <c:v>8522</c:v>
                </c:pt>
                <c:pt idx="8523">
                  <c:v>8523</c:v>
                </c:pt>
                <c:pt idx="8524">
                  <c:v>8524</c:v>
                </c:pt>
                <c:pt idx="8525">
                  <c:v>8525</c:v>
                </c:pt>
                <c:pt idx="8526">
                  <c:v>8526</c:v>
                </c:pt>
                <c:pt idx="8527">
                  <c:v>8527</c:v>
                </c:pt>
                <c:pt idx="8528">
                  <c:v>8528</c:v>
                </c:pt>
                <c:pt idx="8529">
                  <c:v>8529</c:v>
                </c:pt>
                <c:pt idx="8530">
                  <c:v>8530</c:v>
                </c:pt>
                <c:pt idx="8531">
                  <c:v>8531</c:v>
                </c:pt>
                <c:pt idx="8532">
                  <c:v>8532</c:v>
                </c:pt>
                <c:pt idx="8533">
                  <c:v>8533</c:v>
                </c:pt>
                <c:pt idx="8534">
                  <c:v>8534</c:v>
                </c:pt>
                <c:pt idx="8535">
                  <c:v>8535</c:v>
                </c:pt>
                <c:pt idx="8536">
                  <c:v>8536</c:v>
                </c:pt>
                <c:pt idx="8537">
                  <c:v>8537</c:v>
                </c:pt>
                <c:pt idx="8538">
                  <c:v>8538</c:v>
                </c:pt>
                <c:pt idx="8539">
                  <c:v>8539</c:v>
                </c:pt>
                <c:pt idx="8540">
                  <c:v>8540</c:v>
                </c:pt>
                <c:pt idx="8541">
                  <c:v>8541</c:v>
                </c:pt>
                <c:pt idx="8542">
                  <c:v>8542</c:v>
                </c:pt>
                <c:pt idx="8543">
                  <c:v>8543</c:v>
                </c:pt>
                <c:pt idx="8544">
                  <c:v>8544</c:v>
                </c:pt>
                <c:pt idx="8545">
                  <c:v>8545</c:v>
                </c:pt>
                <c:pt idx="8546">
                  <c:v>8546</c:v>
                </c:pt>
                <c:pt idx="8547">
                  <c:v>8547</c:v>
                </c:pt>
                <c:pt idx="8548">
                  <c:v>8548</c:v>
                </c:pt>
                <c:pt idx="8549">
                  <c:v>8549</c:v>
                </c:pt>
                <c:pt idx="8550">
                  <c:v>8550</c:v>
                </c:pt>
                <c:pt idx="8551">
                  <c:v>8551</c:v>
                </c:pt>
                <c:pt idx="8552">
                  <c:v>8552</c:v>
                </c:pt>
                <c:pt idx="8553">
                  <c:v>8553</c:v>
                </c:pt>
                <c:pt idx="8554">
                  <c:v>8554</c:v>
                </c:pt>
                <c:pt idx="8555">
                  <c:v>8555</c:v>
                </c:pt>
                <c:pt idx="8556">
                  <c:v>8556</c:v>
                </c:pt>
                <c:pt idx="8557">
                  <c:v>8557</c:v>
                </c:pt>
                <c:pt idx="8558">
                  <c:v>8558</c:v>
                </c:pt>
                <c:pt idx="8559">
                  <c:v>8559</c:v>
                </c:pt>
                <c:pt idx="8560">
                  <c:v>8560</c:v>
                </c:pt>
                <c:pt idx="8561">
                  <c:v>8561</c:v>
                </c:pt>
                <c:pt idx="8562">
                  <c:v>8562</c:v>
                </c:pt>
                <c:pt idx="8563">
                  <c:v>8563</c:v>
                </c:pt>
                <c:pt idx="8564">
                  <c:v>8564</c:v>
                </c:pt>
                <c:pt idx="8565">
                  <c:v>8565</c:v>
                </c:pt>
                <c:pt idx="8566">
                  <c:v>8566</c:v>
                </c:pt>
                <c:pt idx="8567">
                  <c:v>8567</c:v>
                </c:pt>
                <c:pt idx="8568">
                  <c:v>8568</c:v>
                </c:pt>
                <c:pt idx="8569">
                  <c:v>8569</c:v>
                </c:pt>
                <c:pt idx="8570">
                  <c:v>8570</c:v>
                </c:pt>
                <c:pt idx="8571">
                  <c:v>8571</c:v>
                </c:pt>
                <c:pt idx="8572">
                  <c:v>8572</c:v>
                </c:pt>
                <c:pt idx="8573">
                  <c:v>8573</c:v>
                </c:pt>
                <c:pt idx="8574">
                  <c:v>8574</c:v>
                </c:pt>
                <c:pt idx="8575">
                  <c:v>8575</c:v>
                </c:pt>
                <c:pt idx="8576">
                  <c:v>8576</c:v>
                </c:pt>
                <c:pt idx="8577">
                  <c:v>8577</c:v>
                </c:pt>
                <c:pt idx="8578">
                  <c:v>8578</c:v>
                </c:pt>
                <c:pt idx="8579">
                  <c:v>8579</c:v>
                </c:pt>
                <c:pt idx="8580">
                  <c:v>8580</c:v>
                </c:pt>
                <c:pt idx="8581">
                  <c:v>8581</c:v>
                </c:pt>
                <c:pt idx="8582">
                  <c:v>8582</c:v>
                </c:pt>
                <c:pt idx="8583">
                  <c:v>8583</c:v>
                </c:pt>
                <c:pt idx="8584">
                  <c:v>8584</c:v>
                </c:pt>
                <c:pt idx="8585">
                  <c:v>8585</c:v>
                </c:pt>
                <c:pt idx="8586">
                  <c:v>8586</c:v>
                </c:pt>
                <c:pt idx="8587">
                  <c:v>8587</c:v>
                </c:pt>
                <c:pt idx="8588">
                  <c:v>8588</c:v>
                </c:pt>
                <c:pt idx="8589">
                  <c:v>8589</c:v>
                </c:pt>
                <c:pt idx="8590">
                  <c:v>8590</c:v>
                </c:pt>
                <c:pt idx="8591">
                  <c:v>8591</c:v>
                </c:pt>
                <c:pt idx="8592">
                  <c:v>8592</c:v>
                </c:pt>
                <c:pt idx="8593">
                  <c:v>8593</c:v>
                </c:pt>
                <c:pt idx="8594">
                  <c:v>8594</c:v>
                </c:pt>
                <c:pt idx="8595">
                  <c:v>8595</c:v>
                </c:pt>
                <c:pt idx="8596">
                  <c:v>8596</c:v>
                </c:pt>
                <c:pt idx="8597">
                  <c:v>8597</c:v>
                </c:pt>
                <c:pt idx="8598">
                  <c:v>8598</c:v>
                </c:pt>
                <c:pt idx="8599">
                  <c:v>8599</c:v>
                </c:pt>
                <c:pt idx="8600">
                  <c:v>8600</c:v>
                </c:pt>
                <c:pt idx="8601">
                  <c:v>8601</c:v>
                </c:pt>
                <c:pt idx="8602">
                  <c:v>8602</c:v>
                </c:pt>
                <c:pt idx="8603">
                  <c:v>8603</c:v>
                </c:pt>
                <c:pt idx="8604">
                  <c:v>8604</c:v>
                </c:pt>
                <c:pt idx="8605">
                  <c:v>8605</c:v>
                </c:pt>
                <c:pt idx="8606">
                  <c:v>8606</c:v>
                </c:pt>
                <c:pt idx="8607">
                  <c:v>8607</c:v>
                </c:pt>
                <c:pt idx="8608">
                  <c:v>8608</c:v>
                </c:pt>
                <c:pt idx="8609">
                  <c:v>8609</c:v>
                </c:pt>
                <c:pt idx="8610">
                  <c:v>8610</c:v>
                </c:pt>
                <c:pt idx="8611">
                  <c:v>8611</c:v>
                </c:pt>
                <c:pt idx="8612">
                  <c:v>8612</c:v>
                </c:pt>
                <c:pt idx="8613">
                  <c:v>8613</c:v>
                </c:pt>
                <c:pt idx="8614">
                  <c:v>8614</c:v>
                </c:pt>
                <c:pt idx="8615">
                  <c:v>8615</c:v>
                </c:pt>
                <c:pt idx="8616">
                  <c:v>8616</c:v>
                </c:pt>
                <c:pt idx="8617">
                  <c:v>8617</c:v>
                </c:pt>
                <c:pt idx="8618">
                  <c:v>8618</c:v>
                </c:pt>
                <c:pt idx="8619">
                  <c:v>8619</c:v>
                </c:pt>
                <c:pt idx="8620">
                  <c:v>8620</c:v>
                </c:pt>
                <c:pt idx="8621">
                  <c:v>8621</c:v>
                </c:pt>
                <c:pt idx="8622">
                  <c:v>8622</c:v>
                </c:pt>
                <c:pt idx="8623">
                  <c:v>8623</c:v>
                </c:pt>
                <c:pt idx="8624">
                  <c:v>8624</c:v>
                </c:pt>
                <c:pt idx="8625">
                  <c:v>8625</c:v>
                </c:pt>
                <c:pt idx="8626">
                  <c:v>8626</c:v>
                </c:pt>
                <c:pt idx="8627">
                  <c:v>8627</c:v>
                </c:pt>
                <c:pt idx="8628">
                  <c:v>8628</c:v>
                </c:pt>
                <c:pt idx="8629">
                  <c:v>8629</c:v>
                </c:pt>
                <c:pt idx="8630">
                  <c:v>8630</c:v>
                </c:pt>
                <c:pt idx="8631">
                  <c:v>8631</c:v>
                </c:pt>
                <c:pt idx="8632">
                  <c:v>8632</c:v>
                </c:pt>
                <c:pt idx="8633">
                  <c:v>8633</c:v>
                </c:pt>
                <c:pt idx="8634">
                  <c:v>8634</c:v>
                </c:pt>
                <c:pt idx="8635">
                  <c:v>8635</c:v>
                </c:pt>
                <c:pt idx="8636">
                  <c:v>8636</c:v>
                </c:pt>
                <c:pt idx="8637">
                  <c:v>8637</c:v>
                </c:pt>
                <c:pt idx="8638">
                  <c:v>8638</c:v>
                </c:pt>
                <c:pt idx="8639">
                  <c:v>8639</c:v>
                </c:pt>
                <c:pt idx="8640">
                  <c:v>8640</c:v>
                </c:pt>
                <c:pt idx="8641">
                  <c:v>8641</c:v>
                </c:pt>
                <c:pt idx="8642">
                  <c:v>8642</c:v>
                </c:pt>
                <c:pt idx="8643">
                  <c:v>8643</c:v>
                </c:pt>
                <c:pt idx="8644">
                  <c:v>8644</c:v>
                </c:pt>
                <c:pt idx="8645">
                  <c:v>8645</c:v>
                </c:pt>
                <c:pt idx="8646">
                  <c:v>8646</c:v>
                </c:pt>
                <c:pt idx="8647">
                  <c:v>8647</c:v>
                </c:pt>
                <c:pt idx="8648">
                  <c:v>8648</c:v>
                </c:pt>
                <c:pt idx="8649">
                  <c:v>8649</c:v>
                </c:pt>
                <c:pt idx="8650">
                  <c:v>8650</c:v>
                </c:pt>
                <c:pt idx="8651">
                  <c:v>8651</c:v>
                </c:pt>
                <c:pt idx="8652">
                  <c:v>8652</c:v>
                </c:pt>
                <c:pt idx="8653">
                  <c:v>8653</c:v>
                </c:pt>
                <c:pt idx="8654">
                  <c:v>8654</c:v>
                </c:pt>
                <c:pt idx="8655">
                  <c:v>8655</c:v>
                </c:pt>
                <c:pt idx="8656">
                  <c:v>8656</c:v>
                </c:pt>
                <c:pt idx="8657">
                  <c:v>8657</c:v>
                </c:pt>
                <c:pt idx="8658">
                  <c:v>8658</c:v>
                </c:pt>
                <c:pt idx="8659">
                  <c:v>8659</c:v>
                </c:pt>
                <c:pt idx="8660">
                  <c:v>8660</c:v>
                </c:pt>
                <c:pt idx="8661">
                  <c:v>8661</c:v>
                </c:pt>
                <c:pt idx="8662">
                  <c:v>8662</c:v>
                </c:pt>
                <c:pt idx="8663">
                  <c:v>8663</c:v>
                </c:pt>
                <c:pt idx="8664">
                  <c:v>8664</c:v>
                </c:pt>
                <c:pt idx="8665">
                  <c:v>8665</c:v>
                </c:pt>
                <c:pt idx="8666">
                  <c:v>8666</c:v>
                </c:pt>
                <c:pt idx="8667">
                  <c:v>8667</c:v>
                </c:pt>
                <c:pt idx="8668">
                  <c:v>8668</c:v>
                </c:pt>
                <c:pt idx="8669">
                  <c:v>8669</c:v>
                </c:pt>
                <c:pt idx="8670">
                  <c:v>8670</c:v>
                </c:pt>
                <c:pt idx="8671">
                  <c:v>8671</c:v>
                </c:pt>
                <c:pt idx="8672">
                  <c:v>8672</c:v>
                </c:pt>
                <c:pt idx="8673">
                  <c:v>8673</c:v>
                </c:pt>
                <c:pt idx="8674">
                  <c:v>8674</c:v>
                </c:pt>
                <c:pt idx="8675">
                  <c:v>8675</c:v>
                </c:pt>
                <c:pt idx="8676">
                  <c:v>8676</c:v>
                </c:pt>
                <c:pt idx="8677">
                  <c:v>8677</c:v>
                </c:pt>
                <c:pt idx="8678">
                  <c:v>8678</c:v>
                </c:pt>
                <c:pt idx="8679">
                  <c:v>8679</c:v>
                </c:pt>
                <c:pt idx="8680">
                  <c:v>8680</c:v>
                </c:pt>
                <c:pt idx="8681">
                  <c:v>8681</c:v>
                </c:pt>
                <c:pt idx="8682">
                  <c:v>8682</c:v>
                </c:pt>
                <c:pt idx="8683">
                  <c:v>8683</c:v>
                </c:pt>
                <c:pt idx="8684">
                  <c:v>8684</c:v>
                </c:pt>
                <c:pt idx="8685">
                  <c:v>8685</c:v>
                </c:pt>
                <c:pt idx="8686">
                  <c:v>8686</c:v>
                </c:pt>
                <c:pt idx="8687">
                  <c:v>8687</c:v>
                </c:pt>
                <c:pt idx="8688">
                  <c:v>8688</c:v>
                </c:pt>
                <c:pt idx="8689">
                  <c:v>8689</c:v>
                </c:pt>
                <c:pt idx="8690">
                  <c:v>8690</c:v>
                </c:pt>
                <c:pt idx="8691">
                  <c:v>8691</c:v>
                </c:pt>
                <c:pt idx="8692">
                  <c:v>8692</c:v>
                </c:pt>
                <c:pt idx="8693">
                  <c:v>8693</c:v>
                </c:pt>
                <c:pt idx="8694">
                  <c:v>8694</c:v>
                </c:pt>
                <c:pt idx="8695">
                  <c:v>8695</c:v>
                </c:pt>
                <c:pt idx="8696">
                  <c:v>8696</c:v>
                </c:pt>
                <c:pt idx="8697">
                  <c:v>8697</c:v>
                </c:pt>
                <c:pt idx="8698">
                  <c:v>8698</c:v>
                </c:pt>
                <c:pt idx="8699">
                  <c:v>8699</c:v>
                </c:pt>
                <c:pt idx="8700">
                  <c:v>8700</c:v>
                </c:pt>
                <c:pt idx="8701">
                  <c:v>8701</c:v>
                </c:pt>
                <c:pt idx="8702">
                  <c:v>8702</c:v>
                </c:pt>
                <c:pt idx="8703">
                  <c:v>8703</c:v>
                </c:pt>
                <c:pt idx="8704">
                  <c:v>8704</c:v>
                </c:pt>
                <c:pt idx="8705">
                  <c:v>8705</c:v>
                </c:pt>
                <c:pt idx="8706">
                  <c:v>8706</c:v>
                </c:pt>
                <c:pt idx="8707">
                  <c:v>8707</c:v>
                </c:pt>
                <c:pt idx="8708">
                  <c:v>8708</c:v>
                </c:pt>
                <c:pt idx="8709">
                  <c:v>8709</c:v>
                </c:pt>
                <c:pt idx="8710">
                  <c:v>8710</c:v>
                </c:pt>
                <c:pt idx="8711">
                  <c:v>8711</c:v>
                </c:pt>
                <c:pt idx="8712">
                  <c:v>8712</c:v>
                </c:pt>
                <c:pt idx="8713">
                  <c:v>8713</c:v>
                </c:pt>
                <c:pt idx="8714">
                  <c:v>8714</c:v>
                </c:pt>
                <c:pt idx="8715">
                  <c:v>8715</c:v>
                </c:pt>
                <c:pt idx="8716">
                  <c:v>8716</c:v>
                </c:pt>
                <c:pt idx="8717">
                  <c:v>8717</c:v>
                </c:pt>
                <c:pt idx="8718">
                  <c:v>8718</c:v>
                </c:pt>
                <c:pt idx="8719">
                  <c:v>8719</c:v>
                </c:pt>
                <c:pt idx="8720">
                  <c:v>8720</c:v>
                </c:pt>
                <c:pt idx="8721">
                  <c:v>8721</c:v>
                </c:pt>
                <c:pt idx="8722">
                  <c:v>8722</c:v>
                </c:pt>
                <c:pt idx="8723">
                  <c:v>8723</c:v>
                </c:pt>
                <c:pt idx="8724">
                  <c:v>8724</c:v>
                </c:pt>
                <c:pt idx="8725">
                  <c:v>8725</c:v>
                </c:pt>
                <c:pt idx="8726">
                  <c:v>8726</c:v>
                </c:pt>
                <c:pt idx="8727">
                  <c:v>8727</c:v>
                </c:pt>
                <c:pt idx="8728">
                  <c:v>8728</c:v>
                </c:pt>
                <c:pt idx="8729">
                  <c:v>8729</c:v>
                </c:pt>
                <c:pt idx="8730">
                  <c:v>8730</c:v>
                </c:pt>
                <c:pt idx="8731">
                  <c:v>8731</c:v>
                </c:pt>
                <c:pt idx="8732">
                  <c:v>8732</c:v>
                </c:pt>
                <c:pt idx="8733">
                  <c:v>8733</c:v>
                </c:pt>
                <c:pt idx="8734">
                  <c:v>8734</c:v>
                </c:pt>
                <c:pt idx="8735">
                  <c:v>8735</c:v>
                </c:pt>
                <c:pt idx="8736">
                  <c:v>8736</c:v>
                </c:pt>
                <c:pt idx="8737">
                  <c:v>8737</c:v>
                </c:pt>
                <c:pt idx="8738">
                  <c:v>8738</c:v>
                </c:pt>
                <c:pt idx="8739">
                  <c:v>8739</c:v>
                </c:pt>
                <c:pt idx="8740">
                  <c:v>8740</c:v>
                </c:pt>
                <c:pt idx="8741">
                  <c:v>8741</c:v>
                </c:pt>
                <c:pt idx="8742">
                  <c:v>8742</c:v>
                </c:pt>
                <c:pt idx="8743">
                  <c:v>8743</c:v>
                </c:pt>
                <c:pt idx="8744">
                  <c:v>8744</c:v>
                </c:pt>
                <c:pt idx="8745">
                  <c:v>8745</c:v>
                </c:pt>
                <c:pt idx="8746">
                  <c:v>8746</c:v>
                </c:pt>
                <c:pt idx="8747">
                  <c:v>8747</c:v>
                </c:pt>
                <c:pt idx="8748">
                  <c:v>8748</c:v>
                </c:pt>
                <c:pt idx="8749">
                  <c:v>8749</c:v>
                </c:pt>
                <c:pt idx="8750">
                  <c:v>8750</c:v>
                </c:pt>
                <c:pt idx="8751">
                  <c:v>8751</c:v>
                </c:pt>
                <c:pt idx="8752">
                  <c:v>8752</c:v>
                </c:pt>
                <c:pt idx="8753">
                  <c:v>8753</c:v>
                </c:pt>
                <c:pt idx="8754">
                  <c:v>8754</c:v>
                </c:pt>
                <c:pt idx="8755">
                  <c:v>8755</c:v>
                </c:pt>
                <c:pt idx="8756">
                  <c:v>8756</c:v>
                </c:pt>
                <c:pt idx="8757">
                  <c:v>8757</c:v>
                </c:pt>
                <c:pt idx="8758">
                  <c:v>8758</c:v>
                </c:pt>
                <c:pt idx="8759">
                  <c:v>8759</c:v>
                </c:pt>
                <c:pt idx="8760">
                  <c:v>8760</c:v>
                </c:pt>
                <c:pt idx="8761">
                  <c:v>8761</c:v>
                </c:pt>
                <c:pt idx="8762">
                  <c:v>8762</c:v>
                </c:pt>
                <c:pt idx="8763">
                  <c:v>8763</c:v>
                </c:pt>
                <c:pt idx="8764">
                  <c:v>8764</c:v>
                </c:pt>
                <c:pt idx="8765">
                  <c:v>8765</c:v>
                </c:pt>
                <c:pt idx="8766">
                  <c:v>8766</c:v>
                </c:pt>
                <c:pt idx="8767">
                  <c:v>8767</c:v>
                </c:pt>
                <c:pt idx="8768">
                  <c:v>8768</c:v>
                </c:pt>
                <c:pt idx="8769">
                  <c:v>8769</c:v>
                </c:pt>
                <c:pt idx="8770">
                  <c:v>8770</c:v>
                </c:pt>
                <c:pt idx="8771">
                  <c:v>8771</c:v>
                </c:pt>
                <c:pt idx="8772">
                  <c:v>8772</c:v>
                </c:pt>
                <c:pt idx="8773">
                  <c:v>8773</c:v>
                </c:pt>
                <c:pt idx="8774">
                  <c:v>8774</c:v>
                </c:pt>
                <c:pt idx="8775">
                  <c:v>8775</c:v>
                </c:pt>
                <c:pt idx="8776">
                  <c:v>8776</c:v>
                </c:pt>
                <c:pt idx="8777">
                  <c:v>8777</c:v>
                </c:pt>
                <c:pt idx="8778">
                  <c:v>8778</c:v>
                </c:pt>
                <c:pt idx="8779">
                  <c:v>8779</c:v>
                </c:pt>
                <c:pt idx="8780">
                  <c:v>8780</c:v>
                </c:pt>
                <c:pt idx="8781">
                  <c:v>8781</c:v>
                </c:pt>
                <c:pt idx="8782">
                  <c:v>8782</c:v>
                </c:pt>
                <c:pt idx="8783">
                  <c:v>8783</c:v>
                </c:pt>
                <c:pt idx="8784">
                  <c:v>8784</c:v>
                </c:pt>
                <c:pt idx="8785">
                  <c:v>8785</c:v>
                </c:pt>
                <c:pt idx="8786">
                  <c:v>8786</c:v>
                </c:pt>
                <c:pt idx="8787">
                  <c:v>8787</c:v>
                </c:pt>
                <c:pt idx="8788">
                  <c:v>8788</c:v>
                </c:pt>
                <c:pt idx="8789">
                  <c:v>8789</c:v>
                </c:pt>
                <c:pt idx="8790">
                  <c:v>8790</c:v>
                </c:pt>
                <c:pt idx="8791">
                  <c:v>8791</c:v>
                </c:pt>
                <c:pt idx="8792">
                  <c:v>8792</c:v>
                </c:pt>
                <c:pt idx="8793">
                  <c:v>8793</c:v>
                </c:pt>
                <c:pt idx="8794">
                  <c:v>8794</c:v>
                </c:pt>
                <c:pt idx="8795">
                  <c:v>8795</c:v>
                </c:pt>
                <c:pt idx="8796">
                  <c:v>8796</c:v>
                </c:pt>
                <c:pt idx="8797">
                  <c:v>8797</c:v>
                </c:pt>
                <c:pt idx="8798">
                  <c:v>8798</c:v>
                </c:pt>
                <c:pt idx="8799">
                  <c:v>8799</c:v>
                </c:pt>
                <c:pt idx="8800">
                  <c:v>8800</c:v>
                </c:pt>
                <c:pt idx="8801">
                  <c:v>8801</c:v>
                </c:pt>
                <c:pt idx="8802">
                  <c:v>8802</c:v>
                </c:pt>
                <c:pt idx="8803">
                  <c:v>8803</c:v>
                </c:pt>
                <c:pt idx="8804">
                  <c:v>8804</c:v>
                </c:pt>
                <c:pt idx="8805">
                  <c:v>8805</c:v>
                </c:pt>
                <c:pt idx="8806">
                  <c:v>8806</c:v>
                </c:pt>
                <c:pt idx="8807">
                  <c:v>8807</c:v>
                </c:pt>
                <c:pt idx="8808">
                  <c:v>8808</c:v>
                </c:pt>
                <c:pt idx="8809">
                  <c:v>8809</c:v>
                </c:pt>
                <c:pt idx="8810">
                  <c:v>8810</c:v>
                </c:pt>
                <c:pt idx="8811">
                  <c:v>8811</c:v>
                </c:pt>
                <c:pt idx="8812">
                  <c:v>8812</c:v>
                </c:pt>
                <c:pt idx="8813">
                  <c:v>8813</c:v>
                </c:pt>
                <c:pt idx="8814">
                  <c:v>8814</c:v>
                </c:pt>
                <c:pt idx="8815">
                  <c:v>8815</c:v>
                </c:pt>
                <c:pt idx="8816">
                  <c:v>8816</c:v>
                </c:pt>
                <c:pt idx="8817">
                  <c:v>8817</c:v>
                </c:pt>
                <c:pt idx="8818">
                  <c:v>8818</c:v>
                </c:pt>
                <c:pt idx="8819">
                  <c:v>8819</c:v>
                </c:pt>
                <c:pt idx="8820">
                  <c:v>8820</c:v>
                </c:pt>
                <c:pt idx="8821">
                  <c:v>8821</c:v>
                </c:pt>
                <c:pt idx="8822">
                  <c:v>8822</c:v>
                </c:pt>
                <c:pt idx="8823">
                  <c:v>8823</c:v>
                </c:pt>
                <c:pt idx="8824">
                  <c:v>8824</c:v>
                </c:pt>
                <c:pt idx="8825">
                  <c:v>8825</c:v>
                </c:pt>
                <c:pt idx="8826">
                  <c:v>8826</c:v>
                </c:pt>
                <c:pt idx="8827">
                  <c:v>8827</c:v>
                </c:pt>
                <c:pt idx="8828">
                  <c:v>8828</c:v>
                </c:pt>
                <c:pt idx="8829">
                  <c:v>8829</c:v>
                </c:pt>
                <c:pt idx="8830">
                  <c:v>8830</c:v>
                </c:pt>
                <c:pt idx="8831">
                  <c:v>8831</c:v>
                </c:pt>
                <c:pt idx="8832">
                  <c:v>8832</c:v>
                </c:pt>
                <c:pt idx="8833">
                  <c:v>8833</c:v>
                </c:pt>
                <c:pt idx="8834">
                  <c:v>8834</c:v>
                </c:pt>
                <c:pt idx="8835">
                  <c:v>8835</c:v>
                </c:pt>
                <c:pt idx="8836">
                  <c:v>8836</c:v>
                </c:pt>
                <c:pt idx="8837">
                  <c:v>8837</c:v>
                </c:pt>
                <c:pt idx="8838">
                  <c:v>8838</c:v>
                </c:pt>
                <c:pt idx="8839">
                  <c:v>8839</c:v>
                </c:pt>
                <c:pt idx="8840">
                  <c:v>8840</c:v>
                </c:pt>
                <c:pt idx="8841">
                  <c:v>8841</c:v>
                </c:pt>
                <c:pt idx="8842">
                  <c:v>8842</c:v>
                </c:pt>
                <c:pt idx="8843">
                  <c:v>8843</c:v>
                </c:pt>
                <c:pt idx="8844">
                  <c:v>8844</c:v>
                </c:pt>
                <c:pt idx="8845">
                  <c:v>8845</c:v>
                </c:pt>
                <c:pt idx="8846">
                  <c:v>8846</c:v>
                </c:pt>
                <c:pt idx="8847">
                  <c:v>8847</c:v>
                </c:pt>
                <c:pt idx="8848">
                  <c:v>8848</c:v>
                </c:pt>
                <c:pt idx="8849">
                  <c:v>8849</c:v>
                </c:pt>
                <c:pt idx="8850">
                  <c:v>8850</c:v>
                </c:pt>
                <c:pt idx="8851">
                  <c:v>8851</c:v>
                </c:pt>
                <c:pt idx="8852">
                  <c:v>8852</c:v>
                </c:pt>
                <c:pt idx="8853">
                  <c:v>8853</c:v>
                </c:pt>
                <c:pt idx="8854">
                  <c:v>8854</c:v>
                </c:pt>
                <c:pt idx="8855">
                  <c:v>8855</c:v>
                </c:pt>
                <c:pt idx="8856">
                  <c:v>8856</c:v>
                </c:pt>
                <c:pt idx="8857">
                  <c:v>8857</c:v>
                </c:pt>
                <c:pt idx="8858">
                  <c:v>8858</c:v>
                </c:pt>
                <c:pt idx="8859">
                  <c:v>8859</c:v>
                </c:pt>
                <c:pt idx="8860">
                  <c:v>8860</c:v>
                </c:pt>
                <c:pt idx="8861">
                  <c:v>8861</c:v>
                </c:pt>
                <c:pt idx="8862">
                  <c:v>8862</c:v>
                </c:pt>
                <c:pt idx="8863">
                  <c:v>8863</c:v>
                </c:pt>
                <c:pt idx="8864">
                  <c:v>8864</c:v>
                </c:pt>
                <c:pt idx="8865">
                  <c:v>8865</c:v>
                </c:pt>
                <c:pt idx="8866">
                  <c:v>8866</c:v>
                </c:pt>
                <c:pt idx="8867">
                  <c:v>8867</c:v>
                </c:pt>
                <c:pt idx="8868">
                  <c:v>8868</c:v>
                </c:pt>
                <c:pt idx="8869">
                  <c:v>8869</c:v>
                </c:pt>
                <c:pt idx="8870">
                  <c:v>8870</c:v>
                </c:pt>
                <c:pt idx="8871">
                  <c:v>8871</c:v>
                </c:pt>
                <c:pt idx="8872">
                  <c:v>8872</c:v>
                </c:pt>
                <c:pt idx="8873">
                  <c:v>8873</c:v>
                </c:pt>
                <c:pt idx="8874">
                  <c:v>8874</c:v>
                </c:pt>
                <c:pt idx="8875">
                  <c:v>8875</c:v>
                </c:pt>
                <c:pt idx="8876">
                  <c:v>8876</c:v>
                </c:pt>
                <c:pt idx="8877">
                  <c:v>8877</c:v>
                </c:pt>
                <c:pt idx="8878">
                  <c:v>8878</c:v>
                </c:pt>
                <c:pt idx="8879">
                  <c:v>8879</c:v>
                </c:pt>
                <c:pt idx="8880">
                  <c:v>8880</c:v>
                </c:pt>
                <c:pt idx="8881">
                  <c:v>8881</c:v>
                </c:pt>
                <c:pt idx="8882">
                  <c:v>8882</c:v>
                </c:pt>
                <c:pt idx="8883">
                  <c:v>8883</c:v>
                </c:pt>
                <c:pt idx="8884">
                  <c:v>8884</c:v>
                </c:pt>
                <c:pt idx="8885">
                  <c:v>8885</c:v>
                </c:pt>
                <c:pt idx="8886">
                  <c:v>8886</c:v>
                </c:pt>
                <c:pt idx="8887">
                  <c:v>8887</c:v>
                </c:pt>
                <c:pt idx="8888">
                  <c:v>8888</c:v>
                </c:pt>
                <c:pt idx="8889">
                  <c:v>8889</c:v>
                </c:pt>
                <c:pt idx="8890">
                  <c:v>8890</c:v>
                </c:pt>
                <c:pt idx="8891">
                  <c:v>8891</c:v>
                </c:pt>
                <c:pt idx="8892">
                  <c:v>8892</c:v>
                </c:pt>
                <c:pt idx="8893">
                  <c:v>8893</c:v>
                </c:pt>
                <c:pt idx="8894">
                  <c:v>8894</c:v>
                </c:pt>
                <c:pt idx="8895">
                  <c:v>8895</c:v>
                </c:pt>
                <c:pt idx="8896">
                  <c:v>8896</c:v>
                </c:pt>
                <c:pt idx="8897">
                  <c:v>8897</c:v>
                </c:pt>
                <c:pt idx="8898">
                  <c:v>8898</c:v>
                </c:pt>
                <c:pt idx="8899">
                  <c:v>8899</c:v>
                </c:pt>
                <c:pt idx="8900">
                  <c:v>8900</c:v>
                </c:pt>
                <c:pt idx="8901">
                  <c:v>8901</c:v>
                </c:pt>
                <c:pt idx="8902">
                  <c:v>8902</c:v>
                </c:pt>
                <c:pt idx="8903">
                  <c:v>8903</c:v>
                </c:pt>
                <c:pt idx="8904">
                  <c:v>8904</c:v>
                </c:pt>
                <c:pt idx="8905">
                  <c:v>8905</c:v>
                </c:pt>
                <c:pt idx="8906">
                  <c:v>8906</c:v>
                </c:pt>
                <c:pt idx="8907">
                  <c:v>8907</c:v>
                </c:pt>
                <c:pt idx="8908">
                  <c:v>8908</c:v>
                </c:pt>
                <c:pt idx="8909">
                  <c:v>8909</c:v>
                </c:pt>
                <c:pt idx="8910">
                  <c:v>8910</c:v>
                </c:pt>
                <c:pt idx="8911">
                  <c:v>8911</c:v>
                </c:pt>
                <c:pt idx="8912">
                  <c:v>8912</c:v>
                </c:pt>
                <c:pt idx="8913">
                  <c:v>8913</c:v>
                </c:pt>
                <c:pt idx="8914">
                  <c:v>8914</c:v>
                </c:pt>
                <c:pt idx="8915">
                  <c:v>8915</c:v>
                </c:pt>
                <c:pt idx="8916">
                  <c:v>8916</c:v>
                </c:pt>
                <c:pt idx="8917">
                  <c:v>8917</c:v>
                </c:pt>
                <c:pt idx="8918">
                  <c:v>8918</c:v>
                </c:pt>
                <c:pt idx="8919">
                  <c:v>8919</c:v>
                </c:pt>
                <c:pt idx="8920">
                  <c:v>8920</c:v>
                </c:pt>
                <c:pt idx="8921">
                  <c:v>8921</c:v>
                </c:pt>
                <c:pt idx="8922">
                  <c:v>8922</c:v>
                </c:pt>
                <c:pt idx="8923">
                  <c:v>8923</c:v>
                </c:pt>
                <c:pt idx="8924">
                  <c:v>8924</c:v>
                </c:pt>
                <c:pt idx="8925">
                  <c:v>8925</c:v>
                </c:pt>
                <c:pt idx="8926">
                  <c:v>8926</c:v>
                </c:pt>
                <c:pt idx="8927">
                  <c:v>8927</c:v>
                </c:pt>
                <c:pt idx="8928">
                  <c:v>8928</c:v>
                </c:pt>
                <c:pt idx="8929">
                  <c:v>8929</c:v>
                </c:pt>
                <c:pt idx="8930">
                  <c:v>8930</c:v>
                </c:pt>
                <c:pt idx="8931">
                  <c:v>8931</c:v>
                </c:pt>
                <c:pt idx="8932">
                  <c:v>8932</c:v>
                </c:pt>
                <c:pt idx="8933">
                  <c:v>8933</c:v>
                </c:pt>
                <c:pt idx="8934">
                  <c:v>8934</c:v>
                </c:pt>
                <c:pt idx="8935">
                  <c:v>8935</c:v>
                </c:pt>
                <c:pt idx="8936">
                  <c:v>8936</c:v>
                </c:pt>
                <c:pt idx="8937">
                  <c:v>8937</c:v>
                </c:pt>
                <c:pt idx="8938">
                  <c:v>8938</c:v>
                </c:pt>
                <c:pt idx="8939">
                  <c:v>8939</c:v>
                </c:pt>
                <c:pt idx="8940">
                  <c:v>8940</c:v>
                </c:pt>
                <c:pt idx="8941">
                  <c:v>8941</c:v>
                </c:pt>
                <c:pt idx="8942">
                  <c:v>8942</c:v>
                </c:pt>
                <c:pt idx="8943">
                  <c:v>8943</c:v>
                </c:pt>
                <c:pt idx="8944">
                  <c:v>8944</c:v>
                </c:pt>
                <c:pt idx="8945">
                  <c:v>8945</c:v>
                </c:pt>
                <c:pt idx="8946">
                  <c:v>8946</c:v>
                </c:pt>
                <c:pt idx="8947">
                  <c:v>8947</c:v>
                </c:pt>
                <c:pt idx="8948">
                  <c:v>8948</c:v>
                </c:pt>
                <c:pt idx="8949">
                  <c:v>8949</c:v>
                </c:pt>
                <c:pt idx="8950">
                  <c:v>8950</c:v>
                </c:pt>
                <c:pt idx="8951">
                  <c:v>8951</c:v>
                </c:pt>
                <c:pt idx="8952">
                  <c:v>8952</c:v>
                </c:pt>
                <c:pt idx="8953">
                  <c:v>8953</c:v>
                </c:pt>
                <c:pt idx="8954">
                  <c:v>8954</c:v>
                </c:pt>
                <c:pt idx="8955">
                  <c:v>8955</c:v>
                </c:pt>
                <c:pt idx="8956">
                  <c:v>8956</c:v>
                </c:pt>
                <c:pt idx="8957">
                  <c:v>8957</c:v>
                </c:pt>
                <c:pt idx="8958">
                  <c:v>8958</c:v>
                </c:pt>
                <c:pt idx="8959">
                  <c:v>8959</c:v>
                </c:pt>
                <c:pt idx="8960">
                  <c:v>8960</c:v>
                </c:pt>
                <c:pt idx="8961">
                  <c:v>8961</c:v>
                </c:pt>
                <c:pt idx="8962">
                  <c:v>8962</c:v>
                </c:pt>
                <c:pt idx="8963">
                  <c:v>8963</c:v>
                </c:pt>
                <c:pt idx="8964">
                  <c:v>8964</c:v>
                </c:pt>
                <c:pt idx="8965">
                  <c:v>8965</c:v>
                </c:pt>
                <c:pt idx="8966">
                  <c:v>8966</c:v>
                </c:pt>
                <c:pt idx="8967">
                  <c:v>8967</c:v>
                </c:pt>
                <c:pt idx="8968">
                  <c:v>8968</c:v>
                </c:pt>
                <c:pt idx="8969">
                  <c:v>8969</c:v>
                </c:pt>
                <c:pt idx="8970">
                  <c:v>8970</c:v>
                </c:pt>
                <c:pt idx="8971">
                  <c:v>8971</c:v>
                </c:pt>
                <c:pt idx="8972">
                  <c:v>8972</c:v>
                </c:pt>
                <c:pt idx="8973">
                  <c:v>8973</c:v>
                </c:pt>
                <c:pt idx="8974">
                  <c:v>8974</c:v>
                </c:pt>
                <c:pt idx="8975">
                  <c:v>8975</c:v>
                </c:pt>
                <c:pt idx="8976">
                  <c:v>8976</c:v>
                </c:pt>
                <c:pt idx="8977">
                  <c:v>8977</c:v>
                </c:pt>
                <c:pt idx="8978">
                  <c:v>8978</c:v>
                </c:pt>
                <c:pt idx="8979">
                  <c:v>8979</c:v>
                </c:pt>
                <c:pt idx="8980">
                  <c:v>8980</c:v>
                </c:pt>
                <c:pt idx="8981">
                  <c:v>8981</c:v>
                </c:pt>
                <c:pt idx="8982">
                  <c:v>8982</c:v>
                </c:pt>
                <c:pt idx="8983">
                  <c:v>8983</c:v>
                </c:pt>
                <c:pt idx="8984">
                  <c:v>8984</c:v>
                </c:pt>
                <c:pt idx="8985">
                  <c:v>8985</c:v>
                </c:pt>
                <c:pt idx="8986">
                  <c:v>8986</c:v>
                </c:pt>
                <c:pt idx="8987">
                  <c:v>8987</c:v>
                </c:pt>
                <c:pt idx="8988">
                  <c:v>8988</c:v>
                </c:pt>
                <c:pt idx="8989">
                  <c:v>8989</c:v>
                </c:pt>
                <c:pt idx="8990">
                  <c:v>8990</c:v>
                </c:pt>
                <c:pt idx="8991">
                  <c:v>8991</c:v>
                </c:pt>
                <c:pt idx="8992">
                  <c:v>8992</c:v>
                </c:pt>
                <c:pt idx="8993">
                  <c:v>8993</c:v>
                </c:pt>
                <c:pt idx="8994">
                  <c:v>8994</c:v>
                </c:pt>
                <c:pt idx="8995">
                  <c:v>8995</c:v>
                </c:pt>
                <c:pt idx="8996">
                  <c:v>8996</c:v>
                </c:pt>
                <c:pt idx="8997">
                  <c:v>8997</c:v>
                </c:pt>
                <c:pt idx="8998">
                  <c:v>8998</c:v>
                </c:pt>
                <c:pt idx="8999">
                  <c:v>8999</c:v>
                </c:pt>
                <c:pt idx="9000">
                  <c:v>9000</c:v>
                </c:pt>
                <c:pt idx="9001">
                  <c:v>9001</c:v>
                </c:pt>
                <c:pt idx="9002">
                  <c:v>9002</c:v>
                </c:pt>
                <c:pt idx="9003">
                  <c:v>9003</c:v>
                </c:pt>
                <c:pt idx="9004">
                  <c:v>9004</c:v>
                </c:pt>
                <c:pt idx="9005">
                  <c:v>9005</c:v>
                </c:pt>
                <c:pt idx="9006">
                  <c:v>9006</c:v>
                </c:pt>
                <c:pt idx="9007">
                  <c:v>9007</c:v>
                </c:pt>
                <c:pt idx="9008">
                  <c:v>9008</c:v>
                </c:pt>
                <c:pt idx="9009">
                  <c:v>9009</c:v>
                </c:pt>
                <c:pt idx="9010">
                  <c:v>9010</c:v>
                </c:pt>
                <c:pt idx="9011">
                  <c:v>9011</c:v>
                </c:pt>
                <c:pt idx="9012">
                  <c:v>9012</c:v>
                </c:pt>
                <c:pt idx="9013">
                  <c:v>9013</c:v>
                </c:pt>
                <c:pt idx="9014">
                  <c:v>9014</c:v>
                </c:pt>
                <c:pt idx="9015">
                  <c:v>9015</c:v>
                </c:pt>
                <c:pt idx="9016">
                  <c:v>9016</c:v>
                </c:pt>
                <c:pt idx="9017">
                  <c:v>9017</c:v>
                </c:pt>
                <c:pt idx="9018">
                  <c:v>9018</c:v>
                </c:pt>
                <c:pt idx="9019">
                  <c:v>9019</c:v>
                </c:pt>
                <c:pt idx="9020">
                  <c:v>9020</c:v>
                </c:pt>
                <c:pt idx="9021">
                  <c:v>9021</c:v>
                </c:pt>
                <c:pt idx="9022">
                  <c:v>9022</c:v>
                </c:pt>
                <c:pt idx="9023">
                  <c:v>9023</c:v>
                </c:pt>
                <c:pt idx="9024">
                  <c:v>9024</c:v>
                </c:pt>
                <c:pt idx="9025">
                  <c:v>9025</c:v>
                </c:pt>
                <c:pt idx="9026">
                  <c:v>9026</c:v>
                </c:pt>
                <c:pt idx="9027">
                  <c:v>9027</c:v>
                </c:pt>
                <c:pt idx="9028">
                  <c:v>9028</c:v>
                </c:pt>
                <c:pt idx="9029">
                  <c:v>9029</c:v>
                </c:pt>
                <c:pt idx="9030">
                  <c:v>9030</c:v>
                </c:pt>
                <c:pt idx="9031">
                  <c:v>9031</c:v>
                </c:pt>
                <c:pt idx="9032">
                  <c:v>9032</c:v>
                </c:pt>
                <c:pt idx="9033">
                  <c:v>9033</c:v>
                </c:pt>
                <c:pt idx="9034">
                  <c:v>9034</c:v>
                </c:pt>
                <c:pt idx="9035">
                  <c:v>9035</c:v>
                </c:pt>
                <c:pt idx="9036">
                  <c:v>9036</c:v>
                </c:pt>
                <c:pt idx="9037">
                  <c:v>9037</c:v>
                </c:pt>
                <c:pt idx="9038">
                  <c:v>9038</c:v>
                </c:pt>
                <c:pt idx="9039">
                  <c:v>9039</c:v>
                </c:pt>
                <c:pt idx="9040">
                  <c:v>9040</c:v>
                </c:pt>
                <c:pt idx="9041">
                  <c:v>9041</c:v>
                </c:pt>
                <c:pt idx="9042">
                  <c:v>9042</c:v>
                </c:pt>
                <c:pt idx="9043">
                  <c:v>9043</c:v>
                </c:pt>
                <c:pt idx="9044">
                  <c:v>9044</c:v>
                </c:pt>
                <c:pt idx="9045">
                  <c:v>9045</c:v>
                </c:pt>
                <c:pt idx="9046">
                  <c:v>9046</c:v>
                </c:pt>
                <c:pt idx="9047">
                  <c:v>9047</c:v>
                </c:pt>
                <c:pt idx="9048">
                  <c:v>9048</c:v>
                </c:pt>
                <c:pt idx="9049">
                  <c:v>9049</c:v>
                </c:pt>
                <c:pt idx="9050">
                  <c:v>9050</c:v>
                </c:pt>
                <c:pt idx="9051">
                  <c:v>9051</c:v>
                </c:pt>
                <c:pt idx="9052">
                  <c:v>9052</c:v>
                </c:pt>
                <c:pt idx="9053">
                  <c:v>9053</c:v>
                </c:pt>
                <c:pt idx="9054">
                  <c:v>9054</c:v>
                </c:pt>
                <c:pt idx="9055">
                  <c:v>9055</c:v>
                </c:pt>
                <c:pt idx="9056">
                  <c:v>9056</c:v>
                </c:pt>
                <c:pt idx="9057">
                  <c:v>9057</c:v>
                </c:pt>
                <c:pt idx="9058">
                  <c:v>9058</c:v>
                </c:pt>
                <c:pt idx="9059">
                  <c:v>9059</c:v>
                </c:pt>
                <c:pt idx="9060">
                  <c:v>9060</c:v>
                </c:pt>
                <c:pt idx="9061">
                  <c:v>9061</c:v>
                </c:pt>
                <c:pt idx="9062">
                  <c:v>9062</c:v>
                </c:pt>
                <c:pt idx="9063">
                  <c:v>9063</c:v>
                </c:pt>
                <c:pt idx="9064">
                  <c:v>9064</c:v>
                </c:pt>
                <c:pt idx="9065">
                  <c:v>9065</c:v>
                </c:pt>
                <c:pt idx="9066">
                  <c:v>9066</c:v>
                </c:pt>
                <c:pt idx="9067">
                  <c:v>9067</c:v>
                </c:pt>
                <c:pt idx="9068">
                  <c:v>9068</c:v>
                </c:pt>
                <c:pt idx="9069">
                  <c:v>9069</c:v>
                </c:pt>
                <c:pt idx="9070">
                  <c:v>9070</c:v>
                </c:pt>
                <c:pt idx="9071">
                  <c:v>9071</c:v>
                </c:pt>
                <c:pt idx="9072">
                  <c:v>9072</c:v>
                </c:pt>
                <c:pt idx="9073">
                  <c:v>9073</c:v>
                </c:pt>
                <c:pt idx="9074">
                  <c:v>9074</c:v>
                </c:pt>
                <c:pt idx="9075">
                  <c:v>9075</c:v>
                </c:pt>
                <c:pt idx="9076">
                  <c:v>9076</c:v>
                </c:pt>
                <c:pt idx="9077">
                  <c:v>9077</c:v>
                </c:pt>
                <c:pt idx="9078">
                  <c:v>9078</c:v>
                </c:pt>
                <c:pt idx="9079">
                  <c:v>9079</c:v>
                </c:pt>
                <c:pt idx="9080">
                  <c:v>9080</c:v>
                </c:pt>
                <c:pt idx="9081">
                  <c:v>9081</c:v>
                </c:pt>
                <c:pt idx="9082">
                  <c:v>9082</c:v>
                </c:pt>
                <c:pt idx="9083">
                  <c:v>9083</c:v>
                </c:pt>
                <c:pt idx="9084">
                  <c:v>9084</c:v>
                </c:pt>
                <c:pt idx="9085">
                  <c:v>9085</c:v>
                </c:pt>
                <c:pt idx="9086">
                  <c:v>9086</c:v>
                </c:pt>
                <c:pt idx="9087">
                  <c:v>9087</c:v>
                </c:pt>
                <c:pt idx="9088">
                  <c:v>9088</c:v>
                </c:pt>
                <c:pt idx="9089">
                  <c:v>9089</c:v>
                </c:pt>
                <c:pt idx="9090">
                  <c:v>9090</c:v>
                </c:pt>
                <c:pt idx="9091">
                  <c:v>9091</c:v>
                </c:pt>
                <c:pt idx="9092">
                  <c:v>9092</c:v>
                </c:pt>
                <c:pt idx="9093">
                  <c:v>9093</c:v>
                </c:pt>
                <c:pt idx="9094">
                  <c:v>9094</c:v>
                </c:pt>
                <c:pt idx="9095">
                  <c:v>9095</c:v>
                </c:pt>
                <c:pt idx="9096">
                  <c:v>9096</c:v>
                </c:pt>
                <c:pt idx="9097">
                  <c:v>9097</c:v>
                </c:pt>
                <c:pt idx="9098">
                  <c:v>9098</c:v>
                </c:pt>
                <c:pt idx="9099">
                  <c:v>9099</c:v>
                </c:pt>
                <c:pt idx="9100">
                  <c:v>9100</c:v>
                </c:pt>
                <c:pt idx="9101">
                  <c:v>9101</c:v>
                </c:pt>
                <c:pt idx="9102">
                  <c:v>9102</c:v>
                </c:pt>
                <c:pt idx="9103">
                  <c:v>9103</c:v>
                </c:pt>
                <c:pt idx="9104">
                  <c:v>9104</c:v>
                </c:pt>
                <c:pt idx="9105">
                  <c:v>9105</c:v>
                </c:pt>
                <c:pt idx="9106">
                  <c:v>9106</c:v>
                </c:pt>
                <c:pt idx="9107">
                  <c:v>9107</c:v>
                </c:pt>
                <c:pt idx="9108">
                  <c:v>9108</c:v>
                </c:pt>
                <c:pt idx="9109">
                  <c:v>9109</c:v>
                </c:pt>
                <c:pt idx="9110">
                  <c:v>9110</c:v>
                </c:pt>
                <c:pt idx="9111">
                  <c:v>9111</c:v>
                </c:pt>
                <c:pt idx="9112">
                  <c:v>9112</c:v>
                </c:pt>
                <c:pt idx="9113">
                  <c:v>9113</c:v>
                </c:pt>
                <c:pt idx="9114">
                  <c:v>9114</c:v>
                </c:pt>
                <c:pt idx="9115">
                  <c:v>9115</c:v>
                </c:pt>
                <c:pt idx="9116">
                  <c:v>9116</c:v>
                </c:pt>
                <c:pt idx="9117">
                  <c:v>9117</c:v>
                </c:pt>
                <c:pt idx="9118">
                  <c:v>9118</c:v>
                </c:pt>
                <c:pt idx="9119">
                  <c:v>9119</c:v>
                </c:pt>
                <c:pt idx="9120">
                  <c:v>9120</c:v>
                </c:pt>
                <c:pt idx="9121">
                  <c:v>9121</c:v>
                </c:pt>
                <c:pt idx="9122">
                  <c:v>9122</c:v>
                </c:pt>
                <c:pt idx="9123">
                  <c:v>9123</c:v>
                </c:pt>
                <c:pt idx="9124">
                  <c:v>9124</c:v>
                </c:pt>
                <c:pt idx="9125">
                  <c:v>9125</c:v>
                </c:pt>
                <c:pt idx="9126">
                  <c:v>9126</c:v>
                </c:pt>
                <c:pt idx="9127">
                  <c:v>9127</c:v>
                </c:pt>
                <c:pt idx="9128">
                  <c:v>9128</c:v>
                </c:pt>
                <c:pt idx="9129">
                  <c:v>9129</c:v>
                </c:pt>
                <c:pt idx="9130">
                  <c:v>9130</c:v>
                </c:pt>
                <c:pt idx="9131">
                  <c:v>9131</c:v>
                </c:pt>
                <c:pt idx="9132">
                  <c:v>9132</c:v>
                </c:pt>
                <c:pt idx="9133">
                  <c:v>9133</c:v>
                </c:pt>
                <c:pt idx="9134">
                  <c:v>9134</c:v>
                </c:pt>
                <c:pt idx="9135">
                  <c:v>9135</c:v>
                </c:pt>
                <c:pt idx="9136">
                  <c:v>9136</c:v>
                </c:pt>
                <c:pt idx="9137">
                  <c:v>9137</c:v>
                </c:pt>
                <c:pt idx="9138">
                  <c:v>9138</c:v>
                </c:pt>
                <c:pt idx="9139">
                  <c:v>9139</c:v>
                </c:pt>
                <c:pt idx="9140">
                  <c:v>9140</c:v>
                </c:pt>
                <c:pt idx="9141">
                  <c:v>9141</c:v>
                </c:pt>
                <c:pt idx="9142">
                  <c:v>9142</c:v>
                </c:pt>
                <c:pt idx="9143">
                  <c:v>9143</c:v>
                </c:pt>
                <c:pt idx="9144">
                  <c:v>9144</c:v>
                </c:pt>
                <c:pt idx="9145">
                  <c:v>9145</c:v>
                </c:pt>
                <c:pt idx="9146">
                  <c:v>9146</c:v>
                </c:pt>
                <c:pt idx="9147">
                  <c:v>9147</c:v>
                </c:pt>
                <c:pt idx="9148">
                  <c:v>9148</c:v>
                </c:pt>
                <c:pt idx="9149">
                  <c:v>9149</c:v>
                </c:pt>
                <c:pt idx="9150">
                  <c:v>9150</c:v>
                </c:pt>
                <c:pt idx="9151">
                  <c:v>9151</c:v>
                </c:pt>
                <c:pt idx="9152">
                  <c:v>9152</c:v>
                </c:pt>
                <c:pt idx="9153">
                  <c:v>9153</c:v>
                </c:pt>
                <c:pt idx="9154">
                  <c:v>9154</c:v>
                </c:pt>
                <c:pt idx="9155">
                  <c:v>9155</c:v>
                </c:pt>
                <c:pt idx="9156">
                  <c:v>9156</c:v>
                </c:pt>
                <c:pt idx="9157">
                  <c:v>9157</c:v>
                </c:pt>
                <c:pt idx="9158">
                  <c:v>9158</c:v>
                </c:pt>
                <c:pt idx="9159">
                  <c:v>9159</c:v>
                </c:pt>
                <c:pt idx="9160">
                  <c:v>9160</c:v>
                </c:pt>
                <c:pt idx="9161">
                  <c:v>9161</c:v>
                </c:pt>
                <c:pt idx="9162">
                  <c:v>9162</c:v>
                </c:pt>
                <c:pt idx="9163">
                  <c:v>9163</c:v>
                </c:pt>
                <c:pt idx="9164">
                  <c:v>9164</c:v>
                </c:pt>
                <c:pt idx="9165">
                  <c:v>9165</c:v>
                </c:pt>
                <c:pt idx="9166">
                  <c:v>9166</c:v>
                </c:pt>
                <c:pt idx="9167">
                  <c:v>9167</c:v>
                </c:pt>
                <c:pt idx="9168">
                  <c:v>9168</c:v>
                </c:pt>
                <c:pt idx="9169">
                  <c:v>9169</c:v>
                </c:pt>
                <c:pt idx="9170">
                  <c:v>9170</c:v>
                </c:pt>
                <c:pt idx="9171">
                  <c:v>9171</c:v>
                </c:pt>
                <c:pt idx="9172">
                  <c:v>9172</c:v>
                </c:pt>
                <c:pt idx="9173">
                  <c:v>9173</c:v>
                </c:pt>
                <c:pt idx="9174">
                  <c:v>9174</c:v>
                </c:pt>
                <c:pt idx="9175">
                  <c:v>9175</c:v>
                </c:pt>
                <c:pt idx="9176">
                  <c:v>9176</c:v>
                </c:pt>
                <c:pt idx="9177">
                  <c:v>9177</c:v>
                </c:pt>
                <c:pt idx="9178">
                  <c:v>9178</c:v>
                </c:pt>
                <c:pt idx="9179">
                  <c:v>9179</c:v>
                </c:pt>
                <c:pt idx="9180">
                  <c:v>9180</c:v>
                </c:pt>
                <c:pt idx="9181">
                  <c:v>9181</c:v>
                </c:pt>
                <c:pt idx="9182">
                  <c:v>9182</c:v>
                </c:pt>
                <c:pt idx="9183">
                  <c:v>9183</c:v>
                </c:pt>
                <c:pt idx="9184">
                  <c:v>9184</c:v>
                </c:pt>
                <c:pt idx="9185">
                  <c:v>9185</c:v>
                </c:pt>
                <c:pt idx="9186">
                  <c:v>9186</c:v>
                </c:pt>
                <c:pt idx="9187">
                  <c:v>9187</c:v>
                </c:pt>
                <c:pt idx="9188">
                  <c:v>9188</c:v>
                </c:pt>
                <c:pt idx="9189">
                  <c:v>9189</c:v>
                </c:pt>
                <c:pt idx="9190">
                  <c:v>9190</c:v>
                </c:pt>
                <c:pt idx="9191">
                  <c:v>9191</c:v>
                </c:pt>
                <c:pt idx="9192">
                  <c:v>9192</c:v>
                </c:pt>
                <c:pt idx="9193">
                  <c:v>9193</c:v>
                </c:pt>
                <c:pt idx="9194">
                  <c:v>9194</c:v>
                </c:pt>
                <c:pt idx="9195">
                  <c:v>9195</c:v>
                </c:pt>
                <c:pt idx="9196">
                  <c:v>9196</c:v>
                </c:pt>
                <c:pt idx="9197">
                  <c:v>9197</c:v>
                </c:pt>
                <c:pt idx="9198">
                  <c:v>9198</c:v>
                </c:pt>
                <c:pt idx="9199">
                  <c:v>9199</c:v>
                </c:pt>
                <c:pt idx="9200">
                  <c:v>9200</c:v>
                </c:pt>
                <c:pt idx="9201">
                  <c:v>9201</c:v>
                </c:pt>
                <c:pt idx="9202">
                  <c:v>9202</c:v>
                </c:pt>
                <c:pt idx="9203">
                  <c:v>9203</c:v>
                </c:pt>
                <c:pt idx="9204">
                  <c:v>9204</c:v>
                </c:pt>
                <c:pt idx="9205">
                  <c:v>9205</c:v>
                </c:pt>
                <c:pt idx="9206">
                  <c:v>9206</c:v>
                </c:pt>
                <c:pt idx="9207">
                  <c:v>9207</c:v>
                </c:pt>
                <c:pt idx="9208">
                  <c:v>9208</c:v>
                </c:pt>
                <c:pt idx="9209">
                  <c:v>9209</c:v>
                </c:pt>
                <c:pt idx="9210">
                  <c:v>9210</c:v>
                </c:pt>
                <c:pt idx="9211">
                  <c:v>9211</c:v>
                </c:pt>
                <c:pt idx="9212">
                  <c:v>9212</c:v>
                </c:pt>
                <c:pt idx="9213">
                  <c:v>9213</c:v>
                </c:pt>
                <c:pt idx="9214">
                  <c:v>9214</c:v>
                </c:pt>
                <c:pt idx="9215">
                  <c:v>9215</c:v>
                </c:pt>
                <c:pt idx="9216">
                  <c:v>9216</c:v>
                </c:pt>
                <c:pt idx="9217">
                  <c:v>9217</c:v>
                </c:pt>
                <c:pt idx="9218">
                  <c:v>9218</c:v>
                </c:pt>
                <c:pt idx="9219">
                  <c:v>9219</c:v>
                </c:pt>
                <c:pt idx="9220">
                  <c:v>9220</c:v>
                </c:pt>
                <c:pt idx="9221">
                  <c:v>9221</c:v>
                </c:pt>
                <c:pt idx="9222">
                  <c:v>9222</c:v>
                </c:pt>
                <c:pt idx="9223">
                  <c:v>9223</c:v>
                </c:pt>
                <c:pt idx="9224">
                  <c:v>9224</c:v>
                </c:pt>
                <c:pt idx="9225">
                  <c:v>9225</c:v>
                </c:pt>
                <c:pt idx="9226">
                  <c:v>9226</c:v>
                </c:pt>
                <c:pt idx="9227">
                  <c:v>9227</c:v>
                </c:pt>
                <c:pt idx="9228">
                  <c:v>9228</c:v>
                </c:pt>
                <c:pt idx="9229">
                  <c:v>9229</c:v>
                </c:pt>
                <c:pt idx="9230">
                  <c:v>9230</c:v>
                </c:pt>
                <c:pt idx="9231">
                  <c:v>9231</c:v>
                </c:pt>
                <c:pt idx="9232">
                  <c:v>9232</c:v>
                </c:pt>
                <c:pt idx="9233">
                  <c:v>9233</c:v>
                </c:pt>
                <c:pt idx="9234">
                  <c:v>9234</c:v>
                </c:pt>
                <c:pt idx="9235">
                  <c:v>9235</c:v>
                </c:pt>
                <c:pt idx="9236">
                  <c:v>9236</c:v>
                </c:pt>
                <c:pt idx="9237">
                  <c:v>9237</c:v>
                </c:pt>
                <c:pt idx="9238">
                  <c:v>9238</c:v>
                </c:pt>
                <c:pt idx="9239">
                  <c:v>9239</c:v>
                </c:pt>
                <c:pt idx="9240">
                  <c:v>9240</c:v>
                </c:pt>
                <c:pt idx="9241">
                  <c:v>9241</c:v>
                </c:pt>
                <c:pt idx="9242">
                  <c:v>9242</c:v>
                </c:pt>
                <c:pt idx="9243">
                  <c:v>9243</c:v>
                </c:pt>
                <c:pt idx="9244">
                  <c:v>9244</c:v>
                </c:pt>
                <c:pt idx="9245">
                  <c:v>9245</c:v>
                </c:pt>
                <c:pt idx="9246">
                  <c:v>9246</c:v>
                </c:pt>
                <c:pt idx="9247">
                  <c:v>9247</c:v>
                </c:pt>
                <c:pt idx="9248">
                  <c:v>9248</c:v>
                </c:pt>
                <c:pt idx="9249">
                  <c:v>9249</c:v>
                </c:pt>
                <c:pt idx="9250">
                  <c:v>9250</c:v>
                </c:pt>
                <c:pt idx="9251">
                  <c:v>9251</c:v>
                </c:pt>
                <c:pt idx="9252">
                  <c:v>9252</c:v>
                </c:pt>
                <c:pt idx="9253">
                  <c:v>9253</c:v>
                </c:pt>
                <c:pt idx="9254">
                  <c:v>9254</c:v>
                </c:pt>
                <c:pt idx="9255">
                  <c:v>9255</c:v>
                </c:pt>
                <c:pt idx="9256">
                  <c:v>9256</c:v>
                </c:pt>
                <c:pt idx="9257">
                  <c:v>9257</c:v>
                </c:pt>
                <c:pt idx="9258">
                  <c:v>9258</c:v>
                </c:pt>
                <c:pt idx="9259">
                  <c:v>9259</c:v>
                </c:pt>
                <c:pt idx="9260">
                  <c:v>9260</c:v>
                </c:pt>
                <c:pt idx="9261">
                  <c:v>9261</c:v>
                </c:pt>
                <c:pt idx="9262">
                  <c:v>9262</c:v>
                </c:pt>
                <c:pt idx="9263">
                  <c:v>9263</c:v>
                </c:pt>
                <c:pt idx="9264">
                  <c:v>9264</c:v>
                </c:pt>
                <c:pt idx="9265">
                  <c:v>9265</c:v>
                </c:pt>
                <c:pt idx="9266">
                  <c:v>9266</c:v>
                </c:pt>
                <c:pt idx="9267">
                  <c:v>9267</c:v>
                </c:pt>
                <c:pt idx="9268">
                  <c:v>9268</c:v>
                </c:pt>
                <c:pt idx="9269">
                  <c:v>9269</c:v>
                </c:pt>
                <c:pt idx="9270">
                  <c:v>9270</c:v>
                </c:pt>
                <c:pt idx="9271">
                  <c:v>9271</c:v>
                </c:pt>
                <c:pt idx="9272">
                  <c:v>9272</c:v>
                </c:pt>
                <c:pt idx="9273">
                  <c:v>9273</c:v>
                </c:pt>
                <c:pt idx="9274">
                  <c:v>9274</c:v>
                </c:pt>
                <c:pt idx="9275">
                  <c:v>9275</c:v>
                </c:pt>
                <c:pt idx="9276">
                  <c:v>9276</c:v>
                </c:pt>
                <c:pt idx="9277">
                  <c:v>9277</c:v>
                </c:pt>
                <c:pt idx="9278">
                  <c:v>9278</c:v>
                </c:pt>
                <c:pt idx="9279">
                  <c:v>9279</c:v>
                </c:pt>
                <c:pt idx="9280">
                  <c:v>9280</c:v>
                </c:pt>
                <c:pt idx="9281">
                  <c:v>9281</c:v>
                </c:pt>
                <c:pt idx="9282">
                  <c:v>9282</c:v>
                </c:pt>
                <c:pt idx="9283">
                  <c:v>9283</c:v>
                </c:pt>
                <c:pt idx="9284">
                  <c:v>9284</c:v>
                </c:pt>
                <c:pt idx="9285">
                  <c:v>9285</c:v>
                </c:pt>
                <c:pt idx="9286">
                  <c:v>9286</c:v>
                </c:pt>
                <c:pt idx="9287">
                  <c:v>9287</c:v>
                </c:pt>
                <c:pt idx="9288">
                  <c:v>9288</c:v>
                </c:pt>
                <c:pt idx="9289">
                  <c:v>9289</c:v>
                </c:pt>
                <c:pt idx="9290">
                  <c:v>9290</c:v>
                </c:pt>
                <c:pt idx="9291">
                  <c:v>9291</c:v>
                </c:pt>
                <c:pt idx="9292">
                  <c:v>9292</c:v>
                </c:pt>
                <c:pt idx="9293">
                  <c:v>9293</c:v>
                </c:pt>
                <c:pt idx="9294">
                  <c:v>9294</c:v>
                </c:pt>
                <c:pt idx="9295">
                  <c:v>9295</c:v>
                </c:pt>
                <c:pt idx="9296">
                  <c:v>9296</c:v>
                </c:pt>
                <c:pt idx="9297">
                  <c:v>9297</c:v>
                </c:pt>
                <c:pt idx="9298">
                  <c:v>9298</c:v>
                </c:pt>
                <c:pt idx="9299">
                  <c:v>9299</c:v>
                </c:pt>
                <c:pt idx="9300">
                  <c:v>9300</c:v>
                </c:pt>
                <c:pt idx="9301">
                  <c:v>9301</c:v>
                </c:pt>
                <c:pt idx="9302">
                  <c:v>9302</c:v>
                </c:pt>
                <c:pt idx="9303">
                  <c:v>9303</c:v>
                </c:pt>
                <c:pt idx="9304">
                  <c:v>9304</c:v>
                </c:pt>
                <c:pt idx="9305">
                  <c:v>9305</c:v>
                </c:pt>
                <c:pt idx="9306">
                  <c:v>9306</c:v>
                </c:pt>
                <c:pt idx="9307">
                  <c:v>9307</c:v>
                </c:pt>
                <c:pt idx="9308">
                  <c:v>9308</c:v>
                </c:pt>
                <c:pt idx="9309">
                  <c:v>9309</c:v>
                </c:pt>
                <c:pt idx="9310">
                  <c:v>9310</c:v>
                </c:pt>
                <c:pt idx="9311">
                  <c:v>9311</c:v>
                </c:pt>
                <c:pt idx="9312">
                  <c:v>9312</c:v>
                </c:pt>
                <c:pt idx="9313">
                  <c:v>9313</c:v>
                </c:pt>
                <c:pt idx="9314">
                  <c:v>9314</c:v>
                </c:pt>
                <c:pt idx="9315">
                  <c:v>9315</c:v>
                </c:pt>
                <c:pt idx="9316">
                  <c:v>9316</c:v>
                </c:pt>
                <c:pt idx="9317">
                  <c:v>9317</c:v>
                </c:pt>
                <c:pt idx="9318">
                  <c:v>9318</c:v>
                </c:pt>
                <c:pt idx="9319">
                  <c:v>9319</c:v>
                </c:pt>
                <c:pt idx="9320">
                  <c:v>9320</c:v>
                </c:pt>
                <c:pt idx="9321">
                  <c:v>9321</c:v>
                </c:pt>
                <c:pt idx="9322">
                  <c:v>9322</c:v>
                </c:pt>
                <c:pt idx="9323">
                  <c:v>9323</c:v>
                </c:pt>
                <c:pt idx="9324">
                  <c:v>9324</c:v>
                </c:pt>
                <c:pt idx="9325">
                  <c:v>9325</c:v>
                </c:pt>
                <c:pt idx="9326">
                  <c:v>9326</c:v>
                </c:pt>
                <c:pt idx="9327">
                  <c:v>9327</c:v>
                </c:pt>
                <c:pt idx="9328">
                  <c:v>9328</c:v>
                </c:pt>
                <c:pt idx="9329">
                  <c:v>9329</c:v>
                </c:pt>
                <c:pt idx="9330">
                  <c:v>9330</c:v>
                </c:pt>
                <c:pt idx="9331">
                  <c:v>9331</c:v>
                </c:pt>
                <c:pt idx="9332">
                  <c:v>9332</c:v>
                </c:pt>
                <c:pt idx="9333">
                  <c:v>9333</c:v>
                </c:pt>
                <c:pt idx="9334">
                  <c:v>9334</c:v>
                </c:pt>
                <c:pt idx="9335">
                  <c:v>9335</c:v>
                </c:pt>
                <c:pt idx="9336">
                  <c:v>9336</c:v>
                </c:pt>
                <c:pt idx="9337">
                  <c:v>9337</c:v>
                </c:pt>
                <c:pt idx="9338">
                  <c:v>9338</c:v>
                </c:pt>
                <c:pt idx="9339">
                  <c:v>9339</c:v>
                </c:pt>
                <c:pt idx="9340">
                  <c:v>9340</c:v>
                </c:pt>
                <c:pt idx="9341">
                  <c:v>9341</c:v>
                </c:pt>
                <c:pt idx="9342">
                  <c:v>9342</c:v>
                </c:pt>
                <c:pt idx="9343">
                  <c:v>9343</c:v>
                </c:pt>
                <c:pt idx="9344">
                  <c:v>9344</c:v>
                </c:pt>
                <c:pt idx="9345">
                  <c:v>9345</c:v>
                </c:pt>
                <c:pt idx="9346">
                  <c:v>9346</c:v>
                </c:pt>
                <c:pt idx="9347">
                  <c:v>9347</c:v>
                </c:pt>
                <c:pt idx="9348">
                  <c:v>9348</c:v>
                </c:pt>
                <c:pt idx="9349">
                  <c:v>9349</c:v>
                </c:pt>
                <c:pt idx="9350">
                  <c:v>9350</c:v>
                </c:pt>
                <c:pt idx="9351">
                  <c:v>9351</c:v>
                </c:pt>
                <c:pt idx="9352">
                  <c:v>9352</c:v>
                </c:pt>
                <c:pt idx="9353">
                  <c:v>9353</c:v>
                </c:pt>
                <c:pt idx="9354">
                  <c:v>9354</c:v>
                </c:pt>
                <c:pt idx="9355">
                  <c:v>9355</c:v>
                </c:pt>
                <c:pt idx="9356">
                  <c:v>9356</c:v>
                </c:pt>
                <c:pt idx="9357">
                  <c:v>9357</c:v>
                </c:pt>
                <c:pt idx="9358">
                  <c:v>9358</c:v>
                </c:pt>
                <c:pt idx="9359">
                  <c:v>9359</c:v>
                </c:pt>
                <c:pt idx="9360">
                  <c:v>9360</c:v>
                </c:pt>
                <c:pt idx="9361">
                  <c:v>9361</c:v>
                </c:pt>
                <c:pt idx="9362">
                  <c:v>9362</c:v>
                </c:pt>
                <c:pt idx="9363">
                  <c:v>9363</c:v>
                </c:pt>
                <c:pt idx="9364">
                  <c:v>9364</c:v>
                </c:pt>
                <c:pt idx="9365">
                  <c:v>9365</c:v>
                </c:pt>
                <c:pt idx="9366">
                  <c:v>9366</c:v>
                </c:pt>
                <c:pt idx="9367">
                  <c:v>9367</c:v>
                </c:pt>
                <c:pt idx="9368">
                  <c:v>9368</c:v>
                </c:pt>
                <c:pt idx="9369">
                  <c:v>9369</c:v>
                </c:pt>
                <c:pt idx="9370">
                  <c:v>9370</c:v>
                </c:pt>
                <c:pt idx="9371">
                  <c:v>9371</c:v>
                </c:pt>
                <c:pt idx="9372">
                  <c:v>9372</c:v>
                </c:pt>
                <c:pt idx="9373">
                  <c:v>9373</c:v>
                </c:pt>
                <c:pt idx="9374">
                  <c:v>9374</c:v>
                </c:pt>
                <c:pt idx="9375">
                  <c:v>9375</c:v>
                </c:pt>
                <c:pt idx="9376">
                  <c:v>9376</c:v>
                </c:pt>
                <c:pt idx="9377">
                  <c:v>9377</c:v>
                </c:pt>
                <c:pt idx="9378">
                  <c:v>9378</c:v>
                </c:pt>
                <c:pt idx="9379">
                  <c:v>9379</c:v>
                </c:pt>
                <c:pt idx="9380">
                  <c:v>9380</c:v>
                </c:pt>
                <c:pt idx="9381">
                  <c:v>9381</c:v>
                </c:pt>
                <c:pt idx="9382">
                  <c:v>9382</c:v>
                </c:pt>
                <c:pt idx="9383">
                  <c:v>9383</c:v>
                </c:pt>
                <c:pt idx="9384">
                  <c:v>9384</c:v>
                </c:pt>
                <c:pt idx="9385">
                  <c:v>9385</c:v>
                </c:pt>
                <c:pt idx="9386">
                  <c:v>9386</c:v>
                </c:pt>
                <c:pt idx="9387">
                  <c:v>9387</c:v>
                </c:pt>
                <c:pt idx="9388">
                  <c:v>9388</c:v>
                </c:pt>
                <c:pt idx="9389">
                  <c:v>9389</c:v>
                </c:pt>
                <c:pt idx="9390">
                  <c:v>9390</c:v>
                </c:pt>
                <c:pt idx="9391">
                  <c:v>9391</c:v>
                </c:pt>
                <c:pt idx="9392">
                  <c:v>9392</c:v>
                </c:pt>
                <c:pt idx="9393">
                  <c:v>9393</c:v>
                </c:pt>
                <c:pt idx="9394">
                  <c:v>9394</c:v>
                </c:pt>
                <c:pt idx="9395">
                  <c:v>9395</c:v>
                </c:pt>
                <c:pt idx="9396">
                  <c:v>9396</c:v>
                </c:pt>
                <c:pt idx="9397">
                  <c:v>9397</c:v>
                </c:pt>
                <c:pt idx="9398">
                  <c:v>9398</c:v>
                </c:pt>
                <c:pt idx="9399">
                  <c:v>9399</c:v>
                </c:pt>
                <c:pt idx="9400">
                  <c:v>9400</c:v>
                </c:pt>
                <c:pt idx="9401">
                  <c:v>9401</c:v>
                </c:pt>
                <c:pt idx="9402">
                  <c:v>9402</c:v>
                </c:pt>
                <c:pt idx="9403">
                  <c:v>9403</c:v>
                </c:pt>
                <c:pt idx="9404">
                  <c:v>9404</c:v>
                </c:pt>
                <c:pt idx="9405">
                  <c:v>9405</c:v>
                </c:pt>
                <c:pt idx="9406">
                  <c:v>9406</c:v>
                </c:pt>
                <c:pt idx="9407">
                  <c:v>9407</c:v>
                </c:pt>
                <c:pt idx="9408">
                  <c:v>9408</c:v>
                </c:pt>
                <c:pt idx="9409">
                  <c:v>9409</c:v>
                </c:pt>
                <c:pt idx="9410">
                  <c:v>9410</c:v>
                </c:pt>
                <c:pt idx="9411">
                  <c:v>9411</c:v>
                </c:pt>
                <c:pt idx="9412">
                  <c:v>9412</c:v>
                </c:pt>
                <c:pt idx="9413">
                  <c:v>9413</c:v>
                </c:pt>
                <c:pt idx="9414">
                  <c:v>9414</c:v>
                </c:pt>
                <c:pt idx="9415">
                  <c:v>9415</c:v>
                </c:pt>
                <c:pt idx="9416">
                  <c:v>9416</c:v>
                </c:pt>
                <c:pt idx="9417">
                  <c:v>9417</c:v>
                </c:pt>
                <c:pt idx="9418">
                  <c:v>9418</c:v>
                </c:pt>
                <c:pt idx="9419">
                  <c:v>9419</c:v>
                </c:pt>
                <c:pt idx="9420">
                  <c:v>9420</c:v>
                </c:pt>
                <c:pt idx="9421">
                  <c:v>9421</c:v>
                </c:pt>
                <c:pt idx="9422">
                  <c:v>9422</c:v>
                </c:pt>
                <c:pt idx="9423">
                  <c:v>9423</c:v>
                </c:pt>
                <c:pt idx="9424">
                  <c:v>9424</c:v>
                </c:pt>
                <c:pt idx="9425">
                  <c:v>9425</c:v>
                </c:pt>
                <c:pt idx="9426">
                  <c:v>9426</c:v>
                </c:pt>
                <c:pt idx="9427">
                  <c:v>9427</c:v>
                </c:pt>
                <c:pt idx="9428">
                  <c:v>9428</c:v>
                </c:pt>
                <c:pt idx="9429">
                  <c:v>9429</c:v>
                </c:pt>
                <c:pt idx="9430">
                  <c:v>9430</c:v>
                </c:pt>
                <c:pt idx="9431">
                  <c:v>9431</c:v>
                </c:pt>
                <c:pt idx="9432">
                  <c:v>9432</c:v>
                </c:pt>
                <c:pt idx="9433">
                  <c:v>9433</c:v>
                </c:pt>
                <c:pt idx="9434">
                  <c:v>9434</c:v>
                </c:pt>
                <c:pt idx="9435">
                  <c:v>9435</c:v>
                </c:pt>
                <c:pt idx="9436">
                  <c:v>9436</c:v>
                </c:pt>
                <c:pt idx="9437">
                  <c:v>9437</c:v>
                </c:pt>
                <c:pt idx="9438">
                  <c:v>9438</c:v>
                </c:pt>
                <c:pt idx="9439">
                  <c:v>9439</c:v>
                </c:pt>
                <c:pt idx="9440">
                  <c:v>9440</c:v>
                </c:pt>
                <c:pt idx="9441">
                  <c:v>9441</c:v>
                </c:pt>
                <c:pt idx="9442">
                  <c:v>9442</c:v>
                </c:pt>
                <c:pt idx="9443">
                  <c:v>9443</c:v>
                </c:pt>
                <c:pt idx="9444">
                  <c:v>9444</c:v>
                </c:pt>
                <c:pt idx="9445">
                  <c:v>9445</c:v>
                </c:pt>
                <c:pt idx="9446">
                  <c:v>9446</c:v>
                </c:pt>
                <c:pt idx="9447">
                  <c:v>9447</c:v>
                </c:pt>
                <c:pt idx="9448">
                  <c:v>9448</c:v>
                </c:pt>
                <c:pt idx="9449">
                  <c:v>9449</c:v>
                </c:pt>
                <c:pt idx="9450">
                  <c:v>9450</c:v>
                </c:pt>
                <c:pt idx="9451">
                  <c:v>9451</c:v>
                </c:pt>
                <c:pt idx="9452">
                  <c:v>9452</c:v>
                </c:pt>
                <c:pt idx="9453">
                  <c:v>9453</c:v>
                </c:pt>
                <c:pt idx="9454">
                  <c:v>9454</c:v>
                </c:pt>
                <c:pt idx="9455">
                  <c:v>9455</c:v>
                </c:pt>
                <c:pt idx="9456">
                  <c:v>9456</c:v>
                </c:pt>
                <c:pt idx="9457">
                  <c:v>9457</c:v>
                </c:pt>
                <c:pt idx="9458">
                  <c:v>9458</c:v>
                </c:pt>
                <c:pt idx="9459">
                  <c:v>9459</c:v>
                </c:pt>
                <c:pt idx="9460">
                  <c:v>9460</c:v>
                </c:pt>
                <c:pt idx="9461">
                  <c:v>9461</c:v>
                </c:pt>
                <c:pt idx="9462">
                  <c:v>9462</c:v>
                </c:pt>
                <c:pt idx="9463">
                  <c:v>9463</c:v>
                </c:pt>
                <c:pt idx="9464">
                  <c:v>9464</c:v>
                </c:pt>
                <c:pt idx="9465">
                  <c:v>9465</c:v>
                </c:pt>
                <c:pt idx="9466">
                  <c:v>9466</c:v>
                </c:pt>
                <c:pt idx="9467">
                  <c:v>9467</c:v>
                </c:pt>
                <c:pt idx="9468">
                  <c:v>9468</c:v>
                </c:pt>
                <c:pt idx="9469">
                  <c:v>9469</c:v>
                </c:pt>
                <c:pt idx="9470">
                  <c:v>9470</c:v>
                </c:pt>
                <c:pt idx="9471">
                  <c:v>9471</c:v>
                </c:pt>
                <c:pt idx="9472">
                  <c:v>9472</c:v>
                </c:pt>
                <c:pt idx="9473">
                  <c:v>9473</c:v>
                </c:pt>
                <c:pt idx="9474">
                  <c:v>9474</c:v>
                </c:pt>
                <c:pt idx="9475">
                  <c:v>9475</c:v>
                </c:pt>
                <c:pt idx="9476">
                  <c:v>9476</c:v>
                </c:pt>
                <c:pt idx="9477">
                  <c:v>9477</c:v>
                </c:pt>
                <c:pt idx="9478">
                  <c:v>9478</c:v>
                </c:pt>
                <c:pt idx="9479">
                  <c:v>9479</c:v>
                </c:pt>
                <c:pt idx="9480">
                  <c:v>9480</c:v>
                </c:pt>
                <c:pt idx="9481">
                  <c:v>9481</c:v>
                </c:pt>
                <c:pt idx="9482">
                  <c:v>9482</c:v>
                </c:pt>
                <c:pt idx="9483">
                  <c:v>9483</c:v>
                </c:pt>
                <c:pt idx="9484">
                  <c:v>9484</c:v>
                </c:pt>
                <c:pt idx="9485">
                  <c:v>9485</c:v>
                </c:pt>
                <c:pt idx="9486">
                  <c:v>9486</c:v>
                </c:pt>
                <c:pt idx="9487">
                  <c:v>9487</c:v>
                </c:pt>
                <c:pt idx="9488">
                  <c:v>9488</c:v>
                </c:pt>
                <c:pt idx="9489">
                  <c:v>9489</c:v>
                </c:pt>
                <c:pt idx="9490">
                  <c:v>9490</c:v>
                </c:pt>
                <c:pt idx="9491">
                  <c:v>9491</c:v>
                </c:pt>
                <c:pt idx="9492">
                  <c:v>9492</c:v>
                </c:pt>
                <c:pt idx="9493">
                  <c:v>9493</c:v>
                </c:pt>
                <c:pt idx="9494">
                  <c:v>9494</c:v>
                </c:pt>
                <c:pt idx="9495">
                  <c:v>9495</c:v>
                </c:pt>
                <c:pt idx="9496">
                  <c:v>9496</c:v>
                </c:pt>
                <c:pt idx="9497">
                  <c:v>9497</c:v>
                </c:pt>
                <c:pt idx="9498">
                  <c:v>9498</c:v>
                </c:pt>
                <c:pt idx="9499">
                  <c:v>9499</c:v>
                </c:pt>
                <c:pt idx="9500">
                  <c:v>9500</c:v>
                </c:pt>
                <c:pt idx="9501">
                  <c:v>9501</c:v>
                </c:pt>
                <c:pt idx="9502">
                  <c:v>9502</c:v>
                </c:pt>
                <c:pt idx="9503">
                  <c:v>9503</c:v>
                </c:pt>
                <c:pt idx="9504">
                  <c:v>9504</c:v>
                </c:pt>
                <c:pt idx="9505">
                  <c:v>9505</c:v>
                </c:pt>
                <c:pt idx="9506">
                  <c:v>9506</c:v>
                </c:pt>
                <c:pt idx="9507">
                  <c:v>9507</c:v>
                </c:pt>
                <c:pt idx="9508">
                  <c:v>9508</c:v>
                </c:pt>
                <c:pt idx="9509">
                  <c:v>9509</c:v>
                </c:pt>
                <c:pt idx="9510">
                  <c:v>9510</c:v>
                </c:pt>
                <c:pt idx="9511">
                  <c:v>9511</c:v>
                </c:pt>
                <c:pt idx="9512">
                  <c:v>9512</c:v>
                </c:pt>
                <c:pt idx="9513">
                  <c:v>9513</c:v>
                </c:pt>
                <c:pt idx="9514">
                  <c:v>9514</c:v>
                </c:pt>
                <c:pt idx="9515">
                  <c:v>9515</c:v>
                </c:pt>
                <c:pt idx="9516">
                  <c:v>9516</c:v>
                </c:pt>
                <c:pt idx="9517">
                  <c:v>9517</c:v>
                </c:pt>
                <c:pt idx="9518">
                  <c:v>9518</c:v>
                </c:pt>
                <c:pt idx="9519">
                  <c:v>9519</c:v>
                </c:pt>
                <c:pt idx="9520">
                  <c:v>9520</c:v>
                </c:pt>
                <c:pt idx="9521">
                  <c:v>9521</c:v>
                </c:pt>
                <c:pt idx="9522">
                  <c:v>9522</c:v>
                </c:pt>
                <c:pt idx="9523">
                  <c:v>9523</c:v>
                </c:pt>
                <c:pt idx="9524">
                  <c:v>9524</c:v>
                </c:pt>
                <c:pt idx="9525">
                  <c:v>9525</c:v>
                </c:pt>
                <c:pt idx="9526">
                  <c:v>9526</c:v>
                </c:pt>
                <c:pt idx="9527">
                  <c:v>9527</c:v>
                </c:pt>
                <c:pt idx="9528">
                  <c:v>9528</c:v>
                </c:pt>
                <c:pt idx="9529">
                  <c:v>9529</c:v>
                </c:pt>
                <c:pt idx="9530">
                  <c:v>9530</c:v>
                </c:pt>
                <c:pt idx="9531">
                  <c:v>9531</c:v>
                </c:pt>
                <c:pt idx="9532">
                  <c:v>9532</c:v>
                </c:pt>
                <c:pt idx="9533">
                  <c:v>9533</c:v>
                </c:pt>
                <c:pt idx="9534">
                  <c:v>9534</c:v>
                </c:pt>
                <c:pt idx="9535">
                  <c:v>9535</c:v>
                </c:pt>
                <c:pt idx="9536">
                  <c:v>9536</c:v>
                </c:pt>
                <c:pt idx="9537">
                  <c:v>9537</c:v>
                </c:pt>
                <c:pt idx="9538">
                  <c:v>9538</c:v>
                </c:pt>
                <c:pt idx="9539">
                  <c:v>9539</c:v>
                </c:pt>
                <c:pt idx="9540">
                  <c:v>9540</c:v>
                </c:pt>
                <c:pt idx="9541">
                  <c:v>9541</c:v>
                </c:pt>
                <c:pt idx="9542">
                  <c:v>9542</c:v>
                </c:pt>
                <c:pt idx="9543">
                  <c:v>9543</c:v>
                </c:pt>
                <c:pt idx="9544">
                  <c:v>9544</c:v>
                </c:pt>
                <c:pt idx="9545">
                  <c:v>9545</c:v>
                </c:pt>
                <c:pt idx="9546">
                  <c:v>9546</c:v>
                </c:pt>
                <c:pt idx="9547">
                  <c:v>9547</c:v>
                </c:pt>
                <c:pt idx="9548">
                  <c:v>9548</c:v>
                </c:pt>
                <c:pt idx="9549">
                  <c:v>9549</c:v>
                </c:pt>
                <c:pt idx="9550">
                  <c:v>9550</c:v>
                </c:pt>
                <c:pt idx="9551">
                  <c:v>9551</c:v>
                </c:pt>
                <c:pt idx="9552">
                  <c:v>9552</c:v>
                </c:pt>
                <c:pt idx="9553">
                  <c:v>9553</c:v>
                </c:pt>
                <c:pt idx="9554">
                  <c:v>9554</c:v>
                </c:pt>
                <c:pt idx="9555">
                  <c:v>9555</c:v>
                </c:pt>
                <c:pt idx="9556">
                  <c:v>9556</c:v>
                </c:pt>
                <c:pt idx="9557">
                  <c:v>9557</c:v>
                </c:pt>
                <c:pt idx="9558">
                  <c:v>9558</c:v>
                </c:pt>
                <c:pt idx="9559">
                  <c:v>9559</c:v>
                </c:pt>
                <c:pt idx="9560">
                  <c:v>9560</c:v>
                </c:pt>
                <c:pt idx="9561">
                  <c:v>9561</c:v>
                </c:pt>
                <c:pt idx="9562">
                  <c:v>9562</c:v>
                </c:pt>
                <c:pt idx="9563">
                  <c:v>9563</c:v>
                </c:pt>
                <c:pt idx="9564">
                  <c:v>9564</c:v>
                </c:pt>
                <c:pt idx="9565">
                  <c:v>9565</c:v>
                </c:pt>
                <c:pt idx="9566">
                  <c:v>9566</c:v>
                </c:pt>
                <c:pt idx="9567">
                  <c:v>9567</c:v>
                </c:pt>
                <c:pt idx="9568">
                  <c:v>9568</c:v>
                </c:pt>
                <c:pt idx="9569">
                  <c:v>9569</c:v>
                </c:pt>
                <c:pt idx="9570">
                  <c:v>9570</c:v>
                </c:pt>
                <c:pt idx="9571">
                  <c:v>9571</c:v>
                </c:pt>
                <c:pt idx="9572">
                  <c:v>9572</c:v>
                </c:pt>
                <c:pt idx="9573">
                  <c:v>9573</c:v>
                </c:pt>
                <c:pt idx="9574">
                  <c:v>9574</c:v>
                </c:pt>
                <c:pt idx="9575">
                  <c:v>9575</c:v>
                </c:pt>
                <c:pt idx="9576">
                  <c:v>9576</c:v>
                </c:pt>
                <c:pt idx="9577">
                  <c:v>9577</c:v>
                </c:pt>
                <c:pt idx="9578">
                  <c:v>9578</c:v>
                </c:pt>
                <c:pt idx="9579">
                  <c:v>9579</c:v>
                </c:pt>
                <c:pt idx="9580">
                  <c:v>9580</c:v>
                </c:pt>
                <c:pt idx="9581">
                  <c:v>9581</c:v>
                </c:pt>
                <c:pt idx="9582">
                  <c:v>9582</c:v>
                </c:pt>
                <c:pt idx="9583">
                  <c:v>9583</c:v>
                </c:pt>
                <c:pt idx="9584">
                  <c:v>9584</c:v>
                </c:pt>
                <c:pt idx="9585">
                  <c:v>9585</c:v>
                </c:pt>
                <c:pt idx="9586">
                  <c:v>9586</c:v>
                </c:pt>
                <c:pt idx="9587">
                  <c:v>9587</c:v>
                </c:pt>
                <c:pt idx="9588">
                  <c:v>9588</c:v>
                </c:pt>
                <c:pt idx="9589">
                  <c:v>9589</c:v>
                </c:pt>
                <c:pt idx="9590">
                  <c:v>9590</c:v>
                </c:pt>
                <c:pt idx="9591">
                  <c:v>9591</c:v>
                </c:pt>
                <c:pt idx="9592">
                  <c:v>9592</c:v>
                </c:pt>
                <c:pt idx="9593">
                  <c:v>9593</c:v>
                </c:pt>
                <c:pt idx="9594">
                  <c:v>9594</c:v>
                </c:pt>
                <c:pt idx="9595">
                  <c:v>9595</c:v>
                </c:pt>
                <c:pt idx="9596">
                  <c:v>9596</c:v>
                </c:pt>
                <c:pt idx="9597">
                  <c:v>9597</c:v>
                </c:pt>
                <c:pt idx="9598">
                  <c:v>9598</c:v>
                </c:pt>
                <c:pt idx="9599">
                  <c:v>9599</c:v>
                </c:pt>
                <c:pt idx="9600">
                  <c:v>9600</c:v>
                </c:pt>
                <c:pt idx="9601">
                  <c:v>9601</c:v>
                </c:pt>
                <c:pt idx="9602">
                  <c:v>9602</c:v>
                </c:pt>
                <c:pt idx="9603">
                  <c:v>9603</c:v>
                </c:pt>
                <c:pt idx="9604">
                  <c:v>9604</c:v>
                </c:pt>
                <c:pt idx="9605">
                  <c:v>9605</c:v>
                </c:pt>
                <c:pt idx="9606">
                  <c:v>9606</c:v>
                </c:pt>
                <c:pt idx="9607">
                  <c:v>9607</c:v>
                </c:pt>
                <c:pt idx="9608">
                  <c:v>9608</c:v>
                </c:pt>
                <c:pt idx="9609">
                  <c:v>9609</c:v>
                </c:pt>
                <c:pt idx="9610">
                  <c:v>9610</c:v>
                </c:pt>
                <c:pt idx="9611">
                  <c:v>9611</c:v>
                </c:pt>
                <c:pt idx="9612">
                  <c:v>9612</c:v>
                </c:pt>
                <c:pt idx="9613">
                  <c:v>9613</c:v>
                </c:pt>
                <c:pt idx="9614">
                  <c:v>9614</c:v>
                </c:pt>
                <c:pt idx="9615">
                  <c:v>9615</c:v>
                </c:pt>
                <c:pt idx="9616">
                  <c:v>9616</c:v>
                </c:pt>
                <c:pt idx="9617">
                  <c:v>9617</c:v>
                </c:pt>
                <c:pt idx="9618">
                  <c:v>9618</c:v>
                </c:pt>
                <c:pt idx="9619">
                  <c:v>9619</c:v>
                </c:pt>
                <c:pt idx="9620">
                  <c:v>9620</c:v>
                </c:pt>
                <c:pt idx="9621">
                  <c:v>9621</c:v>
                </c:pt>
                <c:pt idx="9622">
                  <c:v>9622</c:v>
                </c:pt>
                <c:pt idx="9623">
                  <c:v>9623</c:v>
                </c:pt>
                <c:pt idx="9624">
                  <c:v>9624</c:v>
                </c:pt>
                <c:pt idx="9625">
                  <c:v>9625</c:v>
                </c:pt>
                <c:pt idx="9626">
                  <c:v>9626</c:v>
                </c:pt>
                <c:pt idx="9627">
                  <c:v>9627</c:v>
                </c:pt>
                <c:pt idx="9628">
                  <c:v>9628</c:v>
                </c:pt>
                <c:pt idx="9629">
                  <c:v>9629</c:v>
                </c:pt>
                <c:pt idx="9630">
                  <c:v>9630</c:v>
                </c:pt>
                <c:pt idx="9631">
                  <c:v>9631</c:v>
                </c:pt>
                <c:pt idx="9632">
                  <c:v>9632</c:v>
                </c:pt>
                <c:pt idx="9633">
                  <c:v>9633</c:v>
                </c:pt>
                <c:pt idx="9634">
                  <c:v>9634</c:v>
                </c:pt>
                <c:pt idx="9635">
                  <c:v>9635</c:v>
                </c:pt>
                <c:pt idx="9636">
                  <c:v>9636</c:v>
                </c:pt>
                <c:pt idx="9637">
                  <c:v>9637</c:v>
                </c:pt>
                <c:pt idx="9638">
                  <c:v>9638</c:v>
                </c:pt>
                <c:pt idx="9639">
                  <c:v>9639</c:v>
                </c:pt>
                <c:pt idx="9640">
                  <c:v>9640</c:v>
                </c:pt>
                <c:pt idx="9641">
                  <c:v>9641</c:v>
                </c:pt>
                <c:pt idx="9642">
                  <c:v>9642</c:v>
                </c:pt>
                <c:pt idx="9643">
                  <c:v>9643</c:v>
                </c:pt>
                <c:pt idx="9644">
                  <c:v>9644</c:v>
                </c:pt>
                <c:pt idx="9645">
                  <c:v>9645</c:v>
                </c:pt>
                <c:pt idx="9646">
                  <c:v>9646</c:v>
                </c:pt>
                <c:pt idx="9647">
                  <c:v>9647</c:v>
                </c:pt>
                <c:pt idx="9648">
                  <c:v>9648</c:v>
                </c:pt>
                <c:pt idx="9649">
                  <c:v>9649</c:v>
                </c:pt>
                <c:pt idx="9650">
                  <c:v>9650</c:v>
                </c:pt>
                <c:pt idx="9651">
                  <c:v>9651</c:v>
                </c:pt>
                <c:pt idx="9652">
                  <c:v>9652</c:v>
                </c:pt>
                <c:pt idx="9653">
                  <c:v>9653</c:v>
                </c:pt>
                <c:pt idx="9654">
                  <c:v>9654</c:v>
                </c:pt>
                <c:pt idx="9655">
                  <c:v>9655</c:v>
                </c:pt>
                <c:pt idx="9656">
                  <c:v>9656</c:v>
                </c:pt>
                <c:pt idx="9657">
                  <c:v>9657</c:v>
                </c:pt>
                <c:pt idx="9658">
                  <c:v>9658</c:v>
                </c:pt>
                <c:pt idx="9659">
                  <c:v>9659</c:v>
                </c:pt>
                <c:pt idx="9660">
                  <c:v>9660</c:v>
                </c:pt>
                <c:pt idx="9661">
                  <c:v>9661</c:v>
                </c:pt>
                <c:pt idx="9662">
                  <c:v>9662</c:v>
                </c:pt>
                <c:pt idx="9663">
                  <c:v>9663</c:v>
                </c:pt>
                <c:pt idx="9664">
                  <c:v>9664</c:v>
                </c:pt>
                <c:pt idx="9665">
                  <c:v>9665</c:v>
                </c:pt>
                <c:pt idx="9666">
                  <c:v>9666</c:v>
                </c:pt>
                <c:pt idx="9667">
                  <c:v>9667</c:v>
                </c:pt>
                <c:pt idx="9668">
                  <c:v>9668</c:v>
                </c:pt>
                <c:pt idx="9669">
                  <c:v>9669</c:v>
                </c:pt>
                <c:pt idx="9670">
                  <c:v>9670</c:v>
                </c:pt>
                <c:pt idx="9671">
                  <c:v>9671</c:v>
                </c:pt>
                <c:pt idx="9672">
                  <c:v>9672</c:v>
                </c:pt>
                <c:pt idx="9673">
                  <c:v>9673</c:v>
                </c:pt>
                <c:pt idx="9674">
                  <c:v>9674</c:v>
                </c:pt>
                <c:pt idx="9675">
                  <c:v>9675</c:v>
                </c:pt>
                <c:pt idx="9676">
                  <c:v>9676</c:v>
                </c:pt>
                <c:pt idx="9677">
                  <c:v>9677</c:v>
                </c:pt>
                <c:pt idx="9678">
                  <c:v>9678</c:v>
                </c:pt>
                <c:pt idx="9679">
                  <c:v>9679</c:v>
                </c:pt>
                <c:pt idx="9680">
                  <c:v>9680</c:v>
                </c:pt>
                <c:pt idx="9681">
                  <c:v>9681</c:v>
                </c:pt>
                <c:pt idx="9682">
                  <c:v>9682</c:v>
                </c:pt>
                <c:pt idx="9683">
                  <c:v>9683</c:v>
                </c:pt>
                <c:pt idx="9684">
                  <c:v>9684</c:v>
                </c:pt>
                <c:pt idx="9685">
                  <c:v>9685</c:v>
                </c:pt>
                <c:pt idx="9686">
                  <c:v>9686</c:v>
                </c:pt>
                <c:pt idx="9687">
                  <c:v>9687</c:v>
                </c:pt>
                <c:pt idx="9688">
                  <c:v>9688</c:v>
                </c:pt>
                <c:pt idx="9689">
                  <c:v>9689</c:v>
                </c:pt>
                <c:pt idx="9690">
                  <c:v>9690</c:v>
                </c:pt>
                <c:pt idx="9691">
                  <c:v>9691</c:v>
                </c:pt>
                <c:pt idx="9692">
                  <c:v>9692</c:v>
                </c:pt>
                <c:pt idx="9693">
                  <c:v>9693</c:v>
                </c:pt>
                <c:pt idx="9694">
                  <c:v>9694</c:v>
                </c:pt>
                <c:pt idx="9695">
                  <c:v>9695</c:v>
                </c:pt>
                <c:pt idx="9696">
                  <c:v>9696</c:v>
                </c:pt>
                <c:pt idx="9697">
                  <c:v>9697</c:v>
                </c:pt>
                <c:pt idx="9698">
                  <c:v>9698</c:v>
                </c:pt>
                <c:pt idx="9699">
                  <c:v>9699</c:v>
                </c:pt>
                <c:pt idx="9700">
                  <c:v>9700</c:v>
                </c:pt>
                <c:pt idx="9701">
                  <c:v>9701</c:v>
                </c:pt>
                <c:pt idx="9702">
                  <c:v>9702</c:v>
                </c:pt>
                <c:pt idx="9703">
                  <c:v>9703</c:v>
                </c:pt>
                <c:pt idx="9704">
                  <c:v>9704</c:v>
                </c:pt>
                <c:pt idx="9705">
                  <c:v>9705</c:v>
                </c:pt>
                <c:pt idx="9706">
                  <c:v>9706</c:v>
                </c:pt>
                <c:pt idx="9707">
                  <c:v>9707</c:v>
                </c:pt>
                <c:pt idx="9708">
                  <c:v>9708</c:v>
                </c:pt>
                <c:pt idx="9709">
                  <c:v>9709</c:v>
                </c:pt>
                <c:pt idx="9710">
                  <c:v>9710</c:v>
                </c:pt>
                <c:pt idx="9711">
                  <c:v>9711</c:v>
                </c:pt>
                <c:pt idx="9712">
                  <c:v>9712</c:v>
                </c:pt>
                <c:pt idx="9713">
                  <c:v>9713</c:v>
                </c:pt>
                <c:pt idx="9714">
                  <c:v>9714</c:v>
                </c:pt>
                <c:pt idx="9715">
                  <c:v>9715</c:v>
                </c:pt>
                <c:pt idx="9716">
                  <c:v>9716</c:v>
                </c:pt>
                <c:pt idx="9717">
                  <c:v>9717</c:v>
                </c:pt>
                <c:pt idx="9718">
                  <c:v>9718</c:v>
                </c:pt>
                <c:pt idx="9719">
                  <c:v>9719</c:v>
                </c:pt>
                <c:pt idx="9720">
                  <c:v>9720</c:v>
                </c:pt>
                <c:pt idx="9721">
                  <c:v>9721</c:v>
                </c:pt>
                <c:pt idx="9722">
                  <c:v>9722</c:v>
                </c:pt>
                <c:pt idx="9723">
                  <c:v>9723</c:v>
                </c:pt>
                <c:pt idx="9724">
                  <c:v>9724</c:v>
                </c:pt>
                <c:pt idx="9725">
                  <c:v>9725</c:v>
                </c:pt>
                <c:pt idx="9726">
                  <c:v>9726</c:v>
                </c:pt>
                <c:pt idx="9727">
                  <c:v>9727</c:v>
                </c:pt>
                <c:pt idx="9728">
                  <c:v>9728</c:v>
                </c:pt>
                <c:pt idx="9729">
                  <c:v>9729</c:v>
                </c:pt>
                <c:pt idx="9730">
                  <c:v>9730</c:v>
                </c:pt>
                <c:pt idx="9731">
                  <c:v>9731</c:v>
                </c:pt>
                <c:pt idx="9732">
                  <c:v>9732</c:v>
                </c:pt>
                <c:pt idx="9733">
                  <c:v>9733</c:v>
                </c:pt>
                <c:pt idx="9734">
                  <c:v>9734</c:v>
                </c:pt>
                <c:pt idx="9735">
                  <c:v>9735</c:v>
                </c:pt>
                <c:pt idx="9736">
                  <c:v>9736</c:v>
                </c:pt>
                <c:pt idx="9737">
                  <c:v>9737</c:v>
                </c:pt>
                <c:pt idx="9738">
                  <c:v>9738</c:v>
                </c:pt>
                <c:pt idx="9739">
                  <c:v>9739</c:v>
                </c:pt>
                <c:pt idx="9740">
                  <c:v>9740</c:v>
                </c:pt>
                <c:pt idx="9741">
                  <c:v>9741</c:v>
                </c:pt>
                <c:pt idx="9742">
                  <c:v>9742</c:v>
                </c:pt>
                <c:pt idx="9743">
                  <c:v>9743</c:v>
                </c:pt>
                <c:pt idx="9744">
                  <c:v>9744</c:v>
                </c:pt>
                <c:pt idx="9745">
                  <c:v>9745</c:v>
                </c:pt>
                <c:pt idx="9746">
                  <c:v>9746</c:v>
                </c:pt>
                <c:pt idx="9747">
                  <c:v>9747</c:v>
                </c:pt>
                <c:pt idx="9748">
                  <c:v>9748</c:v>
                </c:pt>
                <c:pt idx="9749">
                  <c:v>9749</c:v>
                </c:pt>
                <c:pt idx="9750">
                  <c:v>9750</c:v>
                </c:pt>
                <c:pt idx="9751">
                  <c:v>9751</c:v>
                </c:pt>
                <c:pt idx="9752">
                  <c:v>9752</c:v>
                </c:pt>
                <c:pt idx="9753">
                  <c:v>9753</c:v>
                </c:pt>
                <c:pt idx="9754">
                  <c:v>9754</c:v>
                </c:pt>
                <c:pt idx="9755">
                  <c:v>9755</c:v>
                </c:pt>
                <c:pt idx="9756">
                  <c:v>9756</c:v>
                </c:pt>
                <c:pt idx="9757">
                  <c:v>9757</c:v>
                </c:pt>
                <c:pt idx="9758">
                  <c:v>9758</c:v>
                </c:pt>
                <c:pt idx="9759">
                  <c:v>9759</c:v>
                </c:pt>
                <c:pt idx="9760">
                  <c:v>9760</c:v>
                </c:pt>
                <c:pt idx="9761">
                  <c:v>9761</c:v>
                </c:pt>
                <c:pt idx="9762">
                  <c:v>9762</c:v>
                </c:pt>
                <c:pt idx="9763">
                  <c:v>9763</c:v>
                </c:pt>
                <c:pt idx="9764">
                  <c:v>9764</c:v>
                </c:pt>
                <c:pt idx="9765">
                  <c:v>9765</c:v>
                </c:pt>
                <c:pt idx="9766">
                  <c:v>9766</c:v>
                </c:pt>
                <c:pt idx="9767">
                  <c:v>9767</c:v>
                </c:pt>
                <c:pt idx="9768">
                  <c:v>9768</c:v>
                </c:pt>
                <c:pt idx="9769">
                  <c:v>9769</c:v>
                </c:pt>
                <c:pt idx="9770">
                  <c:v>9770</c:v>
                </c:pt>
                <c:pt idx="9771">
                  <c:v>9771</c:v>
                </c:pt>
                <c:pt idx="9772">
                  <c:v>9772</c:v>
                </c:pt>
                <c:pt idx="9773">
                  <c:v>9773</c:v>
                </c:pt>
                <c:pt idx="9774">
                  <c:v>9774</c:v>
                </c:pt>
                <c:pt idx="9775">
                  <c:v>9775</c:v>
                </c:pt>
                <c:pt idx="9776">
                  <c:v>9776</c:v>
                </c:pt>
                <c:pt idx="9777">
                  <c:v>9777</c:v>
                </c:pt>
                <c:pt idx="9778">
                  <c:v>9778</c:v>
                </c:pt>
                <c:pt idx="9779">
                  <c:v>9779</c:v>
                </c:pt>
                <c:pt idx="9780">
                  <c:v>9780</c:v>
                </c:pt>
                <c:pt idx="9781">
                  <c:v>9781</c:v>
                </c:pt>
                <c:pt idx="9782">
                  <c:v>9782</c:v>
                </c:pt>
                <c:pt idx="9783">
                  <c:v>9783</c:v>
                </c:pt>
                <c:pt idx="9784">
                  <c:v>9784</c:v>
                </c:pt>
                <c:pt idx="9785">
                  <c:v>9785</c:v>
                </c:pt>
                <c:pt idx="9786">
                  <c:v>9786</c:v>
                </c:pt>
                <c:pt idx="9787">
                  <c:v>9787</c:v>
                </c:pt>
                <c:pt idx="9788">
                  <c:v>9788</c:v>
                </c:pt>
                <c:pt idx="9789">
                  <c:v>9789</c:v>
                </c:pt>
                <c:pt idx="9790">
                  <c:v>9790</c:v>
                </c:pt>
                <c:pt idx="9791">
                  <c:v>9791</c:v>
                </c:pt>
                <c:pt idx="9792">
                  <c:v>9792</c:v>
                </c:pt>
                <c:pt idx="9793">
                  <c:v>9793</c:v>
                </c:pt>
                <c:pt idx="9794">
                  <c:v>9794</c:v>
                </c:pt>
                <c:pt idx="9795">
                  <c:v>9795</c:v>
                </c:pt>
                <c:pt idx="9796">
                  <c:v>9796</c:v>
                </c:pt>
                <c:pt idx="9797">
                  <c:v>9797</c:v>
                </c:pt>
                <c:pt idx="9798">
                  <c:v>9798</c:v>
                </c:pt>
                <c:pt idx="9799">
                  <c:v>9799</c:v>
                </c:pt>
                <c:pt idx="9800">
                  <c:v>9800</c:v>
                </c:pt>
                <c:pt idx="9801">
                  <c:v>9801</c:v>
                </c:pt>
                <c:pt idx="9802">
                  <c:v>9802</c:v>
                </c:pt>
                <c:pt idx="9803">
                  <c:v>9803</c:v>
                </c:pt>
                <c:pt idx="9804">
                  <c:v>9804</c:v>
                </c:pt>
                <c:pt idx="9805">
                  <c:v>9805</c:v>
                </c:pt>
                <c:pt idx="9806">
                  <c:v>9806</c:v>
                </c:pt>
                <c:pt idx="9807">
                  <c:v>9807</c:v>
                </c:pt>
                <c:pt idx="9808">
                  <c:v>9808</c:v>
                </c:pt>
                <c:pt idx="9809">
                  <c:v>9809</c:v>
                </c:pt>
                <c:pt idx="9810">
                  <c:v>9810</c:v>
                </c:pt>
                <c:pt idx="9811">
                  <c:v>9811</c:v>
                </c:pt>
                <c:pt idx="9812">
                  <c:v>9812</c:v>
                </c:pt>
                <c:pt idx="9813">
                  <c:v>9813</c:v>
                </c:pt>
                <c:pt idx="9814">
                  <c:v>9814</c:v>
                </c:pt>
                <c:pt idx="9815">
                  <c:v>9815</c:v>
                </c:pt>
                <c:pt idx="9816">
                  <c:v>9816</c:v>
                </c:pt>
                <c:pt idx="9817">
                  <c:v>9817</c:v>
                </c:pt>
                <c:pt idx="9818">
                  <c:v>9818</c:v>
                </c:pt>
                <c:pt idx="9819">
                  <c:v>9819</c:v>
                </c:pt>
                <c:pt idx="9820">
                  <c:v>9820</c:v>
                </c:pt>
                <c:pt idx="9821">
                  <c:v>9821</c:v>
                </c:pt>
                <c:pt idx="9822">
                  <c:v>9822</c:v>
                </c:pt>
                <c:pt idx="9823">
                  <c:v>9823</c:v>
                </c:pt>
                <c:pt idx="9824">
                  <c:v>9824</c:v>
                </c:pt>
                <c:pt idx="9825">
                  <c:v>9825</c:v>
                </c:pt>
                <c:pt idx="9826">
                  <c:v>9826</c:v>
                </c:pt>
                <c:pt idx="9827">
                  <c:v>9827</c:v>
                </c:pt>
                <c:pt idx="9828">
                  <c:v>9828</c:v>
                </c:pt>
                <c:pt idx="9829">
                  <c:v>9829</c:v>
                </c:pt>
                <c:pt idx="9830">
                  <c:v>9830</c:v>
                </c:pt>
                <c:pt idx="9831">
                  <c:v>9831</c:v>
                </c:pt>
                <c:pt idx="9832">
                  <c:v>9832</c:v>
                </c:pt>
                <c:pt idx="9833">
                  <c:v>9833</c:v>
                </c:pt>
                <c:pt idx="9834">
                  <c:v>9834</c:v>
                </c:pt>
                <c:pt idx="9835">
                  <c:v>9835</c:v>
                </c:pt>
                <c:pt idx="9836">
                  <c:v>9836</c:v>
                </c:pt>
                <c:pt idx="9837">
                  <c:v>9837</c:v>
                </c:pt>
                <c:pt idx="9838">
                  <c:v>9838</c:v>
                </c:pt>
                <c:pt idx="9839">
                  <c:v>9839</c:v>
                </c:pt>
                <c:pt idx="9840">
                  <c:v>9840</c:v>
                </c:pt>
                <c:pt idx="9841">
                  <c:v>9841</c:v>
                </c:pt>
                <c:pt idx="9842">
                  <c:v>9842</c:v>
                </c:pt>
                <c:pt idx="9843">
                  <c:v>9843</c:v>
                </c:pt>
                <c:pt idx="9844">
                  <c:v>9844</c:v>
                </c:pt>
                <c:pt idx="9845">
                  <c:v>9845</c:v>
                </c:pt>
                <c:pt idx="9846">
                  <c:v>9846</c:v>
                </c:pt>
                <c:pt idx="9847">
                  <c:v>9847</c:v>
                </c:pt>
                <c:pt idx="9848">
                  <c:v>9848</c:v>
                </c:pt>
                <c:pt idx="9849">
                  <c:v>9849</c:v>
                </c:pt>
                <c:pt idx="9850">
                  <c:v>9850</c:v>
                </c:pt>
                <c:pt idx="9851">
                  <c:v>9851</c:v>
                </c:pt>
                <c:pt idx="9852">
                  <c:v>9852</c:v>
                </c:pt>
                <c:pt idx="9853">
                  <c:v>9853</c:v>
                </c:pt>
                <c:pt idx="9854">
                  <c:v>9854</c:v>
                </c:pt>
                <c:pt idx="9855">
                  <c:v>9855</c:v>
                </c:pt>
                <c:pt idx="9856">
                  <c:v>9856</c:v>
                </c:pt>
                <c:pt idx="9857">
                  <c:v>9857</c:v>
                </c:pt>
                <c:pt idx="9858">
                  <c:v>9858</c:v>
                </c:pt>
                <c:pt idx="9859">
                  <c:v>9859</c:v>
                </c:pt>
                <c:pt idx="9860">
                  <c:v>9860</c:v>
                </c:pt>
                <c:pt idx="9861">
                  <c:v>9861</c:v>
                </c:pt>
                <c:pt idx="9862">
                  <c:v>9862</c:v>
                </c:pt>
                <c:pt idx="9863">
                  <c:v>9863</c:v>
                </c:pt>
                <c:pt idx="9864">
                  <c:v>9864</c:v>
                </c:pt>
                <c:pt idx="9865">
                  <c:v>9865</c:v>
                </c:pt>
                <c:pt idx="9866">
                  <c:v>9866</c:v>
                </c:pt>
                <c:pt idx="9867">
                  <c:v>9867</c:v>
                </c:pt>
                <c:pt idx="9868">
                  <c:v>9868</c:v>
                </c:pt>
                <c:pt idx="9869">
                  <c:v>9869</c:v>
                </c:pt>
                <c:pt idx="9870">
                  <c:v>9870</c:v>
                </c:pt>
                <c:pt idx="9871">
                  <c:v>9871</c:v>
                </c:pt>
                <c:pt idx="9872">
                  <c:v>9872</c:v>
                </c:pt>
                <c:pt idx="9873">
                  <c:v>9873</c:v>
                </c:pt>
                <c:pt idx="9874">
                  <c:v>9874</c:v>
                </c:pt>
                <c:pt idx="9875">
                  <c:v>9875</c:v>
                </c:pt>
                <c:pt idx="9876">
                  <c:v>9876</c:v>
                </c:pt>
                <c:pt idx="9877">
                  <c:v>9877</c:v>
                </c:pt>
                <c:pt idx="9878">
                  <c:v>9878</c:v>
                </c:pt>
                <c:pt idx="9879">
                  <c:v>9879</c:v>
                </c:pt>
                <c:pt idx="9880">
                  <c:v>9880</c:v>
                </c:pt>
                <c:pt idx="9881">
                  <c:v>9881</c:v>
                </c:pt>
                <c:pt idx="9882">
                  <c:v>9882</c:v>
                </c:pt>
                <c:pt idx="9883">
                  <c:v>9883</c:v>
                </c:pt>
                <c:pt idx="9884">
                  <c:v>9884</c:v>
                </c:pt>
                <c:pt idx="9885">
                  <c:v>9885</c:v>
                </c:pt>
                <c:pt idx="9886">
                  <c:v>9886</c:v>
                </c:pt>
                <c:pt idx="9887">
                  <c:v>9887</c:v>
                </c:pt>
                <c:pt idx="9888">
                  <c:v>9888</c:v>
                </c:pt>
                <c:pt idx="9889">
                  <c:v>9889</c:v>
                </c:pt>
                <c:pt idx="9890">
                  <c:v>9890</c:v>
                </c:pt>
                <c:pt idx="9891">
                  <c:v>9891</c:v>
                </c:pt>
                <c:pt idx="9892">
                  <c:v>9892</c:v>
                </c:pt>
                <c:pt idx="9893">
                  <c:v>9893</c:v>
                </c:pt>
                <c:pt idx="9894">
                  <c:v>9894</c:v>
                </c:pt>
                <c:pt idx="9895">
                  <c:v>9895</c:v>
                </c:pt>
                <c:pt idx="9896">
                  <c:v>9896</c:v>
                </c:pt>
                <c:pt idx="9897">
                  <c:v>9897</c:v>
                </c:pt>
                <c:pt idx="9898">
                  <c:v>9898</c:v>
                </c:pt>
                <c:pt idx="9899">
                  <c:v>9899</c:v>
                </c:pt>
                <c:pt idx="9900">
                  <c:v>9900</c:v>
                </c:pt>
                <c:pt idx="9901">
                  <c:v>9901</c:v>
                </c:pt>
                <c:pt idx="9902">
                  <c:v>9902</c:v>
                </c:pt>
                <c:pt idx="9903">
                  <c:v>9903</c:v>
                </c:pt>
                <c:pt idx="9904">
                  <c:v>9904</c:v>
                </c:pt>
                <c:pt idx="9905">
                  <c:v>9905</c:v>
                </c:pt>
                <c:pt idx="9906">
                  <c:v>9906</c:v>
                </c:pt>
                <c:pt idx="9907">
                  <c:v>9907</c:v>
                </c:pt>
                <c:pt idx="9908">
                  <c:v>9908</c:v>
                </c:pt>
                <c:pt idx="9909">
                  <c:v>9909</c:v>
                </c:pt>
                <c:pt idx="9910">
                  <c:v>9910</c:v>
                </c:pt>
                <c:pt idx="9911">
                  <c:v>9911</c:v>
                </c:pt>
                <c:pt idx="9912">
                  <c:v>9912</c:v>
                </c:pt>
                <c:pt idx="9913">
                  <c:v>9913</c:v>
                </c:pt>
                <c:pt idx="9914">
                  <c:v>9914</c:v>
                </c:pt>
                <c:pt idx="9915">
                  <c:v>9915</c:v>
                </c:pt>
                <c:pt idx="9916">
                  <c:v>9916</c:v>
                </c:pt>
                <c:pt idx="9917">
                  <c:v>9917</c:v>
                </c:pt>
                <c:pt idx="9918">
                  <c:v>9918</c:v>
                </c:pt>
                <c:pt idx="9919">
                  <c:v>9919</c:v>
                </c:pt>
                <c:pt idx="9920">
                  <c:v>9920</c:v>
                </c:pt>
                <c:pt idx="9921">
                  <c:v>9921</c:v>
                </c:pt>
                <c:pt idx="9922">
                  <c:v>9922</c:v>
                </c:pt>
                <c:pt idx="9923">
                  <c:v>9923</c:v>
                </c:pt>
                <c:pt idx="9924">
                  <c:v>9924</c:v>
                </c:pt>
                <c:pt idx="9925">
                  <c:v>9925</c:v>
                </c:pt>
                <c:pt idx="9926">
                  <c:v>9926</c:v>
                </c:pt>
                <c:pt idx="9927">
                  <c:v>9927</c:v>
                </c:pt>
                <c:pt idx="9928">
                  <c:v>9928</c:v>
                </c:pt>
                <c:pt idx="9929">
                  <c:v>9929</c:v>
                </c:pt>
                <c:pt idx="9930">
                  <c:v>9930</c:v>
                </c:pt>
                <c:pt idx="9931">
                  <c:v>9931</c:v>
                </c:pt>
                <c:pt idx="9932">
                  <c:v>9932</c:v>
                </c:pt>
                <c:pt idx="9933">
                  <c:v>9933</c:v>
                </c:pt>
                <c:pt idx="9934">
                  <c:v>9934</c:v>
                </c:pt>
                <c:pt idx="9935">
                  <c:v>9935</c:v>
                </c:pt>
                <c:pt idx="9936">
                  <c:v>9936</c:v>
                </c:pt>
                <c:pt idx="9937">
                  <c:v>9937</c:v>
                </c:pt>
                <c:pt idx="9938">
                  <c:v>9938</c:v>
                </c:pt>
                <c:pt idx="9939">
                  <c:v>9939</c:v>
                </c:pt>
                <c:pt idx="9940">
                  <c:v>9940</c:v>
                </c:pt>
                <c:pt idx="9941">
                  <c:v>9941</c:v>
                </c:pt>
                <c:pt idx="9942">
                  <c:v>9942</c:v>
                </c:pt>
                <c:pt idx="9943">
                  <c:v>9943</c:v>
                </c:pt>
                <c:pt idx="9944">
                  <c:v>9944</c:v>
                </c:pt>
                <c:pt idx="9945">
                  <c:v>9945</c:v>
                </c:pt>
                <c:pt idx="9946">
                  <c:v>9946</c:v>
                </c:pt>
                <c:pt idx="9947">
                  <c:v>9947</c:v>
                </c:pt>
                <c:pt idx="9948">
                  <c:v>9948</c:v>
                </c:pt>
                <c:pt idx="9949">
                  <c:v>9949</c:v>
                </c:pt>
                <c:pt idx="9950">
                  <c:v>9950</c:v>
                </c:pt>
                <c:pt idx="9951">
                  <c:v>9951</c:v>
                </c:pt>
                <c:pt idx="9952">
                  <c:v>9952</c:v>
                </c:pt>
                <c:pt idx="9953">
                  <c:v>9953</c:v>
                </c:pt>
                <c:pt idx="9954">
                  <c:v>9954</c:v>
                </c:pt>
                <c:pt idx="9955">
                  <c:v>9955</c:v>
                </c:pt>
                <c:pt idx="9956">
                  <c:v>9956</c:v>
                </c:pt>
                <c:pt idx="9957">
                  <c:v>9957</c:v>
                </c:pt>
                <c:pt idx="9958">
                  <c:v>9958</c:v>
                </c:pt>
                <c:pt idx="9959">
                  <c:v>9959</c:v>
                </c:pt>
                <c:pt idx="9960">
                  <c:v>9960</c:v>
                </c:pt>
                <c:pt idx="9961">
                  <c:v>9961</c:v>
                </c:pt>
                <c:pt idx="9962">
                  <c:v>9962</c:v>
                </c:pt>
                <c:pt idx="9963">
                  <c:v>9963</c:v>
                </c:pt>
                <c:pt idx="9964">
                  <c:v>9964</c:v>
                </c:pt>
                <c:pt idx="9965">
                  <c:v>9965</c:v>
                </c:pt>
                <c:pt idx="9966">
                  <c:v>9966</c:v>
                </c:pt>
                <c:pt idx="9967">
                  <c:v>9967</c:v>
                </c:pt>
                <c:pt idx="9968">
                  <c:v>9968</c:v>
                </c:pt>
                <c:pt idx="9969">
                  <c:v>9969</c:v>
                </c:pt>
                <c:pt idx="9970">
                  <c:v>9970</c:v>
                </c:pt>
                <c:pt idx="9971">
                  <c:v>9971</c:v>
                </c:pt>
                <c:pt idx="9972">
                  <c:v>9972</c:v>
                </c:pt>
                <c:pt idx="9973">
                  <c:v>9973</c:v>
                </c:pt>
                <c:pt idx="9974">
                  <c:v>9974</c:v>
                </c:pt>
                <c:pt idx="9975">
                  <c:v>9975</c:v>
                </c:pt>
                <c:pt idx="9976">
                  <c:v>9976</c:v>
                </c:pt>
                <c:pt idx="9977">
                  <c:v>9977</c:v>
                </c:pt>
                <c:pt idx="9978">
                  <c:v>9978</c:v>
                </c:pt>
                <c:pt idx="9979">
                  <c:v>9979</c:v>
                </c:pt>
                <c:pt idx="9980">
                  <c:v>9980</c:v>
                </c:pt>
                <c:pt idx="9981">
                  <c:v>9981</c:v>
                </c:pt>
                <c:pt idx="9982">
                  <c:v>9982</c:v>
                </c:pt>
                <c:pt idx="9983">
                  <c:v>9983</c:v>
                </c:pt>
                <c:pt idx="9984">
                  <c:v>9984</c:v>
                </c:pt>
                <c:pt idx="9985">
                  <c:v>9985</c:v>
                </c:pt>
                <c:pt idx="9986">
                  <c:v>9986</c:v>
                </c:pt>
                <c:pt idx="9987">
                  <c:v>9987</c:v>
                </c:pt>
                <c:pt idx="9988">
                  <c:v>9988</c:v>
                </c:pt>
                <c:pt idx="9989">
                  <c:v>9989</c:v>
                </c:pt>
                <c:pt idx="9990">
                  <c:v>9990</c:v>
                </c:pt>
                <c:pt idx="9991">
                  <c:v>9991</c:v>
                </c:pt>
                <c:pt idx="9992">
                  <c:v>9992</c:v>
                </c:pt>
                <c:pt idx="9993">
                  <c:v>9993</c:v>
                </c:pt>
                <c:pt idx="9994">
                  <c:v>9994</c:v>
                </c:pt>
                <c:pt idx="9995">
                  <c:v>9995</c:v>
                </c:pt>
                <c:pt idx="9996">
                  <c:v>9996</c:v>
                </c:pt>
                <c:pt idx="9997">
                  <c:v>9997</c:v>
                </c:pt>
                <c:pt idx="9998">
                  <c:v>9998</c:v>
                </c:pt>
                <c:pt idx="9999">
                  <c:v>9999</c:v>
                </c:pt>
                <c:pt idx="10000">
                  <c:v>10000</c:v>
                </c:pt>
                <c:pt idx="10001">
                  <c:v>10001</c:v>
                </c:pt>
                <c:pt idx="10002">
                  <c:v>10002</c:v>
                </c:pt>
                <c:pt idx="10003">
                  <c:v>10003</c:v>
                </c:pt>
                <c:pt idx="10004">
                  <c:v>10004</c:v>
                </c:pt>
                <c:pt idx="10005">
                  <c:v>10005</c:v>
                </c:pt>
                <c:pt idx="10006">
                  <c:v>10006</c:v>
                </c:pt>
                <c:pt idx="10007">
                  <c:v>10007</c:v>
                </c:pt>
                <c:pt idx="10008">
                  <c:v>10008</c:v>
                </c:pt>
                <c:pt idx="10009">
                  <c:v>10009</c:v>
                </c:pt>
                <c:pt idx="10010">
                  <c:v>10010</c:v>
                </c:pt>
                <c:pt idx="10011">
                  <c:v>10011</c:v>
                </c:pt>
                <c:pt idx="10012">
                  <c:v>10012</c:v>
                </c:pt>
                <c:pt idx="10013">
                  <c:v>10013</c:v>
                </c:pt>
                <c:pt idx="10014">
                  <c:v>10014</c:v>
                </c:pt>
                <c:pt idx="10015">
                  <c:v>10015</c:v>
                </c:pt>
                <c:pt idx="10016">
                  <c:v>10016</c:v>
                </c:pt>
                <c:pt idx="10017">
                  <c:v>10017</c:v>
                </c:pt>
                <c:pt idx="10018">
                  <c:v>10018</c:v>
                </c:pt>
                <c:pt idx="10019">
                  <c:v>10019</c:v>
                </c:pt>
                <c:pt idx="10020">
                  <c:v>10020</c:v>
                </c:pt>
                <c:pt idx="10021">
                  <c:v>10021</c:v>
                </c:pt>
                <c:pt idx="10022">
                  <c:v>10022</c:v>
                </c:pt>
                <c:pt idx="10023">
                  <c:v>10023</c:v>
                </c:pt>
                <c:pt idx="10024">
                  <c:v>10024</c:v>
                </c:pt>
                <c:pt idx="10025">
                  <c:v>10025</c:v>
                </c:pt>
                <c:pt idx="10026">
                  <c:v>10026</c:v>
                </c:pt>
                <c:pt idx="10027">
                  <c:v>10027</c:v>
                </c:pt>
                <c:pt idx="10028">
                  <c:v>10028</c:v>
                </c:pt>
                <c:pt idx="10029">
                  <c:v>10029</c:v>
                </c:pt>
                <c:pt idx="10030">
                  <c:v>10030</c:v>
                </c:pt>
                <c:pt idx="10031">
                  <c:v>10031</c:v>
                </c:pt>
                <c:pt idx="10032">
                  <c:v>10032</c:v>
                </c:pt>
                <c:pt idx="10033">
                  <c:v>10033</c:v>
                </c:pt>
                <c:pt idx="10034">
                  <c:v>10034</c:v>
                </c:pt>
                <c:pt idx="10035">
                  <c:v>10035</c:v>
                </c:pt>
                <c:pt idx="10036">
                  <c:v>10036</c:v>
                </c:pt>
                <c:pt idx="10037">
                  <c:v>10037</c:v>
                </c:pt>
                <c:pt idx="10038">
                  <c:v>10038</c:v>
                </c:pt>
                <c:pt idx="10039">
                  <c:v>10039</c:v>
                </c:pt>
                <c:pt idx="10040">
                  <c:v>10040</c:v>
                </c:pt>
                <c:pt idx="10041">
                  <c:v>10041</c:v>
                </c:pt>
                <c:pt idx="10042">
                  <c:v>10042</c:v>
                </c:pt>
                <c:pt idx="10043">
                  <c:v>10043</c:v>
                </c:pt>
                <c:pt idx="10044">
                  <c:v>10044</c:v>
                </c:pt>
                <c:pt idx="10045">
                  <c:v>10045</c:v>
                </c:pt>
                <c:pt idx="10046">
                  <c:v>10046</c:v>
                </c:pt>
                <c:pt idx="10047">
                  <c:v>10047</c:v>
                </c:pt>
                <c:pt idx="10048">
                  <c:v>10048</c:v>
                </c:pt>
                <c:pt idx="10049">
                  <c:v>10049</c:v>
                </c:pt>
                <c:pt idx="10050">
                  <c:v>10050</c:v>
                </c:pt>
                <c:pt idx="10051">
                  <c:v>10051</c:v>
                </c:pt>
                <c:pt idx="10052">
                  <c:v>10052</c:v>
                </c:pt>
                <c:pt idx="10053">
                  <c:v>10053</c:v>
                </c:pt>
                <c:pt idx="10054">
                  <c:v>10054</c:v>
                </c:pt>
                <c:pt idx="10055">
                  <c:v>10055</c:v>
                </c:pt>
                <c:pt idx="10056">
                  <c:v>10056</c:v>
                </c:pt>
                <c:pt idx="10057">
                  <c:v>10057</c:v>
                </c:pt>
                <c:pt idx="10058">
                  <c:v>10058</c:v>
                </c:pt>
                <c:pt idx="10059">
                  <c:v>10059</c:v>
                </c:pt>
                <c:pt idx="10060">
                  <c:v>10060</c:v>
                </c:pt>
                <c:pt idx="10061">
                  <c:v>10061</c:v>
                </c:pt>
                <c:pt idx="10062">
                  <c:v>10062</c:v>
                </c:pt>
                <c:pt idx="10063">
                  <c:v>10063</c:v>
                </c:pt>
                <c:pt idx="10064">
                  <c:v>10064</c:v>
                </c:pt>
                <c:pt idx="10065">
                  <c:v>10065</c:v>
                </c:pt>
                <c:pt idx="10066">
                  <c:v>10066</c:v>
                </c:pt>
                <c:pt idx="10067">
                  <c:v>10067</c:v>
                </c:pt>
                <c:pt idx="10068">
                  <c:v>10068</c:v>
                </c:pt>
                <c:pt idx="10069">
                  <c:v>10069</c:v>
                </c:pt>
                <c:pt idx="10070">
                  <c:v>10070</c:v>
                </c:pt>
                <c:pt idx="10071">
                  <c:v>10071</c:v>
                </c:pt>
                <c:pt idx="10072">
                  <c:v>10072</c:v>
                </c:pt>
                <c:pt idx="10073">
                  <c:v>10073</c:v>
                </c:pt>
                <c:pt idx="10074">
                  <c:v>10074</c:v>
                </c:pt>
                <c:pt idx="10075">
                  <c:v>10075</c:v>
                </c:pt>
                <c:pt idx="10076">
                  <c:v>10076</c:v>
                </c:pt>
                <c:pt idx="10077">
                  <c:v>10077</c:v>
                </c:pt>
                <c:pt idx="10078">
                  <c:v>10078</c:v>
                </c:pt>
                <c:pt idx="10079">
                  <c:v>10079</c:v>
                </c:pt>
                <c:pt idx="10080">
                  <c:v>10080</c:v>
                </c:pt>
                <c:pt idx="10081">
                  <c:v>10081</c:v>
                </c:pt>
                <c:pt idx="10082">
                  <c:v>10082</c:v>
                </c:pt>
                <c:pt idx="10083">
                  <c:v>10083</c:v>
                </c:pt>
                <c:pt idx="10084">
                  <c:v>10084</c:v>
                </c:pt>
                <c:pt idx="10085">
                  <c:v>10085</c:v>
                </c:pt>
                <c:pt idx="10086">
                  <c:v>10086</c:v>
                </c:pt>
                <c:pt idx="10087">
                  <c:v>10087</c:v>
                </c:pt>
                <c:pt idx="10088">
                  <c:v>10088</c:v>
                </c:pt>
                <c:pt idx="10089">
                  <c:v>10089</c:v>
                </c:pt>
                <c:pt idx="10090">
                  <c:v>10090</c:v>
                </c:pt>
                <c:pt idx="10091">
                  <c:v>10091</c:v>
                </c:pt>
                <c:pt idx="10092">
                  <c:v>10092</c:v>
                </c:pt>
                <c:pt idx="10093">
                  <c:v>10093</c:v>
                </c:pt>
                <c:pt idx="10094">
                  <c:v>10094</c:v>
                </c:pt>
                <c:pt idx="10095">
                  <c:v>10095</c:v>
                </c:pt>
                <c:pt idx="10096">
                  <c:v>10096</c:v>
                </c:pt>
                <c:pt idx="10097">
                  <c:v>10097</c:v>
                </c:pt>
                <c:pt idx="10098">
                  <c:v>10098</c:v>
                </c:pt>
                <c:pt idx="10099">
                  <c:v>10099</c:v>
                </c:pt>
                <c:pt idx="10100">
                  <c:v>10100</c:v>
                </c:pt>
                <c:pt idx="10101">
                  <c:v>10101</c:v>
                </c:pt>
                <c:pt idx="10102">
                  <c:v>10102</c:v>
                </c:pt>
                <c:pt idx="10103">
                  <c:v>10103</c:v>
                </c:pt>
                <c:pt idx="10104">
                  <c:v>10104</c:v>
                </c:pt>
                <c:pt idx="10105">
                  <c:v>10105</c:v>
                </c:pt>
                <c:pt idx="10106">
                  <c:v>10106</c:v>
                </c:pt>
                <c:pt idx="10107">
                  <c:v>10107</c:v>
                </c:pt>
                <c:pt idx="10108">
                  <c:v>10108</c:v>
                </c:pt>
                <c:pt idx="10109">
                  <c:v>10109</c:v>
                </c:pt>
                <c:pt idx="10110">
                  <c:v>10110</c:v>
                </c:pt>
                <c:pt idx="10111">
                  <c:v>10111</c:v>
                </c:pt>
                <c:pt idx="10112">
                  <c:v>10112</c:v>
                </c:pt>
                <c:pt idx="10113">
                  <c:v>10113</c:v>
                </c:pt>
                <c:pt idx="10114">
                  <c:v>10114</c:v>
                </c:pt>
                <c:pt idx="10115">
                  <c:v>10115</c:v>
                </c:pt>
                <c:pt idx="10116">
                  <c:v>10116</c:v>
                </c:pt>
                <c:pt idx="10117">
                  <c:v>10117</c:v>
                </c:pt>
                <c:pt idx="10118">
                  <c:v>10118</c:v>
                </c:pt>
                <c:pt idx="10119">
                  <c:v>10119</c:v>
                </c:pt>
                <c:pt idx="10120">
                  <c:v>10120</c:v>
                </c:pt>
                <c:pt idx="10121">
                  <c:v>10121</c:v>
                </c:pt>
                <c:pt idx="10122">
                  <c:v>10122</c:v>
                </c:pt>
                <c:pt idx="10123">
                  <c:v>10123</c:v>
                </c:pt>
                <c:pt idx="10124">
                  <c:v>10124</c:v>
                </c:pt>
                <c:pt idx="10125">
                  <c:v>10125</c:v>
                </c:pt>
                <c:pt idx="10126">
                  <c:v>10126</c:v>
                </c:pt>
                <c:pt idx="10127">
                  <c:v>10127</c:v>
                </c:pt>
                <c:pt idx="10128">
                  <c:v>10128</c:v>
                </c:pt>
                <c:pt idx="10129">
                  <c:v>10129</c:v>
                </c:pt>
                <c:pt idx="10130">
                  <c:v>10130</c:v>
                </c:pt>
                <c:pt idx="10131">
                  <c:v>10131</c:v>
                </c:pt>
                <c:pt idx="10132">
                  <c:v>10132</c:v>
                </c:pt>
                <c:pt idx="10133">
                  <c:v>10133</c:v>
                </c:pt>
                <c:pt idx="10134">
                  <c:v>10134</c:v>
                </c:pt>
                <c:pt idx="10135">
                  <c:v>10135</c:v>
                </c:pt>
                <c:pt idx="10136">
                  <c:v>10136</c:v>
                </c:pt>
                <c:pt idx="10137">
                  <c:v>10137</c:v>
                </c:pt>
                <c:pt idx="10138">
                  <c:v>10138</c:v>
                </c:pt>
                <c:pt idx="10139">
                  <c:v>10139</c:v>
                </c:pt>
                <c:pt idx="10140">
                  <c:v>10140</c:v>
                </c:pt>
                <c:pt idx="10141">
                  <c:v>10141</c:v>
                </c:pt>
                <c:pt idx="10142">
                  <c:v>10142</c:v>
                </c:pt>
                <c:pt idx="10143">
                  <c:v>10143</c:v>
                </c:pt>
                <c:pt idx="10144">
                  <c:v>10144</c:v>
                </c:pt>
                <c:pt idx="10145">
                  <c:v>10145</c:v>
                </c:pt>
                <c:pt idx="10146">
                  <c:v>10146</c:v>
                </c:pt>
                <c:pt idx="10147">
                  <c:v>10147</c:v>
                </c:pt>
                <c:pt idx="10148">
                  <c:v>10148</c:v>
                </c:pt>
                <c:pt idx="10149">
                  <c:v>10149</c:v>
                </c:pt>
                <c:pt idx="10150">
                  <c:v>10150</c:v>
                </c:pt>
                <c:pt idx="10151">
                  <c:v>10151</c:v>
                </c:pt>
                <c:pt idx="10152">
                  <c:v>10152</c:v>
                </c:pt>
                <c:pt idx="10153">
                  <c:v>10153</c:v>
                </c:pt>
                <c:pt idx="10154">
                  <c:v>10154</c:v>
                </c:pt>
                <c:pt idx="10155">
                  <c:v>10155</c:v>
                </c:pt>
                <c:pt idx="10156">
                  <c:v>10156</c:v>
                </c:pt>
                <c:pt idx="10157">
                  <c:v>10157</c:v>
                </c:pt>
                <c:pt idx="10158">
                  <c:v>10158</c:v>
                </c:pt>
                <c:pt idx="10159">
                  <c:v>10159</c:v>
                </c:pt>
                <c:pt idx="10160">
                  <c:v>10160</c:v>
                </c:pt>
                <c:pt idx="10161">
                  <c:v>10161</c:v>
                </c:pt>
                <c:pt idx="10162">
                  <c:v>10162</c:v>
                </c:pt>
                <c:pt idx="10163">
                  <c:v>10163</c:v>
                </c:pt>
                <c:pt idx="10164">
                  <c:v>10164</c:v>
                </c:pt>
                <c:pt idx="10165">
                  <c:v>10165</c:v>
                </c:pt>
                <c:pt idx="10166">
                  <c:v>10166</c:v>
                </c:pt>
                <c:pt idx="10167">
                  <c:v>10167</c:v>
                </c:pt>
                <c:pt idx="10168">
                  <c:v>10168</c:v>
                </c:pt>
                <c:pt idx="10169">
                  <c:v>10169</c:v>
                </c:pt>
                <c:pt idx="10170">
                  <c:v>10170</c:v>
                </c:pt>
                <c:pt idx="10171">
                  <c:v>10171</c:v>
                </c:pt>
                <c:pt idx="10172">
                  <c:v>10172</c:v>
                </c:pt>
                <c:pt idx="10173">
                  <c:v>10173</c:v>
                </c:pt>
                <c:pt idx="10174">
                  <c:v>10174</c:v>
                </c:pt>
                <c:pt idx="10175">
                  <c:v>10175</c:v>
                </c:pt>
                <c:pt idx="10176">
                  <c:v>10176</c:v>
                </c:pt>
                <c:pt idx="10177">
                  <c:v>10177</c:v>
                </c:pt>
                <c:pt idx="10178">
                  <c:v>10178</c:v>
                </c:pt>
                <c:pt idx="10179">
                  <c:v>10179</c:v>
                </c:pt>
                <c:pt idx="10180">
                  <c:v>10180</c:v>
                </c:pt>
                <c:pt idx="10181">
                  <c:v>10181</c:v>
                </c:pt>
                <c:pt idx="10182">
                  <c:v>10182</c:v>
                </c:pt>
                <c:pt idx="10183">
                  <c:v>10183</c:v>
                </c:pt>
                <c:pt idx="10184">
                  <c:v>10184</c:v>
                </c:pt>
                <c:pt idx="10185">
                  <c:v>10185</c:v>
                </c:pt>
                <c:pt idx="10186">
                  <c:v>10186</c:v>
                </c:pt>
                <c:pt idx="10187">
                  <c:v>10187</c:v>
                </c:pt>
                <c:pt idx="10188">
                  <c:v>10188</c:v>
                </c:pt>
                <c:pt idx="10189">
                  <c:v>10189</c:v>
                </c:pt>
                <c:pt idx="10190">
                  <c:v>10190</c:v>
                </c:pt>
                <c:pt idx="10191">
                  <c:v>10191</c:v>
                </c:pt>
                <c:pt idx="10192">
                  <c:v>10192</c:v>
                </c:pt>
                <c:pt idx="10193">
                  <c:v>10193</c:v>
                </c:pt>
                <c:pt idx="10194">
                  <c:v>10194</c:v>
                </c:pt>
                <c:pt idx="10195">
                  <c:v>10195</c:v>
                </c:pt>
                <c:pt idx="10196">
                  <c:v>10196</c:v>
                </c:pt>
                <c:pt idx="10197">
                  <c:v>10197</c:v>
                </c:pt>
                <c:pt idx="10198">
                  <c:v>10198</c:v>
                </c:pt>
                <c:pt idx="10199">
                  <c:v>10199</c:v>
                </c:pt>
                <c:pt idx="10200">
                  <c:v>10200</c:v>
                </c:pt>
                <c:pt idx="10201">
                  <c:v>10201</c:v>
                </c:pt>
                <c:pt idx="10202">
                  <c:v>10202</c:v>
                </c:pt>
                <c:pt idx="10203">
                  <c:v>10203</c:v>
                </c:pt>
                <c:pt idx="10204">
                  <c:v>10204</c:v>
                </c:pt>
                <c:pt idx="10205">
                  <c:v>10205</c:v>
                </c:pt>
                <c:pt idx="10206">
                  <c:v>10206</c:v>
                </c:pt>
                <c:pt idx="10207">
                  <c:v>10207</c:v>
                </c:pt>
                <c:pt idx="10208">
                  <c:v>10208</c:v>
                </c:pt>
                <c:pt idx="10209">
                  <c:v>10209</c:v>
                </c:pt>
                <c:pt idx="10210">
                  <c:v>10210</c:v>
                </c:pt>
                <c:pt idx="10211">
                  <c:v>10211</c:v>
                </c:pt>
                <c:pt idx="10212">
                  <c:v>10212</c:v>
                </c:pt>
                <c:pt idx="10213">
                  <c:v>10213</c:v>
                </c:pt>
                <c:pt idx="10214">
                  <c:v>10214</c:v>
                </c:pt>
                <c:pt idx="10215">
                  <c:v>10215</c:v>
                </c:pt>
                <c:pt idx="10216">
                  <c:v>10216</c:v>
                </c:pt>
                <c:pt idx="10217">
                  <c:v>10217</c:v>
                </c:pt>
                <c:pt idx="10218">
                  <c:v>10218</c:v>
                </c:pt>
                <c:pt idx="10219">
                  <c:v>10219</c:v>
                </c:pt>
                <c:pt idx="10220">
                  <c:v>10220</c:v>
                </c:pt>
                <c:pt idx="10221">
                  <c:v>10221</c:v>
                </c:pt>
                <c:pt idx="10222">
                  <c:v>10222</c:v>
                </c:pt>
                <c:pt idx="10223">
                  <c:v>10223</c:v>
                </c:pt>
                <c:pt idx="10224">
                  <c:v>10224</c:v>
                </c:pt>
                <c:pt idx="10225">
                  <c:v>10225</c:v>
                </c:pt>
                <c:pt idx="10226">
                  <c:v>10226</c:v>
                </c:pt>
                <c:pt idx="10227">
                  <c:v>10227</c:v>
                </c:pt>
                <c:pt idx="10228">
                  <c:v>10228</c:v>
                </c:pt>
                <c:pt idx="10229">
                  <c:v>10229</c:v>
                </c:pt>
                <c:pt idx="10230">
                  <c:v>10230</c:v>
                </c:pt>
                <c:pt idx="10231">
                  <c:v>10231</c:v>
                </c:pt>
                <c:pt idx="10232">
                  <c:v>10232</c:v>
                </c:pt>
                <c:pt idx="10233">
                  <c:v>10233</c:v>
                </c:pt>
                <c:pt idx="10234">
                  <c:v>10234</c:v>
                </c:pt>
                <c:pt idx="10235">
                  <c:v>10235</c:v>
                </c:pt>
                <c:pt idx="10236">
                  <c:v>10236</c:v>
                </c:pt>
                <c:pt idx="10237">
                  <c:v>10237</c:v>
                </c:pt>
                <c:pt idx="10238">
                  <c:v>10238</c:v>
                </c:pt>
                <c:pt idx="10239">
                  <c:v>10239</c:v>
                </c:pt>
                <c:pt idx="10240">
                  <c:v>10240</c:v>
                </c:pt>
                <c:pt idx="10241">
                  <c:v>10241</c:v>
                </c:pt>
                <c:pt idx="10242">
                  <c:v>10242</c:v>
                </c:pt>
                <c:pt idx="10243">
                  <c:v>10243</c:v>
                </c:pt>
                <c:pt idx="10244">
                  <c:v>10244</c:v>
                </c:pt>
                <c:pt idx="10245">
                  <c:v>10245</c:v>
                </c:pt>
                <c:pt idx="10246">
                  <c:v>10246</c:v>
                </c:pt>
                <c:pt idx="10247">
                  <c:v>10247</c:v>
                </c:pt>
                <c:pt idx="10248">
                  <c:v>10248</c:v>
                </c:pt>
                <c:pt idx="10249">
                  <c:v>10249</c:v>
                </c:pt>
                <c:pt idx="10250">
                  <c:v>10250</c:v>
                </c:pt>
                <c:pt idx="10251">
                  <c:v>10251</c:v>
                </c:pt>
                <c:pt idx="10252">
                  <c:v>10252</c:v>
                </c:pt>
                <c:pt idx="10253">
                  <c:v>10253</c:v>
                </c:pt>
                <c:pt idx="10254">
                  <c:v>10254</c:v>
                </c:pt>
                <c:pt idx="10255">
                  <c:v>10255</c:v>
                </c:pt>
                <c:pt idx="10256">
                  <c:v>10256</c:v>
                </c:pt>
                <c:pt idx="10257">
                  <c:v>10257</c:v>
                </c:pt>
                <c:pt idx="10258">
                  <c:v>10258</c:v>
                </c:pt>
                <c:pt idx="10259">
                  <c:v>10259</c:v>
                </c:pt>
                <c:pt idx="10260">
                  <c:v>10260</c:v>
                </c:pt>
                <c:pt idx="10261">
                  <c:v>10261</c:v>
                </c:pt>
                <c:pt idx="10262">
                  <c:v>10262</c:v>
                </c:pt>
                <c:pt idx="10263">
                  <c:v>10263</c:v>
                </c:pt>
                <c:pt idx="10264">
                  <c:v>10264</c:v>
                </c:pt>
                <c:pt idx="10265">
                  <c:v>10265</c:v>
                </c:pt>
                <c:pt idx="10266">
                  <c:v>10266</c:v>
                </c:pt>
                <c:pt idx="10267">
                  <c:v>10267</c:v>
                </c:pt>
                <c:pt idx="10268">
                  <c:v>10268</c:v>
                </c:pt>
                <c:pt idx="10269">
                  <c:v>10269</c:v>
                </c:pt>
                <c:pt idx="10270">
                  <c:v>10270</c:v>
                </c:pt>
                <c:pt idx="10271">
                  <c:v>10271</c:v>
                </c:pt>
                <c:pt idx="10272">
                  <c:v>10272</c:v>
                </c:pt>
                <c:pt idx="10273">
                  <c:v>10273</c:v>
                </c:pt>
                <c:pt idx="10274">
                  <c:v>10274</c:v>
                </c:pt>
                <c:pt idx="10275">
                  <c:v>10275</c:v>
                </c:pt>
                <c:pt idx="10276">
                  <c:v>10276</c:v>
                </c:pt>
                <c:pt idx="10277">
                  <c:v>10277</c:v>
                </c:pt>
                <c:pt idx="10278">
                  <c:v>10278</c:v>
                </c:pt>
                <c:pt idx="10279">
                  <c:v>10279</c:v>
                </c:pt>
                <c:pt idx="10280">
                  <c:v>10280</c:v>
                </c:pt>
                <c:pt idx="10281">
                  <c:v>10281</c:v>
                </c:pt>
                <c:pt idx="10282">
                  <c:v>10282</c:v>
                </c:pt>
                <c:pt idx="10283">
                  <c:v>10283</c:v>
                </c:pt>
                <c:pt idx="10284">
                  <c:v>10284</c:v>
                </c:pt>
                <c:pt idx="10285">
                  <c:v>10285</c:v>
                </c:pt>
                <c:pt idx="10286">
                  <c:v>10286</c:v>
                </c:pt>
                <c:pt idx="10287">
                  <c:v>10287</c:v>
                </c:pt>
                <c:pt idx="10288">
                  <c:v>10288</c:v>
                </c:pt>
                <c:pt idx="10289">
                  <c:v>10289</c:v>
                </c:pt>
                <c:pt idx="10290">
                  <c:v>10290</c:v>
                </c:pt>
                <c:pt idx="10291">
                  <c:v>10291</c:v>
                </c:pt>
                <c:pt idx="10292">
                  <c:v>10292</c:v>
                </c:pt>
                <c:pt idx="10293">
                  <c:v>10293</c:v>
                </c:pt>
                <c:pt idx="10294">
                  <c:v>10294</c:v>
                </c:pt>
                <c:pt idx="10295">
                  <c:v>10295</c:v>
                </c:pt>
                <c:pt idx="10296">
                  <c:v>10296</c:v>
                </c:pt>
                <c:pt idx="10297">
                  <c:v>10297</c:v>
                </c:pt>
                <c:pt idx="10298">
                  <c:v>10298</c:v>
                </c:pt>
                <c:pt idx="10299">
                  <c:v>10299</c:v>
                </c:pt>
                <c:pt idx="10300">
                  <c:v>10300</c:v>
                </c:pt>
                <c:pt idx="10301">
                  <c:v>10301</c:v>
                </c:pt>
                <c:pt idx="10302">
                  <c:v>10302</c:v>
                </c:pt>
                <c:pt idx="10303">
                  <c:v>10303</c:v>
                </c:pt>
                <c:pt idx="10304">
                  <c:v>10304</c:v>
                </c:pt>
                <c:pt idx="10305">
                  <c:v>10305</c:v>
                </c:pt>
                <c:pt idx="10306">
                  <c:v>10306</c:v>
                </c:pt>
                <c:pt idx="10307">
                  <c:v>10307</c:v>
                </c:pt>
                <c:pt idx="10308">
                  <c:v>10308</c:v>
                </c:pt>
                <c:pt idx="10309">
                  <c:v>10309</c:v>
                </c:pt>
                <c:pt idx="10310">
                  <c:v>10310</c:v>
                </c:pt>
                <c:pt idx="10311">
                  <c:v>10311</c:v>
                </c:pt>
                <c:pt idx="10312">
                  <c:v>10312</c:v>
                </c:pt>
                <c:pt idx="10313">
                  <c:v>10313</c:v>
                </c:pt>
                <c:pt idx="10314">
                  <c:v>10314</c:v>
                </c:pt>
                <c:pt idx="10315">
                  <c:v>10315</c:v>
                </c:pt>
                <c:pt idx="10316">
                  <c:v>10316</c:v>
                </c:pt>
                <c:pt idx="10317">
                  <c:v>10317</c:v>
                </c:pt>
                <c:pt idx="10318">
                  <c:v>10318</c:v>
                </c:pt>
                <c:pt idx="10319">
                  <c:v>10319</c:v>
                </c:pt>
                <c:pt idx="10320">
                  <c:v>10320</c:v>
                </c:pt>
                <c:pt idx="10321">
                  <c:v>10321</c:v>
                </c:pt>
                <c:pt idx="10322">
                  <c:v>10322</c:v>
                </c:pt>
                <c:pt idx="10323">
                  <c:v>10323</c:v>
                </c:pt>
                <c:pt idx="10324">
                  <c:v>10324</c:v>
                </c:pt>
                <c:pt idx="10325">
                  <c:v>10325</c:v>
                </c:pt>
                <c:pt idx="10326">
                  <c:v>10326</c:v>
                </c:pt>
                <c:pt idx="10327">
                  <c:v>10327</c:v>
                </c:pt>
                <c:pt idx="10328">
                  <c:v>10328</c:v>
                </c:pt>
                <c:pt idx="10329">
                  <c:v>10329</c:v>
                </c:pt>
                <c:pt idx="10330">
                  <c:v>10330</c:v>
                </c:pt>
                <c:pt idx="10331">
                  <c:v>10331</c:v>
                </c:pt>
                <c:pt idx="10332">
                  <c:v>10332</c:v>
                </c:pt>
                <c:pt idx="10333">
                  <c:v>10333</c:v>
                </c:pt>
                <c:pt idx="10334">
                  <c:v>10334</c:v>
                </c:pt>
                <c:pt idx="10335">
                  <c:v>10335</c:v>
                </c:pt>
                <c:pt idx="10336">
                  <c:v>10336</c:v>
                </c:pt>
                <c:pt idx="10337">
                  <c:v>10337</c:v>
                </c:pt>
                <c:pt idx="10338">
                  <c:v>10338</c:v>
                </c:pt>
                <c:pt idx="10339">
                  <c:v>10339</c:v>
                </c:pt>
                <c:pt idx="10340">
                  <c:v>10340</c:v>
                </c:pt>
                <c:pt idx="10341">
                  <c:v>10341</c:v>
                </c:pt>
                <c:pt idx="10342">
                  <c:v>10342</c:v>
                </c:pt>
                <c:pt idx="10343">
                  <c:v>10343</c:v>
                </c:pt>
                <c:pt idx="10344">
                  <c:v>10344</c:v>
                </c:pt>
                <c:pt idx="10345">
                  <c:v>10345</c:v>
                </c:pt>
                <c:pt idx="10346">
                  <c:v>10346</c:v>
                </c:pt>
                <c:pt idx="10347">
                  <c:v>10347</c:v>
                </c:pt>
                <c:pt idx="10348">
                  <c:v>10348</c:v>
                </c:pt>
                <c:pt idx="10349">
                  <c:v>10349</c:v>
                </c:pt>
                <c:pt idx="10350">
                  <c:v>10350</c:v>
                </c:pt>
                <c:pt idx="10351">
                  <c:v>10351</c:v>
                </c:pt>
                <c:pt idx="10352">
                  <c:v>10352</c:v>
                </c:pt>
                <c:pt idx="10353">
                  <c:v>10353</c:v>
                </c:pt>
                <c:pt idx="10354">
                  <c:v>10354</c:v>
                </c:pt>
                <c:pt idx="10355">
                  <c:v>10355</c:v>
                </c:pt>
                <c:pt idx="10356">
                  <c:v>10356</c:v>
                </c:pt>
                <c:pt idx="10357">
                  <c:v>10357</c:v>
                </c:pt>
                <c:pt idx="10358">
                  <c:v>10358</c:v>
                </c:pt>
                <c:pt idx="10359">
                  <c:v>10359</c:v>
                </c:pt>
                <c:pt idx="10360">
                  <c:v>10360</c:v>
                </c:pt>
                <c:pt idx="10361">
                  <c:v>10361</c:v>
                </c:pt>
                <c:pt idx="10362">
                  <c:v>10362</c:v>
                </c:pt>
                <c:pt idx="10363">
                  <c:v>10363</c:v>
                </c:pt>
                <c:pt idx="10364">
                  <c:v>10364</c:v>
                </c:pt>
                <c:pt idx="10365">
                  <c:v>10365</c:v>
                </c:pt>
                <c:pt idx="10366">
                  <c:v>10366</c:v>
                </c:pt>
                <c:pt idx="10367">
                  <c:v>10367</c:v>
                </c:pt>
                <c:pt idx="10368">
                  <c:v>10368</c:v>
                </c:pt>
                <c:pt idx="10369">
                  <c:v>10369</c:v>
                </c:pt>
                <c:pt idx="10370">
                  <c:v>10370</c:v>
                </c:pt>
                <c:pt idx="10371">
                  <c:v>10371</c:v>
                </c:pt>
                <c:pt idx="10372">
                  <c:v>10372</c:v>
                </c:pt>
                <c:pt idx="10373">
                  <c:v>10373</c:v>
                </c:pt>
                <c:pt idx="10374">
                  <c:v>10374</c:v>
                </c:pt>
                <c:pt idx="10375">
                  <c:v>10375</c:v>
                </c:pt>
                <c:pt idx="10376">
                  <c:v>10376</c:v>
                </c:pt>
                <c:pt idx="10377">
                  <c:v>10377</c:v>
                </c:pt>
                <c:pt idx="10378">
                  <c:v>10378</c:v>
                </c:pt>
                <c:pt idx="10379">
                  <c:v>10379</c:v>
                </c:pt>
                <c:pt idx="10380">
                  <c:v>10380</c:v>
                </c:pt>
                <c:pt idx="10381">
                  <c:v>10381</c:v>
                </c:pt>
                <c:pt idx="10382">
                  <c:v>10382</c:v>
                </c:pt>
                <c:pt idx="10383">
                  <c:v>10383</c:v>
                </c:pt>
                <c:pt idx="10384">
                  <c:v>10384</c:v>
                </c:pt>
                <c:pt idx="10385">
                  <c:v>10385</c:v>
                </c:pt>
                <c:pt idx="10386">
                  <c:v>10386</c:v>
                </c:pt>
                <c:pt idx="10387">
                  <c:v>10387</c:v>
                </c:pt>
                <c:pt idx="10388">
                  <c:v>10388</c:v>
                </c:pt>
                <c:pt idx="10389">
                  <c:v>10389</c:v>
                </c:pt>
                <c:pt idx="10390">
                  <c:v>10390</c:v>
                </c:pt>
                <c:pt idx="10391">
                  <c:v>10391</c:v>
                </c:pt>
                <c:pt idx="10392">
                  <c:v>10392</c:v>
                </c:pt>
                <c:pt idx="10393">
                  <c:v>10393</c:v>
                </c:pt>
                <c:pt idx="10394">
                  <c:v>10394</c:v>
                </c:pt>
                <c:pt idx="10395">
                  <c:v>10395</c:v>
                </c:pt>
                <c:pt idx="10396">
                  <c:v>10396</c:v>
                </c:pt>
                <c:pt idx="10397">
                  <c:v>10397</c:v>
                </c:pt>
                <c:pt idx="10398">
                  <c:v>10398</c:v>
                </c:pt>
                <c:pt idx="10399">
                  <c:v>10399</c:v>
                </c:pt>
                <c:pt idx="10400">
                  <c:v>10400</c:v>
                </c:pt>
                <c:pt idx="10401">
                  <c:v>10401</c:v>
                </c:pt>
                <c:pt idx="10402">
                  <c:v>10402</c:v>
                </c:pt>
                <c:pt idx="10403">
                  <c:v>10403</c:v>
                </c:pt>
                <c:pt idx="10404">
                  <c:v>10404</c:v>
                </c:pt>
                <c:pt idx="10405">
                  <c:v>10405</c:v>
                </c:pt>
                <c:pt idx="10406">
                  <c:v>10406</c:v>
                </c:pt>
                <c:pt idx="10407">
                  <c:v>10407</c:v>
                </c:pt>
                <c:pt idx="10408">
                  <c:v>10408</c:v>
                </c:pt>
                <c:pt idx="10409">
                  <c:v>10409</c:v>
                </c:pt>
                <c:pt idx="10410">
                  <c:v>10410</c:v>
                </c:pt>
                <c:pt idx="10411">
                  <c:v>10411</c:v>
                </c:pt>
                <c:pt idx="10412">
                  <c:v>10412</c:v>
                </c:pt>
                <c:pt idx="10413">
                  <c:v>10413</c:v>
                </c:pt>
                <c:pt idx="10414">
                  <c:v>10414</c:v>
                </c:pt>
                <c:pt idx="10415">
                  <c:v>10415</c:v>
                </c:pt>
                <c:pt idx="10416">
                  <c:v>10416</c:v>
                </c:pt>
                <c:pt idx="10417">
                  <c:v>10417</c:v>
                </c:pt>
                <c:pt idx="10418">
                  <c:v>10418</c:v>
                </c:pt>
                <c:pt idx="10419">
                  <c:v>10419</c:v>
                </c:pt>
                <c:pt idx="10420">
                  <c:v>10420</c:v>
                </c:pt>
                <c:pt idx="10421">
                  <c:v>10421</c:v>
                </c:pt>
                <c:pt idx="10422">
                  <c:v>10422</c:v>
                </c:pt>
                <c:pt idx="10423">
                  <c:v>10423</c:v>
                </c:pt>
                <c:pt idx="10424">
                  <c:v>10424</c:v>
                </c:pt>
                <c:pt idx="10425">
                  <c:v>10425</c:v>
                </c:pt>
                <c:pt idx="10426">
                  <c:v>10426</c:v>
                </c:pt>
                <c:pt idx="10427">
                  <c:v>10427</c:v>
                </c:pt>
                <c:pt idx="10428">
                  <c:v>10428</c:v>
                </c:pt>
                <c:pt idx="10429">
                  <c:v>10429</c:v>
                </c:pt>
                <c:pt idx="10430">
                  <c:v>10430</c:v>
                </c:pt>
                <c:pt idx="10431">
                  <c:v>10431</c:v>
                </c:pt>
                <c:pt idx="10432">
                  <c:v>10432</c:v>
                </c:pt>
                <c:pt idx="10433">
                  <c:v>10433</c:v>
                </c:pt>
                <c:pt idx="10434">
                  <c:v>10434</c:v>
                </c:pt>
                <c:pt idx="10435">
                  <c:v>10435</c:v>
                </c:pt>
                <c:pt idx="10436">
                  <c:v>10436</c:v>
                </c:pt>
                <c:pt idx="10437">
                  <c:v>10437</c:v>
                </c:pt>
                <c:pt idx="10438">
                  <c:v>10438</c:v>
                </c:pt>
                <c:pt idx="10439">
                  <c:v>10439</c:v>
                </c:pt>
                <c:pt idx="10440">
                  <c:v>10440</c:v>
                </c:pt>
                <c:pt idx="10441">
                  <c:v>10441</c:v>
                </c:pt>
                <c:pt idx="10442">
                  <c:v>10442</c:v>
                </c:pt>
                <c:pt idx="10443">
                  <c:v>10443</c:v>
                </c:pt>
                <c:pt idx="10444">
                  <c:v>10444</c:v>
                </c:pt>
                <c:pt idx="10445">
                  <c:v>10445</c:v>
                </c:pt>
                <c:pt idx="10446">
                  <c:v>10446</c:v>
                </c:pt>
                <c:pt idx="10447">
                  <c:v>10447</c:v>
                </c:pt>
                <c:pt idx="10448">
                  <c:v>10448</c:v>
                </c:pt>
                <c:pt idx="10449">
                  <c:v>10449</c:v>
                </c:pt>
                <c:pt idx="10450">
                  <c:v>10450</c:v>
                </c:pt>
                <c:pt idx="10451">
                  <c:v>10451</c:v>
                </c:pt>
                <c:pt idx="10452">
                  <c:v>10452</c:v>
                </c:pt>
                <c:pt idx="10453">
                  <c:v>10453</c:v>
                </c:pt>
                <c:pt idx="10454">
                  <c:v>10454</c:v>
                </c:pt>
                <c:pt idx="10455">
                  <c:v>10455</c:v>
                </c:pt>
                <c:pt idx="10456">
                  <c:v>10456</c:v>
                </c:pt>
                <c:pt idx="10457">
                  <c:v>10457</c:v>
                </c:pt>
                <c:pt idx="10458">
                  <c:v>10458</c:v>
                </c:pt>
                <c:pt idx="10459">
                  <c:v>10459</c:v>
                </c:pt>
                <c:pt idx="10460">
                  <c:v>10460</c:v>
                </c:pt>
                <c:pt idx="10461">
                  <c:v>10461</c:v>
                </c:pt>
                <c:pt idx="10462">
                  <c:v>10462</c:v>
                </c:pt>
                <c:pt idx="10463">
                  <c:v>10463</c:v>
                </c:pt>
                <c:pt idx="10464">
                  <c:v>10464</c:v>
                </c:pt>
                <c:pt idx="10465">
                  <c:v>10465</c:v>
                </c:pt>
                <c:pt idx="10466">
                  <c:v>10466</c:v>
                </c:pt>
                <c:pt idx="10467">
                  <c:v>10467</c:v>
                </c:pt>
                <c:pt idx="10468">
                  <c:v>10468</c:v>
                </c:pt>
                <c:pt idx="10469">
                  <c:v>10469</c:v>
                </c:pt>
                <c:pt idx="10470">
                  <c:v>10470</c:v>
                </c:pt>
                <c:pt idx="10471">
                  <c:v>10471</c:v>
                </c:pt>
                <c:pt idx="10472">
                  <c:v>10472</c:v>
                </c:pt>
                <c:pt idx="10473">
                  <c:v>10473</c:v>
                </c:pt>
                <c:pt idx="10474">
                  <c:v>10474</c:v>
                </c:pt>
                <c:pt idx="10475">
                  <c:v>10475</c:v>
                </c:pt>
                <c:pt idx="10476">
                  <c:v>10476</c:v>
                </c:pt>
                <c:pt idx="10477">
                  <c:v>10477</c:v>
                </c:pt>
                <c:pt idx="10478">
                  <c:v>10478</c:v>
                </c:pt>
                <c:pt idx="10479">
                  <c:v>10479</c:v>
                </c:pt>
                <c:pt idx="10480">
                  <c:v>10480</c:v>
                </c:pt>
                <c:pt idx="10481">
                  <c:v>10481</c:v>
                </c:pt>
                <c:pt idx="10482">
                  <c:v>10482</c:v>
                </c:pt>
                <c:pt idx="10483">
                  <c:v>10483</c:v>
                </c:pt>
                <c:pt idx="10484">
                  <c:v>10484</c:v>
                </c:pt>
                <c:pt idx="10485">
                  <c:v>10485</c:v>
                </c:pt>
                <c:pt idx="10486">
                  <c:v>10486</c:v>
                </c:pt>
                <c:pt idx="10487">
                  <c:v>10487</c:v>
                </c:pt>
                <c:pt idx="10488">
                  <c:v>10488</c:v>
                </c:pt>
                <c:pt idx="10489">
                  <c:v>10489</c:v>
                </c:pt>
                <c:pt idx="10490">
                  <c:v>10490</c:v>
                </c:pt>
                <c:pt idx="10491">
                  <c:v>10491</c:v>
                </c:pt>
                <c:pt idx="10492">
                  <c:v>10492</c:v>
                </c:pt>
                <c:pt idx="10493">
                  <c:v>10493</c:v>
                </c:pt>
                <c:pt idx="10494">
                  <c:v>10494</c:v>
                </c:pt>
                <c:pt idx="10495">
                  <c:v>10495</c:v>
                </c:pt>
                <c:pt idx="10496">
                  <c:v>10496</c:v>
                </c:pt>
                <c:pt idx="10497">
                  <c:v>10497</c:v>
                </c:pt>
                <c:pt idx="10498">
                  <c:v>10498</c:v>
                </c:pt>
                <c:pt idx="10499">
                  <c:v>10499</c:v>
                </c:pt>
                <c:pt idx="10500">
                  <c:v>10500</c:v>
                </c:pt>
                <c:pt idx="10501">
                  <c:v>10501</c:v>
                </c:pt>
                <c:pt idx="10502">
                  <c:v>10502</c:v>
                </c:pt>
                <c:pt idx="10503">
                  <c:v>10503</c:v>
                </c:pt>
                <c:pt idx="10504">
                  <c:v>10504</c:v>
                </c:pt>
                <c:pt idx="10505">
                  <c:v>10505</c:v>
                </c:pt>
                <c:pt idx="10506">
                  <c:v>10506</c:v>
                </c:pt>
                <c:pt idx="10507">
                  <c:v>10507</c:v>
                </c:pt>
                <c:pt idx="10508">
                  <c:v>10508</c:v>
                </c:pt>
                <c:pt idx="10509">
                  <c:v>10509</c:v>
                </c:pt>
                <c:pt idx="10510">
                  <c:v>10510</c:v>
                </c:pt>
                <c:pt idx="10511">
                  <c:v>10511</c:v>
                </c:pt>
                <c:pt idx="10512">
                  <c:v>10512</c:v>
                </c:pt>
                <c:pt idx="10513">
                  <c:v>10513</c:v>
                </c:pt>
                <c:pt idx="10514">
                  <c:v>10514</c:v>
                </c:pt>
                <c:pt idx="10515">
                  <c:v>10515</c:v>
                </c:pt>
                <c:pt idx="10516">
                  <c:v>10516</c:v>
                </c:pt>
                <c:pt idx="10517">
                  <c:v>10517</c:v>
                </c:pt>
                <c:pt idx="10518">
                  <c:v>10518</c:v>
                </c:pt>
                <c:pt idx="10519">
                  <c:v>10519</c:v>
                </c:pt>
                <c:pt idx="10520">
                  <c:v>10520</c:v>
                </c:pt>
                <c:pt idx="10521">
                  <c:v>10521</c:v>
                </c:pt>
                <c:pt idx="10522">
                  <c:v>10522</c:v>
                </c:pt>
                <c:pt idx="10523">
                  <c:v>10523</c:v>
                </c:pt>
                <c:pt idx="10524">
                  <c:v>10524</c:v>
                </c:pt>
                <c:pt idx="10525">
                  <c:v>10525</c:v>
                </c:pt>
                <c:pt idx="10526">
                  <c:v>10526</c:v>
                </c:pt>
                <c:pt idx="10527">
                  <c:v>10527</c:v>
                </c:pt>
                <c:pt idx="10528">
                  <c:v>10528</c:v>
                </c:pt>
                <c:pt idx="10529">
                  <c:v>10529</c:v>
                </c:pt>
                <c:pt idx="10530">
                  <c:v>10530</c:v>
                </c:pt>
                <c:pt idx="10531">
                  <c:v>10531</c:v>
                </c:pt>
                <c:pt idx="10532">
                  <c:v>10532</c:v>
                </c:pt>
                <c:pt idx="10533">
                  <c:v>10533</c:v>
                </c:pt>
                <c:pt idx="10534">
                  <c:v>10534</c:v>
                </c:pt>
                <c:pt idx="10535">
                  <c:v>10535</c:v>
                </c:pt>
                <c:pt idx="10536">
                  <c:v>10536</c:v>
                </c:pt>
                <c:pt idx="10537">
                  <c:v>10537</c:v>
                </c:pt>
                <c:pt idx="10538">
                  <c:v>10538</c:v>
                </c:pt>
                <c:pt idx="10539">
                  <c:v>10539</c:v>
                </c:pt>
                <c:pt idx="10540">
                  <c:v>10540</c:v>
                </c:pt>
                <c:pt idx="10541">
                  <c:v>10541</c:v>
                </c:pt>
                <c:pt idx="10542">
                  <c:v>10542</c:v>
                </c:pt>
                <c:pt idx="10543">
                  <c:v>10543</c:v>
                </c:pt>
                <c:pt idx="10544">
                  <c:v>10544</c:v>
                </c:pt>
                <c:pt idx="10545">
                  <c:v>10545</c:v>
                </c:pt>
                <c:pt idx="10546">
                  <c:v>10546</c:v>
                </c:pt>
                <c:pt idx="10547">
                  <c:v>10547</c:v>
                </c:pt>
                <c:pt idx="10548">
                  <c:v>10548</c:v>
                </c:pt>
                <c:pt idx="10549">
                  <c:v>10549</c:v>
                </c:pt>
                <c:pt idx="10550">
                  <c:v>10550</c:v>
                </c:pt>
                <c:pt idx="10551">
                  <c:v>10551</c:v>
                </c:pt>
                <c:pt idx="10552">
                  <c:v>10552</c:v>
                </c:pt>
                <c:pt idx="10553">
                  <c:v>10553</c:v>
                </c:pt>
                <c:pt idx="10554">
                  <c:v>10554</c:v>
                </c:pt>
                <c:pt idx="10555">
                  <c:v>10555</c:v>
                </c:pt>
                <c:pt idx="10556">
                  <c:v>10556</c:v>
                </c:pt>
                <c:pt idx="10557">
                  <c:v>10557</c:v>
                </c:pt>
                <c:pt idx="10558">
                  <c:v>10558</c:v>
                </c:pt>
                <c:pt idx="10559">
                  <c:v>10559</c:v>
                </c:pt>
                <c:pt idx="10560">
                  <c:v>10560</c:v>
                </c:pt>
                <c:pt idx="10561">
                  <c:v>10561</c:v>
                </c:pt>
                <c:pt idx="10562">
                  <c:v>10562</c:v>
                </c:pt>
                <c:pt idx="10563">
                  <c:v>10563</c:v>
                </c:pt>
                <c:pt idx="10564">
                  <c:v>10564</c:v>
                </c:pt>
                <c:pt idx="10565">
                  <c:v>10565</c:v>
                </c:pt>
                <c:pt idx="10566">
                  <c:v>10566</c:v>
                </c:pt>
                <c:pt idx="10567">
                  <c:v>10567</c:v>
                </c:pt>
                <c:pt idx="10568">
                  <c:v>10568</c:v>
                </c:pt>
                <c:pt idx="10569">
                  <c:v>10569</c:v>
                </c:pt>
                <c:pt idx="10570">
                  <c:v>10570</c:v>
                </c:pt>
                <c:pt idx="10571">
                  <c:v>10571</c:v>
                </c:pt>
                <c:pt idx="10572">
                  <c:v>10572</c:v>
                </c:pt>
                <c:pt idx="10573">
                  <c:v>10573</c:v>
                </c:pt>
                <c:pt idx="10574">
                  <c:v>10574</c:v>
                </c:pt>
                <c:pt idx="10575">
                  <c:v>10575</c:v>
                </c:pt>
                <c:pt idx="10576">
                  <c:v>10576</c:v>
                </c:pt>
                <c:pt idx="10577">
                  <c:v>10577</c:v>
                </c:pt>
                <c:pt idx="10578">
                  <c:v>10578</c:v>
                </c:pt>
                <c:pt idx="10579">
                  <c:v>10579</c:v>
                </c:pt>
                <c:pt idx="10580">
                  <c:v>10580</c:v>
                </c:pt>
                <c:pt idx="10581">
                  <c:v>10581</c:v>
                </c:pt>
                <c:pt idx="10582">
                  <c:v>10582</c:v>
                </c:pt>
                <c:pt idx="10583">
                  <c:v>10583</c:v>
                </c:pt>
                <c:pt idx="10584">
                  <c:v>10584</c:v>
                </c:pt>
                <c:pt idx="10585">
                  <c:v>10585</c:v>
                </c:pt>
                <c:pt idx="10586">
                  <c:v>10586</c:v>
                </c:pt>
                <c:pt idx="10587">
                  <c:v>10587</c:v>
                </c:pt>
                <c:pt idx="10588">
                  <c:v>10588</c:v>
                </c:pt>
                <c:pt idx="10589">
                  <c:v>10589</c:v>
                </c:pt>
                <c:pt idx="10590">
                  <c:v>10590</c:v>
                </c:pt>
                <c:pt idx="10591">
                  <c:v>10591</c:v>
                </c:pt>
                <c:pt idx="10592">
                  <c:v>10592</c:v>
                </c:pt>
                <c:pt idx="10593">
                  <c:v>10593</c:v>
                </c:pt>
                <c:pt idx="10594">
                  <c:v>10594</c:v>
                </c:pt>
                <c:pt idx="10595">
                  <c:v>10595</c:v>
                </c:pt>
                <c:pt idx="10596">
                  <c:v>10596</c:v>
                </c:pt>
                <c:pt idx="10597">
                  <c:v>10597</c:v>
                </c:pt>
                <c:pt idx="10598">
                  <c:v>10598</c:v>
                </c:pt>
                <c:pt idx="10599">
                  <c:v>10599</c:v>
                </c:pt>
                <c:pt idx="10600">
                  <c:v>10600</c:v>
                </c:pt>
                <c:pt idx="10601">
                  <c:v>10601</c:v>
                </c:pt>
                <c:pt idx="10602">
                  <c:v>10602</c:v>
                </c:pt>
                <c:pt idx="10603">
                  <c:v>10603</c:v>
                </c:pt>
                <c:pt idx="10604">
                  <c:v>10604</c:v>
                </c:pt>
                <c:pt idx="10605">
                  <c:v>10605</c:v>
                </c:pt>
                <c:pt idx="10606">
                  <c:v>10606</c:v>
                </c:pt>
                <c:pt idx="10607">
                  <c:v>10607</c:v>
                </c:pt>
                <c:pt idx="10608">
                  <c:v>10608</c:v>
                </c:pt>
                <c:pt idx="10609">
                  <c:v>10609</c:v>
                </c:pt>
                <c:pt idx="10610">
                  <c:v>10610</c:v>
                </c:pt>
                <c:pt idx="10611">
                  <c:v>10611</c:v>
                </c:pt>
                <c:pt idx="10612">
                  <c:v>10612</c:v>
                </c:pt>
                <c:pt idx="10613">
                  <c:v>10613</c:v>
                </c:pt>
                <c:pt idx="10614">
                  <c:v>10614</c:v>
                </c:pt>
                <c:pt idx="10615">
                  <c:v>10615</c:v>
                </c:pt>
                <c:pt idx="10616">
                  <c:v>10616</c:v>
                </c:pt>
                <c:pt idx="10617">
                  <c:v>10617</c:v>
                </c:pt>
                <c:pt idx="10618">
                  <c:v>10618</c:v>
                </c:pt>
                <c:pt idx="10619">
                  <c:v>10619</c:v>
                </c:pt>
                <c:pt idx="10620">
                  <c:v>10620</c:v>
                </c:pt>
                <c:pt idx="10621">
                  <c:v>10621</c:v>
                </c:pt>
                <c:pt idx="10622">
                  <c:v>10622</c:v>
                </c:pt>
                <c:pt idx="10623">
                  <c:v>10623</c:v>
                </c:pt>
                <c:pt idx="10624">
                  <c:v>10624</c:v>
                </c:pt>
                <c:pt idx="10625">
                  <c:v>10625</c:v>
                </c:pt>
                <c:pt idx="10626">
                  <c:v>10626</c:v>
                </c:pt>
                <c:pt idx="10627">
                  <c:v>10627</c:v>
                </c:pt>
                <c:pt idx="10628">
                  <c:v>10628</c:v>
                </c:pt>
                <c:pt idx="10629">
                  <c:v>10629</c:v>
                </c:pt>
                <c:pt idx="10630">
                  <c:v>10630</c:v>
                </c:pt>
                <c:pt idx="10631">
                  <c:v>10631</c:v>
                </c:pt>
                <c:pt idx="10632">
                  <c:v>10632</c:v>
                </c:pt>
                <c:pt idx="10633">
                  <c:v>10633</c:v>
                </c:pt>
                <c:pt idx="10634">
                  <c:v>10634</c:v>
                </c:pt>
                <c:pt idx="10635">
                  <c:v>10635</c:v>
                </c:pt>
                <c:pt idx="10636">
                  <c:v>10636</c:v>
                </c:pt>
                <c:pt idx="10637">
                  <c:v>10637</c:v>
                </c:pt>
                <c:pt idx="10638">
                  <c:v>10638</c:v>
                </c:pt>
                <c:pt idx="10639">
                  <c:v>10639</c:v>
                </c:pt>
                <c:pt idx="10640">
                  <c:v>10640</c:v>
                </c:pt>
                <c:pt idx="10641">
                  <c:v>10641</c:v>
                </c:pt>
                <c:pt idx="10642">
                  <c:v>10642</c:v>
                </c:pt>
                <c:pt idx="10643">
                  <c:v>10643</c:v>
                </c:pt>
                <c:pt idx="10644">
                  <c:v>10644</c:v>
                </c:pt>
                <c:pt idx="10645">
                  <c:v>10645</c:v>
                </c:pt>
                <c:pt idx="10646">
                  <c:v>10646</c:v>
                </c:pt>
                <c:pt idx="10647">
                  <c:v>10647</c:v>
                </c:pt>
                <c:pt idx="10648">
                  <c:v>10648</c:v>
                </c:pt>
                <c:pt idx="10649">
                  <c:v>10649</c:v>
                </c:pt>
                <c:pt idx="10650">
                  <c:v>10650</c:v>
                </c:pt>
                <c:pt idx="10651">
                  <c:v>10651</c:v>
                </c:pt>
                <c:pt idx="10652">
                  <c:v>10652</c:v>
                </c:pt>
                <c:pt idx="10653">
                  <c:v>10653</c:v>
                </c:pt>
                <c:pt idx="10654">
                  <c:v>10654</c:v>
                </c:pt>
                <c:pt idx="10655">
                  <c:v>10655</c:v>
                </c:pt>
                <c:pt idx="10656">
                  <c:v>10656</c:v>
                </c:pt>
                <c:pt idx="10657">
                  <c:v>10657</c:v>
                </c:pt>
                <c:pt idx="10658">
                  <c:v>10658</c:v>
                </c:pt>
                <c:pt idx="10659">
                  <c:v>10659</c:v>
                </c:pt>
                <c:pt idx="10660">
                  <c:v>10660</c:v>
                </c:pt>
                <c:pt idx="10661">
                  <c:v>10661</c:v>
                </c:pt>
                <c:pt idx="10662">
                  <c:v>10662</c:v>
                </c:pt>
                <c:pt idx="10663">
                  <c:v>10663</c:v>
                </c:pt>
                <c:pt idx="10664">
                  <c:v>10664</c:v>
                </c:pt>
                <c:pt idx="10665">
                  <c:v>10665</c:v>
                </c:pt>
                <c:pt idx="10666">
                  <c:v>10666</c:v>
                </c:pt>
                <c:pt idx="10667">
                  <c:v>10667</c:v>
                </c:pt>
                <c:pt idx="10668">
                  <c:v>10668</c:v>
                </c:pt>
                <c:pt idx="10669">
                  <c:v>10669</c:v>
                </c:pt>
                <c:pt idx="10670">
                  <c:v>10670</c:v>
                </c:pt>
                <c:pt idx="10671">
                  <c:v>10671</c:v>
                </c:pt>
                <c:pt idx="10672">
                  <c:v>10672</c:v>
                </c:pt>
                <c:pt idx="10673">
                  <c:v>10673</c:v>
                </c:pt>
                <c:pt idx="10674">
                  <c:v>10674</c:v>
                </c:pt>
                <c:pt idx="10675">
                  <c:v>10675</c:v>
                </c:pt>
                <c:pt idx="10676">
                  <c:v>10676</c:v>
                </c:pt>
                <c:pt idx="10677">
                  <c:v>10677</c:v>
                </c:pt>
                <c:pt idx="10678">
                  <c:v>10678</c:v>
                </c:pt>
                <c:pt idx="10679">
                  <c:v>10679</c:v>
                </c:pt>
                <c:pt idx="10680">
                  <c:v>10680</c:v>
                </c:pt>
                <c:pt idx="10681">
                  <c:v>10681</c:v>
                </c:pt>
                <c:pt idx="10682">
                  <c:v>10682</c:v>
                </c:pt>
                <c:pt idx="10683">
                  <c:v>10683</c:v>
                </c:pt>
                <c:pt idx="10684">
                  <c:v>10684</c:v>
                </c:pt>
                <c:pt idx="10685">
                  <c:v>10685</c:v>
                </c:pt>
                <c:pt idx="10686">
                  <c:v>10686</c:v>
                </c:pt>
                <c:pt idx="10687">
                  <c:v>10687</c:v>
                </c:pt>
                <c:pt idx="10688">
                  <c:v>10688</c:v>
                </c:pt>
                <c:pt idx="10689">
                  <c:v>10689</c:v>
                </c:pt>
                <c:pt idx="10690">
                  <c:v>10690</c:v>
                </c:pt>
                <c:pt idx="10691">
                  <c:v>10691</c:v>
                </c:pt>
                <c:pt idx="10692">
                  <c:v>10692</c:v>
                </c:pt>
                <c:pt idx="10693">
                  <c:v>10693</c:v>
                </c:pt>
                <c:pt idx="10694">
                  <c:v>10694</c:v>
                </c:pt>
                <c:pt idx="10695">
                  <c:v>10695</c:v>
                </c:pt>
                <c:pt idx="10696">
                  <c:v>10696</c:v>
                </c:pt>
                <c:pt idx="10697">
                  <c:v>10697</c:v>
                </c:pt>
                <c:pt idx="10698">
                  <c:v>10698</c:v>
                </c:pt>
                <c:pt idx="10699">
                  <c:v>10699</c:v>
                </c:pt>
                <c:pt idx="10700">
                  <c:v>10700</c:v>
                </c:pt>
                <c:pt idx="10701">
                  <c:v>10701</c:v>
                </c:pt>
                <c:pt idx="10702">
                  <c:v>10702</c:v>
                </c:pt>
                <c:pt idx="10703">
                  <c:v>10703</c:v>
                </c:pt>
                <c:pt idx="10704">
                  <c:v>10704</c:v>
                </c:pt>
                <c:pt idx="10705">
                  <c:v>10705</c:v>
                </c:pt>
                <c:pt idx="10706">
                  <c:v>10706</c:v>
                </c:pt>
                <c:pt idx="10707">
                  <c:v>10707</c:v>
                </c:pt>
                <c:pt idx="10708">
                  <c:v>10708</c:v>
                </c:pt>
                <c:pt idx="10709">
                  <c:v>10709</c:v>
                </c:pt>
                <c:pt idx="10710">
                  <c:v>10710</c:v>
                </c:pt>
                <c:pt idx="10711">
                  <c:v>10711</c:v>
                </c:pt>
                <c:pt idx="10712">
                  <c:v>10712</c:v>
                </c:pt>
                <c:pt idx="10713">
                  <c:v>10713</c:v>
                </c:pt>
                <c:pt idx="10714">
                  <c:v>10714</c:v>
                </c:pt>
                <c:pt idx="10715">
                  <c:v>10715</c:v>
                </c:pt>
                <c:pt idx="10716">
                  <c:v>10716</c:v>
                </c:pt>
                <c:pt idx="10717">
                  <c:v>10717</c:v>
                </c:pt>
                <c:pt idx="10718">
                  <c:v>10718</c:v>
                </c:pt>
                <c:pt idx="10719">
                  <c:v>10719</c:v>
                </c:pt>
                <c:pt idx="10720">
                  <c:v>10720</c:v>
                </c:pt>
                <c:pt idx="10721">
                  <c:v>10721</c:v>
                </c:pt>
                <c:pt idx="10722">
                  <c:v>10722</c:v>
                </c:pt>
                <c:pt idx="10723">
                  <c:v>10723</c:v>
                </c:pt>
                <c:pt idx="10724">
                  <c:v>10724</c:v>
                </c:pt>
                <c:pt idx="10725">
                  <c:v>10725</c:v>
                </c:pt>
                <c:pt idx="10726">
                  <c:v>10726</c:v>
                </c:pt>
                <c:pt idx="10727">
                  <c:v>10727</c:v>
                </c:pt>
                <c:pt idx="10728">
                  <c:v>10728</c:v>
                </c:pt>
                <c:pt idx="10729">
                  <c:v>10729</c:v>
                </c:pt>
                <c:pt idx="10730">
                  <c:v>10730</c:v>
                </c:pt>
                <c:pt idx="10731">
                  <c:v>10731</c:v>
                </c:pt>
                <c:pt idx="10732">
                  <c:v>10732</c:v>
                </c:pt>
                <c:pt idx="10733">
                  <c:v>10733</c:v>
                </c:pt>
                <c:pt idx="10734">
                  <c:v>10734</c:v>
                </c:pt>
                <c:pt idx="10735">
                  <c:v>10735</c:v>
                </c:pt>
                <c:pt idx="10736">
                  <c:v>10736</c:v>
                </c:pt>
                <c:pt idx="10737">
                  <c:v>10737</c:v>
                </c:pt>
                <c:pt idx="10738">
                  <c:v>10738</c:v>
                </c:pt>
                <c:pt idx="10739">
                  <c:v>10739</c:v>
                </c:pt>
                <c:pt idx="10740">
                  <c:v>10740</c:v>
                </c:pt>
                <c:pt idx="10741">
                  <c:v>10741</c:v>
                </c:pt>
                <c:pt idx="10742">
                  <c:v>10742</c:v>
                </c:pt>
                <c:pt idx="10743">
                  <c:v>10743</c:v>
                </c:pt>
                <c:pt idx="10744">
                  <c:v>10744</c:v>
                </c:pt>
                <c:pt idx="10745">
                  <c:v>10745</c:v>
                </c:pt>
                <c:pt idx="10746">
                  <c:v>10746</c:v>
                </c:pt>
                <c:pt idx="10747">
                  <c:v>10747</c:v>
                </c:pt>
                <c:pt idx="10748">
                  <c:v>10748</c:v>
                </c:pt>
                <c:pt idx="10749">
                  <c:v>10749</c:v>
                </c:pt>
                <c:pt idx="10750">
                  <c:v>10750</c:v>
                </c:pt>
                <c:pt idx="10751">
                  <c:v>10751</c:v>
                </c:pt>
                <c:pt idx="10752">
                  <c:v>10752</c:v>
                </c:pt>
                <c:pt idx="10753">
                  <c:v>10753</c:v>
                </c:pt>
                <c:pt idx="10754">
                  <c:v>10754</c:v>
                </c:pt>
                <c:pt idx="10755">
                  <c:v>10755</c:v>
                </c:pt>
                <c:pt idx="10756">
                  <c:v>10756</c:v>
                </c:pt>
                <c:pt idx="10757">
                  <c:v>10757</c:v>
                </c:pt>
                <c:pt idx="10758">
                  <c:v>10758</c:v>
                </c:pt>
                <c:pt idx="10759">
                  <c:v>10759</c:v>
                </c:pt>
                <c:pt idx="10760">
                  <c:v>10760</c:v>
                </c:pt>
                <c:pt idx="10761">
                  <c:v>10761</c:v>
                </c:pt>
                <c:pt idx="10762">
                  <c:v>10762</c:v>
                </c:pt>
                <c:pt idx="10763">
                  <c:v>10763</c:v>
                </c:pt>
                <c:pt idx="10764">
                  <c:v>10764</c:v>
                </c:pt>
                <c:pt idx="10765">
                  <c:v>10765</c:v>
                </c:pt>
                <c:pt idx="10766">
                  <c:v>10766</c:v>
                </c:pt>
                <c:pt idx="10767">
                  <c:v>10767</c:v>
                </c:pt>
                <c:pt idx="10768">
                  <c:v>10768</c:v>
                </c:pt>
                <c:pt idx="10769">
                  <c:v>10769</c:v>
                </c:pt>
                <c:pt idx="10770">
                  <c:v>10770</c:v>
                </c:pt>
                <c:pt idx="10771">
                  <c:v>10771</c:v>
                </c:pt>
                <c:pt idx="10772">
                  <c:v>10772</c:v>
                </c:pt>
                <c:pt idx="10773">
                  <c:v>10773</c:v>
                </c:pt>
                <c:pt idx="10774">
                  <c:v>10774</c:v>
                </c:pt>
                <c:pt idx="10775">
                  <c:v>10775</c:v>
                </c:pt>
                <c:pt idx="10776">
                  <c:v>10776</c:v>
                </c:pt>
                <c:pt idx="10777">
                  <c:v>10777</c:v>
                </c:pt>
                <c:pt idx="10778">
                  <c:v>10778</c:v>
                </c:pt>
                <c:pt idx="10779">
                  <c:v>10779</c:v>
                </c:pt>
                <c:pt idx="10780">
                  <c:v>10780</c:v>
                </c:pt>
                <c:pt idx="10781">
                  <c:v>10781</c:v>
                </c:pt>
                <c:pt idx="10782">
                  <c:v>10782</c:v>
                </c:pt>
                <c:pt idx="10783">
                  <c:v>10783</c:v>
                </c:pt>
                <c:pt idx="10784">
                  <c:v>10784</c:v>
                </c:pt>
                <c:pt idx="10785">
                  <c:v>10785</c:v>
                </c:pt>
                <c:pt idx="10786">
                  <c:v>10786</c:v>
                </c:pt>
                <c:pt idx="10787">
                  <c:v>10787</c:v>
                </c:pt>
                <c:pt idx="10788">
                  <c:v>10788</c:v>
                </c:pt>
                <c:pt idx="10789">
                  <c:v>10789</c:v>
                </c:pt>
                <c:pt idx="10790">
                  <c:v>10790</c:v>
                </c:pt>
                <c:pt idx="10791">
                  <c:v>10791</c:v>
                </c:pt>
                <c:pt idx="10792">
                  <c:v>10792</c:v>
                </c:pt>
                <c:pt idx="10793">
                  <c:v>10793</c:v>
                </c:pt>
                <c:pt idx="10794">
                  <c:v>10794</c:v>
                </c:pt>
                <c:pt idx="10795">
                  <c:v>10795</c:v>
                </c:pt>
                <c:pt idx="10796">
                  <c:v>10796</c:v>
                </c:pt>
                <c:pt idx="10797">
                  <c:v>10797</c:v>
                </c:pt>
                <c:pt idx="10798">
                  <c:v>10798</c:v>
                </c:pt>
                <c:pt idx="10799">
                  <c:v>10799</c:v>
                </c:pt>
                <c:pt idx="10800">
                  <c:v>10800</c:v>
                </c:pt>
                <c:pt idx="10801">
                  <c:v>10801</c:v>
                </c:pt>
                <c:pt idx="10802">
                  <c:v>10802</c:v>
                </c:pt>
                <c:pt idx="10803">
                  <c:v>10803</c:v>
                </c:pt>
                <c:pt idx="10804">
                  <c:v>10804</c:v>
                </c:pt>
                <c:pt idx="10805">
                  <c:v>10805</c:v>
                </c:pt>
                <c:pt idx="10806">
                  <c:v>10806</c:v>
                </c:pt>
                <c:pt idx="10807">
                  <c:v>10807</c:v>
                </c:pt>
                <c:pt idx="10808">
                  <c:v>10808</c:v>
                </c:pt>
                <c:pt idx="10809">
                  <c:v>10809</c:v>
                </c:pt>
                <c:pt idx="10810">
                  <c:v>10810</c:v>
                </c:pt>
                <c:pt idx="10811">
                  <c:v>10811</c:v>
                </c:pt>
                <c:pt idx="10812">
                  <c:v>10812</c:v>
                </c:pt>
                <c:pt idx="10813">
                  <c:v>10813</c:v>
                </c:pt>
                <c:pt idx="10814">
                  <c:v>10814</c:v>
                </c:pt>
                <c:pt idx="10815">
                  <c:v>10815</c:v>
                </c:pt>
                <c:pt idx="10816">
                  <c:v>10816</c:v>
                </c:pt>
                <c:pt idx="10817">
                  <c:v>10817</c:v>
                </c:pt>
                <c:pt idx="10818">
                  <c:v>10818</c:v>
                </c:pt>
                <c:pt idx="10819">
                  <c:v>10819</c:v>
                </c:pt>
                <c:pt idx="10820">
                  <c:v>10820</c:v>
                </c:pt>
                <c:pt idx="10821">
                  <c:v>10821</c:v>
                </c:pt>
                <c:pt idx="10822">
                  <c:v>10822</c:v>
                </c:pt>
                <c:pt idx="10823">
                  <c:v>10823</c:v>
                </c:pt>
                <c:pt idx="10824">
                  <c:v>10824</c:v>
                </c:pt>
                <c:pt idx="10825">
                  <c:v>10825</c:v>
                </c:pt>
                <c:pt idx="10826">
                  <c:v>10826</c:v>
                </c:pt>
                <c:pt idx="10827">
                  <c:v>10827</c:v>
                </c:pt>
                <c:pt idx="10828">
                  <c:v>10828</c:v>
                </c:pt>
                <c:pt idx="10829">
                  <c:v>10829</c:v>
                </c:pt>
                <c:pt idx="10830">
                  <c:v>10830</c:v>
                </c:pt>
                <c:pt idx="10831">
                  <c:v>10831</c:v>
                </c:pt>
                <c:pt idx="10832">
                  <c:v>10832</c:v>
                </c:pt>
                <c:pt idx="10833">
                  <c:v>10833</c:v>
                </c:pt>
                <c:pt idx="10834">
                  <c:v>10834</c:v>
                </c:pt>
                <c:pt idx="10835">
                  <c:v>10835</c:v>
                </c:pt>
                <c:pt idx="10836">
                  <c:v>10836</c:v>
                </c:pt>
                <c:pt idx="10837">
                  <c:v>10837</c:v>
                </c:pt>
                <c:pt idx="10838">
                  <c:v>10838</c:v>
                </c:pt>
                <c:pt idx="10839">
                  <c:v>10839</c:v>
                </c:pt>
                <c:pt idx="10840">
                  <c:v>10840</c:v>
                </c:pt>
                <c:pt idx="10841">
                  <c:v>10841</c:v>
                </c:pt>
                <c:pt idx="10842">
                  <c:v>10842</c:v>
                </c:pt>
                <c:pt idx="10843">
                  <c:v>10843</c:v>
                </c:pt>
                <c:pt idx="10844">
                  <c:v>10844</c:v>
                </c:pt>
                <c:pt idx="10845">
                  <c:v>10845</c:v>
                </c:pt>
                <c:pt idx="10846">
                  <c:v>10846</c:v>
                </c:pt>
                <c:pt idx="10847">
                  <c:v>10847</c:v>
                </c:pt>
                <c:pt idx="10848">
                  <c:v>10848</c:v>
                </c:pt>
                <c:pt idx="10849">
                  <c:v>10849</c:v>
                </c:pt>
                <c:pt idx="10850">
                  <c:v>10850</c:v>
                </c:pt>
                <c:pt idx="10851">
                  <c:v>10851</c:v>
                </c:pt>
                <c:pt idx="10852">
                  <c:v>10852</c:v>
                </c:pt>
                <c:pt idx="10853">
                  <c:v>10853</c:v>
                </c:pt>
                <c:pt idx="10854">
                  <c:v>10854</c:v>
                </c:pt>
                <c:pt idx="10855">
                  <c:v>10855</c:v>
                </c:pt>
                <c:pt idx="10856">
                  <c:v>10856</c:v>
                </c:pt>
                <c:pt idx="10857">
                  <c:v>10857</c:v>
                </c:pt>
                <c:pt idx="10858">
                  <c:v>10858</c:v>
                </c:pt>
                <c:pt idx="10859">
                  <c:v>10859</c:v>
                </c:pt>
                <c:pt idx="10860">
                  <c:v>10860</c:v>
                </c:pt>
                <c:pt idx="10861">
                  <c:v>10861</c:v>
                </c:pt>
                <c:pt idx="10862">
                  <c:v>10862</c:v>
                </c:pt>
                <c:pt idx="10863">
                  <c:v>10863</c:v>
                </c:pt>
                <c:pt idx="10864">
                  <c:v>10864</c:v>
                </c:pt>
                <c:pt idx="10865">
                  <c:v>10865</c:v>
                </c:pt>
                <c:pt idx="10866">
                  <c:v>10866</c:v>
                </c:pt>
                <c:pt idx="10867">
                  <c:v>10867</c:v>
                </c:pt>
                <c:pt idx="10868">
                  <c:v>10868</c:v>
                </c:pt>
                <c:pt idx="10869">
                  <c:v>10869</c:v>
                </c:pt>
                <c:pt idx="10870">
                  <c:v>10870</c:v>
                </c:pt>
                <c:pt idx="10871">
                  <c:v>10871</c:v>
                </c:pt>
                <c:pt idx="10872">
                  <c:v>10872</c:v>
                </c:pt>
                <c:pt idx="10873">
                  <c:v>10873</c:v>
                </c:pt>
                <c:pt idx="10874">
                  <c:v>10874</c:v>
                </c:pt>
                <c:pt idx="10875">
                  <c:v>10875</c:v>
                </c:pt>
                <c:pt idx="10876">
                  <c:v>10876</c:v>
                </c:pt>
                <c:pt idx="10877">
                  <c:v>10877</c:v>
                </c:pt>
                <c:pt idx="10878">
                  <c:v>10878</c:v>
                </c:pt>
                <c:pt idx="10879">
                  <c:v>10879</c:v>
                </c:pt>
                <c:pt idx="10880">
                  <c:v>10880</c:v>
                </c:pt>
                <c:pt idx="10881">
                  <c:v>10881</c:v>
                </c:pt>
                <c:pt idx="10882">
                  <c:v>10882</c:v>
                </c:pt>
                <c:pt idx="10883">
                  <c:v>10883</c:v>
                </c:pt>
                <c:pt idx="10884">
                  <c:v>10884</c:v>
                </c:pt>
                <c:pt idx="10885">
                  <c:v>10885</c:v>
                </c:pt>
                <c:pt idx="10886">
                  <c:v>10886</c:v>
                </c:pt>
                <c:pt idx="10887">
                  <c:v>10887</c:v>
                </c:pt>
                <c:pt idx="10888">
                  <c:v>10888</c:v>
                </c:pt>
                <c:pt idx="10889">
                  <c:v>10889</c:v>
                </c:pt>
                <c:pt idx="10890">
                  <c:v>10890</c:v>
                </c:pt>
                <c:pt idx="10891">
                  <c:v>10891</c:v>
                </c:pt>
                <c:pt idx="10892">
                  <c:v>10892</c:v>
                </c:pt>
                <c:pt idx="10893">
                  <c:v>10893</c:v>
                </c:pt>
                <c:pt idx="10894">
                  <c:v>10894</c:v>
                </c:pt>
                <c:pt idx="10895">
                  <c:v>10895</c:v>
                </c:pt>
                <c:pt idx="10896">
                  <c:v>10896</c:v>
                </c:pt>
                <c:pt idx="10897">
                  <c:v>10897</c:v>
                </c:pt>
                <c:pt idx="10898">
                  <c:v>10898</c:v>
                </c:pt>
                <c:pt idx="10899">
                  <c:v>10899</c:v>
                </c:pt>
                <c:pt idx="10900">
                  <c:v>10900</c:v>
                </c:pt>
                <c:pt idx="10901">
                  <c:v>10901</c:v>
                </c:pt>
                <c:pt idx="10902">
                  <c:v>10902</c:v>
                </c:pt>
                <c:pt idx="10903">
                  <c:v>10903</c:v>
                </c:pt>
                <c:pt idx="10904">
                  <c:v>10904</c:v>
                </c:pt>
                <c:pt idx="10905">
                  <c:v>10905</c:v>
                </c:pt>
                <c:pt idx="10906">
                  <c:v>10906</c:v>
                </c:pt>
                <c:pt idx="10907">
                  <c:v>10907</c:v>
                </c:pt>
                <c:pt idx="10908">
                  <c:v>10908</c:v>
                </c:pt>
                <c:pt idx="10909">
                  <c:v>10909</c:v>
                </c:pt>
                <c:pt idx="10910">
                  <c:v>10910</c:v>
                </c:pt>
                <c:pt idx="10911">
                  <c:v>10911</c:v>
                </c:pt>
                <c:pt idx="10912">
                  <c:v>10912</c:v>
                </c:pt>
                <c:pt idx="10913">
                  <c:v>10913</c:v>
                </c:pt>
                <c:pt idx="10914">
                  <c:v>10914</c:v>
                </c:pt>
                <c:pt idx="10915">
                  <c:v>10915</c:v>
                </c:pt>
                <c:pt idx="10916">
                  <c:v>10916</c:v>
                </c:pt>
                <c:pt idx="10917">
                  <c:v>10917</c:v>
                </c:pt>
                <c:pt idx="10918">
                  <c:v>10918</c:v>
                </c:pt>
                <c:pt idx="10919">
                  <c:v>10919</c:v>
                </c:pt>
                <c:pt idx="10920">
                  <c:v>10920</c:v>
                </c:pt>
                <c:pt idx="10921">
                  <c:v>10921</c:v>
                </c:pt>
                <c:pt idx="10922">
                  <c:v>10922</c:v>
                </c:pt>
                <c:pt idx="10923">
                  <c:v>10923</c:v>
                </c:pt>
                <c:pt idx="10924">
                  <c:v>10924</c:v>
                </c:pt>
                <c:pt idx="10925">
                  <c:v>10925</c:v>
                </c:pt>
                <c:pt idx="10926">
                  <c:v>10926</c:v>
                </c:pt>
                <c:pt idx="10927">
                  <c:v>10927</c:v>
                </c:pt>
                <c:pt idx="10928">
                  <c:v>10928</c:v>
                </c:pt>
                <c:pt idx="10929">
                  <c:v>10929</c:v>
                </c:pt>
                <c:pt idx="10930">
                  <c:v>10930</c:v>
                </c:pt>
                <c:pt idx="10931">
                  <c:v>10931</c:v>
                </c:pt>
                <c:pt idx="10932">
                  <c:v>10932</c:v>
                </c:pt>
                <c:pt idx="10933">
                  <c:v>10933</c:v>
                </c:pt>
                <c:pt idx="10934">
                  <c:v>10934</c:v>
                </c:pt>
                <c:pt idx="10935">
                  <c:v>10935</c:v>
                </c:pt>
                <c:pt idx="10936">
                  <c:v>10936</c:v>
                </c:pt>
                <c:pt idx="10937">
                  <c:v>10937</c:v>
                </c:pt>
                <c:pt idx="10938">
                  <c:v>10938</c:v>
                </c:pt>
                <c:pt idx="10939">
                  <c:v>10939</c:v>
                </c:pt>
                <c:pt idx="10940">
                  <c:v>10940</c:v>
                </c:pt>
                <c:pt idx="10941">
                  <c:v>10941</c:v>
                </c:pt>
                <c:pt idx="10942">
                  <c:v>10942</c:v>
                </c:pt>
                <c:pt idx="10943">
                  <c:v>10943</c:v>
                </c:pt>
                <c:pt idx="10944">
                  <c:v>10944</c:v>
                </c:pt>
                <c:pt idx="10945">
                  <c:v>10945</c:v>
                </c:pt>
                <c:pt idx="10946">
                  <c:v>10946</c:v>
                </c:pt>
                <c:pt idx="10947">
                  <c:v>10947</c:v>
                </c:pt>
                <c:pt idx="10948">
                  <c:v>10948</c:v>
                </c:pt>
                <c:pt idx="10949">
                  <c:v>10949</c:v>
                </c:pt>
                <c:pt idx="10950">
                  <c:v>10950</c:v>
                </c:pt>
                <c:pt idx="10951">
                  <c:v>10951</c:v>
                </c:pt>
                <c:pt idx="10952">
                  <c:v>10952</c:v>
                </c:pt>
                <c:pt idx="10953">
                  <c:v>10953</c:v>
                </c:pt>
                <c:pt idx="10954">
                  <c:v>10954</c:v>
                </c:pt>
                <c:pt idx="10955">
                  <c:v>10955</c:v>
                </c:pt>
                <c:pt idx="10956">
                  <c:v>10956</c:v>
                </c:pt>
                <c:pt idx="10957">
                  <c:v>10957</c:v>
                </c:pt>
                <c:pt idx="10958">
                  <c:v>10958</c:v>
                </c:pt>
                <c:pt idx="10959">
                  <c:v>10959</c:v>
                </c:pt>
                <c:pt idx="10960">
                  <c:v>10960</c:v>
                </c:pt>
                <c:pt idx="10961">
                  <c:v>10961</c:v>
                </c:pt>
                <c:pt idx="10962">
                  <c:v>10962</c:v>
                </c:pt>
                <c:pt idx="10963">
                  <c:v>10963</c:v>
                </c:pt>
                <c:pt idx="10964">
                  <c:v>10964</c:v>
                </c:pt>
                <c:pt idx="10965">
                  <c:v>10965</c:v>
                </c:pt>
                <c:pt idx="10966">
                  <c:v>10966</c:v>
                </c:pt>
                <c:pt idx="10967">
                  <c:v>10967</c:v>
                </c:pt>
                <c:pt idx="10968">
                  <c:v>10968</c:v>
                </c:pt>
                <c:pt idx="10969">
                  <c:v>10969</c:v>
                </c:pt>
                <c:pt idx="10970">
                  <c:v>10970</c:v>
                </c:pt>
                <c:pt idx="10971">
                  <c:v>10971</c:v>
                </c:pt>
                <c:pt idx="10972">
                  <c:v>10972</c:v>
                </c:pt>
                <c:pt idx="10973">
                  <c:v>10973</c:v>
                </c:pt>
                <c:pt idx="10974">
                  <c:v>10974</c:v>
                </c:pt>
                <c:pt idx="10975">
                  <c:v>10975</c:v>
                </c:pt>
                <c:pt idx="10976">
                  <c:v>10976</c:v>
                </c:pt>
                <c:pt idx="10977">
                  <c:v>10977</c:v>
                </c:pt>
                <c:pt idx="10978">
                  <c:v>10978</c:v>
                </c:pt>
                <c:pt idx="10979">
                  <c:v>10979</c:v>
                </c:pt>
                <c:pt idx="10980">
                  <c:v>10980</c:v>
                </c:pt>
                <c:pt idx="10981">
                  <c:v>10981</c:v>
                </c:pt>
                <c:pt idx="10982">
                  <c:v>10982</c:v>
                </c:pt>
                <c:pt idx="10983">
                  <c:v>10983</c:v>
                </c:pt>
                <c:pt idx="10984">
                  <c:v>10984</c:v>
                </c:pt>
                <c:pt idx="10985">
                  <c:v>10985</c:v>
                </c:pt>
                <c:pt idx="10986">
                  <c:v>10986</c:v>
                </c:pt>
                <c:pt idx="10987">
                  <c:v>10987</c:v>
                </c:pt>
                <c:pt idx="10988">
                  <c:v>10988</c:v>
                </c:pt>
                <c:pt idx="10989">
                  <c:v>10989</c:v>
                </c:pt>
                <c:pt idx="10990">
                  <c:v>10990</c:v>
                </c:pt>
                <c:pt idx="10991">
                  <c:v>10991</c:v>
                </c:pt>
                <c:pt idx="10992">
                  <c:v>10992</c:v>
                </c:pt>
                <c:pt idx="10993">
                  <c:v>10993</c:v>
                </c:pt>
                <c:pt idx="10994">
                  <c:v>10994</c:v>
                </c:pt>
                <c:pt idx="10995">
                  <c:v>10995</c:v>
                </c:pt>
                <c:pt idx="10996">
                  <c:v>10996</c:v>
                </c:pt>
                <c:pt idx="10997">
                  <c:v>10997</c:v>
                </c:pt>
                <c:pt idx="10998">
                  <c:v>10998</c:v>
                </c:pt>
                <c:pt idx="10999">
                  <c:v>10999</c:v>
                </c:pt>
                <c:pt idx="11000">
                  <c:v>11000</c:v>
                </c:pt>
                <c:pt idx="11001">
                  <c:v>11001</c:v>
                </c:pt>
                <c:pt idx="11002">
                  <c:v>11002</c:v>
                </c:pt>
                <c:pt idx="11003">
                  <c:v>11003</c:v>
                </c:pt>
                <c:pt idx="11004">
                  <c:v>11004</c:v>
                </c:pt>
                <c:pt idx="11005">
                  <c:v>11005</c:v>
                </c:pt>
                <c:pt idx="11006">
                  <c:v>11006</c:v>
                </c:pt>
                <c:pt idx="11007">
                  <c:v>11007</c:v>
                </c:pt>
                <c:pt idx="11008">
                  <c:v>11008</c:v>
                </c:pt>
                <c:pt idx="11009">
                  <c:v>11009</c:v>
                </c:pt>
                <c:pt idx="11010">
                  <c:v>11010</c:v>
                </c:pt>
                <c:pt idx="11011">
                  <c:v>11011</c:v>
                </c:pt>
                <c:pt idx="11012">
                  <c:v>11012</c:v>
                </c:pt>
                <c:pt idx="11013">
                  <c:v>11013</c:v>
                </c:pt>
                <c:pt idx="11014">
                  <c:v>11014</c:v>
                </c:pt>
                <c:pt idx="11015">
                  <c:v>11015</c:v>
                </c:pt>
                <c:pt idx="11016">
                  <c:v>11016</c:v>
                </c:pt>
                <c:pt idx="11017">
                  <c:v>11017</c:v>
                </c:pt>
                <c:pt idx="11018">
                  <c:v>11018</c:v>
                </c:pt>
                <c:pt idx="11019">
                  <c:v>11019</c:v>
                </c:pt>
                <c:pt idx="11020">
                  <c:v>11020</c:v>
                </c:pt>
                <c:pt idx="11021">
                  <c:v>11021</c:v>
                </c:pt>
                <c:pt idx="11022">
                  <c:v>11022</c:v>
                </c:pt>
                <c:pt idx="11023">
                  <c:v>11023</c:v>
                </c:pt>
                <c:pt idx="11024">
                  <c:v>11024</c:v>
                </c:pt>
                <c:pt idx="11025">
                  <c:v>11025</c:v>
                </c:pt>
                <c:pt idx="11026">
                  <c:v>11026</c:v>
                </c:pt>
                <c:pt idx="11027">
                  <c:v>11027</c:v>
                </c:pt>
                <c:pt idx="11028">
                  <c:v>11028</c:v>
                </c:pt>
                <c:pt idx="11029">
                  <c:v>11029</c:v>
                </c:pt>
                <c:pt idx="11030">
                  <c:v>11030</c:v>
                </c:pt>
                <c:pt idx="11031">
                  <c:v>11031</c:v>
                </c:pt>
                <c:pt idx="11032">
                  <c:v>11032</c:v>
                </c:pt>
                <c:pt idx="11033">
                  <c:v>11033</c:v>
                </c:pt>
                <c:pt idx="11034">
                  <c:v>11034</c:v>
                </c:pt>
                <c:pt idx="11035">
                  <c:v>11035</c:v>
                </c:pt>
                <c:pt idx="11036">
                  <c:v>11036</c:v>
                </c:pt>
                <c:pt idx="11037">
                  <c:v>11037</c:v>
                </c:pt>
                <c:pt idx="11038">
                  <c:v>11038</c:v>
                </c:pt>
                <c:pt idx="11039">
                  <c:v>11039</c:v>
                </c:pt>
                <c:pt idx="11040">
                  <c:v>11040</c:v>
                </c:pt>
                <c:pt idx="11041">
                  <c:v>11041</c:v>
                </c:pt>
                <c:pt idx="11042">
                  <c:v>11042</c:v>
                </c:pt>
                <c:pt idx="11043">
                  <c:v>11043</c:v>
                </c:pt>
                <c:pt idx="11044">
                  <c:v>11044</c:v>
                </c:pt>
                <c:pt idx="11045">
                  <c:v>11045</c:v>
                </c:pt>
                <c:pt idx="11046">
                  <c:v>11046</c:v>
                </c:pt>
                <c:pt idx="11047">
                  <c:v>11047</c:v>
                </c:pt>
                <c:pt idx="11048">
                  <c:v>11048</c:v>
                </c:pt>
                <c:pt idx="11049">
                  <c:v>11049</c:v>
                </c:pt>
                <c:pt idx="11050">
                  <c:v>11050</c:v>
                </c:pt>
                <c:pt idx="11051">
                  <c:v>11051</c:v>
                </c:pt>
                <c:pt idx="11052">
                  <c:v>11052</c:v>
                </c:pt>
                <c:pt idx="11053">
                  <c:v>11053</c:v>
                </c:pt>
                <c:pt idx="11054">
                  <c:v>11054</c:v>
                </c:pt>
                <c:pt idx="11055">
                  <c:v>11055</c:v>
                </c:pt>
                <c:pt idx="11056">
                  <c:v>11056</c:v>
                </c:pt>
                <c:pt idx="11057">
                  <c:v>11057</c:v>
                </c:pt>
                <c:pt idx="11058">
                  <c:v>11058</c:v>
                </c:pt>
                <c:pt idx="11059">
                  <c:v>11059</c:v>
                </c:pt>
                <c:pt idx="11060">
                  <c:v>11060</c:v>
                </c:pt>
                <c:pt idx="11061">
                  <c:v>11061</c:v>
                </c:pt>
                <c:pt idx="11062">
                  <c:v>11062</c:v>
                </c:pt>
                <c:pt idx="11063">
                  <c:v>11063</c:v>
                </c:pt>
                <c:pt idx="11064">
                  <c:v>11064</c:v>
                </c:pt>
                <c:pt idx="11065">
                  <c:v>11065</c:v>
                </c:pt>
                <c:pt idx="11066">
                  <c:v>11066</c:v>
                </c:pt>
                <c:pt idx="11067">
                  <c:v>11067</c:v>
                </c:pt>
                <c:pt idx="11068">
                  <c:v>11068</c:v>
                </c:pt>
                <c:pt idx="11069">
                  <c:v>11069</c:v>
                </c:pt>
                <c:pt idx="11070">
                  <c:v>11070</c:v>
                </c:pt>
                <c:pt idx="11071">
                  <c:v>11071</c:v>
                </c:pt>
                <c:pt idx="11072">
                  <c:v>11072</c:v>
                </c:pt>
                <c:pt idx="11073">
                  <c:v>11073</c:v>
                </c:pt>
                <c:pt idx="11074">
                  <c:v>11074</c:v>
                </c:pt>
                <c:pt idx="11075">
                  <c:v>11075</c:v>
                </c:pt>
                <c:pt idx="11076">
                  <c:v>11076</c:v>
                </c:pt>
                <c:pt idx="11077">
                  <c:v>11077</c:v>
                </c:pt>
                <c:pt idx="11078">
                  <c:v>11078</c:v>
                </c:pt>
                <c:pt idx="11079">
                  <c:v>11079</c:v>
                </c:pt>
                <c:pt idx="11080">
                  <c:v>11080</c:v>
                </c:pt>
                <c:pt idx="11081">
                  <c:v>11081</c:v>
                </c:pt>
                <c:pt idx="11082">
                  <c:v>11082</c:v>
                </c:pt>
                <c:pt idx="11083">
                  <c:v>11083</c:v>
                </c:pt>
                <c:pt idx="11084">
                  <c:v>11084</c:v>
                </c:pt>
                <c:pt idx="11085">
                  <c:v>11085</c:v>
                </c:pt>
                <c:pt idx="11086">
                  <c:v>11086</c:v>
                </c:pt>
                <c:pt idx="11087">
                  <c:v>11087</c:v>
                </c:pt>
                <c:pt idx="11088">
                  <c:v>11088</c:v>
                </c:pt>
                <c:pt idx="11089">
                  <c:v>11089</c:v>
                </c:pt>
                <c:pt idx="11090">
                  <c:v>11090</c:v>
                </c:pt>
                <c:pt idx="11091">
                  <c:v>11091</c:v>
                </c:pt>
                <c:pt idx="11092">
                  <c:v>11092</c:v>
                </c:pt>
                <c:pt idx="11093">
                  <c:v>11093</c:v>
                </c:pt>
                <c:pt idx="11094">
                  <c:v>11094</c:v>
                </c:pt>
                <c:pt idx="11095">
                  <c:v>11095</c:v>
                </c:pt>
                <c:pt idx="11096">
                  <c:v>11096</c:v>
                </c:pt>
                <c:pt idx="11097">
                  <c:v>11097</c:v>
                </c:pt>
                <c:pt idx="11098">
                  <c:v>11098</c:v>
                </c:pt>
                <c:pt idx="11099">
                  <c:v>11099</c:v>
                </c:pt>
                <c:pt idx="11100">
                  <c:v>11100</c:v>
                </c:pt>
                <c:pt idx="11101">
                  <c:v>11101</c:v>
                </c:pt>
                <c:pt idx="11102">
                  <c:v>11102</c:v>
                </c:pt>
                <c:pt idx="11103">
                  <c:v>11103</c:v>
                </c:pt>
                <c:pt idx="11104">
                  <c:v>11104</c:v>
                </c:pt>
                <c:pt idx="11105">
                  <c:v>11105</c:v>
                </c:pt>
                <c:pt idx="11106">
                  <c:v>11106</c:v>
                </c:pt>
                <c:pt idx="11107">
                  <c:v>11107</c:v>
                </c:pt>
                <c:pt idx="11108">
                  <c:v>11108</c:v>
                </c:pt>
                <c:pt idx="11109">
                  <c:v>11109</c:v>
                </c:pt>
                <c:pt idx="11110">
                  <c:v>11110</c:v>
                </c:pt>
                <c:pt idx="11111">
                  <c:v>11111</c:v>
                </c:pt>
                <c:pt idx="11112">
                  <c:v>11112</c:v>
                </c:pt>
                <c:pt idx="11113">
                  <c:v>11113</c:v>
                </c:pt>
                <c:pt idx="11114">
                  <c:v>11114</c:v>
                </c:pt>
                <c:pt idx="11115">
                  <c:v>11115</c:v>
                </c:pt>
                <c:pt idx="11116">
                  <c:v>11116</c:v>
                </c:pt>
                <c:pt idx="11117">
                  <c:v>11117</c:v>
                </c:pt>
                <c:pt idx="11118">
                  <c:v>11118</c:v>
                </c:pt>
                <c:pt idx="11119">
                  <c:v>11119</c:v>
                </c:pt>
                <c:pt idx="11120">
                  <c:v>11120</c:v>
                </c:pt>
                <c:pt idx="11121">
                  <c:v>11121</c:v>
                </c:pt>
                <c:pt idx="11122">
                  <c:v>11122</c:v>
                </c:pt>
                <c:pt idx="11123">
                  <c:v>11123</c:v>
                </c:pt>
                <c:pt idx="11124">
                  <c:v>11124</c:v>
                </c:pt>
                <c:pt idx="11125">
                  <c:v>11125</c:v>
                </c:pt>
                <c:pt idx="11126">
                  <c:v>11126</c:v>
                </c:pt>
                <c:pt idx="11127">
                  <c:v>11127</c:v>
                </c:pt>
                <c:pt idx="11128">
                  <c:v>11128</c:v>
                </c:pt>
                <c:pt idx="11129">
                  <c:v>11129</c:v>
                </c:pt>
                <c:pt idx="11130">
                  <c:v>11130</c:v>
                </c:pt>
                <c:pt idx="11131">
                  <c:v>11131</c:v>
                </c:pt>
                <c:pt idx="11132">
                  <c:v>11132</c:v>
                </c:pt>
                <c:pt idx="11133">
                  <c:v>11133</c:v>
                </c:pt>
                <c:pt idx="11134">
                  <c:v>11134</c:v>
                </c:pt>
                <c:pt idx="11135">
                  <c:v>11135</c:v>
                </c:pt>
                <c:pt idx="11136">
                  <c:v>11136</c:v>
                </c:pt>
                <c:pt idx="11137">
                  <c:v>11137</c:v>
                </c:pt>
                <c:pt idx="11138">
                  <c:v>11138</c:v>
                </c:pt>
                <c:pt idx="11139">
                  <c:v>11139</c:v>
                </c:pt>
                <c:pt idx="11140">
                  <c:v>11140</c:v>
                </c:pt>
                <c:pt idx="11141">
                  <c:v>11141</c:v>
                </c:pt>
                <c:pt idx="11142">
                  <c:v>11142</c:v>
                </c:pt>
                <c:pt idx="11143">
                  <c:v>11143</c:v>
                </c:pt>
                <c:pt idx="11144">
                  <c:v>11144</c:v>
                </c:pt>
                <c:pt idx="11145">
                  <c:v>11145</c:v>
                </c:pt>
                <c:pt idx="11146">
                  <c:v>11146</c:v>
                </c:pt>
                <c:pt idx="11147">
                  <c:v>11147</c:v>
                </c:pt>
                <c:pt idx="11148">
                  <c:v>11148</c:v>
                </c:pt>
                <c:pt idx="11149">
                  <c:v>11149</c:v>
                </c:pt>
                <c:pt idx="11150">
                  <c:v>11150</c:v>
                </c:pt>
                <c:pt idx="11151">
                  <c:v>11151</c:v>
                </c:pt>
                <c:pt idx="11152">
                  <c:v>11152</c:v>
                </c:pt>
                <c:pt idx="11153">
                  <c:v>11153</c:v>
                </c:pt>
                <c:pt idx="11154">
                  <c:v>11154</c:v>
                </c:pt>
                <c:pt idx="11155">
                  <c:v>11155</c:v>
                </c:pt>
                <c:pt idx="11156">
                  <c:v>11156</c:v>
                </c:pt>
                <c:pt idx="11157">
                  <c:v>11157</c:v>
                </c:pt>
                <c:pt idx="11158">
                  <c:v>11158</c:v>
                </c:pt>
                <c:pt idx="11159">
                  <c:v>11159</c:v>
                </c:pt>
                <c:pt idx="11160">
                  <c:v>11160</c:v>
                </c:pt>
                <c:pt idx="11161">
                  <c:v>11161</c:v>
                </c:pt>
                <c:pt idx="11162">
                  <c:v>11162</c:v>
                </c:pt>
                <c:pt idx="11163">
                  <c:v>11163</c:v>
                </c:pt>
                <c:pt idx="11164">
                  <c:v>11164</c:v>
                </c:pt>
                <c:pt idx="11165">
                  <c:v>11165</c:v>
                </c:pt>
                <c:pt idx="11166">
                  <c:v>11166</c:v>
                </c:pt>
                <c:pt idx="11167">
                  <c:v>11167</c:v>
                </c:pt>
                <c:pt idx="11168">
                  <c:v>11168</c:v>
                </c:pt>
                <c:pt idx="11169">
                  <c:v>11169</c:v>
                </c:pt>
                <c:pt idx="11170">
                  <c:v>11170</c:v>
                </c:pt>
                <c:pt idx="11171">
                  <c:v>11171</c:v>
                </c:pt>
                <c:pt idx="11172">
                  <c:v>11172</c:v>
                </c:pt>
                <c:pt idx="11173">
                  <c:v>11173</c:v>
                </c:pt>
                <c:pt idx="11174">
                  <c:v>11174</c:v>
                </c:pt>
                <c:pt idx="11175">
                  <c:v>11175</c:v>
                </c:pt>
                <c:pt idx="11176">
                  <c:v>11176</c:v>
                </c:pt>
                <c:pt idx="11177">
                  <c:v>11177</c:v>
                </c:pt>
                <c:pt idx="11178">
                  <c:v>11178</c:v>
                </c:pt>
                <c:pt idx="11179">
                  <c:v>11179</c:v>
                </c:pt>
                <c:pt idx="11180">
                  <c:v>11180</c:v>
                </c:pt>
                <c:pt idx="11181">
                  <c:v>11181</c:v>
                </c:pt>
                <c:pt idx="11182">
                  <c:v>11182</c:v>
                </c:pt>
                <c:pt idx="11183">
                  <c:v>11183</c:v>
                </c:pt>
                <c:pt idx="11184">
                  <c:v>11184</c:v>
                </c:pt>
                <c:pt idx="11185">
                  <c:v>11185</c:v>
                </c:pt>
                <c:pt idx="11186">
                  <c:v>11186</c:v>
                </c:pt>
                <c:pt idx="11187">
                  <c:v>11187</c:v>
                </c:pt>
                <c:pt idx="11188">
                  <c:v>11188</c:v>
                </c:pt>
                <c:pt idx="11189">
                  <c:v>11189</c:v>
                </c:pt>
                <c:pt idx="11190">
                  <c:v>11190</c:v>
                </c:pt>
                <c:pt idx="11191">
                  <c:v>11191</c:v>
                </c:pt>
                <c:pt idx="11192">
                  <c:v>11192</c:v>
                </c:pt>
                <c:pt idx="11193">
                  <c:v>11193</c:v>
                </c:pt>
                <c:pt idx="11194">
                  <c:v>11194</c:v>
                </c:pt>
                <c:pt idx="11195">
                  <c:v>11195</c:v>
                </c:pt>
                <c:pt idx="11196">
                  <c:v>11196</c:v>
                </c:pt>
                <c:pt idx="11197">
                  <c:v>11197</c:v>
                </c:pt>
                <c:pt idx="11198">
                  <c:v>11198</c:v>
                </c:pt>
                <c:pt idx="11199">
                  <c:v>11199</c:v>
                </c:pt>
                <c:pt idx="11200">
                  <c:v>11200</c:v>
                </c:pt>
                <c:pt idx="11201">
                  <c:v>11201</c:v>
                </c:pt>
                <c:pt idx="11202">
                  <c:v>11202</c:v>
                </c:pt>
                <c:pt idx="11203">
                  <c:v>11203</c:v>
                </c:pt>
                <c:pt idx="11204">
                  <c:v>11204</c:v>
                </c:pt>
                <c:pt idx="11205">
                  <c:v>11205</c:v>
                </c:pt>
                <c:pt idx="11206">
                  <c:v>11206</c:v>
                </c:pt>
                <c:pt idx="11207">
                  <c:v>11207</c:v>
                </c:pt>
                <c:pt idx="11208">
                  <c:v>11208</c:v>
                </c:pt>
                <c:pt idx="11209">
                  <c:v>11209</c:v>
                </c:pt>
                <c:pt idx="11210">
                  <c:v>11210</c:v>
                </c:pt>
                <c:pt idx="11211">
                  <c:v>11211</c:v>
                </c:pt>
                <c:pt idx="11212">
                  <c:v>11212</c:v>
                </c:pt>
                <c:pt idx="11213">
                  <c:v>11213</c:v>
                </c:pt>
                <c:pt idx="11214">
                  <c:v>11214</c:v>
                </c:pt>
                <c:pt idx="11215">
                  <c:v>11215</c:v>
                </c:pt>
                <c:pt idx="11216">
                  <c:v>11216</c:v>
                </c:pt>
                <c:pt idx="11217">
                  <c:v>11217</c:v>
                </c:pt>
                <c:pt idx="11218">
                  <c:v>11218</c:v>
                </c:pt>
                <c:pt idx="11219">
                  <c:v>11219</c:v>
                </c:pt>
                <c:pt idx="11220">
                  <c:v>11220</c:v>
                </c:pt>
                <c:pt idx="11221">
                  <c:v>11221</c:v>
                </c:pt>
                <c:pt idx="11222">
                  <c:v>11222</c:v>
                </c:pt>
                <c:pt idx="11223">
                  <c:v>11223</c:v>
                </c:pt>
                <c:pt idx="11224">
                  <c:v>11224</c:v>
                </c:pt>
                <c:pt idx="11225">
                  <c:v>11225</c:v>
                </c:pt>
                <c:pt idx="11226">
                  <c:v>11226</c:v>
                </c:pt>
                <c:pt idx="11227">
                  <c:v>11227</c:v>
                </c:pt>
                <c:pt idx="11228">
                  <c:v>11228</c:v>
                </c:pt>
                <c:pt idx="11229">
                  <c:v>11229</c:v>
                </c:pt>
                <c:pt idx="11230">
                  <c:v>11230</c:v>
                </c:pt>
                <c:pt idx="11231">
                  <c:v>11231</c:v>
                </c:pt>
                <c:pt idx="11232">
                  <c:v>11232</c:v>
                </c:pt>
                <c:pt idx="11233">
                  <c:v>11233</c:v>
                </c:pt>
                <c:pt idx="11234">
                  <c:v>11234</c:v>
                </c:pt>
                <c:pt idx="11235">
                  <c:v>11235</c:v>
                </c:pt>
                <c:pt idx="11236">
                  <c:v>11236</c:v>
                </c:pt>
                <c:pt idx="11237">
                  <c:v>11237</c:v>
                </c:pt>
                <c:pt idx="11238">
                  <c:v>11238</c:v>
                </c:pt>
                <c:pt idx="11239">
                  <c:v>11239</c:v>
                </c:pt>
                <c:pt idx="11240">
                  <c:v>11240</c:v>
                </c:pt>
                <c:pt idx="11241">
                  <c:v>11241</c:v>
                </c:pt>
                <c:pt idx="11242">
                  <c:v>11242</c:v>
                </c:pt>
                <c:pt idx="11243">
                  <c:v>11243</c:v>
                </c:pt>
                <c:pt idx="11244">
                  <c:v>11244</c:v>
                </c:pt>
                <c:pt idx="11245">
                  <c:v>11245</c:v>
                </c:pt>
                <c:pt idx="11246">
                  <c:v>11246</c:v>
                </c:pt>
                <c:pt idx="11247">
                  <c:v>11247</c:v>
                </c:pt>
                <c:pt idx="11248">
                  <c:v>11248</c:v>
                </c:pt>
                <c:pt idx="11249">
                  <c:v>11249</c:v>
                </c:pt>
                <c:pt idx="11250">
                  <c:v>11250</c:v>
                </c:pt>
                <c:pt idx="11251">
                  <c:v>11251</c:v>
                </c:pt>
                <c:pt idx="11252">
                  <c:v>11252</c:v>
                </c:pt>
                <c:pt idx="11253">
                  <c:v>11253</c:v>
                </c:pt>
                <c:pt idx="11254">
                  <c:v>11254</c:v>
                </c:pt>
                <c:pt idx="11255">
                  <c:v>11255</c:v>
                </c:pt>
                <c:pt idx="11256">
                  <c:v>11256</c:v>
                </c:pt>
                <c:pt idx="11257">
                  <c:v>11257</c:v>
                </c:pt>
                <c:pt idx="11258">
                  <c:v>11258</c:v>
                </c:pt>
                <c:pt idx="11259">
                  <c:v>11259</c:v>
                </c:pt>
                <c:pt idx="11260">
                  <c:v>11260</c:v>
                </c:pt>
                <c:pt idx="11261">
                  <c:v>11261</c:v>
                </c:pt>
                <c:pt idx="11262">
                  <c:v>11262</c:v>
                </c:pt>
                <c:pt idx="11263">
                  <c:v>11263</c:v>
                </c:pt>
                <c:pt idx="11264">
                  <c:v>11264</c:v>
                </c:pt>
                <c:pt idx="11265">
                  <c:v>11265</c:v>
                </c:pt>
                <c:pt idx="11266">
                  <c:v>11266</c:v>
                </c:pt>
                <c:pt idx="11267">
                  <c:v>11267</c:v>
                </c:pt>
                <c:pt idx="11268">
                  <c:v>11268</c:v>
                </c:pt>
                <c:pt idx="11269">
                  <c:v>11269</c:v>
                </c:pt>
                <c:pt idx="11270">
                  <c:v>11270</c:v>
                </c:pt>
                <c:pt idx="11271">
                  <c:v>11271</c:v>
                </c:pt>
                <c:pt idx="11272">
                  <c:v>11272</c:v>
                </c:pt>
                <c:pt idx="11273">
                  <c:v>11273</c:v>
                </c:pt>
                <c:pt idx="11274">
                  <c:v>11274</c:v>
                </c:pt>
                <c:pt idx="11275">
                  <c:v>11275</c:v>
                </c:pt>
                <c:pt idx="11276">
                  <c:v>11276</c:v>
                </c:pt>
                <c:pt idx="11277">
                  <c:v>11277</c:v>
                </c:pt>
                <c:pt idx="11278">
                  <c:v>11278</c:v>
                </c:pt>
                <c:pt idx="11279">
                  <c:v>11279</c:v>
                </c:pt>
                <c:pt idx="11280">
                  <c:v>11280</c:v>
                </c:pt>
                <c:pt idx="11281">
                  <c:v>11281</c:v>
                </c:pt>
                <c:pt idx="11282">
                  <c:v>11282</c:v>
                </c:pt>
                <c:pt idx="11283">
                  <c:v>11283</c:v>
                </c:pt>
                <c:pt idx="11284">
                  <c:v>11284</c:v>
                </c:pt>
                <c:pt idx="11285">
                  <c:v>11285</c:v>
                </c:pt>
                <c:pt idx="11286">
                  <c:v>11286</c:v>
                </c:pt>
                <c:pt idx="11287">
                  <c:v>11287</c:v>
                </c:pt>
                <c:pt idx="11288">
                  <c:v>11288</c:v>
                </c:pt>
                <c:pt idx="11289">
                  <c:v>11289</c:v>
                </c:pt>
                <c:pt idx="11290">
                  <c:v>11290</c:v>
                </c:pt>
                <c:pt idx="11291">
                  <c:v>11291</c:v>
                </c:pt>
                <c:pt idx="11292">
                  <c:v>11292</c:v>
                </c:pt>
                <c:pt idx="11293">
                  <c:v>11293</c:v>
                </c:pt>
                <c:pt idx="11294">
                  <c:v>11294</c:v>
                </c:pt>
                <c:pt idx="11295">
                  <c:v>11295</c:v>
                </c:pt>
                <c:pt idx="11296">
                  <c:v>11296</c:v>
                </c:pt>
                <c:pt idx="11297">
                  <c:v>11297</c:v>
                </c:pt>
                <c:pt idx="11298">
                  <c:v>11298</c:v>
                </c:pt>
                <c:pt idx="11299">
                  <c:v>11299</c:v>
                </c:pt>
                <c:pt idx="11300">
                  <c:v>11300</c:v>
                </c:pt>
                <c:pt idx="11301">
                  <c:v>11301</c:v>
                </c:pt>
                <c:pt idx="11302">
                  <c:v>11302</c:v>
                </c:pt>
                <c:pt idx="11303">
                  <c:v>11303</c:v>
                </c:pt>
                <c:pt idx="11304">
                  <c:v>11304</c:v>
                </c:pt>
                <c:pt idx="11305">
                  <c:v>11305</c:v>
                </c:pt>
                <c:pt idx="11306">
                  <c:v>11306</c:v>
                </c:pt>
                <c:pt idx="11307">
                  <c:v>11307</c:v>
                </c:pt>
                <c:pt idx="11308">
                  <c:v>11308</c:v>
                </c:pt>
                <c:pt idx="11309">
                  <c:v>11309</c:v>
                </c:pt>
                <c:pt idx="11310">
                  <c:v>11310</c:v>
                </c:pt>
                <c:pt idx="11311">
                  <c:v>11311</c:v>
                </c:pt>
                <c:pt idx="11312">
                  <c:v>11312</c:v>
                </c:pt>
                <c:pt idx="11313">
                  <c:v>11313</c:v>
                </c:pt>
                <c:pt idx="11314">
                  <c:v>11314</c:v>
                </c:pt>
                <c:pt idx="11315">
                  <c:v>11315</c:v>
                </c:pt>
                <c:pt idx="11316">
                  <c:v>11316</c:v>
                </c:pt>
                <c:pt idx="11317">
                  <c:v>11317</c:v>
                </c:pt>
                <c:pt idx="11318">
                  <c:v>11318</c:v>
                </c:pt>
                <c:pt idx="11319">
                  <c:v>11319</c:v>
                </c:pt>
                <c:pt idx="11320">
                  <c:v>11320</c:v>
                </c:pt>
                <c:pt idx="11321">
                  <c:v>11321</c:v>
                </c:pt>
                <c:pt idx="11322">
                  <c:v>11322</c:v>
                </c:pt>
                <c:pt idx="11323">
                  <c:v>11323</c:v>
                </c:pt>
                <c:pt idx="11324">
                  <c:v>11324</c:v>
                </c:pt>
                <c:pt idx="11325">
                  <c:v>11325</c:v>
                </c:pt>
                <c:pt idx="11326">
                  <c:v>11326</c:v>
                </c:pt>
                <c:pt idx="11327">
                  <c:v>11327</c:v>
                </c:pt>
                <c:pt idx="11328">
                  <c:v>11328</c:v>
                </c:pt>
                <c:pt idx="11329">
                  <c:v>11329</c:v>
                </c:pt>
                <c:pt idx="11330">
                  <c:v>11330</c:v>
                </c:pt>
                <c:pt idx="11331">
                  <c:v>11331</c:v>
                </c:pt>
                <c:pt idx="11332">
                  <c:v>11332</c:v>
                </c:pt>
                <c:pt idx="11333">
                  <c:v>11333</c:v>
                </c:pt>
                <c:pt idx="11334">
                  <c:v>11334</c:v>
                </c:pt>
                <c:pt idx="11335">
                  <c:v>11335</c:v>
                </c:pt>
                <c:pt idx="11336">
                  <c:v>11336</c:v>
                </c:pt>
                <c:pt idx="11337">
                  <c:v>11337</c:v>
                </c:pt>
                <c:pt idx="11338">
                  <c:v>11338</c:v>
                </c:pt>
                <c:pt idx="11339">
                  <c:v>11339</c:v>
                </c:pt>
                <c:pt idx="11340">
                  <c:v>11340</c:v>
                </c:pt>
                <c:pt idx="11341">
                  <c:v>11341</c:v>
                </c:pt>
                <c:pt idx="11342">
                  <c:v>11342</c:v>
                </c:pt>
                <c:pt idx="11343">
                  <c:v>11343</c:v>
                </c:pt>
                <c:pt idx="11344">
                  <c:v>11344</c:v>
                </c:pt>
                <c:pt idx="11345">
                  <c:v>11345</c:v>
                </c:pt>
                <c:pt idx="11346">
                  <c:v>11346</c:v>
                </c:pt>
                <c:pt idx="11347">
                  <c:v>11347</c:v>
                </c:pt>
                <c:pt idx="11348">
                  <c:v>11348</c:v>
                </c:pt>
                <c:pt idx="11349">
                  <c:v>11349</c:v>
                </c:pt>
                <c:pt idx="11350">
                  <c:v>11350</c:v>
                </c:pt>
                <c:pt idx="11351">
                  <c:v>11351</c:v>
                </c:pt>
                <c:pt idx="11352">
                  <c:v>11352</c:v>
                </c:pt>
                <c:pt idx="11353">
                  <c:v>11353</c:v>
                </c:pt>
                <c:pt idx="11354">
                  <c:v>11354</c:v>
                </c:pt>
                <c:pt idx="11355">
                  <c:v>11355</c:v>
                </c:pt>
                <c:pt idx="11356">
                  <c:v>11356</c:v>
                </c:pt>
                <c:pt idx="11357">
                  <c:v>11357</c:v>
                </c:pt>
                <c:pt idx="11358">
                  <c:v>11358</c:v>
                </c:pt>
                <c:pt idx="11359">
                  <c:v>11359</c:v>
                </c:pt>
                <c:pt idx="11360">
                  <c:v>11360</c:v>
                </c:pt>
                <c:pt idx="11361">
                  <c:v>11361</c:v>
                </c:pt>
                <c:pt idx="11362">
                  <c:v>11362</c:v>
                </c:pt>
                <c:pt idx="11363">
                  <c:v>11363</c:v>
                </c:pt>
                <c:pt idx="11364">
                  <c:v>11364</c:v>
                </c:pt>
                <c:pt idx="11365">
                  <c:v>11365</c:v>
                </c:pt>
                <c:pt idx="11366">
                  <c:v>11366</c:v>
                </c:pt>
                <c:pt idx="11367">
                  <c:v>11367</c:v>
                </c:pt>
                <c:pt idx="11368">
                  <c:v>11368</c:v>
                </c:pt>
                <c:pt idx="11369">
                  <c:v>11369</c:v>
                </c:pt>
                <c:pt idx="11370">
                  <c:v>11370</c:v>
                </c:pt>
                <c:pt idx="11371">
                  <c:v>11371</c:v>
                </c:pt>
                <c:pt idx="11372">
                  <c:v>11372</c:v>
                </c:pt>
                <c:pt idx="11373">
                  <c:v>11373</c:v>
                </c:pt>
                <c:pt idx="11374">
                  <c:v>11374</c:v>
                </c:pt>
                <c:pt idx="11375">
                  <c:v>11375</c:v>
                </c:pt>
                <c:pt idx="11376">
                  <c:v>11376</c:v>
                </c:pt>
                <c:pt idx="11377">
                  <c:v>11377</c:v>
                </c:pt>
                <c:pt idx="11378">
                  <c:v>11378</c:v>
                </c:pt>
                <c:pt idx="11379">
                  <c:v>11379</c:v>
                </c:pt>
                <c:pt idx="11380">
                  <c:v>11380</c:v>
                </c:pt>
                <c:pt idx="11381">
                  <c:v>11381</c:v>
                </c:pt>
                <c:pt idx="11382">
                  <c:v>11382</c:v>
                </c:pt>
                <c:pt idx="11383">
                  <c:v>11383</c:v>
                </c:pt>
                <c:pt idx="11384">
                  <c:v>11384</c:v>
                </c:pt>
                <c:pt idx="11385">
                  <c:v>11385</c:v>
                </c:pt>
                <c:pt idx="11386">
                  <c:v>11386</c:v>
                </c:pt>
                <c:pt idx="11387">
                  <c:v>11387</c:v>
                </c:pt>
                <c:pt idx="11388">
                  <c:v>11388</c:v>
                </c:pt>
                <c:pt idx="11389">
                  <c:v>11389</c:v>
                </c:pt>
                <c:pt idx="11390">
                  <c:v>11390</c:v>
                </c:pt>
                <c:pt idx="11391">
                  <c:v>11391</c:v>
                </c:pt>
                <c:pt idx="11392">
                  <c:v>11392</c:v>
                </c:pt>
                <c:pt idx="11393">
                  <c:v>11393</c:v>
                </c:pt>
                <c:pt idx="11394">
                  <c:v>11394</c:v>
                </c:pt>
                <c:pt idx="11395">
                  <c:v>11395</c:v>
                </c:pt>
                <c:pt idx="11396">
                  <c:v>11396</c:v>
                </c:pt>
                <c:pt idx="11397">
                  <c:v>11397</c:v>
                </c:pt>
                <c:pt idx="11398">
                  <c:v>11398</c:v>
                </c:pt>
                <c:pt idx="11399">
                  <c:v>11399</c:v>
                </c:pt>
                <c:pt idx="11400">
                  <c:v>11400</c:v>
                </c:pt>
                <c:pt idx="11401">
                  <c:v>11401</c:v>
                </c:pt>
                <c:pt idx="11402">
                  <c:v>11402</c:v>
                </c:pt>
                <c:pt idx="11403">
                  <c:v>11403</c:v>
                </c:pt>
                <c:pt idx="11404">
                  <c:v>11404</c:v>
                </c:pt>
                <c:pt idx="11405">
                  <c:v>11405</c:v>
                </c:pt>
                <c:pt idx="11406">
                  <c:v>11406</c:v>
                </c:pt>
                <c:pt idx="11407">
                  <c:v>11407</c:v>
                </c:pt>
                <c:pt idx="11408">
                  <c:v>11408</c:v>
                </c:pt>
                <c:pt idx="11409">
                  <c:v>11409</c:v>
                </c:pt>
                <c:pt idx="11410">
                  <c:v>11410</c:v>
                </c:pt>
                <c:pt idx="11411">
                  <c:v>11411</c:v>
                </c:pt>
                <c:pt idx="11412">
                  <c:v>11412</c:v>
                </c:pt>
                <c:pt idx="11413">
                  <c:v>11413</c:v>
                </c:pt>
                <c:pt idx="11414">
                  <c:v>11414</c:v>
                </c:pt>
                <c:pt idx="11415">
                  <c:v>11415</c:v>
                </c:pt>
                <c:pt idx="11416">
                  <c:v>11416</c:v>
                </c:pt>
                <c:pt idx="11417">
                  <c:v>11417</c:v>
                </c:pt>
                <c:pt idx="11418">
                  <c:v>11418</c:v>
                </c:pt>
                <c:pt idx="11419">
                  <c:v>11419</c:v>
                </c:pt>
                <c:pt idx="11420">
                  <c:v>11420</c:v>
                </c:pt>
                <c:pt idx="11421">
                  <c:v>11421</c:v>
                </c:pt>
                <c:pt idx="11422">
                  <c:v>11422</c:v>
                </c:pt>
                <c:pt idx="11423">
                  <c:v>11423</c:v>
                </c:pt>
                <c:pt idx="11424">
                  <c:v>11424</c:v>
                </c:pt>
                <c:pt idx="11425">
                  <c:v>11425</c:v>
                </c:pt>
                <c:pt idx="11426">
                  <c:v>11426</c:v>
                </c:pt>
                <c:pt idx="11427">
                  <c:v>11427</c:v>
                </c:pt>
                <c:pt idx="11428">
                  <c:v>11428</c:v>
                </c:pt>
                <c:pt idx="11429">
                  <c:v>11429</c:v>
                </c:pt>
                <c:pt idx="11430">
                  <c:v>11430</c:v>
                </c:pt>
                <c:pt idx="11431">
                  <c:v>11431</c:v>
                </c:pt>
                <c:pt idx="11432">
                  <c:v>11432</c:v>
                </c:pt>
                <c:pt idx="11433">
                  <c:v>11433</c:v>
                </c:pt>
                <c:pt idx="11434">
                  <c:v>11434</c:v>
                </c:pt>
                <c:pt idx="11435">
                  <c:v>11435</c:v>
                </c:pt>
                <c:pt idx="11436">
                  <c:v>11436</c:v>
                </c:pt>
                <c:pt idx="11437">
                  <c:v>11437</c:v>
                </c:pt>
                <c:pt idx="11438">
                  <c:v>11438</c:v>
                </c:pt>
                <c:pt idx="11439">
                  <c:v>11439</c:v>
                </c:pt>
                <c:pt idx="11440">
                  <c:v>11440</c:v>
                </c:pt>
                <c:pt idx="11441">
                  <c:v>11441</c:v>
                </c:pt>
                <c:pt idx="11442">
                  <c:v>11442</c:v>
                </c:pt>
                <c:pt idx="11443">
                  <c:v>11443</c:v>
                </c:pt>
                <c:pt idx="11444">
                  <c:v>11444</c:v>
                </c:pt>
                <c:pt idx="11445">
                  <c:v>11445</c:v>
                </c:pt>
                <c:pt idx="11446">
                  <c:v>11446</c:v>
                </c:pt>
                <c:pt idx="11447">
                  <c:v>11447</c:v>
                </c:pt>
                <c:pt idx="11448">
                  <c:v>11448</c:v>
                </c:pt>
                <c:pt idx="11449">
                  <c:v>11449</c:v>
                </c:pt>
                <c:pt idx="11450">
                  <c:v>11450</c:v>
                </c:pt>
                <c:pt idx="11451">
                  <c:v>11451</c:v>
                </c:pt>
                <c:pt idx="11452">
                  <c:v>11452</c:v>
                </c:pt>
                <c:pt idx="11453">
                  <c:v>11453</c:v>
                </c:pt>
                <c:pt idx="11454">
                  <c:v>11454</c:v>
                </c:pt>
                <c:pt idx="11455">
                  <c:v>11455</c:v>
                </c:pt>
                <c:pt idx="11456">
                  <c:v>11456</c:v>
                </c:pt>
                <c:pt idx="11457">
                  <c:v>11457</c:v>
                </c:pt>
                <c:pt idx="11458">
                  <c:v>11458</c:v>
                </c:pt>
                <c:pt idx="11459">
                  <c:v>11459</c:v>
                </c:pt>
                <c:pt idx="11460">
                  <c:v>11460</c:v>
                </c:pt>
                <c:pt idx="11461">
                  <c:v>11461</c:v>
                </c:pt>
                <c:pt idx="11462">
                  <c:v>11462</c:v>
                </c:pt>
                <c:pt idx="11463">
                  <c:v>11463</c:v>
                </c:pt>
                <c:pt idx="11464">
                  <c:v>11464</c:v>
                </c:pt>
                <c:pt idx="11465">
                  <c:v>11465</c:v>
                </c:pt>
                <c:pt idx="11466">
                  <c:v>11466</c:v>
                </c:pt>
                <c:pt idx="11467">
                  <c:v>11467</c:v>
                </c:pt>
                <c:pt idx="11468">
                  <c:v>11468</c:v>
                </c:pt>
                <c:pt idx="11469">
                  <c:v>11469</c:v>
                </c:pt>
                <c:pt idx="11470">
                  <c:v>11470</c:v>
                </c:pt>
                <c:pt idx="11471">
                  <c:v>11471</c:v>
                </c:pt>
                <c:pt idx="11472">
                  <c:v>11472</c:v>
                </c:pt>
                <c:pt idx="11473">
                  <c:v>11473</c:v>
                </c:pt>
                <c:pt idx="11474">
                  <c:v>11474</c:v>
                </c:pt>
                <c:pt idx="11475">
                  <c:v>11475</c:v>
                </c:pt>
                <c:pt idx="11476">
                  <c:v>11476</c:v>
                </c:pt>
                <c:pt idx="11477">
                  <c:v>11477</c:v>
                </c:pt>
                <c:pt idx="11478">
                  <c:v>11478</c:v>
                </c:pt>
                <c:pt idx="11479">
                  <c:v>11479</c:v>
                </c:pt>
                <c:pt idx="11480">
                  <c:v>11480</c:v>
                </c:pt>
                <c:pt idx="11481">
                  <c:v>11481</c:v>
                </c:pt>
                <c:pt idx="11482">
                  <c:v>11482</c:v>
                </c:pt>
                <c:pt idx="11483">
                  <c:v>11483</c:v>
                </c:pt>
                <c:pt idx="11484">
                  <c:v>11484</c:v>
                </c:pt>
                <c:pt idx="11485">
                  <c:v>11485</c:v>
                </c:pt>
                <c:pt idx="11486">
                  <c:v>11486</c:v>
                </c:pt>
                <c:pt idx="11487">
                  <c:v>11487</c:v>
                </c:pt>
                <c:pt idx="11488">
                  <c:v>11488</c:v>
                </c:pt>
                <c:pt idx="11489">
                  <c:v>11489</c:v>
                </c:pt>
                <c:pt idx="11490">
                  <c:v>11490</c:v>
                </c:pt>
                <c:pt idx="11491">
                  <c:v>11491</c:v>
                </c:pt>
                <c:pt idx="11492">
                  <c:v>11492</c:v>
                </c:pt>
                <c:pt idx="11493">
                  <c:v>11493</c:v>
                </c:pt>
                <c:pt idx="11494">
                  <c:v>11494</c:v>
                </c:pt>
                <c:pt idx="11495">
                  <c:v>11495</c:v>
                </c:pt>
                <c:pt idx="11496">
                  <c:v>11496</c:v>
                </c:pt>
                <c:pt idx="11497">
                  <c:v>11497</c:v>
                </c:pt>
                <c:pt idx="11498">
                  <c:v>11498</c:v>
                </c:pt>
                <c:pt idx="11499">
                  <c:v>11499</c:v>
                </c:pt>
                <c:pt idx="11500">
                  <c:v>11500</c:v>
                </c:pt>
                <c:pt idx="11501">
                  <c:v>11501</c:v>
                </c:pt>
                <c:pt idx="11502">
                  <c:v>11502</c:v>
                </c:pt>
                <c:pt idx="11503">
                  <c:v>11503</c:v>
                </c:pt>
                <c:pt idx="11504">
                  <c:v>11504</c:v>
                </c:pt>
                <c:pt idx="11505">
                  <c:v>11505</c:v>
                </c:pt>
                <c:pt idx="11506">
                  <c:v>11506</c:v>
                </c:pt>
                <c:pt idx="11507">
                  <c:v>11507</c:v>
                </c:pt>
                <c:pt idx="11508">
                  <c:v>11508</c:v>
                </c:pt>
                <c:pt idx="11509">
                  <c:v>11509</c:v>
                </c:pt>
                <c:pt idx="11510">
                  <c:v>11510</c:v>
                </c:pt>
                <c:pt idx="11511">
                  <c:v>11511</c:v>
                </c:pt>
                <c:pt idx="11512">
                  <c:v>11512</c:v>
                </c:pt>
                <c:pt idx="11513">
                  <c:v>11513</c:v>
                </c:pt>
                <c:pt idx="11514">
                  <c:v>11514</c:v>
                </c:pt>
                <c:pt idx="11515">
                  <c:v>11515</c:v>
                </c:pt>
                <c:pt idx="11516">
                  <c:v>11516</c:v>
                </c:pt>
                <c:pt idx="11517">
                  <c:v>11517</c:v>
                </c:pt>
                <c:pt idx="11518">
                  <c:v>11518</c:v>
                </c:pt>
                <c:pt idx="11519">
                  <c:v>11519</c:v>
                </c:pt>
                <c:pt idx="11520">
                  <c:v>11520</c:v>
                </c:pt>
                <c:pt idx="11521">
                  <c:v>11521</c:v>
                </c:pt>
                <c:pt idx="11522">
                  <c:v>11522</c:v>
                </c:pt>
                <c:pt idx="11523">
                  <c:v>11523</c:v>
                </c:pt>
                <c:pt idx="11524">
                  <c:v>11524</c:v>
                </c:pt>
                <c:pt idx="11525">
                  <c:v>11525</c:v>
                </c:pt>
                <c:pt idx="11526">
                  <c:v>11526</c:v>
                </c:pt>
                <c:pt idx="11527">
                  <c:v>11527</c:v>
                </c:pt>
                <c:pt idx="11528">
                  <c:v>11528</c:v>
                </c:pt>
                <c:pt idx="11529">
                  <c:v>11529</c:v>
                </c:pt>
                <c:pt idx="11530">
                  <c:v>11530</c:v>
                </c:pt>
                <c:pt idx="11531">
                  <c:v>11531</c:v>
                </c:pt>
                <c:pt idx="11532">
                  <c:v>11532</c:v>
                </c:pt>
                <c:pt idx="11533">
                  <c:v>11533</c:v>
                </c:pt>
                <c:pt idx="11534">
                  <c:v>11534</c:v>
                </c:pt>
                <c:pt idx="11535">
                  <c:v>11535</c:v>
                </c:pt>
                <c:pt idx="11536">
                  <c:v>11536</c:v>
                </c:pt>
                <c:pt idx="11537">
                  <c:v>11537</c:v>
                </c:pt>
                <c:pt idx="11538">
                  <c:v>11538</c:v>
                </c:pt>
                <c:pt idx="11539">
                  <c:v>11539</c:v>
                </c:pt>
                <c:pt idx="11540">
                  <c:v>11540</c:v>
                </c:pt>
                <c:pt idx="11541">
                  <c:v>11541</c:v>
                </c:pt>
                <c:pt idx="11542">
                  <c:v>11542</c:v>
                </c:pt>
                <c:pt idx="11543">
                  <c:v>11543</c:v>
                </c:pt>
                <c:pt idx="11544">
                  <c:v>11544</c:v>
                </c:pt>
                <c:pt idx="11545">
                  <c:v>11545</c:v>
                </c:pt>
                <c:pt idx="11546">
                  <c:v>11546</c:v>
                </c:pt>
                <c:pt idx="11547">
                  <c:v>11547</c:v>
                </c:pt>
                <c:pt idx="11548">
                  <c:v>11548</c:v>
                </c:pt>
                <c:pt idx="11549">
                  <c:v>11549</c:v>
                </c:pt>
                <c:pt idx="11550">
                  <c:v>11550</c:v>
                </c:pt>
                <c:pt idx="11551">
                  <c:v>11551</c:v>
                </c:pt>
                <c:pt idx="11552">
                  <c:v>11552</c:v>
                </c:pt>
                <c:pt idx="11553">
                  <c:v>11553</c:v>
                </c:pt>
                <c:pt idx="11554">
                  <c:v>11554</c:v>
                </c:pt>
                <c:pt idx="11555">
                  <c:v>11555</c:v>
                </c:pt>
                <c:pt idx="11556">
                  <c:v>11556</c:v>
                </c:pt>
                <c:pt idx="11557">
                  <c:v>11557</c:v>
                </c:pt>
                <c:pt idx="11558">
                  <c:v>11558</c:v>
                </c:pt>
                <c:pt idx="11559">
                  <c:v>11559</c:v>
                </c:pt>
                <c:pt idx="11560">
                  <c:v>11560</c:v>
                </c:pt>
                <c:pt idx="11561">
                  <c:v>11561</c:v>
                </c:pt>
                <c:pt idx="11562">
                  <c:v>11562</c:v>
                </c:pt>
                <c:pt idx="11563">
                  <c:v>11563</c:v>
                </c:pt>
                <c:pt idx="11564">
                  <c:v>11564</c:v>
                </c:pt>
                <c:pt idx="11565">
                  <c:v>11565</c:v>
                </c:pt>
                <c:pt idx="11566">
                  <c:v>11566</c:v>
                </c:pt>
                <c:pt idx="11567">
                  <c:v>11567</c:v>
                </c:pt>
                <c:pt idx="11568">
                  <c:v>11568</c:v>
                </c:pt>
                <c:pt idx="11569">
                  <c:v>11569</c:v>
                </c:pt>
                <c:pt idx="11570">
                  <c:v>11570</c:v>
                </c:pt>
                <c:pt idx="11571">
                  <c:v>11571</c:v>
                </c:pt>
                <c:pt idx="11572">
                  <c:v>11572</c:v>
                </c:pt>
                <c:pt idx="11573">
                  <c:v>11573</c:v>
                </c:pt>
                <c:pt idx="11574">
                  <c:v>11574</c:v>
                </c:pt>
                <c:pt idx="11575">
                  <c:v>11575</c:v>
                </c:pt>
                <c:pt idx="11576">
                  <c:v>11576</c:v>
                </c:pt>
                <c:pt idx="11577">
                  <c:v>11577</c:v>
                </c:pt>
                <c:pt idx="11578">
                  <c:v>11578</c:v>
                </c:pt>
                <c:pt idx="11579">
                  <c:v>11579</c:v>
                </c:pt>
                <c:pt idx="11580">
                  <c:v>11580</c:v>
                </c:pt>
                <c:pt idx="11581">
                  <c:v>11581</c:v>
                </c:pt>
                <c:pt idx="11582">
                  <c:v>11582</c:v>
                </c:pt>
                <c:pt idx="11583">
                  <c:v>11583</c:v>
                </c:pt>
                <c:pt idx="11584">
                  <c:v>11584</c:v>
                </c:pt>
                <c:pt idx="11585">
                  <c:v>11585</c:v>
                </c:pt>
                <c:pt idx="11586">
                  <c:v>11586</c:v>
                </c:pt>
                <c:pt idx="11587">
                  <c:v>11587</c:v>
                </c:pt>
                <c:pt idx="11588">
                  <c:v>11588</c:v>
                </c:pt>
                <c:pt idx="11589">
                  <c:v>11589</c:v>
                </c:pt>
                <c:pt idx="11590">
                  <c:v>11590</c:v>
                </c:pt>
                <c:pt idx="11591">
                  <c:v>11591</c:v>
                </c:pt>
                <c:pt idx="11592">
                  <c:v>11592</c:v>
                </c:pt>
                <c:pt idx="11593">
                  <c:v>11593</c:v>
                </c:pt>
                <c:pt idx="11594">
                  <c:v>11594</c:v>
                </c:pt>
                <c:pt idx="11595">
                  <c:v>11595</c:v>
                </c:pt>
                <c:pt idx="11596">
                  <c:v>11596</c:v>
                </c:pt>
                <c:pt idx="11597">
                  <c:v>11597</c:v>
                </c:pt>
                <c:pt idx="11598">
                  <c:v>11598</c:v>
                </c:pt>
                <c:pt idx="11599">
                  <c:v>11599</c:v>
                </c:pt>
                <c:pt idx="11600">
                  <c:v>11600</c:v>
                </c:pt>
                <c:pt idx="11601">
                  <c:v>11601</c:v>
                </c:pt>
                <c:pt idx="11602">
                  <c:v>11602</c:v>
                </c:pt>
                <c:pt idx="11603">
                  <c:v>11603</c:v>
                </c:pt>
                <c:pt idx="11604">
                  <c:v>11604</c:v>
                </c:pt>
                <c:pt idx="11605">
                  <c:v>11605</c:v>
                </c:pt>
                <c:pt idx="11606">
                  <c:v>11606</c:v>
                </c:pt>
                <c:pt idx="11607">
                  <c:v>11607</c:v>
                </c:pt>
                <c:pt idx="11608">
                  <c:v>11608</c:v>
                </c:pt>
                <c:pt idx="11609">
                  <c:v>11609</c:v>
                </c:pt>
                <c:pt idx="11610">
                  <c:v>11610</c:v>
                </c:pt>
                <c:pt idx="11611">
                  <c:v>11611</c:v>
                </c:pt>
                <c:pt idx="11612">
                  <c:v>11612</c:v>
                </c:pt>
                <c:pt idx="11613">
                  <c:v>11613</c:v>
                </c:pt>
                <c:pt idx="11614">
                  <c:v>11614</c:v>
                </c:pt>
                <c:pt idx="11615">
                  <c:v>11615</c:v>
                </c:pt>
                <c:pt idx="11616">
                  <c:v>11616</c:v>
                </c:pt>
                <c:pt idx="11617">
                  <c:v>11617</c:v>
                </c:pt>
                <c:pt idx="11618">
                  <c:v>11618</c:v>
                </c:pt>
                <c:pt idx="11619">
                  <c:v>11619</c:v>
                </c:pt>
                <c:pt idx="11620">
                  <c:v>11620</c:v>
                </c:pt>
                <c:pt idx="11621">
                  <c:v>11621</c:v>
                </c:pt>
                <c:pt idx="11622">
                  <c:v>11622</c:v>
                </c:pt>
                <c:pt idx="11623">
                  <c:v>11623</c:v>
                </c:pt>
                <c:pt idx="11624">
                  <c:v>11624</c:v>
                </c:pt>
                <c:pt idx="11625">
                  <c:v>11625</c:v>
                </c:pt>
                <c:pt idx="11626">
                  <c:v>11626</c:v>
                </c:pt>
                <c:pt idx="11627">
                  <c:v>11627</c:v>
                </c:pt>
                <c:pt idx="11628">
                  <c:v>11628</c:v>
                </c:pt>
                <c:pt idx="11629">
                  <c:v>11629</c:v>
                </c:pt>
                <c:pt idx="11630">
                  <c:v>11630</c:v>
                </c:pt>
                <c:pt idx="11631">
                  <c:v>11631</c:v>
                </c:pt>
                <c:pt idx="11632">
                  <c:v>11632</c:v>
                </c:pt>
                <c:pt idx="11633">
                  <c:v>11633</c:v>
                </c:pt>
                <c:pt idx="11634">
                  <c:v>11634</c:v>
                </c:pt>
                <c:pt idx="11635">
                  <c:v>11635</c:v>
                </c:pt>
                <c:pt idx="11636">
                  <c:v>11636</c:v>
                </c:pt>
                <c:pt idx="11637">
                  <c:v>11637</c:v>
                </c:pt>
                <c:pt idx="11638">
                  <c:v>11638</c:v>
                </c:pt>
                <c:pt idx="11639">
                  <c:v>11639</c:v>
                </c:pt>
                <c:pt idx="11640">
                  <c:v>11640</c:v>
                </c:pt>
                <c:pt idx="11641">
                  <c:v>11641</c:v>
                </c:pt>
                <c:pt idx="11642">
                  <c:v>11642</c:v>
                </c:pt>
                <c:pt idx="11643">
                  <c:v>11643</c:v>
                </c:pt>
                <c:pt idx="11644">
                  <c:v>11644</c:v>
                </c:pt>
                <c:pt idx="11645">
                  <c:v>11645</c:v>
                </c:pt>
                <c:pt idx="11646">
                  <c:v>11646</c:v>
                </c:pt>
                <c:pt idx="11647">
                  <c:v>11647</c:v>
                </c:pt>
                <c:pt idx="11648">
                  <c:v>11648</c:v>
                </c:pt>
                <c:pt idx="11649">
                  <c:v>11649</c:v>
                </c:pt>
                <c:pt idx="11650">
                  <c:v>11650</c:v>
                </c:pt>
                <c:pt idx="11651">
                  <c:v>11651</c:v>
                </c:pt>
                <c:pt idx="11652">
                  <c:v>11652</c:v>
                </c:pt>
                <c:pt idx="11653">
                  <c:v>11653</c:v>
                </c:pt>
                <c:pt idx="11654">
                  <c:v>11654</c:v>
                </c:pt>
                <c:pt idx="11655">
                  <c:v>11655</c:v>
                </c:pt>
                <c:pt idx="11656">
                  <c:v>11656</c:v>
                </c:pt>
                <c:pt idx="11657">
                  <c:v>11657</c:v>
                </c:pt>
                <c:pt idx="11658">
                  <c:v>11658</c:v>
                </c:pt>
                <c:pt idx="11659">
                  <c:v>11659</c:v>
                </c:pt>
                <c:pt idx="11660">
                  <c:v>11660</c:v>
                </c:pt>
                <c:pt idx="11661">
                  <c:v>11661</c:v>
                </c:pt>
                <c:pt idx="11662">
                  <c:v>11662</c:v>
                </c:pt>
                <c:pt idx="11663">
                  <c:v>11663</c:v>
                </c:pt>
                <c:pt idx="11664">
                  <c:v>11664</c:v>
                </c:pt>
                <c:pt idx="11665">
                  <c:v>11665</c:v>
                </c:pt>
                <c:pt idx="11666">
                  <c:v>11666</c:v>
                </c:pt>
                <c:pt idx="11667">
                  <c:v>11667</c:v>
                </c:pt>
                <c:pt idx="11668">
                  <c:v>11668</c:v>
                </c:pt>
                <c:pt idx="11669">
                  <c:v>11669</c:v>
                </c:pt>
                <c:pt idx="11670">
                  <c:v>11670</c:v>
                </c:pt>
                <c:pt idx="11671">
                  <c:v>11671</c:v>
                </c:pt>
                <c:pt idx="11672">
                  <c:v>11672</c:v>
                </c:pt>
                <c:pt idx="11673">
                  <c:v>11673</c:v>
                </c:pt>
                <c:pt idx="11674">
                  <c:v>11674</c:v>
                </c:pt>
                <c:pt idx="11675">
                  <c:v>11675</c:v>
                </c:pt>
                <c:pt idx="11676">
                  <c:v>11676</c:v>
                </c:pt>
                <c:pt idx="11677">
                  <c:v>11677</c:v>
                </c:pt>
                <c:pt idx="11678">
                  <c:v>11678</c:v>
                </c:pt>
                <c:pt idx="11679">
                  <c:v>11679</c:v>
                </c:pt>
                <c:pt idx="11680">
                  <c:v>11680</c:v>
                </c:pt>
                <c:pt idx="11681">
                  <c:v>11681</c:v>
                </c:pt>
                <c:pt idx="11682">
                  <c:v>11682</c:v>
                </c:pt>
                <c:pt idx="11683">
                  <c:v>11683</c:v>
                </c:pt>
                <c:pt idx="11684">
                  <c:v>11684</c:v>
                </c:pt>
                <c:pt idx="11685">
                  <c:v>11685</c:v>
                </c:pt>
                <c:pt idx="11686">
                  <c:v>11686</c:v>
                </c:pt>
                <c:pt idx="11687">
                  <c:v>11687</c:v>
                </c:pt>
                <c:pt idx="11688">
                  <c:v>11688</c:v>
                </c:pt>
                <c:pt idx="11689">
                  <c:v>11689</c:v>
                </c:pt>
                <c:pt idx="11690">
                  <c:v>11690</c:v>
                </c:pt>
                <c:pt idx="11691">
                  <c:v>11691</c:v>
                </c:pt>
                <c:pt idx="11692">
                  <c:v>11692</c:v>
                </c:pt>
                <c:pt idx="11693">
                  <c:v>11693</c:v>
                </c:pt>
                <c:pt idx="11694">
                  <c:v>11694</c:v>
                </c:pt>
                <c:pt idx="11695">
                  <c:v>11695</c:v>
                </c:pt>
                <c:pt idx="11696">
                  <c:v>11696</c:v>
                </c:pt>
                <c:pt idx="11697">
                  <c:v>11697</c:v>
                </c:pt>
                <c:pt idx="11698">
                  <c:v>11698</c:v>
                </c:pt>
                <c:pt idx="11699">
                  <c:v>11699</c:v>
                </c:pt>
                <c:pt idx="11700">
                  <c:v>11700</c:v>
                </c:pt>
                <c:pt idx="11701">
                  <c:v>11701</c:v>
                </c:pt>
                <c:pt idx="11702">
                  <c:v>11702</c:v>
                </c:pt>
                <c:pt idx="11703">
                  <c:v>11703</c:v>
                </c:pt>
                <c:pt idx="11704">
                  <c:v>11704</c:v>
                </c:pt>
                <c:pt idx="11705">
                  <c:v>11705</c:v>
                </c:pt>
                <c:pt idx="11706">
                  <c:v>11706</c:v>
                </c:pt>
                <c:pt idx="11707">
                  <c:v>11707</c:v>
                </c:pt>
                <c:pt idx="11708">
                  <c:v>11708</c:v>
                </c:pt>
                <c:pt idx="11709">
                  <c:v>11709</c:v>
                </c:pt>
                <c:pt idx="11710">
                  <c:v>11710</c:v>
                </c:pt>
                <c:pt idx="11711">
                  <c:v>11711</c:v>
                </c:pt>
                <c:pt idx="11712">
                  <c:v>11712</c:v>
                </c:pt>
                <c:pt idx="11713">
                  <c:v>11713</c:v>
                </c:pt>
                <c:pt idx="11714">
                  <c:v>11714</c:v>
                </c:pt>
                <c:pt idx="11715">
                  <c:v>11715</c:v>
                </c:pt>
                <c:pt idx="11716">
                  <c:v>11716</c:v>
                </c:pt>
                <c:pt idx="11717">
                  <c:v>11717</c:v>
                </c:pt>
                <c:pt idx="11718">
                  <c:v>11718</c:v>
                </c:pt>
                <c:pt idx="11719">
                  <c:v>11719</c:v>
                </c:pt>
                <c:pt idx="11720">
                  <c:v>11720</c:v>
                </c:pt>
                <c:pt idx="11721">
                  <c:v>11721</c:v>
                </c:pt>
                <c:pt idx="11722">
                  <c:v>11722</c:v>
                </c:pt>
                <c:pt idx="11723">
                  <c:v>11723</c:v>
                </c:pt>
                <c:pt idx="11724">
                  <c:v>11724</c:v>
                </c:pt>
                <c:pt idx="11725">
                  <c:v>11725</c:v>
                </c:pt>
                <c:pt idx="11726">
                  <c:v>11726</c:v>
                </c:pt>
                <c:pt idx="11727">
                  <c:v>11727</c:v>
                </c:pt>
                <c:pt idx="11728">
                  <c:v>11728</c:v>
                </c:pt>
                <c:pt idx="11729">
                  <c:v>11729</c:v>
                </c:pt>
                <c:pt idx="11730">
                  <c:v>11730</c:v>
                </c:pt>
                <c:pt idx="11731">
                  <c:v>11731</c:v>
                </c:pt>
                <c:pt idx="11732">
                  <c:v>11732</c:v>
                </c:pt>
                <c:pt idx="11733">
                  <c:v>11733</c:v>
                </c:pt>
                <c:pt idx="11734">
                  <c:v>11734</c:v>
                </c:pt>
                <c:pt idx="11735">
                  <c:v>11735</c:v>
                </c:pt>
                <c:pt idx="11736">
                  <c:v>11736</c:v>
                </c:pt>
                <c:pt idx="11737">
                  <c:v>11737</c:v>
                </c:pt>
                <c:pt idx="11738">
                  <c:v>11738</c:v>
                </c:pt>
                <c:pt idx="11739">
                  <c:v>11739</c:v>
                </c:pt>
                <c:pt idx="11740">
                  <c:v>11740</c:v>
                </c:pt>
                <c:pt idx="11741">
                  <c:v>11741</c:v>
                </c:pt>
                <c:pt idx="11742">
                  <c:v>11742</c:v>
                </c:pt>
                <c:pt idx="11743">
                  <c:v>11743</c:v>
                </c:pt>
                <c:pt idx="11744">
                  <c:v>11744</c:v>
                </c:pt>
                <c:pt idx="11745">
                  <c:v>11745</c:v>
                </c:pt>
                <c:pt idx="11746">
                  <c:v>11746</c:v>
                </c:pt>
                <c:pt idx="11747">
                  <c:v>11747</c:v>
                </c:pt>
                <c:pt idx="11748">
                  <c:v>11748</c:v>
                </c:pt>
                <c:pt idx="11749">
                  <c:v>11749</c:v>
                </c:pt>
                <c:pt idx="11750">
                  <c:v>11750</c:v>
                </c:pt>
                <c:pt idx="11751">
                  <c:v>11751</c:v>
                </c:pt>
                <c:pt idx="11752">
                  <c:v>11752</c:v>
                </c:pt>
                <c:pt idx="11753">
                  <c:v>11753</c:v>
                </c:pt>
                <c:pt idx="11754">
                  <c:v>11754</c:v>
                </c:pt>
                <c:pt idx="11755">
                  <c:v>11755</c:v>
                </c:pt>
                <c:pt idx="11756">
                  <c:v>11756</c:v>
                </c:pt>
                <c:pt idx="11757">
                  <c:v>11757</c:v>
                </c:pt>
                <c:pt idx="11758">
                  <c:v>11758</c:v>
                </c:pt>
                <c:pt idx="11759">
                  <c:v>11759</c:v>
                </c:pt>
                <c:pt idx="11760">
                  <c:v>11760</c:v>
                </c:pt>
                <c:pt idx="11761">
                  <c:v>11761</c:v>
                </c:pt>
                <c:pt idx="11762">
                  <c:v>11762</c:v>
                </c:pt>
                <c:pt idx="11763">
                  <c:v>11763</c:v>
                </c:pt>
                <c:pt idx="11764">
                  <c:v>11764</c:v>
                </c:pt>
                <c:pt idx="11765">
                  <c:v>11765</c:v>
                </c:pt>
                <c:pt idx="11766">
                  <c:v>11766</c:v>
                </c:pt>
                <c:pt idx="11767">
                  <c:v>11767</c:v>
                </c:pt>
                <c:pt idx="11768">
                  <c:v>11768</c:v>
                </c:pt>
                <c:pt idx="11769">
                  <c:v>11769</c:v>
                </c:pt>
                <c:pt idx="11770">
                  <c:v>11770</c:v>
                </c:pt>
                <c:pt idx="11771">
                  <c:v>11771</c:v>
                </c:pt>
                <c:pt idx="11772">
                  <c:v>11772</c:v>
                </c:pt>
                <c:pt idx="11773">
                  <c:v>11773</c:v>
                </c:pt>
                <c:pt idx="11774">
                  <c:v>11774</c:v>
                </c:pt>
                <c:pt idx="11775">
                  <c:v>11775</c:v>
                </c:pt>
                <c:pt idx="11776">
                  <c:v>11776</c:v>
                </c:pt>
                <c:pt idx="11777">
                  <c:v>11777</c:v>
                </c:pt>
                <c:pt idx="11778">
                  <c:v>11778</c:v>
                </c:pt>
                <c:pt idx="11779">
                  <c:v>11779</c:v>
                </c:pt>
                <c:pt idx="11780">
                  <c:v>11780</c:v>
                </c:pt>
                <c:pt idx="11781">
                  <c:v>11781</c:v>
                </c:pt>
                <c:pt idx="11782">
                  <c:v>11782</c:v>
                </c:pt>
                <c:pt idx="11783">
                  <c:v>11783</c:v>
                </c:pt>
                <c:pt idx="11784">
                  <c:v>11784</c:v>
                </c:pt>
                <c:pt idx="11785">
                  <c:v>11785</c:v>
                </c:pt>
                <c:pt idx="11786">
                  <c:v>11786</c:v>
                </c:pt>
                <c:pt idx="11787">
                  <c:v>11787</c:v>
                </c:pt>
                <c:pt idx="11788">
                  <c:v>11788</c:v>
                </c:pt>
                <c:pt idx="11789">
                  <c:v>11789</c:v>
                </c:pt>
                <c:pt idx="11790">
                  <c:v>11790</c:v>
                </c:pt>
                <c:pt idx="11791">
                  <c:v>11791</c:v>
                </c:pt>
                <c:pt idx="11792">
                  <c:v>11792</c:v>
                </c:pt>
                <c:pt idx="11793">
                  <c:v>11793</c:v>
                </c:pt>
                <c:pt idx="11794">
                  <c:v>11794</c:v>
                </c:pt>
                <c:pt idx="11795">
                  <c:v>11795</c:v>
                </c:pt>
                <c:pt idx="11796">
                  <c:v>11796</c:v>
                </c:pt>
                <c:pt idx="11797">
                  <c:v>11797</c:v>
                </c:pt>
                <c:pt idx="11798">
                  <c:v>11798</c:v>
                </c:pt>
                <c:pt idx="11799">
                  <c:v>11799</c:v>
                </c:pt>
                <c:pt idx="11800">
                  <c:v>11800</c:v>
                </c:pt>
                <c:pt idx="11801">
                  <c:v>11801</c:v>
                </c:pt>
                <c:pt idx="11802">
                  <c:v>11802</c:v>
                </c:pt>
                <c:pt idx="11803">
                  <c:v>11803</c:v>
                </c:pt>
                <c:pt idx="11804">
                  <c:v>11804</c:v>
                </c:pt>
                <c:pt idx="11805">
                  <c:v>11805</c:v>
                </c:pt>
                <c:pt idx="11806">
                  <c:v>11806</c:v>
                </c:pt>
                <c:pt idx="11807">
                  <c:v>11807</c:v>
                </c:pt>
                <c:pt idx="11808">
                  <c:v>11808</c:v>
                </c:pt>
                <c:pt idx="11809">
                  <c:v>11809</c:v>
                </c:pt>
                <c:pt idx="11810">
                  <c:v>11810</c:v>
                </c:pt>
                <c:pt idx="11811">
                  <c:v>11811</c:v>
                </c:pt>
                <c:pt idx="11812">
                  <c:v>11812</c:v>
                </c:pt>
                <c:pt idx="11813">
                  <c:v>11813</c:v>
                </c:pt>
                <c:pt idx="11814">
                  <c:v>11814</c:v>
                </c:pt>
                <c:pt idx="11815">
                  <c:v>11815</c:v>
                </c:pt>
                <c:pt idx="11816">
                  <c:v>11816</c:v>
                </c:pt>
                <c:pt idx="11817">
                  <c:v>11817</c:v>
                </c:pt>
                <c:pt idx="11818">
                  <c:v>11818</c:v>
                </c:pt>
                <c:pt idx="11819">
                  <c:v>11819</c:v>
                </c:pt>
                <c:pt idx="11820">
                  <c:v>11820</c:v>
                </c:pt>
                <c:pt idx="11821">
                  <c:v>11821</c:v>
                </c:pt>
                <c:pt idx="11822">
                  <c:v>11822</c:v>
                </c:pt>
                <c:pt idx="11823">
                  <c:v>11823</c:v>
                </c:pt>
                <c:pt idx="11824">
                  <c:v>11824</c:v>
                </c:pt>
                <c:pt idx="11825">
                  <c:v>11825</c:v>
                </c:pt>
                <c:pt idx="11826">
                  <c:v>11826</c:v>
                </c:pt>
                <c:pt idx="11827">
                  <c:v>11827</c:v>
                </c:pt>
                <c:pt idx="11828">
                  <c:v>11828</c:v>
                </c:pt>
                <c:pt idx="11829">
                  <c:v>11829</c:v>
                </c:pt>
                <c:pt idx="11830">
                  <c:v>11830</c:v>
                </c:pt>
                <c:pt idx="11831">
                  <c:v>11831</c:v>
                </c:pt>
                <c:pt idx="11832">
                  <c:v>11832</c:v>
                </c:pt>
                <c:pt idx="11833">
                  <c:v>11833</c:v>
                </c:pt>
                <c:pt idx="11834">
                  <c:v>11834</c:v>
                </c:pt>
                <c:pt idx="11835">
                  <c:v>11835</c:v>
                </c:pt>
                <c:pt idx="11836">
                  <c:v>11836</c:v>
                </c:pt>
                <c:pt idx="11837">
                  <c:v>11837</c:v>
                </c:pt>
                <c:pt idx="11838">
                  <c:v>11838</c:v>
                </c:pt>
                <c:pt idx="11839">
                  <c:v>11839</c:v>
                </c:pt>
                <c:pt idx="11840">
                  <c:v>11840</c:v>
                </c:pt>
                <c:pt idx="11841">
                  <c:v>11841</c:v>
                </c:pt>
                <c:pt idx="11842">
                  <c:v>11842</c:v>
                </c:pt>
                <c:pt idx="11843">
                  <c:v>11843</c:v>
                </c:pt>
                <c:pt idx="11844">
                  <c:v>11844</c:v>
                </c:pt>
                <c:pt idx="11845">
                  <c:v>11845</c:v>
                </c:pt>
                <c:pt idx="11846">
                  <c:v>11846</c:v>
                </c:pt>
                <c:pt idx="11847">
                  <c:v>11847</c:v>
                </c:pt>
                <c:pt idx="11848">
                  <c:v>11848</c:v>
                </c:pt>
                <c:pt idx="11849">
                  <c:v>11849</c:v>
                </c:pt>
                <c:pt idx="11850">
                  <c:v>11850</c:v>
                </c:pt>
                <c:pt idx="11851">
                  <c:v>11851</c:v>
                </c:pt>
                <c:pt idx="11852">
                  <c:v>11852</c:v>
                </c:pt>
                <c:pt idx="11853">
                  <c:v>11853</c:v>
                </c:pt>
                <c:pt idx="11854">
                  <c:v>11854</c:v>
                </c:pt>
                <c:pt idx="11855">
                  <c:v>11855</c:v>
                </c:pt>
                <c:pt idx="11856">
                  <c:v>11856</c:v>
                </c:pt>
                <c:pt idx="11857">
                  <c:v>11857</c:v>
                </c:pt>
                <c:pt idx="11858">
                  <c:v>11858</c:v>
                </c:pt>
                <c:pt idx="11859">
                  <c:v>11859</c:v>
                </c:pt>
                <c:pt idx="11860">
                  <c:v>11860</c:v>
                </c:pt>
                <c:pt idx="11861">
                  <c:v>11861</c:v>
                </c:pt>
                <c:pt idx="11862">
                  <c:v>11862</c:v>
                </c:pt>
                <c:pt idx="11863">
                  <c:v>11863</c:v>
                </c:pt>
                <c:pt idx="11864">
                  <c:v>11864</c:v>
                </c:pt>
                <c:pt idx="11865">
                  <c:v>11865</c:v>
                </c:pt>
                <c:pt idx="11866">
                  <c:v>11866</c:v>
                </c:pt>
                <c:pt idx="11867">
                  <c:v>11867</c:v>
                </c:pt>
                <c:pt idx="11868">
                  <c:v>11868</c:v>
                </c:pt>
                <c:pt idx="11869">
                  <c:v>11869</c:v>
                </c:pt>
                <c:pt idx="11870">
                  <c:v>11870</c:v>
                </c:pt>
                <c:pt idx="11871">
                  <c:v>11871</c:v>
                </c:pt>
                <c:pt idx="11872">
                  <c:v>11872</c:v>
                </c:pt>
                <c:pt idx="11873">
                  <c:v>11873</c:v>
                </c:pt>
                <c:pt idx="11874">
                  <c:v>11874</c:v>
                </c:pt>
                <c:pt idx="11875">
                  <c:v>11875</c:v>
                </c:pt>
                <c:pt idx="11876">
                  <c:v>11876</c:v>
                </c:pt>
                <c:pt idx="11877">
                  <c:v>11877</c:v>
                </c:pt>
                <c:pt idx="11878">
                  <c:v>11878</c:v>
                </c:pt>
                <c:pt idx="11879">
                  <c:v>11879</c:v>
                </c:pt>
                <c:pt idx="11880">
                  <c:v>11880</c:v>
                </c:pt>
                <c:pt idx="11881">
                  <c:v>11881</c:v>
                </c:pt>
                <c:pt idx="11882">
                  <c:v>11882</c:v>
                </c:pt>
                <c:pt idx="11883">
                  <c:v>11883</c:v>
                </c:pt>
                <c:pt idx="11884">
                  <c:v>11884</c:v>
                </c:pt>
                <c:pt idx="11885">
                  <c:v>11885</c:v>
                </c:pt>
                <c:pt idx="11886">
                  <c:v>11886</c:v>
                </c:pt>
                <c:pt idx="11887">
                  <c:v>11887</c:v>
                </c:pt>
                <c:pt idx="11888">
                  <c:v>11888</c:v>
                </c:pt>
                <c:pt idx="11889">
                  <c:v>11889</c:v>
                </c:pt>
                <c:pt idx="11890">
                  <c:v>11890</c:v>
                </c:pt>
                <c:pt idx="11891">
                  <c:v>11891</c:v>
                </c:pt>
                <c:pt idx="11892">
                  <c:v>11892</c:v>
                </c:pt>
                <c:pt idx="11893">
                  <c:v>11893</c:v>
                </c:pt>
                <c:pt idx="11894">
                  <c:v>11894</c:v>
                </c:pt>
                <c:pt idx="11895">
                  <c:v>11895</c:v>
                </c:pt>
                <c:pt idx="11896">
                  <c:v>11896</c:v>
                </c:pt>
                <c:pt idx="11897">
                  <c:v>11897</c:v>
                </c:pt>
                <c:pt idx="11898">
                  <c:v>11898</c:v>
                </c:pt>
                <c:pt idx="11899">
                  <c:v>11899</c:v>
                </c:pt>
                <c:pt idx="11900">
                  <c:v>11900</c:v>
                </c:pt>
                <c:pt idx="11901">
                  <c:v>11901</c:v>
                </c:pt>
                <c:pt idx="11902">
                  <c:v>11902</c:v>
                </c:pt>
                <c:pt idx="11903">
                  <c:v>11903</c:v>
                </c:pt>
                <c:pt idx="11904">
                  <c:v>11904</c:v>
                </c:pt>
                <c:pt idx="11905">
                  <c:v>11905</c:v>
                </c:pt>
                <c:pt idx="11906">
                  <c:v>11906</c:v>
                </c:pt>
                <c:pt idx="11907">
                  <c:v>11907</c:v>
                </c:pt>
                <c:pt idx="11908">
                  <c:v>11908</c:v>
                </c:pt>
                <c:pt idx="11909">
                  <c:v>11909</c:v>
                </c:pt>
                <c:pt idx="11910">
                  <c:v>11910</c:v>
                </c:pt>
                <c:pt idx="11911">
                  <c:v>11911</c:v>
                </c:pt>
                <c:pt idx="11912">
                  <c:v>11912</c:v>
                </c:pt>
                <c:pt idx="11913">
                  <c:v>11913</c:v>
                </c:pt>
                <c:pt idx="11914">
                  <c:v>11914</c:v>
                </c:pt>
                <c:pt idx="11915">
                  <c:v>11915</c:v>
                </c:pt>
                <c:pt idx="11916">
                  <c:v>11916</c:v>
                </c:pt>
                <c:pt idx="11917">
                  <c:v>11917</c:v>
                </c:pt>
                <c:pt idx="11918">
                  <c:v>11918</c:v>
                </c:pt>
                <c:pt idx="11919">
                  <c:v>11919</c:v>
                </c:pt>
                <c:pt idx="11920">
                  <c:v>11920</c:v>
                </c:pt>
                <c:pt idx="11921">
                  <c:v>11921</c:v>
                </c:pt>
                <c:pt idx="11922">
                  <c:v>11922</c:v>
                </c:pt>
                <c:pt idx="11923">
                  <c:v>11923</c:v>
                </c:pt>
                <c:pt idx="11924">
                  <c:v>11924</c:v>
                </c:pt>
                <c:pt idx="11925">
                  <c:v>11925</c:v>
                </c:pt>
                <c:pt idx="11926">
                  <c:v>11926</c:v>
                </c:pt>
                <c:pt idx="11927">
                  <c:v>11927</c:v>
                </c:pt>
                <c:pt idx="11928">
                  <c:v>11928</c:v>
                </c:pt>
                <c:pt idx="11929">
                  <c:v>11929</c:v>
                </c:pt>
                <c:pt idx="11930">
                  <c:v>11930</c:v>
                </c:pt>
                <c:pt idx="11931">
                  <c:v>11931</c:v>
                </c:pt>
                <c:pt idx="11932">
                  <c:v>11932</c:v>
                </c:pt>
                <c:pt idx="11933">
                  <c:v>11933</c:v>
                </c:pt>
                <c:pt idx="11934">
                  <c:v>11934</c:v>
                </c:pt>
                <c:pt idx="11935">
                  <c:v>11935</c:v>
                </c:pt>
                <c:pt idx="11936">
                  <c:v>11936</c:v>
                </c:pt>
                <c:pt idx="11937">
                  <c:v>11937</c:v>
                </c:pt>
                <c:pt idx="11938">
                  <c:v>11938</c:v>
                </c:pt>
                <c:pt idx="11939">
                  <c:v>11939</c:v>
                </c:pt>
                <c:pt idx="11940">
                  <c:v>11940</c:v>
                </c:pt>
                <c:pt idx="11941">
                  <c:v>11941</c:v>
                </c:pt>
                <c:pt idx="11942">
                  <c:v>11942</c:v>
                </c:pt>
                <c:pt idx="11943">
                  <c:v>11943</c:v>
                </c:pt>
                <c:pt idx="11944">
                  <c:v>11944</c:v>
                </c:pt>
                <c:pt idx="11945">
                  <c:v>11945</c:v>
                </c:pt>
                <c:pt idx="11946">
                  <c:v>11946</c:v>
                </c:pt>
                <c:pt idx="11947">
                  <c:v>11947</c:v>
                </c:pt>
                <c:pt idx="11948">
                  <c:v>11948</c:v>
                </c:pt>
                <c:pt idx="11949">
                  <c:v>11949</c:v>
                </c:pt>
                <c:pt idx="11950">
                  <c:v>11950</c:v>
                </c:pt>
                <c:pt idx="11951">
                  <c:v>11951</c:v>
                </c:pt>
                <c:pt idx="11952">
                  <c:v>11952</c:v>
                </c:pt>
                <c:pt idx="11953">
                  <c:v>11953</c:v>
                </c:pt>
                <c:pt idx="11954">
                  <c:v>11954</c:v>
                </c:pt>
                <c:pt idx="11955">
                  <c:v>11955</c:v>
                </c:pt>
                <c:pt idx="11956">
                  <c:v>11956</c:v>
                </c:pt>
                <c:pt idx="11957">
                  <c:v>11957</c:v>
                </c:pt>
                <c:pt idx="11958">
                  <c:v>11958</c:v>
                </c:pt>
                <c:pt idx="11959">
                  <c:v>11959</c:v>
                </c:pt>
                <c:pt idx="11960">
                  <c:v>11960</c:v>
                </c:pt>
                <c:pt idx="11961">
                  <c:v>11961</c:v>
                </c:pt>
                <c:pt idx="11962">
                  <c:v>11962</c:v>
                </c:pt>
                <c:pt idx="11963">
                  <c:v>11963</c:v>
                </c:pt>
                <c:pt idx="11964">
                  <c:v>11964</c:v>
                </c:pt>
                <c:pt idx="11965">
                  <c:v>11965</c:v>
                </c:pt>
                <c:pt idx="11966">
                  <c:v>11966</c:v>
                </c:pt>
                <c:pt idx="11967">
                  <c:v>11967</c:v>
                </c:pt>
                <c:pt idx="11968">
                  <c:v>11968</c:v>
                </c:pt>
                <c:pt idx="11969">
                  <c:v>11969</c:v>
                </c:pt>
                <c:pt idx="11970">
                  <c:v>11970</c:v>
                </c:pt>
                <c:pt idx="11971">
                  <c:v>11971</c:v>
                </c:pt>
                <c:pt idx="11972">
                  <c:v>11972</c:v>
                </c:pt>
                <c:pt idx="11973">
                  <c:v>11973</c:v>
                </c:pt>
                <c:pt idx="11974">
                  <c:v>11974</c:v>
                </c:pt>
                <c:pt idx="11975">
                  <c:v>11975</c:v>
                </c:pt>
                <c:pt idx="11976">
                  <c:v>11976</c:v>
                </c:pt>
                <c:pt idx="11977">
                  <c:v>11977</c:v>
                </c:pt>
                <c:pt idx="11978">
                  <c:v>11978</c:v>
                </c:pt>
                <c:pt idx="11979">
                  <c:v>11979</c:v>
                </c:pt>
                <c:pt idx="11980">
                  <c:v>11980</c:v>
                </c:pt>
                <c:pt idx="11981">
                  <c:v>11981</c:v>
                </c:pt>
                <c:pt idx="11982">
                  <c:v>11982</c:v>
                </c:pt>
                <c:pt idx="11983">
                  <c:v>11983</c:v>
                </c:pt>
                <c:pt idx="11984">
                  <c:v>11984</c:v>
                </c:pt>
                <c:pt idx="11985">
                  <c:v>11985</c:v>
                </c:pt>
                <c:pt idx="11986">
                  <c:v>11986</c:v>
                </c:pt>
                <c:pt idx="11987">
                  <c:v>11987</c:v>
                </c:pt>
                <c:pt idx="11988">
                  <c:v>11988</c:v>
                </c:pt>
                <c:pt idx="11989">
                  <c:v>11989</c:v>
                </c:pt>
                <c:pt idx="11990">
                  <c:v>11990</c:v>
                </c:pt>
                <c:pt idx="11991">
                  <c:v>11991</c:v>
                </c:pt>
                <c:pt idx="11992">
                  <c:v>11992</c:v>
                </c:pt>
                <c:pt idx="11993">
                  <c:v>11993</c:v>
                </c:pt>
                <c:pt idx="11994">
                  <c:v>11994</c:v>
                </c:pt>
                <c:pt idx="11995">
                  <c:v>11995</c:v>
                </c:pt>
                <c:pt idx="11996">
                  <c:v>11996</c:v>
                </c:pt>
                <c:pt idx="11997">
                  <c:v>11997</c:v>
                </c:pt>
                <c:pt idx="11998">
                  <c:v>11998</c:v>
                </c:pt>
                <c:pt idx="11999">
                  <c:v>11999</c:v>
                </c:pt>
                <c:pt idx="12000">
                  <c:v>12000</c:v>
                </c:pt>
                <c:pt idx="12001">
                  <c:v>12001</c:v>
                </c:pt>
                <c:pt idx="12002">
                  <c:v>12002</c:v>
                </c:pt>
                <c:pt idx="12003">
                  <c:v>12003</c:v>
                </c:pt>
                <c:pt idx="12004">
                  <c:v>12004</c:v>
                </c:pt>
                <c:pt idx="12005">
                  <c:v>12005</c:v>
                </c:pt>
                <c:pt idx="12006">
                  <c:v>12006</c:v>
                </c:pt>
                <c:pt idx="12007">
                  <c:v>12007</c:v>
                </c:pt>
                <c:pt idx="12008">
                  <c:v>12008</c:v>
                </c:pt>
                <c:pt idx="12009">
                  <c:v>12009</c:v>
                </c:pt>
                <c:pt idx="12010">
                  <c:v>12010</c:v>
                </c:pt>
                <c:pt idx="12011">
                  <c:v>12011</c:v>
                </c:pt>
                <c:pt idx="12012">
                  <c:v>12012</c:v>
                </c:pt>
                <c:pt idx="12013">
                  <c:v>12013</c:v>
                </c:pt>
                <c:pt idx="12014">
                  <c:v>12014</c:v>
                </c:pt>
                <c:pt idx="12015">
                  <c:v>12015</c:v>
                </c:pt>
                <c:pt idx="12016">
                  <c:v>12016</c:v>
                </c:pt>
                <c:pt idx="12017">
                  <c:v>12017</c:v>
                </c:pt>
                <c:pt idx="12018">
                  <c:v>12018</c:v>
                </c:pt>
                <c:pt idx="12019">
                  <c:v>12019</c:v>
                </c:pt>
                <c:pt idx="12020">
                  <c:v>12020</c:v>
                </c:pt>
                <c:pt idx="12021">
                  <c:v>12021</c:v>
                </c:pt>
                <c:pt idx="12022">
                  <c:v>12022</c:v>
                </c:pt>
                <c:pt idx="12023">
                  <c:v>12023</c:v>
                </c:pt>
                <c:pt idx="12024">
                  <c:v>12024</c:v>
                </c:pt>
                <c:pt idx="12025">
                  <c:v>12025</c:v>
                </c:pt>
                <c:pt idx="12026">
                  <c:v>12026</c:v>
                </c:pt>
                <c:pt idx="12027">
                  <c:v>12027</c:v>
                </c:pt>
                <c:pt idx="12028">
                  <c:v>12028</c:v>
                </c:pt>
                <c:pt idx="12029">
                  <c:v>12029</c:v>
                </c:pt>
                <c:pt idx="12030">
                  <c:v>12030</c:v>
                </c:pt>
                <c:pt idx="12031">
                  <c:v>12031</c:v>
                </c:pt>
                <c:pt idx="12032">
                  <c:v>12032</c:v>
                </c:pt>
                <c:pt idx="12033">
                  <c:v>12033</c:v>
                </c:pt>
                <c:pt idx="12034">
                  <c:v>12034</c:v>
                </c:pt>
                <c:pt idx="12035">
                  <c:v>12035</c:v>
                </c:pt>
                <c:pt idx="12036">
                  <c:v>12036</c:v>
                </c:pt>
                <c:pt idx="12037">
                  <c:v>12037</c:v>
                </c:pt>
                <c:pt idx="12038">
                  <c:v>12038</c:v>
                </c:pt>
                <c:pt idx="12039">
                  <c:v>12039</c:v>
                </c:pt>
                <c:pt idx="12040">
                  <c:v>12040</c:v>
                </c:pt>
                <c:pt idx="12041">
                  <c:v>12041</c:v>
                </c:pt>
                <c:pt idx="12042">
                  <c:v>12042</c:v>
                </c:pt>
                <c:pt idx="12043">
                  <c:v>12043</c:v>
                </c:pt>
                <c:pt idx="12044">
                  <c:v>12044</c:v>
                </c:pt>
                <c:pt idx="12045">
                  <c:v>12045</c:v>
                </c:pt>
                <c:pt idx="12046">
                  <c:v>12046</c:v>
                </c:pt>
                <c:pt idx="12047">
                  <c:v>12047</c:v>
                </c:pt>
                <c:pt idx="12048">
                  <c:v>12048</c:v>
                </c:pt>
                <c:pt idx="12049">
                  <c:v>12049</c:v>
                </c:pt>
                <c:pt idx="12050">
                  <c:v>12050</c:v>
                </c:pt>
                <c:pt idx="12051">
                  <c:v>12051</c:v>
                </c:pt>
                <c:pt idx="12052">
                  <c:v>12052</c:v>
                </c:pt>
                <c:pt idx="12053">
                  <c:v>12053</c:v>
                </c:pt>
                <c:pt idx="12054">
                  <c:v>12054</c:v>
                </c:pt>
                <c:pt idx="12055">
                  <c:v>12055</c:v>
                </c:pt>
                <c:pt idx="12056">
                  <c:v>12056</c:v>
                </c:pt>
                <c:pt idx="12057">
                  <c:v>12057</c:v>
                </c:pt>
                <c:pt idx="12058">
                  <c:v>12058</c:v>
                </c:pt>
                <c:pt idx="12059">
                  <c:v>12059</c:v>
                </c:pt>
                <c:pt idx="12060">
                  <c:v>12060</c:v>
                </c:pt>
                <c:pt idx="12061">
                  <c:v>12061</c:v>
                </c:pt>
                <c:pt idx="12062">
                  <c:v>12062</c:v>
                </c:pt>
                <c:pt idx="12063">
                  <c:v>12063</c:v>
                </c:pt>
                <c:pt idx="12064">
                  <c:v>12064</c:v>
                </c:pt>
                <c:pt idx="12065">
                  <c:v>12065</c:v>
                </c:pt>
                <c:pt idx="12066">
                  <c:v>12066</c:v>
                </c:pt>
                <c:pt idx="12067">
                  <c:v>12067</c:v>
                </c:pt>
                <c:pt idx="12068">
                  <c:v>12068</c:v>
                </c:pt>
                <c:pt idx="12069">
                  <c:v>12069</c:v>
                </c:pt>
                <c:pt idx="12070">
                  <c:v>12070</c:v>
                </c:pt>
                <c:pt idx="12071">
                  <c:v>12071</c:v>
                </c:pt>
                <c:pt idx="12072">
                  <c:v>12072</c:v>
                </c:pt>
                <c:pt idx="12073">
                  <c:v>12073</c:v>
                </c:pt>
                <c:pt idx="12074">
                  <c:v>12074</c:v>
                </c:pt>
                <c:pt idx="12075">
                  <c:v>12075</c:v>
                </c:pt>
                <c:pt idx="12076">
                  <c:v>12076</c:v>
                </c:pt>
                <c:pt idx="12077">
                  <c:v>12077</c:v>
                </c:pt>
                <c:pt idx="12078">
                  <c:v>12078</c:v>
                </c:pt>
                <c:pt idx="12079">
                  <c:v>12079</c:v>
                </c:pt>
                <c:pt idx="12080">
                  <c:v>12080</c:v>
                </c:pt>
                <c:pt idx="12081">
                  <c:v>12081</c:v>
                </c:pt>
                <c:pt idx="12082">
                  <c:v>12082</c:v>
                </c:pt>
                <c:pt idx="12083">
                  <c:v>12083</c:v>
                </c:pt>
                <c:pt idx="12084">
                  <c:v>12084</c:v>
                </c:pt>
                <c:pt idx="12085">
                  <c:v>12085</c:v>
                </c:pt>
                <c:pt idx="12086">
                  <c:v>12086</c:v>
                </c:pt>
                <c:pt idx="12087">
                  <c:v>12087</c:v>
                </c:pt>
                <c:pt idx="12088">
                  <c:v>12088</c:v>
                </c:pt>
                <c:pt idx="12089">
                  <c:v>12089</c:v>
                </c:pt>
                <c:pt idx="12090">
                  <c:v>12090</c:v>
                </c:pt>
                <c:pt idx="12091">
                  <c:v>12091</c:v>
                </c:pt>
                <c:pt idx="12092">
                  <c:v>12092</c:v>
                </c:pt>
                <c:pt idx="12093">
                  <c:v>12093</c:v>
                </c:pt>
                <c:pt idx="12094">
                  <c:v>12094</c:v>
                </c:pt>
                <c:pt idx="12095">
                  <c:v>12095</c:v>
                </c:pt>
                <c:pt idx="12096">
                  <c:v>12096</c:v>
                </c:pt>
                <c:pt idx="12097">
                  <c:v>12097</c:v>
                </c:pt>
                <c:pt idx="12098">
                  <c:v>12098</c:v>
                </c:pt>
                <c:pt idx="12099">
                  <c:v>12099</c:v>
                </c:pt>
                <c:pt idx="12100">
                  <c:v>12100</c:v>
                </c:pt>
                <c:pt idx="12101">
                  <c:v>12101</c:v>
                </c:pt>
                <c:pt idx="12102">
                  <c:v>12102</c:v>
                </c:pt>
                <c:pt idx="12103">
                  <c:v>12103</c:v>
                </c:pt>
                <c:pt idx="12104">
                  <c:v>12104</c:v>
                </c:pt>
                <c:pt idx="12105">
                  <c:v>12105</c:v>
                </c:pt>
                <c:pt idx="12106">
                  <c:v>12106</c:v>
                </c:pt>
                <c:pt idx="12107">
                  <c:v>12107</c:v>
                </c:pt>
                <c:pt idx="12108">
                  <c:v>12108</c:v>
                </c:pt>
                <c:pt idx="12109">
                  <c:v>12109</c:v>
                </c:pt>
                <c:pt idx="12110">
                  <c:v>12110</c:v>
                </c:pt>
                <c:pt idx="12111">
                  <c:v>12111</c:v>
                </c:pt>
                <c:pt idx="12112">
                  <c:v>12112</c:v>
                </c:pt>
                <c:pt idx="12113">
                  <c:v>12113</c:v>
                </c:pt>
                <c:pt idx="12114">
                  <c:v>12114</c:v>
                </c:pt>
                <c:pt idx="12115">
                  <c:v>12115</c:v>
                </c:pt>
                <c:pt idx="12116">
                  <c:v>12116</c:v>
                </c:pt>
                <c:pt idx="12117">
                  <c:v>12117</c:v>
                </c:pt>
                <c:pt idx="12118">
                  <c:v>12118</c:v>
                </c:pt>
                <c:pt idx="12119">
                  <c:v>12119</c:v>
                </c:pt>
                <c:pt idx="12120">
                  <c:v>12120</c:v>
                </c:pt>
                <c:pt idx="12121">
                  <c:v>12121</c:v>
                </c:pt>
                <c:pt idx="12122">
                  <c:v>12122</c:v>
                </c:pt>
                <c:pt idx="12123">
                  <c:v>12123</c:v>
                </c:pt>
                <c:pt idx="12124">
                  <c:v>12124</c:v>
                </c:pt>
                <c:pt idx="12125">
                  <c:v>12125</c:v>
                </c:pt>
                <c:pt idx="12126">
                  <c:v>12126</c:v>
                </c:pt>
                <c:pt idx="12127">
                  <c:v>12127</c:v>
                </c:pt>
                <c:pt idx="12128">
                  <c:v>12128</c:v>
                </c:pt>
                <c:pt idx="12129">
                  <c:v>12129</c:v>
                </c:pt>
                <c:pt idx="12130">
                  <c:v>12130</c:v>
                </c:pt>
                <c:pt idx="12131">
                  <c:v>12131</c:v>
                </c:pt>
                <c:pt idx="12132">
                  <c:v>12132</c:v>
                </c:pt>
                <c:pt idx="12133">
                  <c:v>12133</c:v>
                </c:pt>
                <c:pt idx="12134">
                  <c:v>12134</c:v>
                </c:pt>
                <c:pt idx="12135">
                  <c:v>12135</c:v>
                </c:pt>
                <c:pt idx="12136">
                  <c:v>12136</c:v>
                </c:pt>
                <c:pt idx="12137">
                  <c:v>12137</c:v>
                </c:pt>
                <c:pt idx="12138">
                  <c:v>12138</c:v>
                </c:pt>
                <c:pt idx="12139">
                  <c:v>12139</c:v>
                </c:pt>
                <c:pt idx="12140">
                  <c:v>12140</c:v>
                </c:pt>
                <c:pt idx="12141">
                  <c:v>12141</c:v>
                </c:pt>
                <c:pt idx="12142">
                  <c:v>12142</c:v>
                </c:pt>
                <c:pt idx="12143">
                  <c:v>12143</c:v>
                </c:pt>
                <c:pt idx="12144">
                  <c:v>12144</c:v>
                </c:pt>
                <c:pt idx="12145">
                  <c:v>12145</c:v>
                </c:pt>
                <c:pt idx="12146">
                  <c:v>12146</c:v>
                </c:pt>
                <c:pt idx="12147">
                  <c:v>12147</c:v>
                </c:pt>
                <c:pt idx="12148">
                  <c:v>12148</c:v>
                </c:pt>
                <c:pt idx="12149">
                  <c:v>12149</c:v>
                </c:pt>
                <c:pt idx="12150">
                  <c:v>12150</c:v>
                </c:pt>
                <c:pt idx="12151">
                  <c:v>12151</c:v>
                </c:pt>
                <c:pt idx="12152">
                  <c:v>12152</c:v>
                </c:pt>
                <c:pt idx="12153">
                  <c:v>12153</c:v>
                </c:pt>
                <c:pt idx="12154">
                  <c:v>12154</c:v>
                </c:pt>
                <c:pt idx="12155">
                  <c:v>12155</c:v>
                </c:pt>
                <c:pt idx="12156">
                  <c:v>12156</c:v>
                </c:pt>
                <c:pt idx="12157">
                  <c:v>12157</c:v>
                </c:pt>
                <c:pt idx="12158">
                  <c:v>12158</c:v>
                </c:pt>
                <c:pt idx="12159">
                  <c:v>12159</c:v>
                </c:pt>
                <c:pt idx="12160">
                  <c:v>12160</c:v>
                </c:pt>
                <c:pt idx="12161">
                  <c:v>12161</c:v>
                </c:pt>
                <c:pt idx="12162">
                  <c:v>12162</c:v>
                </c:pt>
                <c:pt idx="12163">
                  <c:v>12163</c:v>
                </c:pt>
                <c:pt idx="12164">
                  <c:v>12164</c:v>
                </c:pt>
                <c:pt idx="12165">
                  <c:v>12165</c:v>
                </c:pt>
                <c:pt idx="12166">
                  <c:v>12166</c:v>
                </c:pt>
                <c:pt idx="12167">
                  <c:v>12167</c:v>
                </c:pt>
                <c:pt idx="12168">
                  <c:v>12168</c:v>
                </c:pt>
                <c:pt idx="12169">
                  <c:v>12169</c:v>
                </c:pt>
                <c:pt idx="12170">
                  <c:v>12170</c:v>
                </c:pt>
                <c:pt idx="12171">
                  <c:v>12171</c:v>
                </c:pt>
                <c:pt idx="12172">
                  <c:v>12172</c:v>
                </c:pt>
                <c:pt idx="12173">
                  <c:v>12173</c:v>
                </c:pt>
                <c:pt idx="12174">
                  <c:v>12174</c:v>
                </c:pt>
                <c:pt idx="12175">
                  <c:v>12175</c:v>
                </c:pt>
                <c:pt idx="12176">
                  <c:v>12176</c:v>
                </c:pt>
                <c:pt idx="12177">
                  <c:v>12177</c:v>
                </c:pt>
                <c:pt idx="12178">
                  <c:v>12178</c:v>
                </c:pt>
                <c:pt idx="12179">
                  <c:v>12179</c:v>
                </c:pt>
                <c:pt idx="12180">
                  <c:v>12180</c:v>
                </c:pt>
                <c:pt idx="12181">
                  <c:v>12181</c:v>
                </c:pt>
                <c:pt idx="12182">
                  <c:v>12182</c:v>
                </c:pt>
                <c:pt idx="12183">
                  <c:v>12183</c:v>
                </c:pt>
                <c:pt idx="12184">
                  <c:v>12184</c:v>
                </c:pt>
                <c:pt idx="12185">
                  <c:v>12185</c:v>
                </c:pt>
                <c:pt idx="12186">
                  <c:v>12186</c:v>
                </c:pt>
                <c:pt idx="12187">
                  <c:v>12187</c:v>
                </c:pt>
                <c:pt idx="12188">
                  <c:v>12188</c:v>
                </c:pt>
                <c:pt idx="12189">
                  <c:v>12189</c:v>
                </c:pt>
                <c:pt idx="12190">
                  <c:v>12190</c:v>
                </c:pt>
                <c:pt idx="12191">
                  <c:v>12191</c:v>
                </c:pt>
                <c:pt idx="12192">
                  <c:v>12192</c:v>
                </c:pt>
                <c:pt idx="12193">
                  <c:v>12193</c:v>
                </c:pt>
                <c:pt idx="12194">
                  <c:v>12194</c:v>
                </c:pt>
                <c:pt idx="12195">
                  <c:v>12195</c:v>
                </c:pt>
                <c:pt idx="12196">
                  <c:v>12196</c:v>
                </c:pt>
                <c:pt idx="12197">
                  <c:v>12197</c:v>
                </c:pt>
                <c:pt idx="12198">
                  <c:v>12198</c:v>
                </c:pt>
                <c:pt idx="12199">
                  <c:v>12199</c:v>
                </c:pt>
                <c:pt idx="12200">
                  <c:v>12200</c:v>
                </c:pt>
                <c:pt idx="12201">
                  <c:v>12201</c:v>
                </c:pt>
                <c:pt idx="12202">
                  <c:v>12202</c:v>
                </c:pt>
                <c:pt idx="12203">
                  <c:v>12203</c:v>
                </c:pt>
                <c:pt idx="12204">
                  <c:v>12204</c:v>
                </c:pt>
                <c:pt idx="12205">
                  <c:v>12205</c:v>
                </c:pt>
                <c:pt idx="12206">
                  <c:v>12206</c:v>
                </c:pt>
                <c:pt idx="12207">
                  <c:v>12207</c:v>
                </c:pt>
                <c:pt idx="12208">
                  <c:v>12208</c:v>
                </c:pt>
                <c:pt idx="12209">
                  <c:v>12209</c:v>
                </c:pt>
                <c:pt idx="12210">
                  <c:v>12210</c:v>
                </c:pt>
                <c:pt idx="12211">
                  <c:v>12211</c:v>
                </c:pt>
                <c:pt idx="12212">
                  <c:v>12212</c:v>
                </c:pt>
                <c:pt idx="12213">
                  <c:v>12213</c:v>
                </c:pt>
                <c:pt idx="12214">
                  <c:v>12214</c:v>
                </c:pt>
                <c:pt idx="12215">
                  <c:v>12215</c:v>
                </c:pt>
                <c:pt idx="12216">
                  <c:v>12216</c:v>
                </c:pt>
                <c:pt idx="12217">
                  <c:v>12217</c:v>
                </c:pt>
                <c:pt idx="12218">
                  <c:v>12218</c:v>
                </c:pt>
                <c:pt idx="12219">
                  <c:v>12219</c:v>
                </c:pt>
                <c:pt idx="12220">
                  <c:v>12220</c:v>
                </c:pt>
                <c:pt idx="12221">
                  <c:v>12221</c:v>
                </c:pt>
                <c:pt idx="12222">
                  <c:v>12222</c:v>
                </c:pt>
                <c:pt idx="12223">
                  <c:v>12223</c:v>
                </c:pt>
                <c:pt idx="12224">
                  <c:v>12224</c:v>
                </c:pt>
                <c:pt idx="12225">
                  <c:v>12225</c:v>
                </c:pt>
                <c:pt idx="12226">
                  <c:v>12226</c:v>
                </c:pt>
                <c:pt idx="12227">
                  <c:v>12227</c:v>
                </c:pt>
                <c:pt idx="12228">
                  <c:v>12228</c:v>
                </c:pt>
                <c:pt idx="12229">
                  <c:v>12229</c:v>
                </c:pt>
                <c:pt idx="12230">
                  <c:v>12230</c:v>
                </c:pt>
                <c:pt idx="12231">
                  <c:v>12231</c:v>
                </c:pt>
                <c:pt idx="12232">
                  <c:v>12232</c:v>
                </c:pt>
                <c:pt idx="12233">
                  <c:v>12233</c:v>
                </c:pt>
                <c:pt idx="12234">
                  <c:v>12234</c:v>
                </c:pt>
                <c:pt idx="12235">
                  <c:v>12235</c:v>
                </c:pt>
                <c:pt idx="12236">
                  <c:v>12236</c:v>
                </c:pt>
                <c:pt idx="12237">
                  <c:v>12237</c:v>
                </c:pt>
                <c:pt idx="12238">
                  <c:v>12238</c:v>
                </c:pt>
                <c:pt idx="12239">
                  <c:v>12239</c:v>
                </c:pt>
                <c:pt idx="12240">
                  <c:v>12240</c:v>
                </c:pt>
                <c:pt idx="12241">
                  <c:v>12241</c:v>
                </c:pt>
                <c:pt idx="12242">
                  <c:v>12242</c:v>
                </c:pt>
                <c:pt idx="12243">
                  <c:v>12243</c:v>
                </c:pt>
                <c:pt idx="12244">
                  <c:v>12244</c:v>
                </c:pt>
                <c:pt idx="12245">
                  <c:v>12245</c:v>
                </c:pt>
                <c:pt idx="12246">
                  <c:v>12246</c:v>
                </c:pt>
                <c:pt idx="12247">
                  <c:v>12247</c:v>
                </c:pt>
                <c:pt idx="12248">
                  <c:v>12248</c:v>
                </c:pt>
                <c:pt idx="12249">
                  <c:v>12249</c:v>
                </c:pt>
                <c:pt idx="12250">
                  <c:v>12250</c:v>
                </c:pt>
                <c:pt idx="12251">
                  <c:v>12251</c:v>
                </c:pt>
                <c:pt idx="12252">
                  <c:v>12252</c:v>
                </c:pt>
                <c:pt idx="12253">
                  <c:v>12253</c:v>
                </c:pt>
                <c:pt idx="12254">
                  <c:v>12254</c:v>
                </c:pt>
                <c:pt idx="12255">
                  <c:v>12255</c:v>
                </c:pt>
                <c:pt idx="12256">
                  <c:v>12256</c:v>
                </c:pt>
                <c:pt idx="12257">
                  <c:v>12257</c:v>
                </c:pt>
                <c:pt idx="12258">
                  <c:v>12258</c:v>
                </c:pt>
                <c:pt idx="12259">
                  <c:v>12259</c:v>
                </c:pt>
                <c:pt idx="12260">
                  <c:v>12260</c:v>
                </c:pt>
                <c:pt idx="12261">
                  <c:v>12261</c:v>
                </c:pt>
                <c:pt idx="12262">
                  <c:v>12262</c:v>
                </c:pt>
                <c:pt idx="12263">
                  <c:v>12263</c:v>
                </c:pt>
                <c:pt idx="12264">
                  <c:v>12264</c:v>
                </c:pt>
                <c:pt idx="12265">
                  <c:v>12265</c:v>
                </c:pt>
                <c:pt idx="12266">
                  <c:v>12266</c:v>
                </c:pt>
                <c:pt idx="12267">
                  <c:v>12267</c:v>
                </c:pt>
                <c:pt idx="12268">
                  <c:v>12268</c:v>
                </c:pt>
                <c:pt idx="12269">
                  <c:v>12269</c:v>
                </c:pt>
                <c:pt idx="12270">
                  <c:v>12270</c:v>
                </c:pt>
                <c:pt idx="12271">
                  <c:v>12271</c:v>
                </c:pt>
                <c:pt idx="12272">
                  <c:v>12272</c:v>
                </c:pt>
                <c:pt idx="12273">
                  <c:v>12273</c:v>
                </c:pt>
                <c:pt idx="12274">
                  <c:v>12274</c:v>
                </c:pt>
                <c:pt idx="12275">
                  <c:v>12275</c:v>
                </c:pt>
                <c:pt idx="12276">
                  <c:v>12276</c:v>
                </c:pt>
                <c:pt idx="12277">
                  <c:v>12277</c:v>
                </c:pt>
                <c:pt idx="12278">
                  <c:v>12278</c:v>
                </c:pt>
                <c:pt idx="12279">
                  <c:v>12279</c:v>
                </c:pt>
                <c:pt idx="12280">
                  <c:v>12280</c:v>
                </c:pt>
                <c:pt idx="12281">
                  <c:v>12281</c:v>
                </c:pt>
                <c:pt idx="12282">
                  <c:v>12282</c:v>
                </c:pt>
                <c:pt idx="12283">
                  <c:v>12283</c:v>
                </c:pt>
                <c:pt idx="12284">
                  <c:v>12284</c:v>
                </c:pt>
                <c:pt idx="12285">
                  <c:v>12285</c:v>
                </c:pt>
                <c:pt idx="12286">
                  <c:v>12286</c:v>
                </c:pt>
                <c:pt idx="12287">
                  <c:v>12287</c:v>
                </c:pt>
                <c:pt idx="12288">
                  <c:v>12288</c:v>
                </c:pt>
                <c:pt idx="12289">
                  <c:v>12289</c:v>
                </c:pt>
                <c:pt idx="12290">
                  <c:v>12290</c:v>
                </c:pt>
                <c:pt idx="12291">
                  <c:v>12291</c:v>
                </c:pt>
                <c:pt idx="12292">
                  <c:v>12292</c:v>
                </c:pt>
                <c:pt idx="12293">
                  <c:v>12293</c:v>
                </c:pt>
                <c:pt idx="12294">
                  <c:v>12294</c:v>
                </c:pt>
                <c:pt idx="12295">
                  <c:v>12295</c:v>
                </c:pt>
                <c:pt idx="12296">
                  <c:v>12296</c:v>
                </c:pt>
                <c:pt idx="12297">
                  <c:v>12297</c:v>
                </c:pt>
                <c:pt idx="12298">
                  <c:v>12298</c:v>
                </c:pt>
                <c:pt idx="12299">
                  <c:v>12299</c:v>
                </c:pt>
                <c:pt idx="12300">
                  <c:v>12300</c:v>
                </c:pt>
                <c:pt idx="12301">
                  <c:v>12301</c:v>
                </c:pt>
                <c:pt idx="12302">
                  <c:v>12302</c:v>
                </c:pt>
                <c:pt idx="12303">
                  <c:v>12303</c:v>
                </c:pt>
                <c:pt idx="12304">
                  <c:v>12304</c:v>
                </c:pt>
                <c:pt idx="12305">
                  <c:v>12305</c:v>
                </c:pt>
                <c:pt idx="12306">
                  <c:v>12306</c:v>
                </c:pt>
                <c:pt idx="12307">
                  <c:v>12307</c:v>
                </c:pt>
                <c:pt idx="12308">
                  <c:v>12308</c:v>
                </c:pt>
                <c:pt idx="12309">
                  <c:v>12309</c:v>
                </c:pt>
                <c:pt idx="12310">
                  <c:v>12310</c:v>
                </c:pt>
                <c:pt idx="12311">
                  <c:v>12311</c:v>
                </c:pt>
                <c:pt idx="12312">
                  <c:v>12312</c:v>
                </c:pt>
                <c:pt idx="12313">
                  <c:v>12313</c:v>
                </c:pt>
                <c:pt idx="12314">
                  <c:v>12314</c:v>
                </c:pt>
                <c:pt idx="12315">
                  <c:v>12315</c:v>
                </c:pt>
                <c:pt idx="12316">
                  <c:v>12316</c:v>
                </c:pt>
                <c:pt idx="12317">
                  <c:v>12317</c:v>
                </c:pt>
                <c:pt idx="12318">
                  <c:v>12318</c:v>
                </c:pt>
                <c:pt idx="12319">
                  <c:v>12319</c:v>
                </c:pt>
                <c:pt idx="12320">
                  <c:v>12320</c:v>
                </c:pt>
                <c:pt idx="12321">
                  <c:v>12321</c:v>
                </c:pt>
                <c:pt idx="12322">
                  <c:v>12322</c:v>
                </c:pt>
                <c:pt idx="12323">
                  <c:v>12323</c:v>
                </c:pt>
                <c:pt idx="12324">
                  <c:v>12324</c:v>
                </c:pt>
                <c:pt idx="12325">
                  <c:v>12325</c:v>
                </c:pt>
                <c:pt idx="12326">
                  <c:v>12326</c:v>
                </c:pt>
                <c:pt idx="12327">
                  <c:v>12327</c:v>
                </c:pt>
                <c:pt idx="12328">
                  <c:v>12328</c:v>
                </c:pt>
                <c:pt idx="12329">
                  <c:v>12329</c:v>
                </c:pt>
                <c:pt idx="12330">
                  <c:v>12330</c:v>
                </c:pt>
                <c:pt idx="12331">
                  <c:v>12331</c:v>
                </c:pt>
                <c:pt idx="12332">
                  <c:v>12332</c:v>
                </c:pt>
                <c:pt idx="12333">
                  <c:v>12333</c:v>
                </c:pt>
                <c:pt idx="12334">
                  <c:v>12334</c:v>
                </c:pt>
                <c:pt idx="12335">
                  <c:v>12335</c:v>
                </c:pt>
                <c:pt idx="12336">
                  <c:v>12336</c:v>
                </c:pt>
                <c:pt idx="12337">
                  <c:v>12337</c:v>
                </c:pt>
                <c:pt idx="12338">
                  <c:v>12338</c:v>
                </c:pt>
                <c:pt idx="12339">
                  <c:v>12339</c:v>
                </c:pt>
                <c:pt idx="12340">
                  <c:v>12340</c:v>
                </c:pt>
                <c:pt idx="12341">
                  <c:v>12341</c:v>
                </c:pt>
                <c:pt idx="12342">
                  <c:v>12342</c:v>
                </c:pt>
                <c:pt idx="12343">
                  <c:v>12343</c:v>
                </c:pt>
                <c:pt idx="12344">
                  <c:v>12344</c:v>
                </c:pt>
                <c:pt idx="12345">
                  <c:v>12345</c:v>
                </c:pt>
                <c:pt idx="12346">
                  <c:v>12346</c:v>
                </c:pt>
                <c:pt idx="12347">
                  <c:v>12347</c:v>
                </c:pt>
                <c:pt idx="12348">
                  <c:v>12348</c:v>
                </c:pt>
                <c:pt idx="12349">
                  <c:v>12349</c:v>
                </c:pt>
                <c:pt idx="12350">
                  <c:v>12350</c:v>
                </c:pt>
                <c:pt idx="12351">
                  <c:v>12351</c:v>
                </c:pt>
                <c:pt idx="12352">
                  <c:v>12352</c:v>
                </c:pt>
                <c:pt idx="12353">
                  <c:v>12353</c:v>
                </c:pt>
                <c:pt idx="12354">
                  <c:v>12354</c:v>
                </c:pt>
                <c:pt idx="12355">
                  <c:v>12355</c:v>
                </c:pt>
                <c:pt idx="12356">
                  <c:v>12356</c:v>
                </c:pt>
                <c:pt idx="12357">
                  <c:v>12357</c:v>
                </c:pt>
                <c:pt idx="12358">
                  <c:v>12358</c:v>
                </c:pt>
                <c:pt idx="12359">
                  <c:v>12359</c:v>
                </c:pt>
                <c:pt idx="12360">
                  <c:v>12360</c:v>
                </c:pt>
                <c:pt idx="12361">
                  <c:v>12361</c:v>
                </c:pt>
                <c:pt idx="12362">
                  <c:v>12362</c:v>
                </c:pt>
                <c:pt idx="12363">
                  <c:v>12363</c:v>
                </c:pt>
                <c:pt idx="12364">
                  <c:v>12364</c:v>
                </c:pt>
                <c:pt idx="12365">
                  <c:v>12365</c:v>
                </c:pt>
                <c:pt idx="12366">
                  <c:v>12366</c:v>
                </c:pt>
                <c:pt idx="12367">
                  <c:v>12367</c:v>
                </c:pt>
                <c:pt idx="12368">
                  <c:v>12368</c:v>
                </c:pt>
                <c:pt idx="12369">
                  <c:v>12369</c:v>
                </c:pt>
                <c:pt idx="12370">
                  <c:v>12370</c:v>
                </c:pt>
                <c:pt idx="12371">
                  <c:v>12371</c:v>
                </c:pt>
                <c:pt idx="12372">
                  <c:v>12372</c:v>
                </c:pt>
                <c:pt idx="12373">
                  <c:v>12373</c:v>
                </c:pt>
                <c:pt idx="12374">
                  <c:v>12374</c:v>
                </c:pt>
                <c:pt idx="12375">
                  <c:v>12375</c:v>
                </c:pt>
                <c:pt idx="12376">
                  <c:v>12376</c:v>
                </c:pt>
                <c:pt idx="12377">
                  <c:v>12377</c:v>
                </c:pt>
                <c:pt idx="12378">
                  <c:v>12378</c:v>
                </c:pt>
                <c:pt idx="12379">
                  <c:v>12379</c:v>
                </c:pt>
                <c:pt idx="12380">
                  <c:v>12380</c:v>
                </c:pt>
                <c:pt idx="12381">
                  <c:v>12381</c:v>
                </c:pt>
                <c:pt idx="12382">
                  <c:v>12382</c:v>
                </c:pt>
                <c:pt idx="12383">
                  <c:v>12383</c:v>
                </c:pt>
                <c:pt idx="12384">
                  <c:v>12384</c:v>
                </c:pt>
                <c:pt idx="12385">
                  <c:v>12385</c:v>
                </c:pt>
                <c:pt idx="12386">
                  <c:v>12386</c:v>
                </c:pt>
                <c:pt idx="12387">
                  <c:v>12387</c:v>
                </c:pt>
                <c:pt idx="12388">
                  <c:v>12388</c:v>
                </c:pt>
                <c:pt idx="12389">
                  <c:v>12389</c:v>
                </c:pt>
                <c:pt idx="12390">
                  <c:v>12390</c:v>
                </c:pt>
                <c:pt idx="12391">
                  <c:v>12391</c:v>
                </c:pt>
                <c:pt idx="12392">
                  <c:v>12392</c:v>
                </c:pt>
                <c:pt idx="12393">
                  <c:v>12393</c:v>
                </c:pt>
                <c:pt idx="12394">
                  <c:v>12394</c:v>
                </c:pt>
                <c:pt idx="12395">
                  <c:v>12395</c:v>
                </c:pt>
                <c:pt idx="12396">
                  <c:v>12396</c:v>
                </c:pt>
                <c:pt idx="12397">
                  <c:v>12397</c:v>
                </c:pt>
                <c:pt idx="12398">
                  <c:v>12398</c:v>
                </c:pt>
                <c:pt idx="12399">
                  <c:v>12399</c:v>
                </c:pt>
                <c:pt idx="12400">
                  <c:v>12400</c:v>
                </c:pt>
                <c:pt idx="12401">
                  <c:v>12401</c:v>
                </c:pt>
                <c:pt idx="12402">
                  <c:v>12402</c:v>
                </c:pt>
                <c:pt idx="12403">
                  <c:v>12403</c:v>
                </c:pt>
                <c:pt idx="12404">
                  <c:v>12404</c:v>
                </c:pt>
                <c:pt idx="12405">
                  <c:v>12405</c:v>
                </c:pt>
                <c:pt idx="12406">
                  <c:v>12406</c:v>
                </c:pt>
                <c:pt idx="12407">
                  <c:v>12407</c:v>
                </c:pt>
                <c:pt idx="12408">
                  <c:v>12408</c:v>
                </c:pt>
                <c:pt idx="12409">
                  <c:v>12409</c:v>
                </c:pt>
                <c:pt idx="12410">
                  <c:v>12410</c:v>
                </c:pt>
                <c:pt idx="12411">
                  <c:v>12411</c:v>
                </c:pt>
                <c:pt idx="12412">
                  <c:v>12412</c:v>
                </c:pt>
                <c:pt idx="12413">
                  <c:v>12413</c:v>
                </c:pt>
                <c:pt idx="12414">
                  <c:v>12414</c:v>
                </c:pt>
                <c:pt idx="12415">
                  <c:v>12415</c:v>
                </c:pt>
                <c:pt idx="12416">
                  <c:v>12416</c:v>
                </c:pt>
                <c:pt idx="12417">
                  <c:v>12417</c:v>
                </c:pt>
                <c:pt idx="12418">
                  <c:v>12418</c:v>
                </c:pt>
                <c:pt idx="12419">
                  <c:v>12419</c:v>
                </c:pt>
                <c:pt idx="12420">
                  <c:v>12420</c:v>
                </c:pt>
                <c:pt idx="12421">
                  <c:v>12421</c:v>
                </c:pt>
                <c:pt idx="12422">
                  <c:v>12422</c:v>
                </c:pt>
                <c:pt idx="12423">
                  <c:v>12423</c:v>
                </c:pt>
                <c:pt idx="12424">
                  <c:v>12424</c:v>
                </c:pt>
                <c:pt idx="12425">
                  <c:v>12425</c:v>
                </c:pt>
                <c:pt idx="12426">
                  <c:v>12426</c:v>
                </c:pt>
                <c:pt idx="12427">
                  <c:v>12427</c:v>
                </c:pt>
                <c:pt idx="12428">
                  <c:v>12428</c:v>
                </c:pt>
                <c:pt idx="12429">
                  <c:v>12429</c:v>
                </c:pt>
                <c:pt idx="12430">
                  <c:v>12430</c:v>
                </c:pt>
                <c:pt idx="12431">
                  <c:v>12431</c:v>
                </c:pt>
                <c:pt idx="12432">
                  <c:v>12432</c:v>
                </c:pt>
                <c:pt idx="12433">
                  <c:v>12433</c:v>
                </c:pt>
                <c:pt idx="12434">
                  <c:v>12434</c:v>
                </c:pt>
                <c:pt idx="12435">
                  <c:v>12435</c:v>
                </c:pt>
                <c:pt idx="12436">
                  <c:v>12436</c:v>
                </c:pt>
                <c:pt idx="12437">
                  <c:v>12437</c:v>
                </c:pt>
                <c:pt idx="12438">
                  <c:v>12438</c:v>
                </c:pt>
                <c:pt idx="12439">
                  <c:v>12439</c:v>
                </c:pt>
                <c:pt idx="12440">
                  <c:v>12440</c:v>
                </c:pt>
                <c:pt idx="12441">
                  <c:v>12441</c:v>
                </c:pt>
                <c:pt idx="12442">
                  <c:v>12442</c:v>
                </c:pt>
                <c:pt idx="12443">
                  <c:v>12443</c:v>
                </c:pt>
                <c:pt idx="12444">
                  <c:v>12444</c:v>
                </c:pt>
                <c:pt idx="12445">
                  <c:v>12445</c:v>
                </c:pt>
                <c:pt idx="12446">
                  <c:v>12446</c:v>
                </c:pt>
                <c:pt idx="12447">
                  <c:v>12447</c:v>
                </c:pt>
                <c:pt idx="12448">
                  <c:v>12448</c:v>
                </c:pt>
                <c:pt idx="12449">
                  <c:v>12449</c:v>
                </c:pt>
                <c:pt idx="12450">
                  <c:v>12450</c:v>
                </c:pt>
                <c:pt idx="12451">
                  <c:v>12451</c:v>
                </c:pt>
                <c:pt idx="12452">
                  <c:v>12452</c:v>
                </c:pt>
                <c:pt idx="12453">
                  <c:v>12453</c:v>
                </c:pt>
                <c:pt idx="12454">
                  <c:v>12454</c:v>
                </c:pt>
                <c:pt idx="12455">
                  <c:v>12455</c:v>
                </c:pt>
                <c:pt idx="12456">
                  <c:v>12456</c:v>
                </c:pt>
                <c:pt idx="12457">
                  <c:v>12457</c:v>
                </c:pt>
                <c:pt idx="12458">
                  <c:v>12458</c:v>
                </c:pt>
                <c:pt idx="12459">
                  <c:v>12459</c:v>
                </c:pt>
                <c:pt idx="12460">
                  <c:v>12460</c:v>
                </c:pt>
                <c:pt idx="12461">
                  <c:v>12461</c:v>
                </c:pt>
                <c:pt idx="12462">
                  <c:v>12462</c:v>
                </c:pt>
                <c:pt idx="12463">
                  <c:v>12463</c:v>
                </c:pt>
                <c:pt idx="12464">
                  <c:v>12464</c:v>
                </c:pt>
                <c:pt idx="12465">
                  <c:v>12465</c:v>
                </c:pt>
                <c:pt idx="12466">
                  <c:v>12466</c:v>
                </c:pt>
                <c:pt idx="12467">
                  <c:v>12467</c:v>
                </c:pt>
                <c:pt idx="12468">
                  <c:v>12468</c:v>
                </c:pt>
                <c:pt idx="12469">
                  <c:v>12469</c:v>
                </c:pt>
                <c:pt idx="12470">
                  <c:v>12470</c:v>
                </c:pt>
                <c:pt idx="12471">
                  <c:v>12471</c:v>
                </c:pt>
                <c:pt idx="12472">
                  <c:v>12472</c:v>
                </c:pt>
                <c:pt idx="12473">
                  <c:v>12473</c:v>
                </c:pt>
                <c:pt idx="12474">
                  <c:v>12474</c:v>
                </c:pt>
                <c:pt idx="12475">
                  <c:v>12475</c:v>
                </c:pt>
                <c:pt idx="12476">
                  <c:v>12476</c:v>
                </c:pt>
                <c:pt idx="12477">
                  <c:v>12477</c:v>
                </c:pt>
                <c:pt idx="12478">
                  <c:v>12478</c:v>
                </c:pt>
                <c:pt idx="12479">
                  <c:v>12479</c:v>
                </c:pt>
                <c:pt idx="12480">
                  <c:v>12480</c:v>
                </c:pt>
                <c:pt idx="12481">
                  <c:v>12481</c:v>
                </c:pt>
                <c:pt idx="12482">
                  <c:v>12482</c:v>
                </c:pt>
                <c:pt idx="12483">
                  <c:v>12483</c:v>
                </c:pt>
                <c:pt idx="12484">
                  <c:v>12484</c:v>
                </c:pt>
                <c:pt idx="12485">
                  <c:v>12485</c:v>
                </c:pt>
                <c:pt idx="12486">
                  <c:v>12486</c:v>
                </c:pt>
                <c:pt idx="12487">
                  <c:v>12487</c:v>
                </c:pt>
                <c:pt idx="12488">
                  <c:v>12488</c:v>
                </c:pt>
                <c:pt idx="12489">
                  <c:v>12489</c:v>
                </c:pt>
                <c:pt idx="12490">
                  <c:v>12490</c:v>
                </c:pt>
                <c:pt idx="12491">
                  <c:v>12491</c:v>
                </c:pt>
                <c:pt idx="12492">
                  <c:v>12492</c:v>
                </c:pt>
                <c:pt idx="12493">
                  <c:v>12493</c:v>
                </c:pt>
                <c:pt idx="12494">
                  <c:v>12494</c:v>
                </c:pt>
                <c:pt idx="12495">
                  <c:v>12495</c:v>
                </c:pt>
                <c:pt idx="12496">
                  <c:v>12496</c:v>
                </c:pt>
                <c:pt idx="12497">
                  <c:v>12497</c:v>
                </c:pt>
                <c:pt idx="12498">
                  <c:v>12498</c:v>
                </c:pt>
                <c:pt idx="12499">
                  <c:v>12499</c:v>
                </c:pt>
                <c:pt idx="12500">
                  <c:v>12500</c:v>
                </c:pt>
                <c:pt idx="12501">
                  <c:v>12501</c:v>
                </c:pt>
                <c:pt idx="12502">
                  <c:v>12502</c:v>
                </c:pt>
                <c:pt idx="12503">
                  <c:v>12503</c:v>
                </c:pt>
                <c:pt idx="12504">
                  <c:v>12504</c:v>
                </c:pt>
                <c:pt idx="12505">
                  <c:v>12505</c:v>
                </c:pt>
                <c:pt idx="12506">
                  <c:v>12506</c:v>
                </c:pt>
                <c:pt idx="12507">
                  <c:v>12507</c:v>
                </c:pt>
                <c:pt idx="12508">
                  <c:v>12508</c:v>
                </c:pt>
                <c:pt idx="12509">
                  <c:v>12509</c:v>
                </c:pt>
                <c:pt idx="12510">
                  <c:v>12510</c:v>
                </c:pt>
                <c:pt idx="12511">
                  <c:v>12511</c:v>
                </c:pt>
                <c:pt idx="12512">
                  <c:v>12512</c:v>
                </c:pt>
                <c:pt idx="12513">
                  <c:v>12513</c:v>
                </c:pt>
                <c:pt idx="12514">
                  <c:v>12514</c:v>
                </c:pt>
                <c:pt idx="12515">
                  <c:v>12515</c:v>
                </c:pt>
                <c:pt idx="12516">
                  <c:v>12516</c:v>
                </c:pt>
                <c:pt idx="12517">
                  <c:v>12517</c:v>
                </c:pt>
                <c:pt idx="12518">
                  <c:v>12518</c:v>
                </c:pt>
                <c:pt idx="12519">
                  <c:v>12519</c:v>
                </c:pt>
                <c:pt idx="12520">
                  <c:v>12520</c:v>
                </c:pt>
                <c:pt idx="12521">
                  <c:v>12521</c:v>
                </c:pt>
                <c:pt idx="12522">
                  <c:v>12522</c:v>
                </c:pt>
                <c:pt idx="12523">
                  <c:v>12523</c:v>
                </c:pt>
                <c:pt idx="12524">
                  <c:v>12524</c:v>
                </c:pt>
                <c:pt idx="12525">
                  <c:v>12525</c:v>
                </c:pt>
                <c:pt idx="12526">
                  <c:v>12526</c:v>
                </c:pt>
                <c:pt idx="12527">
                  <c:v>12527</c:v>
                </c:pt>
                <c:pt idx="12528">
                  <c:v>12528</c:v>
                </c:pt>
                <c:pt idx="12529">
                  <c:v>12529</c:v>
                </c:pt>
                <c:pt idx="12530">
                  <c:v>12530</c:v>
                </c:pt>
                <c:pt idx="12531">
                  <c:v>12531</c:v>
                </c:pt>
                <c:pt idx="12532">
                  <c:v>12532</c:v>
                </c:pt>
                <c:pt idx="12533">
                  <c:v>12533</c:v>
                </c:pt>
                <c:pt idx="12534">
                  <c:v>12534</c:v>
                </c:pt>
                <c:pt idx="12535">
                  <c:v>12535</c:v>
                </c:pt>
                <c:pt idx="12536">
                  <c:v>12536</c:v>
                </c:pt>
                <c:pt idx="12537">
                  <c:v>12537</c:v>
                </c:pt>
                <c:pt idx="12538">
                  <c:v>12538</c:v>
                </c:pt>
                <c:pt idx="12539">
                  <c:v>12539</c:v>
                </c:pt>
                <c:pt idx="12540">
                  <c:v>12540</c:v>
                </c:pt>
                <c:pt idx="12541">
                  <c:v>12541</c:v>
                </c:pt>
                <c:pt idx="12542">
                  <c:v>12542</c:v>
                </c:pt>
                <c:pt idx="12543">
                  <c:v>12543</c:v>
                </c:pt>
                <c:pt idx="12544">
                  <c:v>12544</c:v>
                </c:pt>
                <c:pt idx="12545">
                  <c:v>12545</c:v>
                </c:pt>
                <c:pt idx="12546">
                  <c:v>12546</c:v>
                </c:pt>
                <c:pt idx="12547">
                  <c:v>12547</c:v>
                </c:pt>
                <c:pt idx="12548">
                  <c:v>12548</c:v>
                </c:pt>
                <c:pt idx="12549">
                  <c:v>12549</c:v>
                </c:pt>
                <c:pt idx="12550">
                  <c:v>12550</c:v>
                </c:pt>
                <c:pt idx="12551">
                  <c:v>12551</c:v>
                </c:pt>
                <c:pt idx="12552">
                  <c:v>12552</c:v>
                </c:pt>
                <c:pt idx="12553">
                  <c:v>12553</c:v>
                </c:pt>
                <c:pt idx="12554">
                  <c:v>12554</c:v>
                </c:pt>
                <c:pt idx="12555">
                  <c:v>12555</c:v>
                </c:pt>
                <c:pt idx="12556">
                  <c:v>12556</c:v>
                </c:pt>
                <c:pt idx="12557">
                  <c:v>12557</c:v>
                </c:pt>
                <c:pt idx="12558">
                  <c:v>12558</c:v>
                </c:pt>
                <c:pt idx="12559">
                  <c:v>12559</c:v>
                </c:pt>
                <c:pt idx="12560">
                  <c:v>12560</c:v>
                </c:pt>
                <c:pt idx="12561">
                  <c:v>12561</c:v>
                </c:pt>
                <c:pt idx="12562">
                  <c:v>12562</c:v>
                </c:pt>
                <c:pt idx="12563">
                  <c:v>12563</c:v>
                </c:pt>
                <c:pt idx="12564">
                  <c:v>12564</c:v>
                </c:pt>
                <c:pt idx="12565">
                  <c:v>12565</c:v>
                </c:pt>
                <c:pt idx="12566">
                  <c:v>12566</c:v>
                </c:pt>
                <c:pt idx="12567">
                  <c:v>12567</c:v>
                </c:pt>
                <c:pt idx="12568">
                  <c:v>12568</c:v>
                </c:pt>
                <c:pt idx="12569">
                  <c:v>12569</c:v>
                </c:pt>
                <c:pt idx="12570">
                  <c:v>12570</c:v>
                </c:pt>
                <c:pt idx="12571">
                  <c:v>12571</c:v>
                </c:pt>
                <c:pt idx="12572">
                  <c:v>12572</c:v>
                </c:pt>
                <c:pt idx="12573">
                  <c:v>12573</c:v>
                </c:pt>
                <c:pt idx="12574">
                  <c:v>12574</c:v>
                </c:pt>
                <c:pt idx="12575">
                  <c:v>12575</c:v>
                </c:pt>
                <c:pt idx="12576">
                  <c:v>12576</c:v>
                </c:pt>
                <c:pt idx="12577">
                  <c:v>12577</c:v>
                </c:pt>
                <c:pt idx="12578">
                  <c:v>12578</c:v>
                </c:pt>
                <c:pt idx="12579">
                  <c:v>12579</c:v>
                </c:pt>
                <c:pt idx="12580">
                  <c:v>12580</c:v>
                </c:pt>
                <c:pt idx="12581">
                  <c:v>12581</c:v>
                </c:pt>
                <c:pt idx="12582">
                  <c:v>12582</c:v>
                </c:pt>
                <c:pt idx="12583">
                  <c:v>12583</c:v>
                </c:pt>
                <c:pt idx="12584">
                  <c:v>12584</c:v>
                </c:pt>
                <c:pt idx="12585">
                  <c:v>12585</c:v>
                </c:pt>
                <c:pt idx="12586">
                  <c:v>12586</c:v>
                </c:pt>
                <c:pt idx="12587">
                  <c:v>12587</c:v>
                </c:pt>
                <c:pt idx="12588">
                  <c:v>12588</c:v>
                </c:pt>
                <c:pt idx="12589">
                  <c:v>12589</c:v>
                </c:pt>
                <c:pt idx="12590">
                  <c:v>12590</c:v>
                </c:pt>
                <c:pt idx="12591">
                  <c:v>12591</c:v>
                </c:pt>
                <c:pt idx="12592">
                  <c:v>12592</c:v>
                </c:pt>
                <c:pt idx="12593">
                  <c:v>12593</c:v>
                </c:pt>
                <c:pt idx="12594">
                  <c:v>12594</c:v>
                </c:pt>
                <c:pt idx="12595">
                  <c:v>12595</c:v>
                </c:pt>
                <c:pt idx="12596">
                  <c:v>12596</c:v>
                </c:pt>
                <c:pt idx="12597">
                  <c:v>12597</c:v>
                </c:pt>
                <c:pt idx="12598">
                  <c:v>12598</c:v>
                </c:pt>
                <c:pt idx="12599">
                  <c:v>12599</c:v>
                </c:pt>
                <c:pt idx="12600">
                  <c:v>12600</c:v>
                </c:pt>
                <c:pt idx="12601">
                  <c:v>12601</c:v>
                </c:pt>
                <c:pt idx="12602">
                  <c:v>12602</c:v>
                </c:pt>
                <c:pt idx="12603">
                  <c:v>12603</c:v>
                </c:pt>
                <c:pt idx="12604">
                  <c:v>12604</c:v>
                </c:pt>
                <c:pt idx="12605">
                  <c:v>12605</c:v>
                </c:pt>
                <c:pt idx="12606">
                  <c:v>12606</c:v>
                </c:pt>
                <c:pt idx="12607">
                  <c:v>12607</c:v>
                </c:pt>
                <c:pt idx="12608">
                  <c:v>12608</c:v>
                </c:pt>
                <c:pt idx="12609">
                  <c:v>12609</c:v>
                </c:pt>
                <c:pt idx="12610">
                  <c:v>12610</c:v>
                </c:pt>
                <c:pt idx="12611">
                  <c:v>12611</c:v>
                </c:pt>
                <c:pt idx="12612">
                  <c:v>12612</c:v>
                </c:pt>
                <c:pt idx="12613">
                  <c:v>12613</c:v>
                </c:pt>
                <c:pt idx="12614">
                  <c:v>12614</c:v>
                </c:pt>
                <c:pt idx="12615">
                  <c:v>12615</c:v>
                </c:pt>
                <c:pt idx="12616">
                  <c:v>12616</c:v>
                </c:pt>
                <c:pt idx="12617">
                  <c:v>12617</c:v>
                </c:pt>
                <c:pt idx="12618">
                  <c:v>12618</c:v>
                </c:pt>
                <c:pt idx="12619">
                  <c:v>12619</c:v>
                </c:pt>
                <c:pt idx="12620">
                  <c:v>12620</c:v>
                </c:pt>
                <c:pt idx="12621">
                  <c:v>12621</c:v>
                </c:pt>
                <c:pt idx="12622">
                  <c:v>12622</c:v>
                </c:pt>
                <c:pt idx="12623">
                  <c:v>12623</c:v>
                </c:pt>
                <c:pt idx="12624">
                  <c:v>12624</c:v>
                </c:pt>
                <c:pt idx="12625">
                  <c:v>12625</c:v>
                </c:pt>
                <c:pt idx="12626">
                  <c:v>12626</c:v>
                </c:pt>
                <c:pt idx="12627">
                  <c:v>12627</c:v>
                </c:pt>
                <c:pt idx="12628">
                  <c:v>12628</c:v>
                </c:pt>
                <c:pt idx="12629">
                  <c:v>12629</c:v>
                </c:pt>
                <c:pt idx="12630">
                  <c:v>12630</c:v>
                </c:pt>
                <c:pt idx="12631">
                  <c:v>12631</c:v>
                </c:pt>
                <c:pt idx="12632">
                  <c:v>12632</c:v>
                </c:pt>
                <c:pt idx="12633">
                  <c:v>12633</c:v>
                </c:pt>
                <c:pt idx="12634">
                  <c:v>12634</c:v>
                </c:pt>
                <c:pt idx="12635">
                  <c:v>12635</c:v>
                </c:pt>
                <c:pt idx="12636">
                  <c:v>12636</c:v>
                </c:pt>
                <c:pt idx="12637">
                  <c:v>12637</c:v>
                </c:pt>
                <c:pt idx="12638">
                  <c:v>12638</c:v>
                </c:pt>
                <c:pt idx="12639">
                  <c:v>12639</c:v>
                </c:pt>
                <c:pt idx="12640">
                  <c:v>12640</c:v>
                </c:pt>
                <c:pt idx="12641">
                  <c:v>12641</c:v>
                </c:pt>
                <c:pt idx="12642">
                  <c:v>12642</c:v>
                </c:pt>
                <c:pt idx="12643">
                  <c:v>12643</c:v>
                </c:pt>
                <c:pt idx="12644">
                  <c:v>12644</c:v>
                </c:pt>
                <c:pt idx="12645">
                  <c:v>12645</c:v>
                </c:pt>
                <c:pt idx="12646">
                  <c:v>12646</c:v>
                </c:pt>
                <c:pt idx="12647">
                  <c:v>12647</c:v>
                </c:pt>
                <c:pt idx="12648">
                  <c:v>12648</c:v>
                </c:pt>
                <c:pt idx="12649">
                  <c:v>12649</c:v>
                </c:pt>
                <c:pt idx="12650">
                  <c:v>12650</c:v>
                </c:pt>
                <c:pt idx="12651">
                  <c:v>12651</c:v>
                </c:pt>
                <c:pt idx="12652">
                  <c:v>12652</c:v>
                </c:pt>
                <c:pt idx="12653">
                  <c:v>12653</c:v>
                </c:pt>
                <c:pt idx="12654">
                  <c:v>12654</c:v>
                </c:pt>
                <c:pt idx="12655">
                  <c:v>12655</c:v>
                </c:pt>
                <c:pt idx="12656">
                  <c:v>12656</c:v>
                </c:pt>
                <c:pt idx="12657">
                  <c:v>12657</c:v>
                </c:pt>
                <c:pt idx="12658">
                  <c:v>12658</c:v>
                </c:pt>
                <c:pt idx="12659">
                  <c:v>12659</c:v>
                </c:pt>
                <c:pt idx="12660">
                  <c:v>12660</c:v>
                </c:pt>
                <c:pt idx="12661">
                  <c:v>12661</c:v>
                </c:pt>
                <c:pt idx="12662">
                  <c:v>12662</c:v>
                </c:pt>
                <c:pt idx="12663">
                  <c:v>12663</c:v>
                </c:pt>
                <c:pt idx="12664">
                  <c:v>12664</c:v>
                </c:pt>
                <c:pt idx="12665">
                  <c:v>12665</c:v>
                </c:pt>
                <c:pt idx="12666">
                  <c:v>12666</c:v>
                </c:pt>
                <c:pt idx="12667">
                  <c:v>12667</c:v>
                </c:pt>
                <c:pt idx="12668">
                  <c:v>12668</c:v>
                </c:pt>
                <c:pt idx="12669">
                  <c:v>12669</c:v>
                </c:pt>
                <c:pt idx="12670">
                  <c:v>12670</c:v>
                </c:pt>
                <c:pt idx="12671">
                  <c:v>12671</c:v>
                </c:pt>
                <c:pt idx="12672">
                  <c:v>12672</c:v>
                </c:pt>
                <c:pt idx="12673">
                  <c:v>12673</c:v>
                </c:pt>
                <c:pt idx="12674">
                  <c:v>12674</c:v>
                </c:pt>
                <c:pt idx="12675">
                  <c:v>12675</c:v>
                </c:pt>
                <c:pt idx="12676">
                  <c:v>12676</c:v>
                </c:pt>
                <c:pt idx="12677">
                  <c:v>12677</c:v>
                </c:pt>
                <c:pt idx="12678">
                  <c:v>12678</c:v>
                </c:pt>
                <c:pt idx="12679">
                  <c:v>12679</c:v>
                </c:pt>
                <c:pt idx="12680">
                  <c:v>12680</c:v>
                </c:pt>
                <c:pt idx="12681">
                  <c:v>12681</c:v>
                </c:pt>
                <c:pt idx="12682">
                  <c:v>12682</c:v>
                </c:pt>
                <c:pt idx="12683">
                  <c:v>12683</c:v>
                </c:pt>
                <c:pt idx="12684">
                  <c:v>12684</c:v>
                </c:pt>
                <c:pt idx="12685">
                  <c:v>12685</c:v>
                </c:pt>
                <c:pt idx="12686">
                  <c:v>12686</c:v>
                </c:pt>
                <c:pt idx="12687">
                  <c:v>12687</c:v>
                </c:pt>
                <c:pt idx="12688">
                  <c:v>12688</c:v>
                </c:pt>
                <c:pt idx="12689">
                  <c:v>12689</c:v>
                </c:pt>
                <c:pt idx="12690">
                  <c:v>12690</c:v>
                </c:pt>
                <c:pt idx="12691">
                  <c:v>12691</c:v>
                </c:pt>
                <c:pt idx="12692">
                  <c:v>12692</c:v>
                </c:pt>
                <c:pt idx="12693">
                  <c:v>12693</c:v>
                </c:pt>
                <c:pt idx="12694">
                  <c:v>12694</c:v>
                </c:pt>
                <c:pt idx="12695">
                  <c:v>12695</c:v>
                </c:pt>
                <c:pt idx="12696">
                  <c:v>12696</c:v>
                </c:pt>
                <c:pt idx="12697">
                  <c:v>12697</c:v>
                </c:pt>
                <c:pt idx="12698">
                  <c:v>12698</c:v>
                </c:pt>
                <c:pt idx="12699">
                  <c:v>12699</c:v>
                </c:pt>
                <c:pt idx="12700">
                  <c:v>12700</c:v>
                </c:pt>
                <c:pt idx="12701">
                  <c:v>12701</c:v>
                </c:pt>
                <c:pt idx="12702">
                  <c:v>12702</c:v>
                </c:pt>
                <c:pt idx="12703">
                  <c:v>12703</c:v>
                </c:pt>
                <c:pt idx="12704">
                  <c:v>12704</c:v>
                </c:pt>
                <c:pt idx="12705">
                  <c:v>12705</c:v>
                </c:pt>
                <c:pt idx="12706">
                  <c:v>12706</c:v>
                </c:pt>
                <c:pt idx="12707">
                  <c:v>12707</c:v>
                </c:pt>
                <c:pt idx="12708">
                  <c:v>12708</c:v>
                </c:pt>
                <c:pt idx="12709">
                  <c:v>12709</c:v>
                </c:pt>
                <c:pt idx="12710">
                  <c:v>12710</c:v>
                </c:pt>
                <c:pt idx="12711">
                  <c:v>12711</c:v>
                </c:pt>
                <c:pt idx="12712">
                  <c:v>12712</c:v>
                </c:pt>
                <c:pt idx="12713">
                  <c:v>12713</c:v>
                </c:pt>
                <c:pt idx="12714">
                  <c:v>12714</c:v>
                </c:pt>
                <c:pt idx="12715">
                  <c:v>12715</c:v>
                </c:pt>
                <c:pt idx="12716">
                  <c:v>12716</c:v>
                </c:pt>
                <c:pt idx="12717">
                  <c:v>12717</c:v>
                </c:pt>
                <c:pt idx="12718">
                  <c:v>12718</c:v>
                </c:pt>
                <c:pt idx="12719">
                  <c:v>12719</c:v>
                </c:pt>
                <c:pt idx="12720">
                  <c:v>12720</c:v>
                </c:pt>
                <c:pt idx="12721">
                  <c:v>12721</c:v>
                </c:pt>
                <c:pt idx="12722">
                  <c:v>12722</c:v>
                </c:pt>
                <c:pt idx="12723">
                  <c:v>12723</c:v>
                </c:pt>
                <c:pt idx="12724">
                  <c:v>12724</c:v>
                </c:pt>
                <c:pt idx="12725">
                  <c:v>12725</c:v>
                </c:pt>
                <c:pt idx="12726">
                  <c:v>12726</c:v>
                </c:pt>
                <c:pt idx="12727">
                  <c:v>12727</c:v>
                </c:pt>
                <c:pt idx="12728">
                  <c:v>12728</c:v>
                </c:pt>
                <c:pt idx="12729">
                  <c:v>12729</c:v>
                </c:pt>
                <c:pt idx="12730">
                  <c:v>12730</c:v>
                </c:pt>
                <c:pt idx="12731">
                  <c:v>12731</c:v>
                </c:pt>
                <c:pt idx="12732">
                  <c:v>12732</c:v>
                </c:pt>
                <c:pt idx="12733">
                  <c:v>12733</c:v>
                </c:pt>
                <c:pt idx="12734">
                  <c:v>12734</c:v>
                </c:pt>
                <c:pt idx="12735">
                  <c:v>12735</c:v>
                </c:pt>
                <c:pt idx="12736">
                  <c:v>12736</c:v>
                </c:pt>
                <c:pt idx="12737">
                  <c:v>12737</c:v>
                </c:pt>
                <c:pt idx="12738">
                  <c:v>12738</c:v>
                </c:pt>
                <c:pt idx="12739">
                  <c:v>12739</c:v>
                </c:pt>
                <c:pt idx="12740">
                  <c:v>12740</c:v>
                </c:pt>
                <c:pt idx="12741">
                  <c:v>12741</c:v>
                </c:pt>
                <c:pt idx="12742">
                  <c:v>12742</c:v>
                </c:pt>
                <c:pt idx="12743">
                  <c:v>12743</c:v>
                </c:pt>
                <c:pt idx="12744">
                  <c:v>12744</c:v>
                </c:pt>
                <c:pt idx="12745">
                  <c:v>12745</c:v>
                </c:pt>
                <c:pt idx="12746">
                  <c:v>12746</c:v>
                </c:pt>
                <c:pt idx="12747">
                  <c:v>12747</c:v>
                </c:pt>
                <c:pt idx="12748">
                  <c:v>12748</c:v>
                </c:pt>
                <c:pt idx="12749">
                  <c:v>12749</c:v>
                </c:pt>
                <c:pt idx="12750">
                  <c:v>12750</c:v>
                </c:pt>
                <c:pt idx="12751">
                  <c:v>12751</c:v>
                </c:pt>
                <c:pt idx="12752">
                  <c:v>12752</c:v>
                </c:pt>
                <c:pt idx="12753">
                  <c:v>12753</c:v>
                </c:pt>
                <c:pt idx="12754">
                  <c:v>12754</c:v>
                </c:pt>
                <c:pt idx="12755">
                  <c:v>12755</c:v>
                </c:pt>
                <c:pt idx="12756">
                  <c:v>12756</c:v>
                </c:pt>
                <c:pt idx="12757">
                  <c:v>12757</c:v>
                </c:pt>
                <c:pt idx="12758">
                  <c:v>12758</c:v>
                </c:pt>
                <c:pt idx="12759">
                  <c:v>12759</c:v>
                </c:pt>
                <c:pt idx="12760">
                  <c:v>12760</c:v>
                </c:pt>
                <c:pt idx="12761">
                  <c:v>12761</c:v>
                </c:pt>
                <c:pt idx="12762">
                  <c:v>12762</c:v>
                </c:pt>
                <c:pt idx="12763">
                  <c:v>12763</c:v>
                </c:pt>
                <c:pt idx="12764">
                  <c:v>12764</c:v>
                </c:pt>
                <c:pt idx="12765">
                  <c:v>12765</c:v>
                </c:pt>
                <c:pt idx="12766">
                  <c:v>12766</c:v>
                </c:pt>
                <c:pt idx="12767">
                  <c:v>12767</c:v>
                </c:pt>
                <c:pt idx="12768">
                  <c:v>12768</c:v>
                </c:pt>
                <c:pt idx="12769">
                  <c:v>12769</c:v>
                </c:pt>
                <c:pt idx="12770">
                  <c:v>12770</c:v>
                </c:pt>
                <c:pt idx="12771">
                  <c:v>12771</c:v>
                </c:pt>
                <c:pt idx="12772">
                  <c:v>12772</c:v>
                </c:pt>
                <c:pt idx="12773">
                  <c:v>12773</c:v>
                </c:pt>
                <c:pt idx="12774">
                  <c:v>12774</c:v>
                </c:pt>
                <c:pt idx="12775">
                  <c:v>12775</c:v>
                </c:pt>
                <c:pt idx="12776">
                  <c:v>12776</c:v>
                </c:pt>
                <c:pt idx="12777">
                  <c:v>12777</c:v>
                </c:pt>
                <c:pt idx="12778">
                  <c:v>12778</c:v>
                </c:pt>
                <c:pt idx="12779">
                  <c:v>12779</c:v>
                </c:pt>
                <c:pt idx="12780">
                  <c:v>12780</c:v>
                </c:pt>
                <c:pt idx="12781">
                  <c:v>12781</c:v>
                </c:pt>
                <c:pt idx="12782">
                  <c:v>12782</c:v>
                </c:pt>
                <c:pt idx="12783">
                  <c:v>12783</c:v>
                </c:pt>
                <c:pt idx="12784">
                  <c:v>12784</c:v>
                </c:pt>
                <c:pt idx="12785">
                  <c:v>12785</c:v>
                </c:pt>
                <c:pt idx="12786">
                  <c:v>12786</c:v>
                </c:pt>
                <c:pt idx="12787">
                  <c:v>12787</c:v>
                </c:pt>
                <c:pt idx="12788">
                  <c:v>12788</c:v>
                </c:pt>
                <c:pt idx="12789">
                  <c:v>12789</c:v>
                </c:pt>
                <c:pt idx="12790">
                  <c:v>12790</c:v>
                </c:pt>
                <c:pt idx="12791">
                  <c:v>12791</c:v>
                </c:pt>
                <c:pt idx="12792">
                  <c:v>12792</c:v>
                </c:pt>
                <c:pt idx="12793">
                  <c:v>12793</c:v>
                </c:pt>
                <c:pt idx="12794">
                  <c:v>12794</c:v>
                </c:pt>
                <c:pt idx="12795">
                  <c:v>12795</c:v>
                </c:pt>
                <c:pt idx="12796">
                  <c:v>12796</c:v>
                </c:pt>
                <c:pt idx="12797">
                  <c:v>12797</c:v>
                </c:pt>
                <c:pt idx="12798">
                  <c:v>12798</c:v>
                </c:pt>
                <c:pt idx="12799">
                  <c:v>12799</c:v>
                </c:pt>
                <c:pt idx="12800">
                  <c:v>12800</c:v>
                </c:pt>
                <c:pt idx="12801">
                  <c:v>12801</c:v>
                </c:pt>
                <c:pt idx="12802">
                  <c:v>12802</c:v>
                </c:pt>
                <c:pt idx="12803">
                  <c:v>12803</c:v>
                </c:pt>
                <c:pt idx="12804">
                  <c:v>12804</c:v>
                </c:pt>
                <c:pt idx="12805">
                  <c:v>12805</c:v>
                </c:pt>
                <c:pt idx="12806">
                  <c:v>12806</c:v>
                </c:pt>
                <c:pt idx="12807">
                  <c:v>12807</c:v>
                </c:pt>
                <c:pt idx="12808">
                  <c:v>12808</c:v>
                </c:pt>
                <c:pt idx="12809">
                  <c:v>12809</c:v>
                </c:pt>
                <c:pt idx="12810">
                  <c:v>12810</c:v>
                </c:pt>
                <c:pt idx="12811">
                  <c:v>12811</c:v>
                </c:pt>
                <c:pt idx="12812">
                  <c:v>12812</c:v>
                </c:pt>
                <c:pt idx="12813">
                  <c:v>12813</c:v>
                </c:pt>
                <c:pt idx="12814">
                  <c:v>12814</c:v>
                </c:pt>
                <c:pt idx="12815">
                  <c:v>12815</c:v>
                </c:pt>
                <c:pt idx="12816">
                  <c:v>12816</c:v>
                </c:pt>
                <c:pt idx="12817">
                  <c:v>12817</c:v>
                </c:pt>
                <c:pt idx="12818">
                  <c:v>12818</c:v>
                </c:pt>
                <c:pt idx="12819">
                  <c:v>12819</c:v>
                </c:pt>
                <c:pt idx="12820">
                  <c:v>12820</c:v>
                </c:pt>
                <c:pt idx="12821">
                  <c:v>12821</c:v>
                </c:pt>
                <c:pt idx="12822">
                  <c:v>12822</c:v>
                </c:pt>
                <c:pt idx="12823">
                  <c:v>12823</c:v>
                </c:pt>
                <c:pt idx="12824">
                  <c:v>12824</c:v>
                </c:pt>
                <c:pt idx="12825">
                  <c:v>12825</c:v>
                </c:pt>
                <c:pt idx="12826">
                  <c:v>12826</c:v>
                </c:pt>
                <c:pt idx="12827">
                  <c:v>12827</c:v>
                </c:pt>
                <c:pt idx="12828">
                  <c:v>12828</c:v>
                </c:pt>
                <c:pt idx="12829">
                  <c:v>12829</c:v>
                </c:pt>
                <c:pt idx="12830">
                  <c:v>12830</c:v>
                </c:pt>
                <c:pt idx="12831">
                  <c:v>12831</c:v>
                </c:pt>
                <c:pt idx="12832">
                  <c:v>12832</c:v>
                </c:pt>
                <c:pt idx="12833">
                  <c:v>12833</c:v>
                </c:pt>
                <c:pt idx="12834">
                  <c:v>12834</c:v>
                </c:pt>
                <c:pt idx="12835">
                  <c:v>12835</c:v>
                </c:pt>
                <c:pt idx="12836">
                  <c:v>12836</c:v>
                </c:pt>
                <c:pt idx="12837">
                  <c:v>12837</c:v>
                </c:pt>
                <c:pt idx="12838">
                  <c:v>12838</c:v>
                </c:pt>
                <c:pt idx="12839">
                  <c:v>12839</c:v>
                </c:pt>
                <c:pt idx="12840">
                  <c:v>12840</c:v>
                </c:pt>
                <c:pt idx="12841">
                  <c:v>12841</c:v>
                </c:pt>
                <c:pt idx="12842">
                  <c:v>12842</c:v>
                </c:pt>
                <c:pt idx="12843">
                  <c:v>12843</c:v>
                </c:pt>
                <c:pt idx="12844">
                  <c:v>12844</c:v>
                </c:pt>
                <c:pt idx="12845">
                  <c:v>12845</c:v>
                </c:pt>
                <c:pt idx="12846">
                  <c:v>12846</c:v>
                </c:pt>
                <c:pt idx="12847">
                  <c:v>12847</c:v>
                </c:pt>
                <c:pt idx="12848">
                  <c:v>12848</c:v>
                </c:pt>
                <c:pt idx="12849">
                  <c:v>12849</c:v>
                </c:pt>
                <c:pt idx="12850">
                  <c:v>12850</c:v>
                </c:pt>
                <c:pt idx="12851">
                  <c:v>12851</c:v>
                </c:pt>
                <c:pt idx="12852">
                  <c:v>12852</c:v>
                </c:pt>
                <c:pt idx="12853">
                  <c:v>12853</c:v>
                </c:pt>
                <c:pt idx="12854">
                  <c:v>12854</c:v>
                </c:pt>
                <c:pt idx="12855">
                  <c:v>12855</c:v>
                </c:pt>
                <c:pt idx="12856">
                  <c:v>12856</c:v>
                </c:pt>
                <c:pt idx="12857">
                  <c:v>12857</c:v>
                </c:pt>
                <c:pt idx="12858">
                  <c:v>12858</c:v>
                </c:pt>
                <c:pt idx="12859">
                  <c:v>12859</c:v>
                </c:pt>
                <c:pt idx="12860">
                  <c:v>12860</c:v>
                </c:pt>
                <c:pt idx="12861">
                  <c:v>12861</c:v>
                </c:pt>
                <c:pt idx="12862">
                  <c:v>12862</c:v>
                </c:pt>
                <c:pt idx="12863">
                  <c:v>12863</c:v>
                </c:pt>
                <c:pt idx="12864">
                  <c:v>12864</c:v>
                </c:pt>
                <c:pt idx="12865">
                  <c:v>12865</c:v>
                </c:pt>
                <c:pt idx="12866">
                  <c:v>12866</c:v>
                </c:pt>
                <c:pt idx="12867">
                  <c:v>12867</c:v>
                </c:pt>
                <c:pt idx="12868">
                  <c:v>12868</c:v>
                </c:pt>
                <c:pt idx="12869">
                  <c:v>12869</c:v>
                </c:pt>
                <c:pt idx="12870">
                  <c:v>12870</c:v>
                </c:pt>
                <c:pt idx="12871">
                  <c:v>12871</c:v>
                </c:pt>
                <c:pt idx="12872">
                  <c:v>12872</c:v>
                </c:pt>
                <c:pt idx="12873">
                  <c:v>12873</c:v>
                </c:pt>
                <c:pt idx="12874">
                  <c:v>12874</c:v>
                </c:pt>
                <c:pt idx="12875">
                  <c:v>12875</c:v>
                </c:pt>
                <c:pt idx="12876">
                  <c:v>12876</c:v>
                </c:pt>
                <c:pt idx="12877">
                  <c:v>12877</c:v>
                </c:pt>
                <c:pt idx="12878">
                  <c:v>12878</c:v>
                </c:pt>
                <c:pt idx="12879">
                  <c:v>12879</c:v>
                </c:pt>
                <c:pt idx="12880">
                  <c:v>12880</c:v>
                </c:pt>
                <c:pt idx="12881">
                  <c:v>12881</c:v>
                </c:pt>
                <c:pt idx="12882">
                  <c:v>12882</c:v>
                </c:pt>
                <c:pt idx="12883">
                  <c:v>12883</c:v>
                </c:pt>
                <c:pt idx="12884">
                  <c:v>12884</c:v>
                </c:pt>
                <c:pt idx="12885">
                  <c:v>12885</c:v>
                </c:pt>
                <c:pt idx="12886">
                  <c:v>12886</c:v>
                </c:pt>
                <c:pt idx="12887">
                  <c:v>12887</c:v>
                </c:pt>
                <c:pt idx="12888">
                  <c:v>12888</c:v>
                </c:pt>
                <c:pt idx="12889">
                  <c:v>12889</c:v>
                </c:pt>
                <c:pt idx="12890">
                  <c:v>12890</c:v>
                </c:pt>
                <c:pt idx="12891">
                  <c:v>12891</c:v>
                </c:pt>
                <c:pt idx="12892">
                  <c:v>12892</c:v>
                </c:pt>
                <c:pt idx="12893">
                  <c:v>12893</c:v>
                </c:pt>
                <c:pt idx="12894">
                  <c:v>12894</c:v>
                </c:pt>
                <c:pt idx="12895">
                  <c:v>12895</c:v>
                </c:pt>
                <c:pt idx="12896">
                  <c:v>12896</c:v>
                </c:pt>
                <c:pt idx="12897">
                  <c:v>12897</c:v>
                </c:pt>
                <c:pt idx="12898">
                  <c:v>12898</c:v>
                </c:pt>
                <c:pt idx="12899">
                  <c:v>12899</c:v>
                </c:pt>
                <c:pt idx="12900">
                  <c:v>12900</c:v>
                </c:pt>
                <c:pt idx="12901">
                  <c:v>12901</c:v>
                </c:pt>
                <c:pt idx="12902">
                  <c:v>12902</c:v>
                </c:pt>
                <c:pt idx="12903">
                  <c:v>12903</c:v>
                </c:pt>
                <c:pt idx="12904">
                  <c:v>12904</c:v>
                </c:pt>
                <c:pt idx="12905">
                  <c:v>12905</c:v>
                </c:pt>
                <c:pt idx="12906">
                  <c:v>12906</c:v>
                </c:pt>
                <c:pt idx="12907">
                  <c:v>12907</c:v>
                </c:pt>
                <c:pt idx="12908">
                  <c:v>12908</c:v>
                </c:pt>
                <c:pt idx="12909">
                  <c:v>12909</c:v>
                </c:pt>
                <c:pt idx="12910">
                  <c:v>12910</c:v>
                </c:pt>
                <c:pt idx="12911">
                  <c:v>12911</c:v>
                </c:pt>
                <c:pt idx="12912">
                  <c:v>12912</c:v>
                </c:pt>
                <c:pt idx="12913">
                  <c:v>12913</c:v>
                </c:pt>
                <c:pt idx="12914">
                  <c:v>12914</c:v>
                </c:pt>
                <c:pt idx="12915">
                  <c:v>12915</c:v>
                </c:pt>
                <c:pt idx="12916">
                  <c:v>12916</c:v>
                </c:pt>
                <c:pt idx="12917">
                  <c:v>12917</c:v>
                </c:pt>
                <c:pt idx="12918">
                  <c:v>12918</c:v>
                </c:pt>
                <c:pt idx="12919">
                  <c:v>12919</c:v>
                </c:pt>
                <c:pt idx="12920">
                  <c:v>12920</c:v>
                </c:pt>
                <c:pt idx="12921">
                  <c:v>12921</c:v>
                </c:pt>
                <c:pt idx="12922">
                  <c:v>12922</c:v>
                </c:pt>
                <c:pt idx="12923">
                  <c:v>12923</c:v>
                </c:pt>
                <c:pt idx="12924">
                  <c:v>12924</c:v>
                </c:pt>
                <c:pt idx="12925">
                  <c:v>12925</c:v>
                </c:pt>
                <c:pt idx="12926">
                  <c:v>12926</c:v>
                </c:pt>
                <c:pt idx="12927">
                  <c:v>12927</c:v>
                </c:pt>
                <c:pt idx="12928">
                  <c:v>12928</c:v>
                </c:pt>
                <c:pt idx="12929">
                  <c:v>12929</c:v>
                </c:pt>
                <c:pt idx="12930">
                  <c:v>12930</c:v>
                </c:pt>
                <c:pt idx="12931">
                  <c:v>12931</c:v>
                </c:pt>
                <c:pt idx="12932">
                  <c:v>12932</c:v>
                </c:pt>
                <c:pt idx="12933">
                  <c:v>12933</c:v>
                </c:pt>
                <c:pt idx="12934">
                  <c:v>12934</c:v>
                </c:pt>
                <c:pt idx="12935">
                  <c:v>12935</c:v>
                </c:pt>
                <c:pt idx="12936">
                  <c:v>12936</c:v>
                </c:pt>
                <c:pt idx="12937">
                  <c:v>12937</c:v>
                </c:pt>
                <c:pt idx="12938">
                  <c:v>12938</c:v>
                </c:pt>
                <c:pt idx="12939">
                  <c:v>12939</c:v>
                </c:pt>
                <c:pt idx="12940">
                  <c:v>12940</c:v>
                </c:pt>
                <c:pt idx="12941">
                  <c:v>12941</c:v>
                </c:pt>
                <c:pt idx="12942">
                  <c:v>12942</c:v>
                </c:pt>
                <c:pt idx="12943">
                  <c:v>12943</c:v>
                </c:pt>
                <c:pt idx="12944">
                  <c:v>12944</c:v>
                </c:pt>
                <c:pt idx="12945">
                  <c:v>12945</c:v>
                </c:pt>
                <c:pt idx="12946">
                  <c:v>12946</c:v>
                </c:pt>
                <c:pt idx="12947">
                  <c:v>12947</c:v>
                </c:pt>
                <c:pt idx="12948">
                  <c:v>12948</c:v>
                </c:pt>
                <c:pt idx="12949">
                  <c:v>12949</c:v>
                </c:pt>
                <c:pt idx="12950">
                  <c:v>12950</c:v>
                </c:pt>
                <c:pt idx="12951">
                  <c:v>12951</c:v>
                </c:pt>
                <c:pt idx="12952">
                  <c:v>12952</c:v>
                </c:pt>
                <c:pt idx="12953">
                  <c:v>12953</c:v>
                </c:pt>
                <c:pt idx="12954">
                  <c:v>12954</c:v>
                </c:pt>
                <c:pt idx="12955">
                  <c:v>12955</c:v>
                </c:pt>
                <c:pt idx="12956">
                  <c:v>12956</c:v>
                </c:pt>
                <c:pt idx="12957">
                  <c:v>12957</c:v>
                </c:pt>
                <c:pt idx="12958">
                  <c:v>12958</c:v>
                </c:pt>
                <c:pt idx="12959">
                  <c:v>12959</c:v>
                </c:pt>
                <c:pt idx="12960">
                  <c:v>12960</c:v>
                </c:pt>
                <c:pt idx="12961">
                  <c:v>12961</c:v>
                </c:pt>
                <c:pt idx="12962">
                  <c:v>12962</c:v>
                </c:pt>
                <c:pt idx="12963">
                  <c:v>12963</c:v>
                </c:pt>
                <c:pt idx="12964">
                  <c:v>12964</c:v>
                </c:pt>
                <c:pt idx="12965">
                  <c:v>12965</c:v>
                </c:pt>
                <c:pt idx="12966">
                  <c:v>12966</c:v>
                </c:pt>
                <c:pt idx="12967">
                  <c:v>12967</c:v>
                </c:pt>
                <c:pt idx="12968">
                  <c:v>12968</c:v>
                </c:pt>
                <c:pt idx="12969">
                  <c:v>12969</c:v>
                </c:pt>
                <c:pt idx="12970">
                  <c:v>12970</c:v>
                </c:pt>
                <c:pt idx="12971">
                  <c:v>12971</c:v>
                </c:pt>
                <c:pt idx="12972">
                  <c:v>12972</c:v>
                </c:pt>
                <c:pt idx="12973">
                  <c:v>12973</c:v>
                </c:pt>
                <c:pt idx="12974">
                  <c:v>12974</c:v>
                </c:pt>
                <c:pt idx="12975">
                  <c:v>12975</c:v>
                </c:pt>
                <c:pt idx="12976">
                  <c:v>12976</c:v>
                </c:pt>
                <c:pt idx="12977">
                  <c:v>12977</c:v>
                </c:pt>
                <c:pt idx="12978">
                  <c:v>12978</c:v>
                </c:pt>
                <c:pt idx="12979">
                  <c:v>12979</c:v>
                </c:pt>
                <c:pt idx="12980">
                  <c:v>12980</c:v>
                </c:pt>
                <c:pt idx="12981">
                  <c:v>12981</c:v>
                </c:pt>
                <c:pt idx="12982">
                  <c:v>12982</c:v>
                </c:pt>
                <c:pt idx="12983">
                  <c:v>12983</c:v>
                </c:pt>
                <c:pt idx="12984">
                  <c:v>12984</c:v>
                </c:pt>
                <c:pt idx="12985">
                  <c:v>12985</c:v>
                </c:pt>
                <c:pt idx="12986">
                  <c:v>12986</c:v>
                </c:pt>
                <c:pt idx="12987">
                  <c:v>12987</c:v>
                </c:pt>
                <c:pt idx="12988">
                  <c:v>12988</c:v>
                </c:pt>
                <c:pt idx="12989">
                  <c:v>12989</c:v>
                </c:pt>
                <c:pt idx="12990">
                  <c:v>12990</c:v>
                </c:pt>
                <c:pt idx="12991">
                  <c:v>12991</c:v>
                </c:pt>
                <c:pt idx="12992">
                  <c:v>12992</c:v>
                </c:pt>
                <c:pt idx="12993">
                  <c:v>12993</c:v>
                </c:pt>
                <c:pt idx="12994">
                  <c:v>12994</c:v>
                </c:pt>
                <c:pt idx="12995">
                  <c:v>12995</c:v>
                </c:pt>
                <c:pt idx="12996">
                  <c:v>12996</c:v>
                </c:pt>
                <c:pt idx="12997">
                  <c:v>12997</c:v>
                </c:pt>
                <c:pt idx="12998">
                  <c:v>12998</c:v>
                </c:pt>
                <c:pt idx="12999">
                  <c:v>12999</c:v>
                </c:pt>
                <c:pt idx="13000">
                  <c:v>13000</c:v>
                </c:pt>
                <c:pt idx="13001">
                  <c:v>13001</c:v>
                </c:pt>
                <c:pt idx="13002">
                  <c:v>13002</c:v>
                </c:pt>
                <c:pt idx="13003">
                  <c:v>13003</c:v>
                </c:pt>
                <c:pt idx="13004">
                  <c:v>13004</c:v>
                </c:pt>
                <c:pt idx="13005">
                  <c:v>13005</c:v>
                </c:pt>
                <c:pt idx="13006">
                  <c:v>13006</c:v>
                </c:pt>
                <c:pt idx="13007">
                  <c:v>13007</c:v>
                </c:pt>
                <c:pt idx="13008">
                  <c:v>13008</c:v>
                </c:pt>
                <c:pt idx="13009">
                  <c:v>13009</c:v>
                </c:pt>
                <c:pt idx="13010">
                  <c:v>13010</c:v>
                </c:pt>
                <c:pt idx="13011">
                  <c:v>13011</c:v>
                </c:pt>
                <c:pt idx="13012">
                  <c:v>13012</c:v>
                </c:pt>
                <c:pt idx="13013">
                  <c:v>13013</c:v>
                </c:pt>
                <c:pt idx="13014">
                  <c:v>13014</c:v>
                </c:pt>
                <c:pt idx="13015">
                  <c:v>13015</c:v>
                </c:pt>
                <c:pt idx="13016">
                  <c:v>13016</c:v>
                </c:pt>
                <c:pt idx="13017">
                  <c:v>13017</c:v>
                </c:pt>
                <c:pt idx="13018">
                  <c:v>13018</c:v>
                </c:pt>
                <c:pt idx="13019">
                  <c:v>13019</c:v>
                </c:pt>
                <c:pt idx="13020">
                  <c:v>13020</c:v>
                </c:pt>
                <c:pt idx="13021">
                  <c:v>13021</c:v>
                </c:pt>
                <c:pt idx="13022">
                  <c:v>13022</c:v>
                </c:pt>
                <c:pt idx="13023">
                  <c:v>13023</c:v>
                </c:pt>
                <c:pt idx="13024">
                  <c:v>13024</c:v>
                </c:pt>
                <c:pt idx="13025">
                  <c:v>13025</c:v>
                </c:pt>
                <c:pt idx="13026">
                  <c:v>13026</c:v>
                </c:pt>
                <c:pt idx="13027">
                  <c:v>13027</c:v>
                </c:pt>
                <c:pt idx="13028">
                  <c:v>13028</c:v>
                </c:pt>
                <c:pt idx="13029">
                  <c:v>13029</c:v>
                </c:pt>
                <c:pt idx="13030">
                  <c:v>13030</c:v>
                </c:pt>
                <c:pt idx="13031">
                  <c:v>13031</c:v>
                </c:pt>
                <c:pt idx="13032">
                  <c:v>13032</c:v>
                </c:pt>
                <c:pt idx="13033">
                  <c:v>13033</c:v>
                </c:pt>
                <c:pt idx="13034">
                  <c:v>13034</c:v>
                </c:pt>
                <c:pt idx="13035">
                  <c:v>13035</c:v>
                </c:pt>
                <c:pt idx="13036">
                  <c:v>13036</c:v>
                </c:pt>
                <c:pt idx="13037">
                  <c:v>13037</c:v>
                </c:pt>
                <c:pt idx="13038">
                  <c:v>13038</c:v>
                </c:pt>
                <c:pt idx="13039">
                  <c:v>13039</c:v>
                </c:pt>
                <c:pt idx="13040">
                  <c:v>13040</c:v>
                </c:pt>
                <c:pt idx="13041">
                  <c:v>13041</c:v>
                </c:pt>
                <c:pt idx="13042">
                  <c:v>13042</c:v>
                </c:pt>
                <c:pt idx="13043">
                  <c:v>13043</c:v>
                </c:pt>
                <c:pt idx="13044">
                  <c:v>13044</c:v>
                </c:pt>
                <c:pt idx="13045">
                  <c:v>13045</c:v>
                </c:pt>
                <c:pt idx="13046">
                  <c:v>13046</c:v>
                </c:pt>
                <c:pt idx="13047">
                  <c:v>13047</c:v>
                </c:pt>
                <c:pt idx="13048">
                  <c:v>13048</c:v>
                </c:pt>
                <c:pt idx="13049">
                  <c:v>13049</c:v>
                </c:pt>
                <c:pt idx="13050">
                  <c:v>13050</c:v>
                </c:pt>
                <c:pt idx="13051">
                  <c:v>13051</c:v>
                </c:pt>
                <c:pt idx="13052">
                  <c:v>13052</c:v>
                </c:pt>
                <c:pt idx="13053">
                  <c:v>13053</c:v>
                </c:pt>
                <c:pt idx="13054">
                  <c:v>13054</c:v>
                </c:pt>
                <c:pt idx="13055">
                  <c:v>13055</c:v>
                </c:pt>
                <c:pt idx="13056">
                  <c:v>13056</c:v>
                </c:pt>
                <c:pt idx="13057">
                  <c:v>13057</c:v>
                </c:pt>
                <c:pt idx="13058">
                  <c:v>13058</c:v>
                </c:pt>
                <c:pt idx="13059">
                  <c:v>13059</c:v>
                </c:pt>
                <c:pt idx="13060">
                  <c:v>13060</c:v>
                </c:pt>
                <c:pt idx="13061">
                  <c:v>13061</c:v>
                </c:pt>
                <c:pt idx="13062">
                  <c:v>13062</c:v>
                </c:pt>
                <c:pt idx="13063">
                  <c:v>13063</c:v>
                </c:pt>
                <c:pt idx="13064">
                  <c:v>13064</c:v>
                </c:pt>
                <c:pt idx="13065">
                  <c:v>13065</c:v>
                </c:pt>
                <c:pt idx="13066">
                  <c:v>13066</c:v>
                </c:pt>
                <c:pt idx="13067">
                  <c:v>13067</c:v>
                </c:pt>
                <c:pt idx="13068">
                  <c:v>13068</c:v>
                </c:pt>
                <c:pt idx="13069">
                  <c:v>13069</c:v>
                </c:pt>
                <c:pt idx="13070">
                  <c:v>13070</c:v>
                </c:pt>
                <c:pt idx="13071">
                  <c:v>13071</c:v>
                </c:pt>
                <c:pt idx="13072">
                  <c:v>13072</c:v>
                </c:pt>
                <c:pt idx="13073">
                  <c:v>13073</c:v>
                </c:pt>
                <c:pt idx="13074">
                  <c:v>13074</c:v>
                </c:pt>
                <c:pt idx="13075">
                  <c:v>13075</c:v>
                </c:pt>
                <c:pt idx="13076">
                  <c:v>13076</c:v>
                </c:pt>
                <c:pt idx="13077">
                  <c:v>13077</c:v>
                </c:pt>
                <c:pt idx="13078">
                  <c:v>13078</c:v>
                </c:pt>
                <c:pt idx="13079">
                  <c:v>13079</c:v>
                </c:pt>
                <c:pt idx="13080">
                  <c:v>13080</c:v>
                </c:pt>
                <c:pt idx="13081">
                  <c:v>13081</c:v>
                </c:pt>
                <c:pt idx="13082">
                  <c:v>13082</c:v>
                </c:pt>
                <c:pt idx="13083">
                  <c:v>13083</c:v>
                </c:pt>
                <c:pt idx="13084">
                  <c:v>13084</c:v>
                </c:pt>
                <c:pt idx="13085">
                  <c:v>13085</c:v>
                </c:pt>
                <c:pt idx="13086">
                  <c:v>13086</c:v>
                </c:pt>
                <c:pt idx="13087">
                  <c:v>13087</c:v>
                </c:pt>
                <c:pt idx="13088">
                  <c:v>13088</c:v>
                </c:pt>
                <c:pt idx="13089">
                  <c:v>13089</c:v>
                </c:pt>
                <c:pt idx="13090">
                  <c:v>13090</c:v>
                </c:pt>
                <c:pt idx="13091">
                  <c:v>13091</c:v>
                </c:pt>
                <c:pt idx="13092">
                  <c:v>13092</c:v>
                </c:pt>
                <c:pt idx="13093">
                  <c:v>13093</c:v>
                </c:pt>
                <c:pt idx="13094">
                  <c:v>13094</c:v>
                </c:pt>
                <c:pt idx="13095">
                  <c:v>13095</c:v>
                </c:pt>
                <c:pt idx="13096">
                  <c:v>13096</c:v>
                </c:pt>
                <c:pt idx="13097">
                  <c:v>13097</c:v>
                </c:pt>
                <c:pt idx="13098">
                  <c:v>13098</c:v>
                </c:pt>
                <c:pt idx="13099">
                  <c:v>13099</c:v>
                </c:pt>
                <c:pt idx="13100">
                  <c:v>13100</c:v>
                </c:pt>
                <c:pt idx="13101">
                  <c:v>13101</c:v>
                </c:pt>
                <c:pt idx="13102">
                  <c:v>13102</c:v>
                </c:pt>
                <c:pt idx="13103">
                  <c:v>13103</c:v>
                </c:pt>
                <c:pt idx="13104">
                  <c:v>13104</c:v>
                </c:pt>
                <c:pt idx="13105">
                  <c:v>13105</c:v>
                </c:pt>
                <c:pt idx="13106">
                  <c:v>13106</c:v>
                </c:pt>
                <c:pt idx="13107">
                  <c:v>13107</c:v>
                </c:pt>
                <c:pt idx="13108">
                  <c:v>13108</c:v>
                </c:pt>
                <c:pt idx="13109">
                  <c:v>13109</c:v>
                </c:pt>
                <c:pt idx="13110">
                  <c:v>13110</c:v>
                </c:pt>
                <c:pt idx="13111">
                  <c:v>13111</c:v>
                </c:pt>
                <c:pt idx="13112">
                  <c:v>13112</c:v>
                </c:pt>
                <c:pt idx="13113">
                  <c:v>13113</c:v>
                </c:pt>
                <c:pt idx="13114">
                  <c:v>13114</c:v>
                </c:pt>
                <c:pt idx="13115">
                  <c:v>13115</c:v>
                </c:pt>
                <c:pt idx="13116">
                  <c:v>13116</c:v>
                </c:pt>
                <c:pt idx="13117">
                  <c:v>13117</c:v>
                </c:pt>
                <c:pt idx="13118">
                  <c:v>13118</c:v>
                </c:pt>
                <c:pt idx="13119">
                  <c:v>13119</c:v>
                </c:pt>
                <c:pt idx="13120">
                  <c:v>13120</c:v>
                </c:pt>
                <c:pt idx="13121">
                  <c:v>13121</c:v>
                </c:pt>
                <c:pt idx="13122">
                  <c:v>13122</c:v>
                </c:pt>
                <c:pt idx="13123">
                  <c:v>13123</c:v>
                </c:pt>
                <c:pt idx="13124">
                  <c:v>13124</c:v>
                </c:pt>
                <c:pt idx="13125">
                  <c:v>13125</c:v>
                </c:pt>
                <c:pt idx="13126">
                  <c:v>13126</c:v>
                </c:pt>
                <c:pt idx="13127">
                  <c:v>13127</c:v>
                </c:pt>
                <c:pt idx="13128">
                  <c:v>13128</c:v>
                </c:pt>
                <c:pt idx="13129">
                  <c:v>13129</c:v>
                </c:pt>
                <c:pt idx="13130">
                  <c:v>13130</c:v>
                </c:pt>
                <c:pt idx="13131">
                  <c:v>13131</c:v>
                </c:pt>
                <c:pt idx="13132">
                  <c:v>13132</c:v>
                </c:pt>
                <c:pt idx="13133">
                  <c:v>13133</c:v>
                </c:pt>
                <c:pt idx="13134">
                  <c:v>13134</c:v>
                </c:pt>
                <c:pt idx="13135">
                  <c:v>13135</c:v>
                </c:pt>
                <c:pt idx="13136">
                  <c:v>13136</c:v>
                </c:pt>
                <c:pt idx="13137">
                  <c:v>13137</c:v>
                </c:pt>
                <c:pt idx="13138">
                  <c:v>13138</c:v>
                </c:pt>
                <c:pt idx="13139">
                  <c:v>13139</c:v>
                </c:pt>
                <c:pt idx="13140">
                  <c:v>13140</c:v>
                </c:pt>
                <c:pt idx="13141">
                  <c:v>13141</c:v>
                </c:pt>
                <c:pt idx="13142">
                  <c:v>13142</c:v>
                </c:pt>
                <c:pt idx="13143">
                  <c:v>13143</c:v>
                </c:pt>
                <c:pt idx="13144">
                  <c:v>13144</c:v>
                </c:pt>
                <c:pt idx="13145">
                  <c:v>13145</c:v>
                </c:pt>
                <c:pt idx="13146">
                  <c:v>13146</c:v>
                </c:pt>
                <c:pt idx="13147">
                  <c:v>13147</c:v>
                </c:pt>
                <c:pt idx="13148">
                  <c:v>13148</c:v>
                </c:pt>
                <c:pt idx="13149">
                  <c:v>13149</c:v>
                </c:pt>
                <c:pt idx="13150">
                  <c:v>13150</c:v>
                </c:pt>
                <c:pt idx="13151">
                  <c:v>13151</c:v>
                </c:pt>
                <c:pt idx="13152">
                  <c:v>13152</c:v>
                </c:pt>
                <c:pt idx="13153">
                  <c:v>13153</c:v>
                </c:pt>
                <c:pt idx="13154">
                  <c:v>13154</c:v>
                </c:pt>
                <c:pt idx="13155">
                  <c:v>13155</c:v>
                </c:pt>
                <c:pt idx="13156">
                  <c:v>13156</c:v>
                </c:pt>
                <c:pt idx="13157">
                  <c:v>13157</c:v>
                </c:pt>
                <c:pt idx="13158">
                  <c:v>13158</c:v>
                </c:pt>
                <c:pt idx="13159">
                  <c:v>13159</c:v>
                </c:pt>
                <c:pt idx="13160">
                  <c:v>13160</c:v>
                </c:pt>
                <c:pt idx="13161">
                  <c:v>13161</c:v>
                </c:pt>
                <c:pt idx="13162">
                  <c:v>13162</c:v>
                </c:pt>
                <c:pt idx="13163">
                  <c:v>13163</c:v>
                </c:pt>
                <c:pt idx="13164">
                  <c:v>13164</c:v>
                </c:pt>
                <c:pt idx="13165">
                  <c:v>13165</c:v>
                </c:pt>
                <c:pt idx="13166">
                  <c:v>13166</c:v>
                </c:pt>
                <c:pt idx="13167">
                  <c:v>13167</c:v>
                </c:pt>
                <c:pt idx="13168">
                  <c:v>13168</c:v>
                </c:pt>
                <c:pt idx="13169">
                  <c:v>13169</c:v>
                </c:pt>
                <c:pt idx="13170">
                  <c:v>13170</c:v>
                </c:pt>
                <c:pt idx="13171">
                  <c:v>13171</c:v>
                </c:pt>
                <c:pt idx="13172">
                  <c:v>13172</c:v>
                </c:pt>
                <c:pt idx="13173">
                  <c:v>13173</c:v>
                </c:pt>
                <c:pt idx="13174">
                  <c:v>13174</c:v>
                </c:pt>
                <c:pt idx="13175">
                  <c:v>13175</c:v>
                </c:pt>
                <c:pt idx="13176">
                  <c:v>13176</c:v>
                </c:pt>
                <c:pt idx="13177">
                  <c:v>13177</c:v>
                </c:pt>
                <c:pt idx="13178">
                  <c:v>13178</c:v>
                </c:pt>
                <c:pt idx="13179">
                  <c:v>13179</c:v>
                </c:pt>
                <c:pt idx="13180">
                  <c:v>13180</c:v>
                </c:pt>
                <c:pt idx="13181">
                  <c:v>13181</c:v>
                </c:pt>
                <c:pt idx="13182">
                  <c:v>13182</c:v>
                </c:pt>
                <c:pt idx="13183">
                  <c:v>13183</c:v>
                </c:pt>
                <c:pt idx="13184">
                  <c:v>13184</c:v>
                </c:pt>
                <c:pt idx="13185">
                  <c:v>13185</c:v>
                </c:pt>
                <c:pt idx="13186">
                  <c:v>13186</c:v>
                </c:pt>
                <c:pt idx="13187">
                  <c:v>13187</c:v>
                </c:pt>
                <c:pt idx="13188">
                  <c:v>13188</c:v>
                </c:pt>
                <c:pt idx="13189">
                  <c:v>13189</c:v>
                </c:pt>
                <c:pt idx="13190">
                  <c:v>13190</c:v>
                </c:pt>
                <c:pt idx="13191">
                  <c:v>13191</c:v>
                </c:pt>
                <c:pt idx="13192">
                  <c:v>13192</c:v>
                </c:pt>
                <c:pt idx="13193">
                  <c:v>13193</c:v>
                </c:pt>
                <c:pt idx="13194">
                  <c:v>13194</c:v>
                </c:pt>
                <c:pt idx="13195">
                  <c:v>13195</c:v>
                </c:pt>
                <c:pt idx="13196">
                  <c:v>13196</c:v>
                </c:pt>
                <c:pt idx="13197">
                  <c:v>13197</c:v>
                </c:pt>
                <c:pt idx="13198">
                  <c:v>13198</c:v>
                </c:pt>
                <c:pt idx="13199">
                  <c:v>13199</c:v>
                </c:pt>
                <c:pt idx="13200">
                  <c:v>13200</c:v>
                </c:pt>
                <c:pt idx="13201">
                  <c:v>13201</c:v>
                </c:pt>
                <c:pt idx="13202">
                  <c:v>13202</c:v>
                </c:pt>
                <c:pt idx="13203">
                  <c:v>13203</c:v>
                </c:pt>
                <c:pt idx="13204">
                  <c:v>13204</c:v>
                </c:pt>
                <c:pt idx="13205">
                  <c:v>13205</c:v>
                </c:pt>
                <c:pt idx="13206">
                  <c:v>13206</c:v>
                </c:pt>
                <c:pt idx="13207">
                  <c:v>13207</c:v>
                </c:pt>
                <c:pt idx="13208">
                  <c:v>13208</c:v>
                </c:pt>
                <c:pt idx="13209">
                  <c:v>13209</c:v>
                </c:pt>
                <c:pt idx="13210">
                  <c:v>13210</c:v>
                </c:pt>
                <c:pt idx="13211">
                  <c:v>13211</c:v>
                </c:pt>
                <c:pt idx="13212">
                  <c:v>13212</c:v>
                </c:pt>
                <c:pt idx="13213">
                  <c:v>13213</c:v>
                </c:pt>
                <c:pt idx="13214">
                  <c:v>13214</c:v>
                </c:pt>
                <c:pt idx="13215">
                  <c:v>13215</c:v>
                </c:pt>
                <c:pt idx="13216">
                  <c:v>13216</c:v>
                </c:pt>
                <c:pt idx="13217">
                  <c:v>13217</c:v>
                </c:pt>
                <c:pt idx="13218">
                  <c:v>13218</c:v>
                </c:pt>
                <c:pt idx="13219">
                  <c:v>13219</c:v>
                </c:pt>
                <c:pt idx="13220">
                  <c:v>13220</c:v>
                </c:pt>
                <c:pt idx="13221">
                  <c:v>13221</c:v>
                </c:pt>
                <c:pt idx="13222">
                  <c:v>13222</c:v>
                </c:pt>
                <c:pt idx="13223">
                  <c:v>13223</c:v>
                </c:pt>
                <c:pt idx="13224">
                  <c:v>13224</c:v>
                </c:pt>
                <c:pt idx="13225">
                  <c:v>13225</c:v>
                </c:pt>
                <c:pt idx="13226">
                  <c:v>13226</c:v>
                </c:pt>
                <c:pt idx="13227">
                  <c:v>13227</c:v>
                </c:pt>
                <c:pt idx="13228">
                  <c:v>13228</c:v>
                </c:pt>
                <c:pt idx="13229">
                  <c:v>13229</c:v>
                </c:pt>
                <c:pt idx="13230">
                  <c:v>13230</c:v>
                </c:pt>
                <c:pt idx="13231">
                  <c:v>13231</c:v>
                </c:pt>
                <c:pt idx="13232">
                  <c:v>13232</c:v>
                </c:pt>
                <c:pt idx="13233">
                  <c:v>13233</c:v>
                </c:pt>
                <c:pt idx="13234">
                  <c:v>13234</c:v>
                </c:pt>
                <c:pt idx="13235">
                  <c:v>13235</c:v>
                </c:pt>
                <c:pt idx="13236">
                  <c:v>13236</c:v>
                </c:pt>
                <c:pt idx="13237">
                  <c:v>13237</c:v>
                </c:pt>
                <c:pt idx="13238">
                  <c:v>13238</c:v>
                </c:pt>
                <c:pt idx="13239">
                  <c:v>13239</c:v>
                </c:pt>
                <c:pt idx="13240">
                  <c:v>13240</c:v>
                </c:pt>
                <c:pt idx="13241">
                  <c:v>13241</c:v>
                </c:pt>
                <c:pt idx="13242">
                  <c:v>13242</c:v>
                </c:pt>
                <c:pt idx="13243">
                  <c:v>13243</c:v>
                </c:pt>
                <c:pt idx="13244">
                  <c:v>13244</c:v>
                </c:pt>
                <c:pt idx="13245">
                  <c:v>13245</c:v>
                </c:pt>
                <c:pt idx="13246">
                  <c:v>13246</c:v>
                </c:pt>
                <c:pt idx="13247">
                  <c:v>13247</c:v>
                </c:pt>
                <c:pt idx="13248">
                  <c:v>13248</c:v>
                </c:pt>
                <c:pt idx="13249">
                  <c:v>13249</c:v>
                </c:pt>
                <c:pt idx="13250">
                  <c:v>13250</c:v>
                </c:pt>
                <c:pt idx="13251">
                  <c:v>13251</c:v>
                </c:pt>
                <c:pt idx="13252">
                  <c:v>13252</c:v>
                </c:pt>
                <c:pt idx="13253">
                  <c:v>13253</c:v>
                </c:pt>
                <c:pt idx="13254">
                  <c:v>13254</c:v>
                </c:pt>
                <c:pt idx="13255">
                  <c:v>13255</c:v>
                </c:pt>
                <c:pt idx="13256">
                  <c:v>13256</c:v>
                </c:pt>
                <c:pt idx="13257">
                  <c:v>13257</c:v>
                </c:pt>
                <c:pt idx="13258">
                  <c:v>13258</c:v>
                </c:pt>
                <c:pt idx="13259">
                  <c:v>13259</c:v>
                </c:pt>
                <c:pt idx="13260">
                  <c:v>13260</c:v>
                </c:pt>
                <c:pt idx="13261">
                  <c:v>13261</c:v>
                </c:pt>
                <c:pt idx="13262">
                  <c:v>13262</c:v>
                </c:pt>
                <c:pt idx="13263">
                  <c:v>13263</c:v>
                </c:pt>
                <c:pt idx="13264">
                  <c:v>13264</c:v>
                </c:pt>
                <c:pt idx="13265">
                  <c:v>13265</c:v>
                </c:pt>
                <c:pt idx="13266">
                  <c:v>13266</c:v>
                </c:pt>
                <c:pt idx="13267">
                  <c:v>13267</c:v>
                </c:pt>
                <c:pt idx="13268">
                  <c:v>13268</c:v>
                </c:pt>
                <c:pt idx="13269">
                  <c:v>13269</c:v>
                </c:pt>
                <c:pt idx="13270">
                  <c:v>13270</c:v>
                </c:pt>
                <c:pt idx="13271">
                  <c:v>13271</c:v>
                </c:pt>
                <c:pt idx="13272">
                  <c:v>13272</c:v>
                </c:pt>
                <c:pt idx="13273">
                  <c:v>13273</c:v>
                </c:pt>
                <c:pt idx="13274">
                  <c:v>13274</c:v>
                </c:pt>
                <c:pt idx="13275">
                  <c:v>13275</c:v>
                </c:pt>
                <c:pt idx="13276">
                  <c:v>13276</c:v>
                </c:pt>
                <c:pt idx="13277">
                  <c:v>13277</c:v>
                </c:pt>
                <c:pt idx="13278">
                  <c:v>13278</c:v>
                </c:pt>
                <c:pt idx="13279">
                  <c:v>13279</c:v>
                </c:pt>
                <c:pt idx="13280">
                  <c:v>13280</c:v>
                </c:pt>
                <c:pt idx="13281">
                  <c:v>13281</c:v>
                </c:pt>
                <c:pt idx="13282">
                  <c:v>13282</c:v>
                </c:pt>
                <c:pt idx="13283">
                  <c:v>13283</c:v>
                </c:pt>
                <c:pt idx="13284">
                  <c:v>13284</c:v>
                </c:pt>
                <c:pt idx="13285">
                  <c:v>13285</c:v>
                </c:pt>
                <c:pt idx="13286">
                  <c:v>13286</c:v>
                </c:pt>
                <c:pt idx="13287">
                  <c:v>13287</c:v>
                </c:pt>
                <c:pt idx="13288">
                  <c:v>13288</c:v>
                </c:pt>
                <c:pt idx="13289">
                  <c:v>13289</c:v>
                </c:pt>
                <c:pt idx="13290">
                  <c:v>13290</c:v>
                </c:pt>
                <c:pt idx="13291">
                  <c:v>13291</c:v>
                </c:pt>
                <c:pt idx="13292">
                  <c:v>13292</c:v>
                </c:pt>
                <c:pt idx="13293">
                  <c:v>13293</c:v>
                </c:pt>
                <c:pt idx="13294">
                  <c:v>13294</c:v>
                </c:pt>
                <c:pt idx="13295">
                  <c:v>13295</c:v>
                </c:pt>
                <c:pt idx="13296">
                  <c:v>13296</c:v>
                </c:pt>
                <c:pt idx="13297">
                  <c:v>13297</c:v>
                </c:pt>
                <c:pt idx="13298">
                  <c:v>13298</c:v>
                </c:pt>
                <c:pt idx="13299">
                  <c:v>13299</c:v>
                </c:pt>
                <c:pt idx="13300">
                  <c:v>13300</c:v>
                </c:pt>
                <c:pt idx="13301">
                  <c:v>13301</c:v>
                </c:pt>
                <c:pt idx="13302">
                  <c:v>13302</c:v>
                </c:pt>
                <c:pt idx="13303">
                  <c:v>13303</c:v>
                </c:pt>
                <c:pt idx="13304">
                  <c:v>13304</c:v>
                </c:pt>
                <c:pt idx="13305">
                  <c:v>13305</c:v>
                </c:pt>
                <c:pt idx="13306">
                  <c:v>13306</c:v>
                </c:pt>
                <c:pt idx="13307">
                  <c:v>13307</c:v>
                </c:pt>
                <c:pt idx="13308">
                  <c:v>13308</c:v>
                </c:pt>
                <c:pt idx="13309">
                  <c:v>13309</c:v>
                </c:pt>
                <c:pt idx="13310">
                  <c:v>13310</c:v>
                </c:pt>
                <c:pt idx="13311">
                  <c:v>13311</c:v>
                </c:pt>
                <c:pt idx="13312">
                  <c:v>13312</c:v>
                </c:pt>
                <c:pt idx="13313">
                  <c:v>13313</c:v>
                </c:pt>
                <c:pt idx="13314">
                  <c:v>13314</c:v>
                </c:pt>
                <c:pt idx="13315">
                  <c:v>13315</c:v>
                </c:pt>
                <c:pt idx="13316">
                  <c:v>13316</c:v>
                </c:pt>
                <c:pt idx="13317">
                  <c:v>13317</c:v>
                </c:pt>
                <c:pt idx="13318">
                  <c:v>13318</c:v>
                </c:pt>
                <c:pt idx="13319">
                  <c:v>13319</c:v>
                </c:pt>
                <c:pt idx="13320">
                  <c:v>13320</c:v>
                </c:pt>
                <c:pt idx="13321">
                  <c:v>13321</c:v>
                </c:pt>
                <c:pt idx="13322">
                  <c:v>13322</c:v>
                </c:pt>
                <c:pt idx="13323">
                  <c:v>13323</c:v>
                </c:pt>
                <c:pt idx="13324">
                  <c:v>13324</c:v>
                </c:pt>
                <c:pt idx="13325">
                  <c:v>13325</c:v>
                </c:pt>
                <c:pt idx="13326">
                  <c:v>13326</c:v>
                </c:pt>
                <c:pt idx="13327">
                  <c:v>13327</c:v>
                </c:pt>
                <c:pt idx="13328">
                  <c:v>13328</c:v>
                </c:pt>
                <c:pt idx="13329">
                  <c:v>13329</c:v>
                </c:pt>
                <c:pt idx="13330">
                  <c:v>13330</c:v>
                </c:pt>
                <c:pt idx="13331">
                  <c:v>13331</c:v>
                </c:pt>
                <c:pt idx="13332">
                  <c:v>13332</c:v>
                </c:pt>
                <c:pt idx="13333">
                  <c:v>13333</c:v>
                </c:pt>
                <c:pt idx="13334">
                  <c:v>13334</c:v>
                </c:pt>
                <c:pt idx="13335">
                  <c:v>13335</c:v>
                </c:pt>
                <c:pt idx="13336">
                  <c:v>13336</c:v>
                </c:pt>
                <c:pt idx="13337">
                  <c:v>13337</c:v>
                </c:pt>
                <c:pt idx="13338">
                  <c:v>13338</c:v>
                </c:pt>
                <c:pt idx="13339">
                  <c:v>13339</c:v>
                </c:pt>
                <c:pt idx="13340">
                  <c:v>13340</c:v>
                </c:pt>
                <c:pt idx="13341">
                  <c:v>13341</c:v>
                </c:pt>
                <c:pt idx="13342">
                  <c:v>13342</c:v>
                </c:pt>
                <c:pt idx="13343">
                  <c:v>13343</c:v>
                </c:pt>
                <c:pt idx="13344">
                  <c:v>13344</c:v>
                </c:pt>
                <c:pt idx="13345">
                  <c:v>13345</c:v>
                </c:pt>
                <c:pt idx="13346">
                  <c:v>13346</c:v>
                </c:pt>
                <c:pt idx="13347">
                  <c:v>13347</c:v>
                </c:pt>
                <c:pt idx="13348">
                  <c:v>13348</c:v>
                </c:pt>
                <c:pt idx="13349">
                  <c:v>13349</c:v>
                </c:pt>
                <c:pt idx="13350">
                  <c:v>13350</c:v>
                </c:pt>
                <c:pt idx="13351">
                  <c:v>13351</c:v>
                </c:pt>
                <c:pt idx="13352">
                  <c:v>13352</c:v>
                </c:pt>
                <c:pt idx="13353">
                  <c:v>13353</c:v>
                </c:pt>
                <c:pt idx="13354">
                  <c:v>13354</c:v>
                </c:pt>
                <c:pt idx="13355">
                  <c:v>13355</c:v>
                </c:pt>
                <c:pt idx="13356">
                  <c:v>13356</c:v>
                </c:pt>
                <c:pt idx="13357">
                  <c:v>13357</c:v>
                </c:pt>
                <c:pt idx="13358">
                  <c:v>13358</c:v>
                </c:pt>
                <c:pt idx="13359">
                  <c:v>13359</c:v>
                </c:pt>
                <c:pt idx="13360">
                  <c:v>13360</c:v>
                </c:pt>
                <c:pt idx="13361">
                  <c:v>13361</c:v>
                </c:pt>
                <c:pt idx="13362">
                  <c:v>13362</c:v>
                </c:pt>
                <c:pt idx="13363">
                  <c:v>13363</c:v>
                </c:pt>
                <c:pt idx="13364">
                  <c:v>13364</c:v>
                </c:pt>
                <c:pt idx="13365">
                  <c:v>13365</c:v>
                </c:pt>
                <c:pt idx="13366">
                  <c:v>13366</c:v>
                </c:pt>
                <c:pt idx="13367">
                  <c:v>13367</c:v>
                </c:pt>
                <c:pt idx="13368">
                  <c:v>13368</c:v>
                </c:pt>
                <c:pt idx="13369">
                  <c:v>13369</c:v>
                </c:pt>
                <c:pt idx="13370">
                  <c:v>13370</c:v>
                </c:pt>
                <c:pt idx="13371">
                  <c:v>13371</c:v>
                </c:pt>
                <c:pt idx="13372">
                  <c:v>13372</c:v>
                </c:pt>
                <c:pt idx="13373">
                  <c:v>13373</c:v>
                </c:pt>
                <c:pt idx="13374">
                  <c:v>13374</c:v>
                </c:pt>
                <c:pt idx="13375">
                  <c:v>13375</c:v>
                </c:pt>
                <c:pt idx="13376">
                  <c:v>13376</c:v>
                </c:pt>
                <c:pt idx="13377">
                  <c:v>13377</c:v>
                </c:pt>
                <c:pt idx="13378">
                  <c:v>13378</c:v>
                </c:pt>
                <c:pt idx="13379">
                  <c:v>13379</c:v>
                </c:pt>
                <c:pt idx="13380">
                  <c:v>13380</c:v>
                </c:pt>
                <c:pt idx="13381">
                  <c:v>13381</c:v>
                </c:pt>
                <c:pt idx="13382">
                  <c:v>13382</c:v>
                </c:pt>
                <c:pt idx="13383">
                  <c:v>13383</c:v>
                </c:pt>
                <c:pt idx="13384">
                  <c:v>13384</c:v>
                </c:pt>
                <c:pt idx="13385">
                  <c:v>13385</c:v>
                </c:pt>
                <c:pt idx="13386">
                  <c:v>13386</c:v>
                </c:pt>
                <c:pt idx="13387">
                  <c:v>13387</c:v>
                </c:pt>
                <c:pt idx="13388">
                  <c:v>13388</c:v>
                </c:pt>
                <c:pt idx="13389">
                  <c:v>13389</c:v>
                </c:pt>
                <c:pt idx="13390">
                  <c:v>13390</c:v>
                </c:pt>
                <c:pt idx="13391">
                  <c:v>13391</c:v>
                </c:pt>
                <c:pt idx="13392">
                  <c:v>13392</c:v>
                </c:pt>
                <c:pt idx="13393">
                  <c:v>13393</c:v>
                </c:pt>
                <c:pt idx="13394">
                  <c:v>13394</c:v>
                </c:pt>
                <c:pt idx="13395">
                  <c:v>13395</c:v>
                </c:pt>
                <c:pt idx="13396">
                  <c:v>13396</c:v>
                </c:pt>
                <c:pt idx="13397">
                  <c:v>13397</c:v>
                </c:pt>
                <c:pt idx="13398">
                  <c:v>13398</c:v>
                </c:pt>
                <c:pt idx="13399">
                  <c:v>13399</c:v>
                </c:pt>
                <c:pt idx="13400">
                  <c:v>13400</c:v>
                </c:pt>
                <c:pt idx="13401">
                  <c:v>13401</c:v>
                </c:pt>
                <c:pt idx="13402">
                  <c:v>13402</c:v>
                </c:pt>
                <c:pt idx="13403">
                  <c:v>13403</c:v>
                </c:pt>
                <c:pt idx="13404">
                  <c:v>13404</c:v>
                </c:pt>
                <c:pt idx="13405">
                  <c:v>13405</c:v>
                </c:pt>
                <c:pt idx="13406">
                  <c:v>13406</c:v>
                </c:pt>
                <c:pt idx="13407">
                  <c:v>13407</c:v>
                </c:pt>
                <c:pt idx="13408">
                  <c:v>13408</c:v>
                </c:pt>
                <c:pt idx="13409">
                  <c:v>13409</c:v>
                </c:pt>
                <c:pt idx="13410">
                  <c:v>13410</c:v>
                </c:pt>
                <c:pt idx="13411">
                  <c:v>13411</c:v>
                </c:pt>
                <c:pt idx="13412">
                  <c:v>13412</c:v>
                </c:pt>
                <c:pt idx="13413">
                  <c:v>13413</c:v>
                </c:pt>
                <c:pt idx="13414">
                  <c:v>13414</c:v>
                </c:pt>
                <c:pt idx="13415">
                  <c:v>13415</c:v>
                </c:pt>
                <c:pt idx="13416">
                  <c:v>13416</c:v>
                </c:pt>
                <c:pt idx="13417">
                  <c:v>13417</c:v>
                </c:pt>
                <c:pt idx="13418">
                  <c:v>13418</c:v>
                </c:pt>
                <c:pt idx="13419">
                  <c:v>13419</c:v>
                </c:pt>
                <c:pt idx="13420">
                  <c:v>13420</c:v>
                </c:pt>
                <c:pt idx="13421">
                  <c:v>13421</c:v>
                </c:pt>
                <c:pt idx="13422">
                  <c:v>13422</c:v>
                </c:pt>
                <c:pt idx="13423">
                  <c:v>13423</c:v>
                </c:pt>
                <c:pt idx="13424">
                  <c:v>13424</c:v>
                </c:pt>
                <c:pt idx="13425">
                  <c:v>13425</c:v>
                </c:pt>
                <c:pt idx="13426">
                  <c:v>13426</c:v>
                </c:pt>
                <c:pt idx="13427">
                  <c:v>13427</c:v>
                </c:pt>
                <c:pt idx="13428">
                  <c:v>13428</c:v>
                </c:pt>
                <c:pt idx="13429">
                  <c:v>13429</c:v>
                </c:pt>
                <c:pt idx="13430">
                  <c:v>13430</c:v>
                </c:pt>
                <c:pt idx="13431">
                  <c:v>13431</c:v>
                </c:pt>
                <c:pt idx="13432">
                  <c:v>13432</c:v>
                </c:pt>
                <c:pt idx="13433">
                  <c:v>13433</c:v>
                </c:pt>
                <c:pt idx="13434">
                  <c:v>13434</c:v>
                </c:pt>
                <c:pt idx="13435">
                  <c:v>13435</c:v>
                </c:pt>
                <c:pt idx="13436">
                  <c:v>13436</c:v>
                </c:pt>
                <c:pt idx="13437">
                  <c:v>13437</c:v>
                </c:pt>
                <c:pt idx="13438">
                  <c:v>13438</c:v>
                </c:pt>
                <c:pt idx="13439">
                  <c:v>13439</c:v>
                </c:pt>
                <c:pt idx="13440">
                  <c:v>13440</c:v>
                </c:pt>
                <c:pt idx="13441">
                  <c:v>13441</c:v>
                </c:pt>
                <c:pt idx="13442">
                  <c:v>13442</c:v>
                </c:pt>
                <c:pt idx="13443">
                  <c:v>13443</c:v>
                </c:pt>
                <c:pt idx="13444">
                  <c:v>13444</c:v>
                </c:pt>
                <c:pt idx="13445">
                  <c:v>13445</c:v>
                </c:pt>
                <c:pt idx="13446">
                  <c:v>13446</c:v>
                </c:pt>
                <c:pt idx="13447">
                  <c:v>13447</c:v>
                </c:pt>
                <c:pt idx="13448">
                  <c:v>13448</c:v>
                </c:pt>
                <c:pt idx="13449">
                  <c:v>13449</c:v>
                </c:pt>
                <c:pt idx="13450">
                  <c:v>13450</c:v>
                </c:pt>
                <c:pt idx="13451">
                  <c:v>13451</c:v>
                </c:pt>
                <c:pt idx="13452">
                  <c:v>13452</c:v>
                </c:pt>
                <c:pt idx="13453">
                  <c:v>13453</c:v>
                </c:pt>
                <c:pt idx="13454">
                  <c:v>13454</c:v>
                </c:pt>
                <c:pt idx="13455">
                  <c:v>13455</c:v>
                </c:pt>
                <c:pt idx="13456">
                  <c:v>13456</c:v>
                </c:pt>
                <c:pt idx="13457">
                  <c:v>13457</c:v>
                </c:pt>
                <c:pt idx="13458">
                  <c:v>13458</c:v>
                </c:pt>
                <c:pt idx="13459">
                  <c:v>13459</c:v>
                </c:pt>
                <c:pt idx="13460">
                  <c:v>13460</c:v>
                </c:pt>
                <c:pt idx="13461">
                  <c:v>13461</c:v>
                </c:pt>
                <c:pt idx="13462">
                  <c:v>13462</c:v>
                </c:pt>
                <c:pt idx="13463">
                  <c:v>13463</c:v>
                </c:pt>
                <c:pt idx="13464">
                  <c:v>13464</c:v>
                </c:pt>
                <c:pt idx="13465">
                  <c:v>13465</c:v>
                </c:pt>
                <c:pt idx="13466">
                  <c:v>13466</c:v>
                </c:pt>
                <c:pt idx="13467">
                  <c:v>13467</c:v>
                </c:pt>
                <c:pt idx="13468">
                  <c:v>13468</c:v>
                </c:pt>
                <c:pt idx="13469">
                  <c:v>13469</c:v>
                </c:pt>
                <c:pt idx="13470">
                  <c:v>13470</c:v>
                </c:pt>
                <c:pt idx="13471">
                  <c:v>13471</c:v>
                </c:pt>
                <c:pt idx="13472">
                  <c:v>13472</c:v>
                </c:pt>
                <c:pt idx="13473">
                  <c:v>13473</c:v>
                </c:pt>
                <c:pt idx="13474">
                  <c:v>13474</c:v>
                </c:pt>
                <c:pt idx="13475">
                  <c:v>13475</c:v>
                </c:pt>
                <c:pt idx="13476">
                  <c:v>13476</c:v>
                </c:pt>
                <c:pt idx="13477">
                  <c:v>13477</c:v>
                </c:pt>
                <c:pt idx="13478">
                  <c:v>13478</c:v>
                </c:pt>
                <c:pt idx="13479">
                  <c:v>13479</c:v>
                </c:pt>
                <c:pt idx="13480">
                  <c:v>13480</c:v>
                </c:pt>
                <c:pt idx="13481">
                  <c:v>13481</c:v>
                </c:pt>
                <c:pt idx="13482">
                  <c:v>13482</c:v>
                </c:pt>
                <c:pt idx="13483">
                  <c:v>13483</c:v>
                </c:pt>
                <c:pt idx="13484">
                  <c:v>13484</c:v>
                </c:pt>
                <c:pt idx="13485">
                  <c:v>13485</c:v>
                </c:pt>
                <c:pt idx="13486">
                  <c:v>13486</c:v>
                </c:pt>
                <c:pt idx="13487">
                  <c:v>13487</c:v>
                </c:pt>
                <c:pt idx="13488">
                  <c:v>13488</c:v>
                </c:pt>
                <c:pt idx="13489">
                  <c:v>13489</c:v>
                </c:pt>
                <c:pt idx="13490">
                  <c:v>13490</c:v>
                </c:pt>
                <c:pt idx="13491">
                  <c:v>13491</c:v>
                </c:pt>
                <c:pt idx="13492">
                  <c:v>13492</c:v>
                </c:pt>
                <c:pt idx="13493">
                  <c:v>13493</c:v>
                </c:pt>
                <c:pt idx="13494">
                  <c:v>13494</c:v>
                </c:pt>
                <c:pt idx="13495">
                  <c:v>13495</c:v>
                </c:pt>
                <c:pt idx="13496">
                  <c:v>13496</c:v>
                </c:pt>
                <c:pt idx="13497">
                  <c:v>13497</c:v>
                </c:pt>
                <c:pt idx="13498">
                  <c:v>13498</c:v>
                </c:pt>
                <c:pt idx="13499">
                  <c:v>13499</c:v>
                </c:pt>
                <c:pt idx="13500">
                  <c:v>13500</c:v>
                </c:pt>
                <c:pt idx="13501">
                  <c:v>13501</c:v>
                </c:pt>
                <c:pt idx="13502">
                  <c:v>13502</c:v>
                </c:pt>
                <c:pt idx="13503">
                  <c:v>13503</c:v>
                </c:pt>
                <c:pt idx="13504">
                  <c:v>13504</c:v>
                </c:pt>
                <c:pt idx="13505">
                  <c:v>13505</c:v>
                </c:pt>
                <c:pt idx="13506">
                  <c:v>13506</c:v>
                </c:pt>
                <c:pt idx="13507">
                  <c:v>13507</c:v>
                </c:pt>
                <c:pt idx="13508">
                  <c:v>13508</c:v>
                </c:pt>
                <c:pt idx="13509">
                  <c:v>13509</c:v>
                </c:pt>
                <c:pt idx="13510">
                  <c:v>13510</c:v>
                </c:pt>
                <c:pt idx="13511">
                  <c:v>13511</c:v>
                </c:pt>
                <c:pt idx="13512">
                  <c:v>13512</c:v>
                </c:pt>
                <c:pt idx="13513">
                  <c:v>13513</c:v>
                </c:pt>
                <c:pt idx="13514">
                  <c:v>13514</c:v>
                </c:pt>
                <c:pt idx="13515">
                  <c:v>13515</c:v>
                </c:pt>
                <c:pt idx="13516">
                  <c:v>13516</c:v>
                </c:pt>
                <c:pt idx="13517">
                  <c:v>13517</c:v>
                </c:pt>
                <c:pt idx="13518">
                  <c:v>13518</c:v>
                </c:pt>
                <c:pt idx="13519">
                  <c:v>13519</c:v>
                </c:pt>
                <c:pt idx="13520">
                  <c:v>13520</c:v>
                </c:pt>
                <c:pt idx="13521">
                  <c:v>13521</c:v>
                </c:pt>
                <c:pt idx="13522">
                  <c:v>13522</c:v>
                </c:pt>
                <c:pt idx="13523">
                  <c:v>13523</c:v>
                </c:pt>
                <c:pt idx="13524">
                  <c:v>13524</c:v>
                </c:pt>
                <c:pt idx="13525">
                  <c:v>13525</c:v>
                </c:pt>
                <c:pt idx="13526">
                  <c:v>13526</c:v>
                </c:pt>
                <c:pt idx="13527">
                  <c:v>13527</c:v>
                </c:pt>
                <c:pt idx="13528">
                  <c:v>13528</c:v>
                </c:pt>
                <c:pt idx="13529">
                  <c:v>13529</c:v>
                </c:pt>
                <c:pt idx="13530">
                  <c:v>13530</c:v>
                </c:pt>
                <c:pt idx="13531">
                  <c:v>13531</c:v>
                </c:pt>
                <c:pt idx="13532">
                  <c:v>13532</c:v>
                </c:pt>
                <c:pt idx="13533">
                  <c:v>13533</c:v>
                </c:pt>
                <c:pt idx="13534">
                  <c:v>13534</c:v>
                </c:pt>
                <c:pt idx="13535">
                  <c:v>13535</c:v>
                </c:pt>
                <c:pt idx="13536">
                  <c:v>13536</c:v>
                </c:pt>
                <c:pt idx="13537">
                  <c:v>13537</c:v>
                </c:pt>
                <c:pt idx="13538">
                  <c:v>13538</c:v>
                </c:pt>
                <c:pt idx="13539">
                  <c:v>13539</c:v>
                </c:pt>
                <c:pt idx="13540">
                  <c:v>13540</c:v>
                </c:pt>
                <c:pt idx="13541">
                  <c:v>13541</c:v>
                </c:pt>
                <c:pt idx="13542">
                  <c:v>13542</c:v>
                </c:pt>
                <c:pt idx="13543">
                  <c:v>13543</c:v>
                </c:pt>
                <c:pt idx="13544">
                  <c:v>13544</c:v>
                </c:pt>
                <c:pt idx="13545">
                  <c:v>13545</c:v>
                </c:pt>
                <c:pt idx="13546">
                  <c:v>13546</c:v>
                </c:pt>
                <c:pt idx="13547">
                  <c:v>13547</c:v>
                </c:pt>
                <c:pt idx="13548">
                  <c:v>13548</c:v>
                </c:pt>
                <c:pt idx="13549">
                  <c:v>13549</c:v>
                </c:pt>
                <c:pt idx="13550">
                  <c:v>13550</c:v>
                </c:pt>
                <c:pt idx="13551">
                  <c:v>13551</c:v>
                </c:pt>
                <c:pt idx="13552">
                  <c:v>13552</c:v>
                </c:pt>
                <c:pt idx="13553">
                  <c:v>13553</c:v>
                </c:pt>
                <c:pt idx="13554">
                  <c:v>13554</c:v>
                </c:pt>
                <c:pt idx="13555">
                  <c:v>13555</c:v>
                </c:pt>
                <c:pt idx="13556">
                  <c:v>13556</c:v>
                </c:pt>
                <c:pt idx="13557">
                  <c:v>13557</c:v>
                </c:pt>
                <c:pt idx="13558">
                  <c:v>13558</c:v>
                </c:pt>
                <c:pt idx="13559">
                  <c:v>13559</c:v>
                </c:pt>
                <c:pt idx="13560">
                  <c:v>13560</c:v>
                </c:pt>
                <c:pt idx="13561">
                  <c:v>13561</c:v>
                </c:pt>
                <c:pt idx="13562">
                  <c:v>13562</c:v>
                </c:pt>
                <c:pt idx="13563">
                  <c:v>13563</c:v>
                </c:pt>
                <c:pt idx="13564">
                  <c:v>13564</c:v>
                </c:pt>
                <c:pt idx="13565">
                  <c:v>13565</c:v>
                </c:pt>
                <c:pt idx="13566">
                  <c:v>13566</c:v>
                </c:pt>
                <c:pt idx="13567">
                  <c:v>13567</c:v>
                </c:pt>
                <c:pt idx="13568">
                  <c:v>13568</c:v>
                </c:pt>
                <c:pt idx="13569">
                  <c:v>13569</c:v>
                </c:pt>
                <c:pt idx="13570">
                  <c:v>13570</c:v>
                </c:pt>
                <c:pt idx="13571">
                  <c:v>13571</c:v>
                </c:pt>
                <c:pt idx="13572">
                  <c:v>13572</c:v>
                </c:pt>
                <c:pt idx="13573">
                  <c:v>13573</c:v>
                </c:pt>
                <c:pt idx="13574">
                  <c:v>13574</c:v>
                </c:pt>
                <c:pt idx="13575">
                  <c:v>13575</c:v>
                </c:pt>
                <c:pt idx="13576">
                  <c:v>13576</c:v>
                </c:pt>
                <c:pt idx="13577">
                  <c:v>13577</c:v>
                </c:pt>
                <c:pt idx="13578">
                  <c:v>13578</c:v>
                </c:pt>
                <c:pt idx="13579">
                  <c:v>13579</c:v>
                </c:pt>
                <c:pt idx="13580">
                  <c:v>13580</c:v>
                </c:pt>
                <c:pt idx="13581">
                  <c:v>13581</c:v>
                </c:pt>
                <c:pt idx="13582">
                  <c:v>13582</c:v>
                </c:pt>
                <c:pt idx="13583">
                  <c:v>13583</c:v>
                </c:pt>
                <c:pt idx="13584">
                  <c:v>13584</c:v>
                </c:pt>
                <c:pt idx="13585">
                  <c:v>13585</c:v>
                </c:pt>
                <c:pt idx="13586">
                  <c:v>13586</c:v>
                </c:pt>
                <c:pt idx="13587">
                  <c:v>13587</c:v>
                </c:pt>
                <c:pt idx="13588">
                  <c:v>13588</c:v>
                </c:pt>
                <c:pt idx="13589">
                  <c:v>13589</c:v>
                </c:pt>
                <c:pt idx="13590">
                  <c:v>13590</c:v>
                </c:pt>
                <c:pt idx="13591">
                  <c:v>13591</c:v>
                </c:pt>
                <c:pt idx="13592">
                  <c:v>13592</c:v>
                </c:pt>
                <c:pt idx="13593">
                  <c:v>13593</c:v>
                </c:pt>
                <c:pt idx="13594">
                  <c:v>13594</c:v>
                </c:pt>
                <c:pt idx="13595">
                  <c:v>13595</c:v>
                </c:pt>
                <c:pt idx="13596">
                  <c:v>13596</c:v>
                </c:pt>
                <c:pt idx="13597">
                  <c:v>13597</c:v>
                </c:pt>
                <c:pt idx="13598">
                  <c:v>13598</c:v>
                </c:pt>
                <c:pt idx="13599">
                  <c:v>13599</c:v>
                </c:pt>
                <c:pt idx="13600">
                  <c:v>13600</c:v>
                </c:pt>
                <c:pt idx="13601">
                  <c:v>13601</c:v>
                </c:pt>
                <c:pt idx="13602">
                  <c:v>13602</c:v>
                </c:pt>
                <c:pt idx="13603">
                  <c:v>13603</c:v>
                </c:pt>
                <c:pt idx="13604">
                  <c:v>13604</c:v>
                </c:pt>
                <c:pt idx="13605">
                  <c:v>13605</c:v>
                </c:pt>
                <c:pt idx="13606">
                  <c:v>13606</c:v>
                </c:pt>
                <c:pt idx="13607">
                  <c:v>13607</c:v>
                </c:pt>
                <c:pt idx="13608">
                  <c:v>13608</c:v>
                </c:pt>
                <c:pt idx="13609">
                  <c:v>13609</c:v>
                </c:pt>
                <c:pt idx="13610">
                  <c:v>13610</c:v>
                </c:pt>
                <c:pt idx="13611">
                  <c:v>13611</c:v>
                </c:pt>
                <c:pt idx="13612">
                  <c:v>13612</c:v>
                </c:pt>
                <c:pt idx="13613">
                  <c:v>13613</c:v>
                </c:pt>
                <c:pt idx="13614">
                  <c:v>13614</c:v>
                </c:pt>
                <c:pt idx="13615">
                  <c:v>13615</c:v>
                </c:pt>
                <c:pt idx="13616">
                  <c:v>13616</c:v>
                </c:pt>
                <c:pt idx="13617">
                  <c:v>13617</c:v>
                </c:pt>
                <c:pt idx="13618">
                  <c:v>13618</c:v>
                </c:pt>
                <c:pt idx="13619">
                  <c:v>13619</c:v>
                </c:pt>
                <c:pt idx="13620">
                  <c:v>13620</c:v>
                </c:pt>
                <c:pt idx="13621">
                  <c:v>13621</c:v>
                </c:pt>
                <c:pt idx="13622">
                  <c:v>13622</c:v>
                </c:pt>
                <c:pt idx="13623">
                  <c:v>13623</c:v>
                </c:pt>
                <c:pt idx="13624">
                  <c:v>13624</c:v>
                </c:pt>
                <c:pt idx="13625">
                  <c:v>13625</c:v>
                </c:pt>
                <c:pt idx="13626">
                  <c:v>13626</c:v>
                </c:pt>
                <c:pt idx="13627">
                  <c:v>13627</c:v>
                </c:pt>
                <c:pt idx="13628">
                  <c:v>13628</c:v>
                </c:pt>
                <c:pt idx="13629">
                  <c:v>13629</c:v>
                </c:pt>
                <c:pt idx="13630">
                  <c:v>13630</c:v>
                </c:pt>
                <c:pt idx="13631">
                  <c:v>13631</c:v>
                </c:pt>
                <c:pt idx="13632">
                  <c:v>13632</c:v>
                </c:pt>
                <c:pt idx="13633">
                  <c:v>13633</c:v>
                </c:pt>
                <c:pt idx="13634">
                  <c:v>13634</c:v>
                </c:pt>
                <c:pt idx="13635">
                  <c:v>13635</c:v>
                </c:pt>
                <c:pt idx="13636">
                  <c:v>13636</c:v>
                </c:pt>
                <c:pt idx="13637">
                  <c:v>13637</c:v>
                </c:pt>
                <c:pt idx="13638">
                  <c:v>13638</c:v>
                </c:pt>
                <c:pt idx="13639">
                  <c:v>13639</c:v>
                </c:pt>
                <c:pt idx="13640">
                  <c:v>13640</c:v>
                </c:pt>
                <c:pt idx="13641">
                  <c:v>13641</c:v>
                </c:pt>
                <c:pt idx="13642">
                  <c:v>13642</c:v>
                </c:pt>
                <c:pt idx="13643">
                  <c:v>13643</c:v>
                </c:pt>
                <c:pt idx="13644">
                  <c:v>13644</c:v>
                </c:pt>
                <c:pt idx="13645">
                  <c:v>13645</c:v>
                </c:pt>
                <c:pt idx="13646">
                  <c:v>13646</c:v>
                </c:pt>
                <c:pt idx="13647">
                  <c:v>13647</c:v>
                </c:pt>
                <c:pt idx="13648">
                  <c:v>13648</c:v>
                </c:pt>
                <c:pt idx="13649">
                  <c:v>13649</c:v>
                </c:pt>
                <c:pt idx="13650">
                  <c:v>13650</c:v>
                </c:pt>
                <c:pt idx="13651">
                  <c:v>13651</c:v>
                </c:pt>
                <c:pt idx="13652">
                  <c:v>13652</c:v>
                </c:pt>
                <c:pt idx="13653">
                  <c:v>13653</c:v>
                </c:pt>
                <c:pt idx="13654">
                  <c:v>13654</c:v>
                </c:pt>
                <c:pt idx="13655">
                  <c:v>13655</c:v>
                </c:pt>
                <c:pt idx="13656">
                  <c:v>13656</c:v>
                </c:pt>
                <c:pt idx="13657">
                  <c:v>13657</c:v>
                </c:pt>
                <c:pt idx="13658">
                  <c:v>13658</c:v>
                </c:pt>
                <c:pt idx="13659">
                  <c:v>13659</c:v>
                </c:pt>
                <c:pt idx="13660">
                  <c:v>13660</c:v>
                </c:pt>
                <c:pt idx="13661">
                  <c:v>13661</c:v>
                </c:pt>
                <c:pt idx="13662">
                  <c:v>13662</c:v>
                </c:pt>
                <c:pt idx="13663">
                  <c:v>13663</c:v>
                </c:pt>
                <c:pt idx="13664">
                  <c:v>13664</c:v>
                </c:pt>
                <c:pt idx="13665">
                  <c:v>13665</c:v>
                </c:pt>
                <c:pt idx="13666">
                  <c:v>13666</c:v>
                </c:pt>
                <c:pt idx="13667">
                  <c:v>13667</c:v>
                </c:pt>
                <c:pt idx="13668">
                  <c:v>13668</c:v>
                </c:pt>
                <c:pt idx="13669">
                  <c:v>13669</c:v>
                </c:pt>
                <c:pt idx="13670">
                  <c:v>13670</c:v>
                </c:pt>
                <c:pt idx="13671">
                  <c:v>13671</c:v>
                </c:pt>
                <c:pt idx="13672">
                  <c:v>13672</c:v>
                </c:pt>
                <c:pt idx="13673">
                  <c:v>13673</c:v>
                </c:pt>
                <c:pt idx="13674">
                  <c:v>13674</c:v>
                </c:pt>
                <c:pt idx="13675">
                  <c:v>13675</c:v>
                </c:pt>
                <c:pt idx="13676">
                  <c:v>13676</c:v>
                </c:pt>
                <c:pt idx="13677">
                  <c:v>13677</c:v>
                </c:pt>
                <c:pt idx="13678">
                  <c:v>13678</c:v>
                </c:pt>
                <c:pt idx="13679">
                  <c:v>13679</c:v>
                </c:pt>
                <c:pt idx="13680">
                  <c:v>13680</c:v>
                </c:pt>
                <c:pt idx="13681">
                  <c:v>13681</c:v>
                </c:pt>
                <c:pt idx="13682">
                  <c:v>13682</c:v>
                </c:pt>
                <c:pt idx="13683">
                  <c:v>13683</c:v>
                </c:pt>
                <c:pt idx="13684">
                  <c:v>13684</c:v>
                </c:pt>
                <c:pt idx="13685">
                  <c:v>13685</c:v>
                </c:pt>
                <c:pt idx="13686">
                  <c:v>13686</c:v>
                </c:pt>
                <c:pt idx="13687">
                  <c:v>13687</c:v>
                </c:pt>
                <c:pt idx="13688">
                  <c:v>13688</c:v>
                </c:pt>
                <c:pt idx="13689">
                  <c:v>13689</c:v>
                </c:pt>
                <c:pt idx="13690">
                  <c:v>13690</c:v>
                </c:pt>
                <c:pt idx="13691">
                  <c:v>13691</c:v>
                </c:pt>
                <c:pt idx="13692">
                  <c:v>13692</c:v>
                </c:pt>
                <c:pt idx="13693">
                  <c:v>13693</c:v>
                </c:pt>
                <c:pt idx="13694">
                  <c:v>13694</c:v>
                </c:pt>
                <c:pt idx="13695">
                  <c:v>13695</c:v>
                </c:pt>
                <c:pt idx="13696">
                  <c:v>13696</c:v>
                </c:pt>
                <c:pt idx="13697">
                  <c:v>13697</c:v>
                </c:pt>
                <c:pt idx="13698">
                  <c:v>13698</c:v>
                </c:pt>
                <c:pt idx="13699">
                  <c:v>13699</c:v>
                </c:pt>
                <c:pt idx="13700">
                  <c:v>13700</c:v>
                </c:pt>
                <c:pt idx="13701">
                  <c:v>13701</c:v>
                </c:pt>
                <c:pt idx="13702">
                  <c:v>13702</c:v>
                </c:pt>
                <c:pt idx="13703">
                  <c:v>13703</c:v>
                </c:pt>
                <c:pt idx="13704">
                  <c:v>13704</c:v>
                </c:pt>
                <c:pt idx="13705">
                  <c:v>13705</c:v>
                </c:pt>
                <c:pt idx="13706">
                  <c:v>13706</c:v>
                </c:pt>
                <c:pt idx="13707">
                  <c:v>13707</c:v>
                </c:pt>
                <c:pt idx="13708">
                  <c:v>13708</c:v>
                </c:pt>
                <c:pt idx="13709">
                  <c:v>13709</c:v>
                </c:pt>
                <c:pt idx="13710">
                  <c:v>13710</c:v>
                </c:pt>
                <c:pt idx="13711">
                  <c:v>13711</c:v>
                </c:pt>
                <c:pt idx="13712">
                  <c:v>13712</c:v>
                </c:pt>
                <c:pt idx="13713">
                  <c:v>13713</c:v>
                </c:pt>
                <c:pt idx="13714">
                  <c:v>13714</c:v>
                </c:pt>
                <c:pt idx="13715">
                  <c:v>13715</c:v>
                </c:pt>
                <c:pt idx="13716">
                  <c:v>13716</c:v>
                </c:pt>
                <c:pt idx="13717">
                  <c:v>13717</c:v>
                </c:pt>
                <c:pt idx="13718">
                  <c:v>13718</c:v>
                </c:pt>
                <c:pt idx="13719">
                  <c:v>13719</c:v>
                </c:pt>
                <c:pt idx="13720">
                  <c:v>13720</c:v>
                </c:pt>
                <c:pt idx="13721">
                  <c:v>13721</c:v>
                </c:pt>
                <c:pt idx="13722">
                  <c:v>13722</c:v>
                </c:pt>
                <c:pt idx="13723">
                  <c:v>13723</c:v>
                </c:pt>
                <c:pt idx="13724">
                  <c:v>13724</c:v>
                </c:pt>
                <c:pt idx="13725">
                  <c:v>13725</c:v>
                </c:pt>
                <c:pt idx="13726">
                  <c:v>13726</c:v>
                </c:pt>
                <c:pt idx="13727">
                  <c:v>13727</c:v>
                </c:pt>
                <c:pt idx="13728">
                  <c:v>13728</c:v>
                </c:pt>
                <c:pt idx="13729">
                  <c:v>13729</c:v>
                </c:pt>
                <c:pt idx="13730">
                  <c:v>13730</c:v>
                </c:pt>
                <c:pt idx="13731">
                  <c:v>13731</c:v>
                </c:pt>
                <c:pt idx="13732">
                  <c:v>13732</c:v>
                </c:pt>
                <c:pt idx="13733">
                  <c:v>13733</c:v>
                </c:pt>
                <c:pt idx="13734">
                  <c:v>13734</c:v>
                </c:pt>
                <c:pt idx="13735">
                  <c:v>13735</c:v>
                </c:pt>
                <c:pt idx="13736">
                  <c:v>13736</c:v>
                </c:pt>
                <c:pt idx="13737">
                  <c:v>13737</c:v>
                </c:pt>
                <c:pt idx="13738">
                  <c:v>13738</c:v>
                </c:pt>
                <c:pt idx="13739">
                  <c:v>13739</c:v>
                </c:pt>
                <c:pt idx="13740">
                  <c:v>13740</c:v>
                </c:pt>
                <c:pt idx="13741">
                  <c:v>13741</c:v>
                </c:pt>
                <c:pt idx="13742">
                  <c:v>13742</c:v>
                </c:pt>
                <c:pt idx="13743">
                  <c:v>13743</c:v>
                </c:pt>
                <c:pt idx="13744">
                  <c:v>13744</c:v>
                </c:pt>
                <c:pt idx="13745">
                  <c:v>13745</c:v>
                </c:pt>
                <c:pt idx="13746">
                  <c:v>13746</c:v>
                </c:pt>
                <c:pt idx="13747">
                  <c:v>13747</c:v>
                </c:pt>
                <c:pt idx="13748">
                  <c:v>13748</c:v>
                </c:pt>
                <c:pt idx="13749">
                  <c:v>13749</c:v>
                </c:pt>
                <c:pt idx="13750">
                  <c:v>13750</c:v>
                </c:pt>
                <c:pt idx="13751">
                  <c:v>13751</c:v>
                </c:pt>
                <c:pt idx="13752">
                  <c:v>13752</c:v>
                </c:pt>
                <c:pt idx="13753">
                  <c:v>13753</c:v>
                </c:pt>
                <c:pt idx="13754">
                  <c:v>13754</c:v>
                </c:pt>
                <c:pt idx="13755">
                  <c:v>13755</c:v>
                </c:pt>
                <c:pt idx="13756">
                  <c:v>13756</c:v>
                </c:pt>
                <c:pt idx="13757">
                  <c:v>13757</c:v>
                </c:pt>
                <c:pt idx="13758">
                  <c:v>13758</c:v>
                </c:pt>
                <c:pt idx="13759">
                  <c:v>13759</c:v>
                </c:pt>
                <c:pt idx="13760">
                  <c:v>13760</c:v>
                </c:pt>
                <c:pt idx="13761">
                  <c:v>13761</c:v>
                </c:pt>
                <c:pt idx="13762">
                  <c:v>13762</c:v>
                </c:pt>
                <c:pt idx="13763">
                  <c:v>13763</c:v>
                </c:pt>
                <c:pt idx="13764">
                  <c:v>13764</c:v>
                </c:pt>
                <c:pt idx="13765">
                  <c:v>13765</c:v>
                </c:pt>
                <c:pt idx="13766">
                  <c:v>13766</c:v>
                </c:pt>
                <c:pt idx="13767">
                  <c:v>13767</c:v>
                </c:pt>
                <c:pt idx="13768">
                  <c:v>13768</c:v>
                </c:pt>
                <c:pt idx="13769">
                  <c:v>13769</c:v>
                </c:pt>
                <c:pt idx="13770">
                  <c:v>13770</c:v>
                </c:pt>
                <c:pt idx="13771">
                  <c:v>13771</c:v>
                </c:pt>
                <c:pt idx="13772">
                  <c:v>13772</c:v>
                </c:pt>
                <c:pt idx="13773">
                  <c:v>13773</c:v>
                </c:pt>
                <c:pt idx="13774">
                  <c:v>13774</c:v>
                </c:pt>
                <c:pt idx="13775">
                  <c:v>13775</c:v>
                </c:pt>
                <c:pt idx="13776">
                  <c:v>13776</c:v>
                </c:pt>
                <c:pt idx="13777">
                  <c:v>13777</c:v>
                </c:pt>
                <c:pt idx="13778">
                  <c:v>13778</c:v>
                </c:pt>
                <c:pt idx="13779">
                  <c:v>13779</c:v>
                </c:pt>
                <c:pt idx="13780">
                  <c:v>13780</c:v>
                </c:pt>
                <c:pt idx="13781">
                  <c:v>13781</c:v>
                </c:pt>
                <c:pt idx="13782">
                  <c:v>13782</c:v>
                </c:pt>
                <c:pt idx="13783">
                  <c:v>13783</c:v>
                </c:pt>
                <c:pt idx="13784">
                  <c:v>13784</c:v>
                </c:pt>
                <c:pt idx="13785">
                  <c:v>13785</c:v>
                </c:pt>
                <c:pt idx="13786">
                  <c:v>13786</c:v>
                </c:pt>
                <c:pt idx="13787">
                  <c:v>13787</c:v>
                </c:pt>
                <c:pt idx="13788">
                  <c:v>13788</c:v>
                </c:pt>
                <c:pt idx="13789">
                  <c:v>13789</c:v>
                </c:pt>
                <c:pt idx="13790">
                  <c:v>13790</c:v>
                </c:pt>
                <c:pt idx="13791">
                  <c:v>13791</c:v>
                </c:pt>
                <c:pt idx="13792">
                  <c:v>13792</c:v>
                </c:pt>
                <c:pt idx="13793">
                  <c:v>13793</c:v>
                </c:pt>
                <c:pt idx="13794">
                  <c:v>13794</c:v>
                </c:pt>
                <c:pt idx="13795">
                  <c:v>13795</c:v>
                </c:pt>
                <c:pt idx="13796">
                  <c:v>13796</c:v>
                </c:pt>
                <c:pt idx="13797">
                  <c:v>13797</c:v>
                </c:pt>
                <c:pt idx="13798">
                  <c:v>13798</c:v>
                </c:pt>
                <c:pt idx="13799">
                  <c:v>13799</c:v>
                </c:pt>
                <c:pt idx="13800">
                  <c:v>13800</c:v>
                </c:pt>
                <c:pt idx="13801">
                  <c:v>13801</c:v>
                </c:pt>
                <c:pt idx="13802">
                  <c:v>13802</c:v>
                </c:pt>
                <c:pt idx="13803">
                  <c:v>13803</c:v>
                </c:pt>
                <c:pt idx="13804">
                  <c:v>13804</c:v>
                </c:pt>
                <c:pt idx="13805">
                  <c:v>13805</c:v>
                </c:pt>
                <c:pt idx="13806">
                  <c:v>13806</c:v>
                </c:pt>
                <c:pt idx="13807">
                  <c:v>13807</c:v>
                </c:pt>
                <c:pt idx="13808">
                  <c:v>13808</c:v>
                </c:pt>
                <c:pt idx="13809">
                  <c:v>13809</c:v>
                </c:pt>
                <c:pt idx="13810">
                  <c:v>13810</c:v>
                </c:pt>
                <c:pt idx="13811">
                  <c:v>13811</c:v>
                </c:pt>
                <c:pt idx="13812">
                  <c:v>13812</c:v>
                </c:pt>
                <c:pt idx="13813">
                  <c:v>13813</c:v>
                </c:pt>
                <c:pt idx="13814">
                  <c:v>13814</c:v>
                </c:pt>
                <c:pt idx="13815">
                  <c:v>13815</c:v>
                </c:pt>
                <c:pt idx="13816">
                  <c:v>13816</c:v>
                </c:pt>
                <c:pt idx="13817">
                  <c:v>13817</c:v>
                </c:pt>
                <c:pt idx="13818">
                  <c:v>13818</c:v>
                </c:pt>
                <c:pt idx="13819">
                  <c:v>13819</c:v>
                </c:pt>
                <c:pt idx="13820">
                  <c:v>13820</c:v>
                </c:pt>
                <c:pt idx="13821">
                  <c:v>13821</c:v>
                </c:pt>
                <c:pt idx="13822">
                  <c:v>13822</c:v>
                </c:pt>
                <c:pt idx="13823">
                  <c:v>13823</c:v>
                </c:pt>
                <c:pt idx="13824">
                  <c:v>13824</c:v>
                </c:pt>
                <c:pt idx="13825">
                  <c:v>13825</c:v>
                </c:pt>
                <c:pt idx="13826">
                  <c:v>13826</c:v>
                </c:pt>
                <c:pt idx="13827">
                  <c:v>13827</c:v>
                </c:pt>
                <c:pt idx="13828">
                  <c:v>13828</c:v>
                </c:pt>
                <c:pt idx="13829">
                  <c:v>13829</c:v>
                </c:pt>
                <c:pt idx="13830">
                  <c:v>13830</c:v>
                </c:pt>
                <c:pt idx="13831">
                  <c:v>13831</c:v>
                </c:pt>
                <c:pt idx="13832">
                  <c:v>13832</c:v>
                </c:pt>
                <c:pt idx="13833">
                  <c:v>13833</c:v>
                </c:pt>
                <c:pt idx="13834">
                  <c:v>13834</c:v>
                </c:pt>
                <c:pt idx="13835">
                  <c:v>13835</c:v>
                </c:pt>
                <c:pt idx="13836">
                  <c:v>13836</c:v>
                </c:pt>
                <c:pt idx="13837">
                  <c:v>13837</c:v>
                </c:pt>
                <c:pt idx="13838">
                  <c:v>13838</c:v>
                </c:pt>
                <c:pt idx="13839">
                  <c:v>13839</c:v>
                </c:pt>
                <c:pt idx="13840">
                  <c:v>13840</c:v>
                </c:pt>
                <c:pt idx="13841">
                  <c:v>13841</c:v>
                </c:pt>
                <c:pt idx="13842">
                  <c:v>13842</c:v>
                </c:pt>
                <c:pt idx="13843">
                  <c:v>13843</c:v>
                </c:pt>
                <c:pt idx="13844">
                  <c:v>13844</c:v>
                </c:pt>
                <c:pt idx="13845">
                  <c:v>13845</c:v>
                </c:pt>
                <c:pt idx="13846">
                  <c:v>13846</c:v>
                </c:pt>
                <c:pt idx="13847">
                  <c:v>13847</c:v>
                </c:pt>
                <c:pt idx="13848">
                  <c:v>13848</c:v>
                </c:pt>
                <c:pt idx="13849">
                  <c:v>13849</c:v>
                </c:pt>
                <c:pt idx="13850">
                  <c:v>13850</c:v>
                </c:pt>
                <c:pt idx="13851">
                  <c:v>13851</c:v>
                </c:pt>
                <c:pt idx="13852">
                  <c:v>13852</c:v>
                </c:pt>
                <c:pt idx="13853">
                  <c:v>13853</c:v>
                </c:pt>
                <c:pt idx="13854">
                  <c:v>13854</c:v>
                </c:pt>
                <c:pt idx="13855">
                  <c:v>13855</c:v>
                </c:pt>
                <c:pt idx="13856">
                  <c:v>13856</c:v>
                </c:pt>
                <c:pt idx="13857">
                  <c:v>13857</c:v>
                </c:pt>
                <c:pt idx="13858">
                  <c:v>13858</c:v>
                </c:pt>
                <c:pt idx="13859">
                  <c:v>13859</c:v>
                </c:pt>
                <c:pt idx="13860">
                  <c:v>13860</c:v>
                </c:pt>
                <c:pt idx="13861">
                  <c:v>13861</c:v>
                </c:pt>
                <c:pt idx="13862">
                  <c:v>13862</c:v>
                </c:pt>
                <c:pt idx="13863">
                  <c:v>13863</c:v>
                </c:pt>
                <c:pt idx="13864">
                  <c:v>13864</c:v>
                </c:pt>
                <c:pt idx="13865">
                  <c:v>13865</c:v>
                </c:pt>
                <c:pt idx="13866">
                  <c:v>13866</c:v>
                </c:pt>
                <c:pt idx="13867">
                  <c:v>13867</c:v>
                </c:pt>
                <c:pt idx="13868">
                  <c:v>13868</c:v>
                </c:pt>
                <c:pt idx="13869">
                  <c:v>13869</c:v>
                </c:pt>
                <c:pt idx="13870">
                  <c:v>13870</c:v>
                </c:pt>
                <c:pt idx="13871">
                  <c:v>13871</c:v>
                </c:pt>
                <c:pt idx="13872">
                  <c:v>13872</c:v>
                </c:pt>
                <c:pt idx="13873">
                  <c:v>13873</c:v>
                </c:pt>
                <c:pt idx="13874">
                  <c:v>13874</c:v>
                </c:pt>
                <c:pt idx="13875">
                  <c:v>13875</c:v>
                </c:pt>
                <c:pt idx="13876">
                  <c:v>13876</c:v>
                </c:pt>
                <c:pt idx="13877">
                  <c:v>13877</c:v>
                </c:pt>
                <c:pt idx="13878">
                  <c:v>13878</c:v>
                </c:pt>
                <c:pt idx="13879">
                  <c:v>13879</c:v>
                </c:pt>
                <c:pt idx="13880">
                  <c:v>13880</c:v>
                </c:pt>
                <c:pt idx="13881">
                  <c:v>13881</c:v>
                </c:pt>
                <c:pt idx="13882">
                  <c:v>13882</c:v>
                </c:pt>
                <c:pt idx="13883">
                  <c:v>13883</c:v>
                </c:pt>
                <c:pt idx="13884">
                  <c:v>13884</c:v>
                </c:pt>
                <c:pt idx="13885">
                  <c:v>13885</c:v>
                </c:pt>
                <c:pt idx="13886">
                  <c:v>13886</c:v>
                </c:pt>
                <c:pt idx="13887">
                  <c:v>13887</c:v>
                </c:pt>
                <c:pt idx="13888">
                  <c:v>13888</c:v>
                </c:pt>
                <c:pt idx="13889">
                  <c:v>13889</c:v>
                </c:pt>
                <c:pt idx="13890">
                  <c:v>13890</c:v>
                </c:pt>
                <c:pt idx="13891">
                  <c:v>13891</c:v>
                </c:pt>
                <c:pt idx="13892">
                  <c:v>13892</c:v>
                </c:pt>
                <c:pt idx="13893">
                  <c:v>13893</c:v>
                </c:pt>
                <c:pt idx="13894">
                  <c:v>13894</c:v>
                </c:pt>
                <c:pt idx="13895">
                  <c:v>13895</c:v>
                </c:pt>
                <c:pt idx="13896">
                  <c:v>13896</c:v>
                </c:pt>
                <c:pt idx="13897">
                  <c:v>13897</c:v>
                </c:pt>
                <c:pt idx="13898">
                  <c:v>13898</c:v>
                </c:pt>
                <c:pt idx="13899">
                  <c:v>13899</c:v>
                </c:pt>
                <c:pt idx="13900">
                  <c:v>13900</c:v>
                </c:pt>
                <c:pt idx="13901">
                  <c:v>13901</c:v>
                </c:pt>
                <c:pt idx="13902">
                  <c:v>13902</c:v>
                </c:pt>
                <c:pt idx="13903">
                  <c:v>13903</c:v>
                </c:pt>
                <c:pt idx="13904">
                  <c:v>13904</c:v>
                </c:pt>
                <c:pt idx="13905">
                  <c:v>13905</c:v>
                </c:pt>
                <c:pt idx="13906">
                  <c:v>13906</c:v>
                </c:pt>
                <c:pt idx="13907">
                  <c:v>13907</c:v>
                </c:pt>
                <c:pt idx="13908">
                  <c:v>13908</c:v>
                </c:pt>
                <c:pt idx="13909">
                  <c:v>13909</c:v>
                </c:pt>
                <c:pt idx="13910">
                  <c:v>13910</c:v>
                </c:pt>
                <c:pt idx="13911">
                  <c:v>13911</c:v>
                </c:pt>
                <c:pt idx="13912">
                  <c:v>13912</c:v>
                </c:pt>
                <c:pt idx="13913">
                  <c:v>13913</c:v>
                </c:pt>
                <c:pt idx="13914">
                  <c:v>13914</c:v>
                </c:pt>
                <c:pt idx="13915">
                  <c:v>13915</c:v>
                </c:pt>
                <c:pt idx="13916">
                  <c:v>13916</c:v>
                </c:pt>
                <c:pt idx="13917">
                  <c:v>13917</c:v>
                </c:pt>
                <c:pt idx="13918">
                  <c:v>13918</c:v>
                </c:pt>
                <c:pt idx="13919">
                  <c:v>13919</c:v>
                </c:pt>
                <c:pt idx="13920">
                  <c:v>13920</c:v>
                </c:pt>
                <c:pt idx="13921">
                  <c:v>13921</c:v>
                </c:pt>
                <c:pt idx="13922">
                  <c:v>13922</c:v>
                </c:pt>
                <c:pt idx="13923">
                  <c:v>13923</c:v>
                </c:pt>
                <c:pt idx="13924">
                  <c:v>13924</c:v>
                </c:pt>
                <c:pt idx="13925">
                  <c:v>13925</c:v>
                </c:pt>
                <c:pt idx="13926">
                  <c:v>13926</c:v>
                </c:pt>
                <c:pt idx="13927">
                  <c:v>13927</c:v>
                </c:pt>
                <c:pt idx="13928">
                  <c:v>13928</c:v>
                </c:pt>
                <c:pt idx="13929">
                  <c:v>13929</c:v>
                </c:pt>
                <c:pt idx="13930">
                  <c:v>13930</c:v>
                </c:pt>
                <c:pt idx="13931">
                  <c:v>13931</c:v>
                </c:pt>
                <c:pt idx="13932">
                  <c:v>13932</c:v>
                </c:pt>
                <c:pt idx="13933">
                  <c:v>13933</c:v>
                </c:pt>
                <c:pt idx="13934">
                  <c:v>13934</c:v>
                </c:pt>
                <c:pt idx="13935">
                  <c:v>13935</c:v>
                </c:pt>
                <c:pt idx="13936">
                  <c:v>13936</c:v>
                </c:pt>
                <c:pt idx="13937">
                  <c:v>13937</c:v>
                </c:pt>
                <c:pt idx="13938">
                  <c:v>13938</c:v>
                </c:pt>
                <c:pt idx="13939">
                  <c:v>13939</c:v>
                </c:pt>
                <c:pt idx="13940">
                  <c:v>13940</c:v>
                </c:pt>
                <c:pt idx="13941">
                  <c:v>13941</c:v>
                </c:pt>
                <c:pt idx="13942">
                  <c:v>13942</c:v>
                </c:pt>
                <c:pt idx="13943">
                  <c:v>13943</c:v>
                </c:pt>
                <c:pt idx="13944">
                  <c:v>13944</c:v>
                </c:pt>
                <c:pt idx="13945">
                  <c:v>13945</c:v>
                </c:pt>
                <c:pt idx="13946">
                  <c:v>13946</c:v>
                </c:pt>
                <c:pt idx="13947">
                  <c:v>13947</c:v>
                </c:pt>
                <c:pt idx="13948">
                  <c:v>13948</c:v>
                </c:pt>
                <c:pt idx="13949">
                  <c:v>13949</c:v>
                </c:pt>
                <c:pt idx="13950">
                  <c:v>13950</c:v>
                </c:pt>
                <c:pt idx="13951">
                  <c:v>13951</c:v>
                </c:pt>
                <c:pt idx="13952">
                  <c:v>13952</c:v>
                </c:pt>
                <c:pt idx="13953">
                  <c:v>13953</c:v>
                </c:pt>
                <c:pt idx="13954">
                  <c:v>13954</c:v>
                </c:pt>
                <c:pt idx="13955">
                  <c:v>13955</c:v>
                </c:pt>
                <c:pt idx="13956">
                  <c:v>13956</c:v>
                </c:pt>
                <c:pt idx="13957">
                  <c:v>13957</c:v>
                </c:pt>
                <c:pt idx="13958">
                  <c:v>13958</c:v>
                </c:pt>
                <c:pt idx="13959">
                  <c:v>13959</c:v>
                </c:pt>
                <c:pt idx="13960">
                  <c:v>13960</c:v>
                </c:pt>
                <c:pt idx="13961">
                  <c:v>13961</c:v>
                </c:pt>
                <c:pt idx="13962">
                  <c:v>13962</c:v>
                </c:pt>
                <c:pt idx="13963">
                  <c:v>13963</c:v>
                </c:pt>
                <c:pt idx="13964">
                  <c:v>13964</c:v>
                </c:pt>
                <c:pt idx="13965">
                  <c:v>13965</c:v>
                </c:pt>
                <c:pt idx="13966">
                  <c:v>13966</c:v>
                </c:pt>
                <c:pt idx="13967">
                  <c:v>13967</c:v>
                </c:pt>
                <c:pt idx="13968">
                  <c:v>13968</c:v>
                </c:pt>
                <c:pt idx="13969">
                  <c:v>13969</c:v>
                </c:pt>
                <c:pt idx="13970">
                  <c:v>13970</c:v>
                </c:pt>
                <c:pt idx="13971">
                  <c:v>13971</c:v>
                </c:pt>
                <c:pt idx="13972">
                  <c:v>13972</c:v>
                </c:pt>
                <c:pt idx="13973">
                  <c:v>13973</c:v>
                </c:pt>
                <c:pt idx="13974">
                  <c:v>13974</c:v>
                </c:pt>
                <c:pt idx="13975">
                  <c:v>13975</c:v>
                </c:pt>
                <c:pt idx="13976">
                  <c:v>13976</c:v>
                </c:pt>
                <c:pt idx="13977">
                  <c:v>13977</c:v>
                </c:pt>
                <c:pt idx="13978">
                  <c:v>13978</c:v>
                </c:pt>
                <c:pt idx="13979">
                  <c:v>13979</c:v>
                </c:pt>
                <c:pt idx="13980">
                  <c:v>13980</c:v>
                </c:pt>
                <c:pt idx="13981">
                  <c:v>13981</c:v>
                </c:pt>
                <c:pt idx="13982">
                  <c:v>13982</c:v>
                </c:pt>
                <c:pt idx="13983">
                  <c:v>13983</c:v>
                </c:pt>
                <c:pt idx="13984">
                  <c:v>13984</c:v>
                </c:pt>
                <c:pt idx="13985">
                  <c:v>13985</c:v>
                </c:pt>
                <c:pt idx="13986">
                  <c:v>13986</c:v>
                </c:pt>
                <c:pt idx="13987">
                  <c:v>13987</c:v>
                </c:pt>
                <c:pt idx="13988">
                  <c:v>13988</c:v>
                </c:pt>
                <c:pt idx="13989">
                  <c:v>13989</c:v>
                </c:pt>
                <c:pt idx="13990">
                  <c:v>13990</c:v>
                </c:pt>
                <c:pt idx="13991">
                  <c:v>13991</c:v>
                </c:pt>
                <c:pt idx="13992">
                  <c:v>13992</c:v>
                </c:pt>
                <c:pt idx="13993">
                  <c:v>13993</c:v>
                </c:pt>
                <c:pt idx="13994">
                  <c:v>13994</c:v>
                </c:pt>
                <c:pt idx="13995">
                  <c:v>13995</c:v>
                </c:pt>
                <c:pt idx="13996">
                  <c:v>13996</c:v>
                </c:pt>
                <c:pt idx="13997">
                  <c:v>13997</c:v>
                </c:pt>
                <c:pt idx="13998">
                  <c:v>13998</c:v>
                </c:pt>
                <c:pt idx="13999">
                  <c:v>13999</c:v>
                </c:pt>
                <c:pt idx="14000">
                  <c:v>14000</c:v>
                </c:pt>
                <c:pt idx="14001">
                  <c:v>14001</c:v>
                </c:pt>
                <c:pt idx="14002">
                  <c:v>14002</c:v>
                </c:pt>
                <c:pt idx="14003">
                  <c:v>14003</c:v>
                </c:pt>
                <c:pt idx="14004">
                  <c:v>14004</c:v>
                </c:pt>
                <c:pt idx="14005">
                  <c:v>14005</c:v>
                </c:pt>
                <c:pt idx="14006">
                  <c:v>14006</c:v>
                </c:pt>
                <c:pt idx="14007">
                  <c:v>14007</c:v>
                </c:pt>
                <c:pt idx="14008">
                  <c:v>14008</c:v>
                </c:pt>
                <c:pt idx="14009">
                  <c:v>14009</c:v>
                </c:pt>
                <c:pt idx="14010">
                  <c:v>14010</c:v>
                </c:pt>
                <c:pt idx="14011">
                  <c:v>14011</c:v>
                </c:pt>
                <c:pt idx="14012">
                  <c:v>14012</c:v>
                </c:pt>
                <c:pt idx="14013">
                  <c:v>14013</c:v>
                </c:pt>
                <c:pt idx="14014">
                  <c:v>14014</c:v>
                </c:pt>
                <c:pt idx="14015">
                  <c:v>14015</c:v>
                </c:pt>
                <c:pt idx="14016">
                  <c:v>14016</c:v>
                </c:pt>
                <c:pt idx="14017">
                  <c:v>14017</c:v>
                </c:pt>
                <c:pt idx="14018">
                  <c:v>14018</c:v>
                </c:pt>
                <c:pt idx="14019">
                  <c:v>14019</c:v>
                </c:pt>
                <c:pt idx="14020">
                  <c:v>14020</c:v>
                </c:pt>
                <c:pt idx="14021">
                  <c:v>14021</c:v>
                </c:pt>
                <c:pt idx="14022">
                  <c:v>14022</c:v>
                </c:pt>
                <c:pt idx="14023">
                  <c:v>14023</c:v>
                </c:pt>
                <c:pt idx="14024">
                  <c:v>14024</c:v>
                </c:pt>
                <c:pt idx="14025">
                  <c:v>14025</c:v>
                </c:pt>
                <c:pt idx="14026">
                  <c:v>14026</c:v>
                </c:pt>
                <c:pt idx="14027">
                  <c:v>14027</c:v>
                </c:pt>
                <c:pt idx="14028">
                  <c:v>14028</c:v>
                </c:pt>
                <c:pt idx="14029">
                  <c:v>14029</c:v>
                </c:pt>
                <c:pt idx="14030">
                  <c:v>14030</c:v>
                </c:pt>
                <c:pt idx="14031">
                  <c:v>14031</c:v>
                </c:pt>
                <c:pt idx="14032">
                  <c:v>14032</c:v>
                </c:pt>
                <c:pt idx="14033">
                  <c:v>14033</c:v>
                </c:pt>
                <c:pt idx="14034">
                  <c:v>14034</c:v>
                </c:pt>
                <c:pt idx="14035">
                  <c:v>14035</c:v>
                </c:pt>
                <c:pt idx="14036">
                  <c:v>14036</c:v>
                </c:pt>
                <c:pt idx="14037">
                  <c:v>14037</c:v>
                </c:pt>
                <c:pt idx="14038">
                  <c:v>14038</c:v>
                </c:pt>
                <c:pt idx="14039">
                  <c:v>14039</c:v>
                </c:pt>
                <c:pt idx="14040">
                  <c:v>14040</c:v>
                </c:pt>
                <c:pt idx="14041">
                  <c:v>14041</c:v>
                </c:pt>
                <c:pt idx="14042">
                  <c:v>14042</c:v>
                </c:pt>
                <c:pt idx="14043">
                  <c:v>14043</c:v>
                </c:pt>
                <c:pt idx="14044">
                  <c:v>14044</c:v>
                </c:pt>
                <c:pt idx="14045">
                  <c:v>14045</c:v>
                </c:pt>
                <c:pt idx="14046">
                  <c:v>14046</c:v>
                </c:pt>
                <c:pt idx="14047">
                  <c:v>14047</c:v>
                </c:pt>
                <c:pt idx="14048">
                  <c:v>14048</c:v>
                </c:pt>
                <c:pt idx="14049">
                  <c:v>14049</c:v>
                </c:pt>
                <c:pt idx="14050">
                  <c:v>14050</c:v>
                </c:pt>
                <c:pt idx="14051">
                  <c:v>14051</c:v>
                </c:pt>
                <c:pt idx="14052">
                  <c:v>14052</c:v>
                </c:pt>
                <c:pt idx="14053">
                  <c:v>14053</c:v>
                </c:pt>
                <c:pt idx="14054">
                  <c:v>14054</c:v>
                </c:pt>
                <c:pt idx="14055">
                  <c:v>14055</c:v>
                </c:pt>
                <c:pt idx="14056">
                  <c:v>14056</c:v>
                </c:pt>
                <c:pt idx="14057">
                  <c:v>14057</c:v>
                </c:pt>
                <c:pt idx="14058">
                  <c:v>14058</c:v>
                </c:pt>
                <c:pt idx="14059">
                  <c:v>14059</c:v>
                </c:pt>
                <c:pt idx="14060">
                  <c:v>14060</c:v>
                </c:pt>
                <c:pt idx="14061">
                  <c:v>14061</c:v>
                </c:pt>
                <c:pt idx="14062">
                  <c:v>14062</c:v>
                </c:pt>
                <c:pt idx="14063">
                  <c:v>14063</c:v>
                </c:pt>
                <c:pt idx="14064">
                  <c:v>14064</c:v>
                </c:pt>
                <c:pt idx="14065">
                  <c:v>14065</c:v>
                </c:pt>
                <c:pt idx="14066">
                  <c:v>14066</c:v>
                </c:pt>
                <c:pt idx="14067">
                  <c:v>14067</c:v>
                </c:pt>
                <c:pt idx="14068">
                  <c:v>14068</c:v>
                </c:pt>
                <c:pt idx="14069">
                  <c:v>14069</c:v>
                </c:pt>
                <c:pt idx="14070">
                  <c:v>14070</c:v>
                </c:pt>
                <c:pt idx="14071">
                  <c:v>14071</c:v>
                </c:pt>
                <c:pt idx="14072">
                  <c:v>14072</c:v>
                </c:pt>
                <c:pt idx="14073">
                  <c:v>14073</c:v>
                </c:pt>
                <c:pt idx="14074">
                  <c:v>14074</c:v>
                </c:pt>
                <c:pt idx="14075">
                  <c:v>14075</c:v>
                </c:pt>
                <c:pt idx="14076">
                  <c:v>14076</c:v>
                </c:pt>
                <c:pt idx="14077">
                  <c:v>14077</c:v>
                </c:pt>
                <c:pt idx="14078">
                  <c:v>14078</c:v>
                </c:pt>
                <c:pt idx="14079">
                  <c:v>14079</c:v>
                </c:pt>
                <c:pt idx="14080">
                  <c:v>14080</c:v>
                </c:pt>
                <c:pt idx="14081">
                  <c:v>14081</c:v>
                </c:pt>
                <c:pt idx="14082">
                  <c:v>14082</c:v>
                </c:pt>
                <c:pt idx="14083">
                  <c:v>14083</c:v>
                </c:pt>
                <c:pt idx="14084">
                  <c:v>14084</c:v>
                </c:pt>
                <c:pt idx="14085">
                  <c:v>14085</c:v>
                </c:pt>
                <c:pt idx="14086">
                  <c:v>14086</c:v>
                </c:pt>
                <c:pt idx="14087">
                  <c:v>14087</c:v>
                </c:pt>
                <c:pt idx="14088">
                  <c:v>14088</c:v>
                </c:pt>
                <c:pt idx="14089">
                  <c:v>14089</c:v>
                </c:pt>
                <c:pt idx="14090">
                  <c:v>14090</c:v>
                </c:pt>
                <c:pt idx="14091">
                  <c:v>14091</c:v>
                </c:pt>
                <c:pt idx="14092">
                  <c:v>14092</c:v>
                </c:pt>
                <c:pt idx="14093">
                  <c:v>14093</c:v>
                </c:pt>
                <c:pt idx="14094">
                  <c:v>14094</c:v>
                </c:pt>
                <c:pt idx="14095">
                  <c:v>14095</c:v>
                </c:pt>
                <c:pt idx="14096">
                  <c:v>14096</c:v>
                </c:pt>
                <c:pt idx="14097">
                  <c:v>14097</c:v>
                </c:pt>
                <c:pt idx="14098">
                  <c:v>14098</c:v>
                </c:pt>
                <c:pt idx="14099">
                  <c:v>14099</c:v>
                </c:pt>
                <c:pt idx="14100">
                  <c:v>14100</c:v>
                </c:pt>
                <c:pt idx="14101">
                  <c:v>14101</c:v>
                </c:pt>
                <c:pt idx="14102">
                  <c:v>14102</c:v>
                </c:pt>
                <c:pt idx="14103">
                  <c:v>14103</c:v>
                </c:pt>
                <c:pt idx="14104">
                  <c:v>14104</c:v>
                </c:pt>
                <c:pt idx="14105">
                  <c:v>14105</c:v>
                </c:pt>
                <c:pt idx="14106">
                  <c:v>14106</c:v>
                </c:pt>
                <c:pt idx="14107">
                  <c:v>14107</c:v>
                </c:pt>
                <c:pt idx="14108">
                  <c:v>14108</c:v>
                </c:pt>
                <c:pt idx="14109">
                  <c:v>14109</c:v>
                </c:pt>
                <c:pt idx="14110">
                  <c:v>14110</c:v>
                </c:pt>
                <c:pt idx="14111">
                  <c:v>14111</c:v>
                </c:pt>
                <c:pt idx="14112">
                  <c:v>14112</c:v>
                </c:pt>
                <c:pt idx="14113">
                  <c:v>14113</c:v>
                </c:pt>
                <c:pt idx="14114">
                  <c:v>14114</c:v>
                </c:pt>
                <c:pt idx="14115">
                  <c:v>14115</c:v>
                </c:pt>
                <c:pt idx="14116">
                  <c:v>14116</c:v>
                </c:pt>
                <c:pt idx="14117">
                  <c:v>14117</c:v>
                </c:pt>
                <c:pt idx="14118">
                  <c:v>14118</c:v>
                </c:pt>
                <c:pt idx="14119">
                  <c:v>14119</c:v>
                </c:pt>
                <c:pt idx="14120">
                  <c:v>14120</c:v>
                </c:pt>
                <c:pt idx="14121">
                  <c:v>14121</c:v>
                </c:pt>
                <c:pt idx="14122">
                  <c:v>14122</c:v>
                </c:pt>
                <c:pt idx="14123">
                  <c:v>14123</c:v>
                </c:pt>
                <c:pt idx="14124">
                  <c:v>14124</c:v>
                </c:pt>
                <c:pt idx="14125">
                  <c:v>14125</c:v>
                </c:pt>
                <c:pt idx="14126">
                  <c:v>14126</c:v>
                </c:pt>
                <c:pt idx="14127">
                  <c:v>14127</c:v>
                </c:pt>
                <c:pt idx="14128">
                  <c:v>14128</c:v>
                </c:pt>
                <c:pt idx="14129">
                  <c:v>14129</c:v>
                </c:pt>
                <c:pt idx="14130">
                  <c:v>14130</c:v>
                </c:pt>
                <c:pt idx="14131">
                  <c:v>14131</c:v>
                </c:pt>
                <c:pt idx="14132">
                  <c:v>14132</c:v>
                </c:pt>
                <c:pt idx="14133">
                  <c:v>14133</c:v>
                </c:pt>
                <c:pt idx="14134">
                  <c:v>14134</c:v>
                </c:pt>
                <c:pt idx="14135">
                  <c:v>14135</c:v>
                </c:pt>
                <c:pt idx="14136">
                  <c:v>14136</c:v>
                </c:pt>
                <c:pt idx="14137">
                  <c:v>14137</c:v>
                </c:pt>
                <c:pt idx="14138">
                  <c:v>14138</c:v>
                </c:pt>
                <c:pt idx="14139">
                  <c:v>14139</c:v>
                </c:pt>
                <c:pt idx="14140">
                  <c:v>14140</c:v>
                </c:pt>
                <c:pt idx="14141">
                  <c:v>14141</c:v>
                </c:pt>
                <c:pt idx="14142">
                  <c:v>14142</c:v>
                </c:pt>
                <c:pt idx="14143">
                  <c:v>14143</c:v>
                </c:pt>
                <c:pt idx="14144">
                  <c:v>14144</c:v>
                </c:pt>
                <c:pt idx="14145">
                  <c:v>14145</c:v>
                </c:pt>
                <c:pt idx="14146">
                  <c:v>14146</c:v>
                </c:pt>
                <c:pt idx="14147">
                  <c:v>14147</c:v>
                </c:pt>
                <c:pt idx="14148">
                  <c:v>14148</c:v>
                </c:pt>
                <c:pt idx="14149">
                  <c:v>14149</c:v>
                </c:pt>
                <c:pt idx="14150">
                  <c:v>14150</c:v>
                </c:pt>
                <c:pt idx="14151">
                  <c:v>14151</c:v>
                </c:pt>
                <c:pt idx="14152">
                  <c:v>14152</c:v>
                </c:pt>
                <c:pt idx="14153">
                  <c:v>14153</c:v>
                </c:pt>
                <c:pt idx="14154">
                  <c:v>14154</c:v>
                </c:pt>
                <c:pt idx="14155">
                  <c:v>14155</c:v>
                </c:pt>
                <c:pt idx="14156">
                  <c:v>14156</c:v>
                </c:pt>
                <c:pt idx="14157">
                  <c:v>14157</c:v>
                </c:pt>
                <c:pt idx="14158">
                  <c:v>14158</c:v>
                </c:pt>
                <c:pt idx="14159">
                  <c:v>14159</c:v>
                </c:pt>
                <c:pt idx="14160">
                  <c:v>14160</c:v>
                </c:pt>
                <c:pt idx="14161">
                  <c:v>14161</c:v>
                </c:pt>
                <c:pt idx="14162">
                  <c:v>14162</c:v>
                </c:pt>
                <c:pt idx="14163">
                  <c:v>14163</c:v>
                </c:pt>
                <c:pt idx="14164">
                  <c:v>14164</c:v>
                </c:pt>
                <c:pt idx="14165">
                  <c:v>14165</c:v>
                </c:pt>
                <c:pt idx="14166">
                  <c:v>14166</c:v>
                </c:pt>
                <c:pt idx="14167">
                  <c:v>14167</c:v>
                </c:pt>
                <c:pt idx="14168">
                  <c:v>14168</c:v>
                </c:pt>
                <c:pt idx="14169">
                  <c:v>14169</c:v>
                </c:pt>
                <c:pt idx="14170">
                  <c:v>14170</c:v>
                </c:pt>
                <c:pt idx="14171">
                  <c:v>14171</c:v>
                </c:pt>
                <c:pt idx="14172">
                  <c:v>14172</c:v>
                </c:pt>
                <c:pt idx="14173">
                  <c:v>14173</c:v>
                </c:pt>
                <c:pt idx="14174">
                  <c:v>14174</c:v>
                </c:pt>
                <c:pt idx="14175">
                  <c:v>14175</c:v>
                </c:pt>
                <c:pt idx="14176">
                  <c:v>14176</c:v>
                </c:pt>
                <c:pt idx="14177">
                  <c:v>14177</c:v>
                </c:pt>
                <c:pt idx="14178">
                  <c:v>14178</c:v>
                </c:pt>
                <c:pt idx="14179">
                  <c:v>14179</c:v>
                </c:pt>
                <c:pt idx="14180">
                  <c:v>14180</c:v>
                </c:pt>
                <c:pt idx="14181">
                  <c:v>14181</c:v>
                </c:pt>
                <c:pt idx="14182">
                  <c:v>14182</c:v>
                </c:pt>
                <c:pt idx="14183">
                  <c:v>14183</c:v>
                </c:pt>
                <c:pt idx="14184">
                  <c:v>14184</c:v>
                </c:pt>
                <c:pt idx="14185">
                  <c:v>14185</c:v>
                </c:pt>
                <c:pt idx="14186">
                  <c:v>14186</c:v>
                </c:pt>
                <c:pt idx="14187">
                  <c:v>14187</c:v>
                </c:pt>
                <c:pt idx="14188">
                  <c:v>14188</c:v>
                </c:pt>
                <c:pt idx="14189">
                  <c:v>14189</c:v>
                </c:pt>
                <c:pt idx="14190">
                  <c:v>14190</c:v>
                </c:pt>
                <c:pt idx="14191">
                  <c:v>14191</c:v>
                </c:pt>
                <c:pt idx="14192">
                  <c:v>14192</c:v>
                </c:pt>
                <c:pt idx="14193">
                  <c:v>14193</c:v>
                </c:pt>
                <c:pt idx="14194">
                  <c:v>14194</c:v>
                </c:pt>
                <c:pt idx="14195">
                  <c:v>14195</c:v>
                </c:pt>
                <c:pt idx="14196">
                  <c:v>14196</c:v>
                </c:pt>
                <c:pt idx="14197">
                  <c:v>14197</c:v>
                </c:pt>
                <c:pt idx="14198">
                  <c:v>14198</c:v>
                </c:pt>
                <c:pt idx="14199">
                  <c:v>14199</c:v>
                </c:pt>
                <c:pt idx="14200">
                  <c:v>14200</c:v>
                </c:pt>
                <c:pt idx="14201">
                  <c:v>14201</c:v>
                </c:pt>
                <c:pt idx="14202">
                  <c:v>14202</c:v>
                </c:pt>
                <c:pt idx="14203">
                  <c:v>14203</c:v>
                </c:pt>
                <c:pt idx="14204">
                  <c:v>14204</c:v>
                </c:pt>
                <c:pt idx="14205">
                  <c:v>14205</c:v>
                </c:pt>
                <c:pt idx="14206">
                  <c:v>14206</c:v>
                </c:pt>
                <c:pt idx="14207">
                  <c:v>14207</c:v>
                </c:pt>
                <c:pt idx="14208">
                  <c:v>14208</c:v>
                </c:pt>
                <c:pt idx="14209">
                  <c:v>14209</c:v>
                </c:pt>
                <c:pt idx="14210">
                  <c:v>14210</c:v>
                </c:pt>
                <c:pt idx="14211">
                  <c:v>14211</c:v>
                </c:pt>
                <c:pt idx="14212">
                  <c:v>14212</c:v>
                </c:pt>
                <c:pt idx="14213">
                  <c:v>14213</c:v>
                </c:pt>
                <c:pt idx="14214">
                  <c:v>14214</c:v>
                </c:pt>
                <c:pt idx="14215">
                  <c:v>14215</c:v>
                </c:pt>
                <c:pt idx="14216">
                  <c:v>14216</c:v>
                </c:pt>
                <c:pt idx="14217">
                  <c:v>14217</c:v>
                </c:pt>
                <c:pt idx="14218">
                  <c:v>14218</c:v>
                </c:pt>
                <c:pt idx="14219">
                  <c:v>14219</c:v>
                </c:pt>
                <c:pt idx="14220">
                  <c:v>14220</c:v>
                </c:pt>
                <c:pt idx="14221">
                  <c:v>14221</c:v>
                </c:pt>
                <c:pt idx="14222">
                  <c:v>14222</c:v>
                </c:pt>
                <c:pt idx="14223">
                  <c:v>14223</c:v>
                </c:pt>
                <c:pt idx="14224">
                  <c:v>14224</c:v>
                </c:pt>
                <c:pt idx="14225">
                  <c:v>14225</c:v>
                </c:pt>
                <c:pt idx="14226">
                  <c:v>14226</c:v>
                </c:pt>
                <c:pt idx="14227">
                  <c:v>14227</c:v>
                </c:pt>
                <c:pt idx="14228">
                  <c:v>14228</c:v>
                </c:pt>
                <c:pt idx="14229">
                  <c:v>14229</c:v>
                </c:pt>
                <c:pt idx="14230">
                  <c:v>14230</c:v>
                </c:pt>
                <c:pt idx="14231">
                  <c:v>14231</c:v>
                </c:pt>
                <c:pt idx="14232">
                  <c:v>14232</c:v>
                </c:pt>
                <c:pt idx="14233">
                  <c:v>14233</c:v>
                </c:pt>
                <c:pt idx="14234">
                  <c:v>14234</c:v>
                </c:pt>
                <c:pt idx="14235">
                  <c:v>14235</c:v>
                </c:pt>
                <c:pt idx="14236">
                  <c:v>14236</c:v>
                </c:pt>
                <c:pt idx="14237">
                  <c:v>14237</c:v>
                </c:pt>
                <c:pt idx="14238">
                  <c:v>14238</c:v>
                </c:pt>
                <c:pt idx="14239">
                  <c:v>14239</c:v>
                </c:pt>
                <c:pt idx="14240">
                  <c:v>14240</c:v>
                </c:pt>
                <c:pt idx="14241">
                  <c:v>14241</c:v>
                </c:pt>
                <c:pt idx="14242">
                  <c:v>14242</c:v>
                </c:pt>
                <c:pt idx="14243">
                  <c:v>14243</c:v>
                </c:pt>
                <c:pt idx="14244">
                  <c:v>14244</c:v>
                </c:pt>
                <c:pt idx="14245">
                  <c:v>14245</c:v>
                </c:pt>
                <c:pt idx="14246">
                  <c:v>14246</c:v>
                </c:pt>
                <c:pt idx="14247">
                  <c:v>14247</c:v>
                </c:pt>
                <c:pt idx="14248">
                  <c:v>14248</c:v>
                </c:pt>
                <c:pt idx="14249">
                  <c:v>14249</c:v>
                </c:pt>
                <c:pt idx="14250">
                  <c:v>14250</c:v>
                </c:pt>
                <c:pt idx="14251">
                  <c:v>14251</c:v>
                </c:pt>
                <c:pt idx="14252">
                  <c:v>14252</c:v>
                </c:pt>
                <c:pt idx="14253">
                  <c:v>14253</c:v>
                </c:pt>
                <c:pt idx="14254">
                  <c:v>14254</c:v>
                </c:pt>
                <c:pt idx="14255">
                  <c:v>14255</c:v>
                </c:pt>
                <c:pt idx="14256">
                  <c:v>14256</c:v>
                </c:pt>
                <c:pt idx="14257">
                  <c:v>14257</c:v>
                </c:pt>
                <c:pt idx="14258">
                  <c:v>14258</c:v>
                </c:pt>
                <c:pt idx="14259">
                  <c:v>14259</c:v>
                </c:pt>
                <c:pt idx="14260">
                  <c:v>14260</c:v>
                </c:pt>
                <c:pt idx="14261">
                  <c:v>14261</c:v>
                </c:pt>
                <c:pt idx="14262">
                  <c:v>14262</c:v>
                </c:pt>
                <c:pt idx="14263">
                  <c:v>14263</c:v>
                </c:pt>
                <c:pt idx="14264">
                  <c:v>14264</c:v>
                </c:pt>
                <c:pt idx="14265">
                  <c:v>14265</c:v>
                </c:pt>
                <c:pt idx="14266">
                  <c:v>14266</c:v>
                </c:pt>
                <c:pt idx="14267">
                  <c:v>14267</c:v>
                </c:pt>
                <c:pt idx="14268">
                  <c:v>14268</c:v>
                </c:pt>
                <c:pt idx="14269">
                  <c:v>14269</c:v>
                </c:pt>
                <c:pt idx="14270">
                  <c:v>14270</c:v>
                </c:pt>
                <c:pt idx="14271">
                  <c:v>14271</c:v>
                </c:pt>
                <c:pt idx="14272">
                  <c:v>14272</c:v>
                </c:pt>
                <c:pt idx="14273">
                  <c:v>14273</c:v>
                </c:pt>
                <c:pt idx="14274">
                  <c:v>14274</c:v>
                </c:pt>
                <c:pt idx="14275">
                  <c:v>14275</c:v>
                </c:pt>
                <c:pt idx="14276">
                  <c:v>14276</c:v>
                </c:pt>
                <c:pt idx="14277">
                  <c:v>14277</c:v>
                </c:pt>
                <c:pt idx="14278">
                  <c:v>14278</c:v>
                </c:pt>
                <c:pt idx="14279">
                  <c:v>14279</c:v>
                </c:pt>
                <c:pt idx="14280">
                  <c:v>14280</c:v>
                </c:pt>
                <c:pt idx="14281">
                  <c:v>14281</c:v>
                </c:pt>
                <c:pt idx="14282">
                  <c:v>14282</c:v>
                </c:pt>
                <c:pt idx="14283">
                  <c:v>14283</c:v>
                </c:pt>
                <c:pt idx="14284">
                  <c:v>14284</c:v>
                </c:pt>
                <c:pt idx="14285">
                  <c:v>14285</c:v>
                </c:pt>
                <c:pt idx="14286">
                  <c:v>14286</c:v>
                </c:pt>
                <c:pt idx="14287">
                  <c:v>14287</c:v>
                </c:pt>
                <c:pt idx="14288">
                  <c:v>14288</c:v>
                </c:pt>
                <c:pt idx="14289">
                  <c:v>14289</c:v>
                </c:pt>
                <c:pt idx="14290">
                  <c:v>14290</c:v>
                </c:pt>
                <c:pt idx="14291">
                  <c:v>14291</c:v>
                </c:pt>
                <c:pt idx="14292">
                  <c:v>14292</c:v>
                </c:pt>
                <c:pt idx="14293">
                  <c:v>14293</c:v>
                </c:pt>
                <c:pt idx="14294">
                  <c:v>14294</c:v>
                </c:pt>
                <c:pt idx="14295">
                  <c:v>14295</c:v>
                </c:pt>
                <c:pt idx="14296">
                  <c:v>14296</c:v>
                </c:pt>
                <c:pt idx="14297">
                  <c:v>14297</c:v>
                </c:pt>
                <c:pt idx="14298">
                  <c:v>14298</c:v>
                </c:pt>
                <c:pt idx="14299">
                  <c:v>14299</c:v>
                </c:pt>
                <c:pt idx="14300">
                  <c:v>14300</c:v>
                </c:pt>
                <c:pt idx="14301">
                  <c:v>14301</c:v>
                </c:pt>
                <c:pt idx="14302">
                  <c:v>14302</c:v>
                </c:pt>
                <c:pt idx="14303">
                  <c:v>14303</c:v>
                </c:pt>
                <c:pt idx="14304">
                  <c:v>14304</c:v>
                </c:pt>
                <c:pt idx="14305">
                  <c:v>14305</c:v>
                </c:pt>
                <c:pt idx="14306">
                  <c:v>14306</c:v>
                </c:pt>
                <c:pt idx="14307">
                  <c:v>14307</c:v>
                </c:pt>
                <c:pt idx="14308">
                  <c:v>14308</c:v>
                </c:pt>
                <c:pt idx="14309">
                  <c:v>14309</c:v>
                </c:pt>
                <c:pt idx="14310">
                  <c:v>14310</c:v>
                </c:pt>
                <c:pt idx="14311">
                  <c:v>14311</c:v>
                </c:pt>
                <c:pt idx="14312">
                  <c:v>14312</c:v>
                </c:pt>
                <c:pt idx="14313">
                  <c:v>14313</c:v>
                </c:pt>
                <c:pt idx="14314">
                  <c:v>14314</c:v>
                </c:pt>
                <c:pt idx="14315">
                  <c:v>14315</c:v>
                </c:pt>
                <c:pt idx="14316">
                  <c:v>14316</c:v>
                </c:pt>
                <c:pt idx="14317">
                  <c:v>14317</c:v>
                </c:pt>
                <c:pt idx="14318">
                  <c:v>14318</c:v>
                </c:pt>
                <c:pt idx="14319">
                  <c:v>14319</c:v>
                </c:pt>
                <c:pt idx="14320">
                  <c:v>14320</c:v>
                </c:pt>
                <c:pt idx="14321">
                  <c:v>14321</c:v>
                </c:pt>
                <c:pt idx="14322">
                  <c:v>14322</c:v>
                </c:pt>
                <c:pt idx="14323">
                  <c:v>14323</c:v>
                </c:pt>
                <c:pt idx="14324">
                  <c:v>14324</c:v>
                </c:pt>
                <c:pt idx="14325">
                  <c:v>14325</c:v>
                </c:pt>
                <c:pt idx="14326">
                  <c:v>14326</c:v>
                </c:pt>
                <c:pt idx="14327">
                  <c:v>14327</c:v>
                </c:pt>
                <c:pt idx="14328">
                  <c:v>14328</c:v>
                </c:pt>
                <c:pt idx="14329">
                  <c:v>14329</c:v>
                </c:pt>
                <c:pt idx="14330">
                  <c:v>14330</c:v>
                </c:pt>
                <c:pt idx="14331">
                  <c:v>14331</c:v>
                </c:pt>
                <c:pt idx="14332">
                  <c:v>14332</c:v>
                </c:pt>
                <c:pt idx="14333">
                  <c:v>14333</c:v>
                </c:pt>
                <c:pt idx="14334">
                  <c:v>14334</c:v>
                </c:pt>
                <c:pt idx="14335">
                  <c:v>14335</c:v>
                </c:pt>
                <c:pt idx="14336">
                  <c:v>14336</c:v>
                </c:pt>
                <c:pt idx="14337">
                  <c:v>14337</c:v>
                </c:pt>
                <c:pt idx="14338">
                  <c:v>14338</c:v>
                </c:pt>
                <c:pt idx="14339">
                  <c:v>14339</c:v>
                </c:pt>
                <c:pt idx="14340">
                  <c:v>14340</c:v>
                </c:pt>
                <c:pt idx="14341">
                  <c:v>14341</c:v>
                </c:pt>
                <c:pt idx="14342">
                  <c:v>14342</c:v>
                </c:pt>
                <c:pt idx="14343">
                  <c:v>14343</c:v>
                </c:pt>
                <c:pt idx="14344">
                  <c:v>14344</c:v>
                </c:pt>
                <c:pt idx="14345">
                  <c:v>14345</c:v>
                </c:pt>
                <c:pt idx="14346">
                  <c:v>14346</c:v>
                </c:pt>
                <c:pt idx="14347">
                  <c:v>14347</c:v>
                </c:pt>
                <c:pt idx="14348">
                  <c:v>14348</c:v>
                </c:pt>
                <c:pt idx="14349">
                  <c:v>14349</c:v>
                </c:pt>
                <c:pt idx="14350">
                  <c:v>14350</c:v>
                </c:pt>
                <c:pt idx="14351">
                  <c:v>14351</c:v>
                </c:pt>
                <c:pt idx="14352">
                  <c:v>14352</c:v>
                </c:pt>
                <c:pt idx="14353">
                  <c:v>14353</c:v>
                </c:pt>
                <c:pt idx="14354">
                  <c:v>14354</c:v>
                </c:pt>
                <c:pt idx="14355">
                  <c:v>14355</c:v>
                </c:pt>
                <c:pt idx="14356">
                  <c:v>14356</c:v>
                </c:pt>
                <c:pt idx="14357">
                  <c:v>14357</c:v>
                </c:pt>
                <c:pt idx="14358">
                  <c:v>14358</c:v>
                </c:pt>
                <c:pt idx="14359">
                  <c:v>14359</c:v>
                </c:pt>
                <c:pt idx="14360">
                  <c:v>14360</c:v>
                </c:pt>
                <c:pt idx="14361">
                  <c:v>14361</c:v>
                </c:pt>
                <c:pt idx="14362">
                  <c:v>14362</c:v>
                </c:pt>
                <c:pt idx="14363">
                  <c:v>14363</c:v>
                </c:pt>
                <c:pt idx="14364">
                  <c:v>14364</c:v>
                </c:pt>
                <c:pt idx="14365">
                  <c:v>14365</c:v>
                </c:pt>
                <c:pt idx="14366">
                  <c:v>14366</c:v>
                </c:pt>
                <c:pt idx="14367">
                  <c:v>14367</c:v>
                </c:pt>
                <c:pt idx="14368">
                  <c:v>14368</c:v>
                </c:pt>
                <c:pt idx="14369">
                  <c:v>14369</c:v>
                </c:pt>
                <c:pt idx="14370">
                  <c:v>14370</c:v>
                </c:pt>
                <c:pt idx="14371">
                  <c:v>14371</c:v>
                </c:pt>
                <c:pt idx="14372">
                  <c:v>14372</c:v>
                </c:pt>
                <c:pt idx="14373">
                  <c:v>14373</c:v>
                </c:pt>
                <c:pt idx="14374">
                  <c:v>14374</c:v>
                </c:pt>
                <c:pt idx="14375">
                  <c:v>14375</c:v>
                </c:pt>
                <c:pt idx="14376">
                  <c:v>14376</c:v>
                </c:pt>
                <c:pt idx="14377">
                  <c:v>14377</c:v>
                </c:pt>
                <c:pt idx="14378">
                  <c:v>14378</c:v>
                </c:pt>
                <c:pt idx="14379">
                  <c:v>14379</c:v>
                </c:pt>
                <c:pt idx="14380">
                  <c:v>14380</c:v>
                </c:pt>
                <c:pt idx="14381">
                  <c:v>14381</c:v>
                </c:pt>
                <c:pt idx="14382">
                  <c:v>14382</c:v>
                </c:pt>
                <c:pt idx="14383">
                  <c:v>14383</c:v>
                </c:pt>
                <c:pt idx="14384">
                  <c:v>14384</c:v>
                </c:pt>
                <c:pt idx="14385">
                  <c:v>14385</c:v>
                </c:pt>
                <c:pt idx="14386">
                  <c:v>14386</c:v>
                </c:pt>
                <c:pt idx="14387">
                  <c:v>14387</c:v>
                </c:pt>
                <c:pt idx="14388">
                  <c:v>14388</c:v>
                </c:pt>
                <c:pt idx="14389">
                  <c:v>14389</c:v>
                </c:pt>
                <c:pt idx="14390">
                  <c:v>14390</c:v>
                </c:pt>
                <c:pt idx="14391">
                  <c:v>14391</c:v>
                </c:pt>
                <c:pt idx="14392">
                  <c:v>14392</c:v>
                </c:pt>
                <c:pt idx="14393">
                  <c:v>14393</c:v>
                </c:pt>
                <c:pt idx="14394">
                  <c:v>14394</c:v>
                </c:pt>
                <c:pt idx="14395">
                  <c:v>14395</c:v>
                </c:pt>
                <c:pt idx="14396">
                  <c:v>14396</c:v>
                </c:pt>
                <c:pt idx="14397">
                  <c:v>14397</c:v>
                </c:pt>
                <c:pt idx="14398">
                  <c:v>14398</c:v>
                </c:pt>
                <c:pt idx="14399">
                  <c:v>14399</c:v>
                </c:pt>
                <c:pt idx="14400">
                  <c:v>14400</c:v>
                </c:pt>
                <c:pt idx="14401">
                  <c:v>14401</c:v>
                </c:pt>
                <c:pt idx="14402">
                  <c:v>14402</c:v>
                </c:pt>
                <c:pt idx="14403">
                  <c:v>14403</c:v>
                </c:pt>
                <c:pt idx="14404">
                  <c:v>14404</c:v>
                </c:pt>
                <c:pt idx="14405">
                  <c:v>14405</c:v>
                </c:pt>
                <c:pt idx="14406">
                  <c:v>14406</c:v>
                </c:pt>
                <c:pt idx="14407">
                  <c:v>14407</c:v>
                </c:pt>
                <c:pt idx="14408">
                  <c:v>14408</c:v>
                </c:pt>
                <c:pt idx="14409">
                  <c:v>14409</c:v>
                </c:pt>
                <c:pt idx="14410">
                  <c:v>14410</c:v>
                </c:pt>
                <c:pt idx="14411">
                  <c:v>14411</c:v>
                </c:pt>
                <c:pt idx="14412">
                  <c:v>14412</c:v>
                </c:pt>
                <c:pt idx="14413">
                  <c:v>14413</c:v>
                </c:pt>
                <c:pt idx="14414">
                  <c:v>14414</c:v>
                </c:pt>
                <c:pt idx="14415">
                  <c:v>14415</c:v>
                </c:pt>
                <c:pt idx="14416">
                  <c:v>14416</c:v>
                </c:pt>
                <c:pt idx="14417">
                  <c:v>14417</c:v>
                </c:pt>
                <c:pt idx="14418">
                  <c:v>14418</c:v>
                </c:pt>
                <c:pt idx="14419">
                  <c:v>14419</c:v>
                </c:pt>
                <c:pt idx="14420">
                  <c:v>14420</c:v>
                </c:pt>
                <c:pt idx="14421">
                  <c:v>14421</c:v>
                </c:pt>
                <c:pt idx="14422">
                  <c:v>14422</c:v>
                </c:pt>
                <c:pt idx="14423">
                  <c:v>14423</c:v>
                </c:pt>
                <c:pt idx="14424">
                  <c:v>14424</c:v>
                </c:pt>
                <c:pt idx="14425">
                  <c:v>14425</c:v>
                </c:pt>
                <c:pt idx="14426">
                  <c:v>14426</c:v>
                </c:pt>
                <c:pt idx="14427">
                  <c:v>14427</c:v>
                </c:pt>
                <c:pt idx="14428">
                  <c:v>14428</c:v>
                </c:pt>
                <c:pt idx="14429">
                  <c:v>14429</c:v>
                </c:pt>
                <c:pt idx="14430">
                  <c:v>14430</c:v>
                </c:pt>
                <c:pt idx="14431">
                  <c:v>14431</c:v>
                </c:pt>
                <c:pt idx="14432">
                  <c:v>14432</c:v>
                </c:pt>
                <c:pt idx="14433">
                  <c:v>14433</c:v>
                </c:pt>
                <c:pt idx="14434">
                  <c:v>14434</c:v>
                </c:pt>
                <c:pt idx="14435">
                  <c:v>14435</c:v>
                </c:pt>
                <c:pt idx="14436">
                  <c:v>14436</c:v>
                </c:pt>
                <c:pt idx="14437">
                  <c:v>14437</c:v>
                </c:pt>
                <c:pt idx="14438">
                  <c:v>14438</c:v>
                </c:pt>
                <c:pt idx="14439">
                  <c:v>14439</c:v>
                </c:pt>
                <c:pt idx="14440">
                  <c:v>14440</c:v>
                </c:pt>
                <c:pt idx="14441">
                  <c:v>14441</c:v>
                </c:pt>
                <c:pt idx="14442">
                  <c:v>14442</c:v>
                </c:pt>
                <c:pt idx="14443">
                  <c:v>14443</c:v>
                </c:pt>
                <c:pt idx="14444">
                  <c:v>14444</c:v>
                </c:pt>
                <c:pt idx="14445">
                  <c:v>14445</c:v>
                </c:pt>
                <c:pt idx="14446">
                  <c:v>14446</c:v>
                </c:pt>
                <c:pt idx="14447">
                  <c:v>14447</c:v>
                </c:pt>
                <c:pt idx="14448">
                  <c:v>14448</c:v>
                </c:pt>
                <c:pt idx="14449">
                  <c:v>14449</c:v>
                </c:pt>
                <c:pt idx="14450">
                  <c:v>14450</c:v>
                </c:pt>
                <c:pt idx="14451">
                  <c:v>14451</c:v>
                </c:pt>
                <c:pt idx="14452">
                  <c:v>14452</c:v>
                </c:pt>
                <c:pt idx="14453">
                  <c:v>14453</c:v>
                </c:pt>
                <c:pt idx="14454">
                  <c:v>14454</c:v>
                </c:pt>
                <c:pt idx="14455">
                  <c:v>14455</c:v>
                </c:pt>
                <c:pt idx="14456">
                  <c:v>14456</c:v>
                </c:pt>
                <c:pt idx="14457">
                  <c:v>14457</c:v>
                </c:pt>
                <c:pt idx="14458">
                  <c:v>14458</c:v>
                </c:pt>
                <c:pt idx="14459">
                  <c:v>14459</c:v>
                </c:pt>
                <c:pt idx="14460">
                  <c:v>14460</c:v>
                </c:pt>
                <c:pt idx="14461">
                  <c:v>14461</c:v>
                </c:pt>
                <c:pt idx="14462">
                  <c:v>14462</c:v>
                </c:pt>
                <c:pt idx="14463">
                  <c:v>14463</c:v>
                </c:pt>
                <c:pt idx="14464">
                  <c:v>14464</c:v>
                </c:pt>
                <c:pt idx="14465">
                  <c:v>14465</c:v>
                </c:pt>
                <c:pt idx="14466">
                  <c:v>14466</c:v>
                </c:pt>
                <c:pt idx="14467">
                  <c:v>14467</c:v>
                </c:pt>
                <c:pt idx="14468">
                  <c:v>14468</c:v>
                </c:pt>
                <c:pt idx="14469">
                  <c:v>14469</c:v>
                </c:pt>
                <c:pt idx="14470">
                  <c:v>14470</c:v>
                </c:pt>
                <c:pt idx="14471">
                  <c:v>14471</c:v>
                </c:pt>
                <c:pt idx="14472">
                  <c:v>14472</c:v>
                </c:pt>
                <c:pt idx="14473">
                  <c:v>14473</c:v>
                </c:pt>
                <c:pt idx="14474">
                  <c:v>14474</c:v>
                </c:pt>
                <c:pt idx="14475">
                  <c:v>14475</c:v>
                </c:pt>
                <c:pt idx="14476">
                  <c:v>14476</c:v>
                </c:pt>
                <c:pt idx="14477">
                  <c:v>14477</c:v>
                </c:pt>
                <c:pt idx="14478">
                  <c:v>14478</c:v>
                </c:pt>
                <c:pt idx="14479">
                  <c:v>14479</c:v>
                </c:pt>
                <c:pt idx="14480">
                  <c:v>14480</c:v>
                </c:pt>
                <c:pt idx="14481">
                  <c:v>14481</c:v>
                </c:pt>
                <c:pt idx="14482">
                  <c:v>14482</c:v>
                </c:pt>
                <c:pt idx="14483">
                  <c:v>14483</c:v>
                </c:pt>
                <c:pt idx="14484">
                  <c:v>14484</c:v>
                </c:pt>
                <c:pt idx="14485">
                  <c:v>14485</c:v>
                </c:pt>
                <c:pt idx="14486">
                  <c:v>14486</c:v>
                </c:pt>
                <c:pt idx="14487">
                  <c:v>14487</c:v>
                </c:pt>
                <c:pt idx="14488">
                  <c:v>14488</c:v>
                </c:pt>
                <c:pt idx="14489">
                  <c:v>14489</c:v>
                </c:pt>
                <c:pt idx="14490">
                  <c:v>14490</c:v>
                </c:pt>
                <c:pt idx="14491">
                  <c:v>14491</c:v>
                </c:pt>
                <c:pt idx="14492">
                  <c:v>14492</c:v>
                </c:pt>
                <c:pt idx="14493">
                  <c:v>14493</c:v>
                </c:pt>
                <c:pt idx="14494">
                  <c:v>14494</c:v>
                </c:pt>
                <c:pt idx="14495">
                  <c:v>14495</c:v>
                </c:pt>
                <c:pt idx="14496">
                  <c:v>14496</c:v>
                </c:pt>
                <c:pt idx="14497">
                  <c:v>14497</c:v>
                </c:pt>
                <c:pt idx="14498">
                  <c:v>14498</c:v>
                </c:pt>
                <c:pt idx="14499">
                  <c:v>14499</c:v>
                </c:pt>
                <c:pt idx="14500">
                  <c:v>14500</c:v>
                </c:pt>
                <c:pt idx="14501">
                  <c:v>14501</c:v>
                </c:pt>
                <c:pt idx="14502">
                  <c:v>14502</c:v>
                </c:pt>
                <c:pt idx="14503">
                  <c:v>14503</c:v>
                </c:pt>
                <c:pt idx="14504">
                  <c:v>14504</c:v>
                </c:pt>
                <c:pt idx="14505">
                  <c:v>14505</c:v>
                </c:pt>
                <c:pt idx="14506">
                  <c:v>14506</c:v>
                </c:pt>
                <c:pt idx="14507">
                  <c:v>14507</c:v>
                </c:pt>
                <c:pt idx="14508">
                  <c:v>14508</c:v>
                </c:pt>
                <c:pt idx="14509">
                  <c:v>14509</c:v>
                </c:pt>
                <c:pt idx="14510">
                  <c:v>14510</c:v>
                </c:pt>
                <c:pt idx="14511">
                  <c:v>14511</c:v>
                </c:pt>
                <c:pt idx="14512">
                  <c:v>14512</c:v>
                </c:pt>
                <c:pt idx="14513">
                  <c:v>14513</c:v>
                </c:pt>
                <c:pt idx="14514">
                  <c:v>14514</c:v>
                </c:pt>
                <c:pt idx="14515">
                  <c:v>14515</c:v>
                </c:pt>
                <c:pt idx="14516">
                  <c:v>14516</c:v>
                </c:pt>
                <c:pt idx="14517">
                  <c:v>14517</c:v>
                </c:pt>
                <c:pt idx="14518">
                  <c:v>14518</c:v>
                </c:pt>
                <c:pt idx="14519">
                  <c:v>14519</c:v>
                </c:pt>
                <c:pt idx="14520">
                  <c:v>14520</c:v>
                </c:pt>
                <c:pt idx="14521">
                  <c:v>14521</c:v>
                </c:pt>
                <c:pt idx="14522">
                  <c:v>14522</c:v>
                </c:pt>
                <c:pt idx="14523">
                  <c:v>14523</c:v>
                </c:pt>
                <c:pt idx="14524">
                  <c:v>14524</c:v>
                </c:pt>
                <c:pt idx="14525">
                  <c:v>14525</c:v>
                </c:pt>
                <c:pt idx="14526">
                  <c:v>14526</c:v>
                </c:pt>
                <c:pt idx="14527">
                  <c:v>14527</c:v>
                </c:pt>
                <c:pt idx="14528">
                  <c:v>14528</c:v>
                </c:pt>
                <c:pt idx="14529">
                  <c:v>14529</c:v>
                </c:pt>
                <c:pt idx="14530">
                  <c:v>14530</c:v>
                </c:pt>
                <c:pt idx="14531">
                  <c:v>14531</c:v>
                </c:pt>
                <c:pt idx="14532">
                  <c:v>14532</c:v>
                </c:pt>
                <c:pt idx="14533">
                  <c:v>14533</c:v>
                </c:pt>
                <c:pt idx="14534">
                  <c:v>14534</c:v>
                </c:pt>
                <c:pt idx="14535">
                  <c:v>14535</c:v>
                </c:pt>
                <c:pt idx="14536">
                  <c:v>14536</c:v>
                </c:pt>
                <c:pt idx="14537">
                  <c:v>14537</c:v>
                </c:pt>
                <c:pt idx="14538">
                  <c:v>14538</c:v>
                </c:pt>
                <c:pt idx="14539">
                  <c:v>14539</c:v>
                </c:pt>
                <c:pt idx="14540">
                  <c:v>14540</c:v>
                </c:pt>
                <c:pt idx="14541">
                  <c:v>14541</c:v>
                </c:pt>
                <c:pt idx="14542">
                  <c:v>14542</c:v>
                </c:pt>
                <c:pt idx="14543">
                  <c:v>14543</c:v>
                </c:pt>
                <c:pt idx="14544">
                  <c:v>14544</c:v>
                </c:pt>
                <c:pt idx="14545">
                  <c:v>14545</c:v>
                </c:pt>
                <c:pt idx="14546">
                  <c:v>14546</c:v>
                </c:pt>
                <c:pt idx="14547">
                  <c:v>14547</c:v>
                </c:pt>
                <c:pt idx="14548">
                  <c:v>14548</c:v>
                </c:pt>
                <c:pt idx="14549">
                  <c:v>14549</c:v>
                </c:pt>
                <c:pt idx="14550">
                  <c:v>14550</c:v>
                </c:pt>
                <c:pt idx="14551">
                  <c:v>14551</c:v>
                </c:pt>
                <c:pt idx="14552">
                  <c:v>14552</c:v>
                </c:pt>
                <c:pt idx="14553">
                  <c:v>14553</c:v>
                </c:pt>
                <c:pt idx="14554">
                  <c:v>14554</c:v>
                </c:pt>
                <c:pt idx="14555">
                  <c:v>14555</c:v>
                </c:pt>
                <c:pt idx="14556">
                  <c:v>14556</c:v>
                </c:pt>
                <c:pt idx="14557">
                  <c:v>14557</c:v>
                </c:pt>
                <c:pt idx="14558">
                  <c:v>14558</c:v>
                </c:pt>
                <c:pt idx="14559">
                  <c:v>14559</c:v>
                </c:pt>
                <c:pt idx="14560">
                  <c:v>14560</c:v>
                </c:pt>
                <c:pt idx="14561">
                  <c:v>14561</c:v>
                </c:pt>
                <c:pt idx="14562">
                  <c:v>14562</c:v>
                </c:pt>
                <c:pt idx="14563">
                  <c:v>14563</c:v>
                </c:pt>
                <c:pt idx="14564">
                  <c:v>14564</c:v>
                </c:pt>
                <c:pt idx="14565">
                  <c:v>14565</c:v>
                </c:pt>
                <c:pt idx="14566">
                  <c:v>14566</c:v>
                </c:pt>
                <c:pt idx="14567">
                  <c:v>14567</c:v>
                </c:pt>
                <c:pt idx="14568">
                  <c:v>14568</c:v>
                </c:pt>
                <c:pt idx="14569">
                  <c:v>14569</c:v>
                </c:pt>
                <c:pt idx="14570">
                  <c:v>14570</c:v>
                </c:pt>
                <c:pt idx="14571">
                  <c:v>14571</c:v>
                </c:pt>
                <c:pt idx="14572">
                  <c:v>14572</c:v>
                </c:pt>
                <c:pt idx="14573">
                  <c:v>14573</c:v>
                </c:pt>
                <c:pt idx="14574">
                  <c:v>14574</c:v>
                </c:pt>
                <c:pt idx="14575">
                  <c:v>14575</c:v>
                </c:pt>
                <c:pt idx="14576">
                  <c:v>14576</c:v>
                </c:pt>
                <c:pt idx="14577">
                  <c:v>14577</c:v>
                </c:pt>
                <c:pt idx="14578">
                  <c:v>14578</c:v>
                </c:pt>
                <c:pt idx="14579">
                  <c:v>14579</c:v>
                </c:pt>
                <c:pt idx="14580">
                  <c:v>14580</c:v>
                </c:pt>
                <c:pt idx="14581">
                  <c:v>14581</c:v>
                </c:pt>
                <c:pt idx="14582">
                  <c:v>14582</c:v>
                </c:pt>
                <c:pt idx="14583">
                  <c:v>14583</c:v>
                </c:pt>
                <c:pt idx="14584">
                  <c:v>14584</c:v>
                </c:pt>
                <c:pt idx="14585">
                  <c:v>14585</c:v>
                </c:pt>
                <c:pt idx="14586">
                  <c:v>14586</c:v>
                </c:pt>
                <c:pt idx="14587">
                  <c:v>14587</c:v>
                </c:pt>
                <c:pt idx="14588">
                  <c:v>14588</c:v>
                </c:pt>
                <c:pt idx="14589">
                  <c:v>14589</c:v>
                </c:pt>
                <c:pt idx="14590">
                  <c:v>14590</c:v>
                </c:pt>
                <c:pt idx="14591">
                  <c:v>14591</c:v>
                </c:pt>
                <c:pt idx="14592">
                  <c:v>14592</c:v>
                </c:pt>
                <c:pt idx="14593">
                  <c:v>14593</c:v>
                </c:pt>
                <c:pt idx="14594">
                  <c:v>14594</c:v>
                </c:pt>
                <c:pt idx="14595">
                  <c:v>14595</c:v>
                </c:pt>
                <c:pt idx="14596">
                  <c:v>14596</c:v>
                </c:pt>
                <c:pt idx="14597">
                  <c:v>14597</c:v>
                </c:pt>
                <c:pt idx="14598">
                  <c:v>14598</c:v>
                </c:pt>
                <c:pt idx="14599">
                  <c:v>14599</c:v>
                </c:pt>
                <c:pt idx="14600">
                  <c:v>14600</c:v>
                </c:pt>
                <c:pt idx="14601">
                  <c:v>14601</c:v>
                </c:pt>
                <c:pt idx="14602">
                  <c:v>14602</c:v>
                </c:pt>
                <c:pt idx="14603">
                  <c:v>14603</c:v>
                </c:pt>
                <c:pt idx="14604">
                  <c:v>14604</c:v>
                </c:pt>
                <c:pt idx="14605">
                  <c:v>14605</c:v>
                </c:pt>
                <c:pt idx="14606">
                  <c:v>14606</c:v>
                </c:pt>
                <c:pt idx="14607">
                  <c:v>14607</c:v>
                </c:pt>
                <c:pt idx="14608">
                  <c:v>14608</c:v>
                </c:pt>
                <c:pt idx="14609">
                  <c:v>14609</c:v>
                </c:pt>
                <c:pt idx="14610">
                  <c:v>14610</c:v>
                </c:pt>
                <c:pt idx="14611">
                  <c:v>14611</c:v>
                </c:pt>
                <c:pt idx="14612">
                  <c:v>14612</c:v>
                </c:pt>
                <c:pt idx="14613">
                  <c:v>14613</c:v>
                </c:pt>
                <c:pt idx="14614">
                  <c:v>14614</c:v>
                </c:pt>
                <c:pt idx="14615">
                  <c:v>14615</c:v>
                </c:pt>
                <c:pt idx="14616">
                  <c:v>14616</c:v>
                </c:pt>
                <c:pt idx="14617">
                  <c:v>14617</c:v>
                </c:pt>
                <c:pt idx="14618">
                  <c:v>14618</c:v>
                </c:pt>
                <c:pt idx="14619">
                  <c:v>14619</c:v>
                </c:pt>
                <c:pt idx="14620">
                  <c:v>14620</c:v>
                </c:pt>
                <c:pt idx="14621">
                  <c:v>14621</c:v>
                </c:pt>
                <c:pt idx="14622">
                  <c:v>14622</c:v>
                </c:pt>
                <c:pt idx="14623">
                  <c:v>14623</c:v>
                </c:pt>
                <c:pt idx="14624">
                  <c:v>14624</c:v>
                </c:pt>
                <c:pt idx="14625">
                  <c:v>14625</c:v>
                </c:pt>
                <c:pt idx="14626">
                  <c:v>14626</c:v>
                </c:pt>
                <c:pt idx="14627">
                  <c:v>14627</c:v>
                </c:pt>
                <c:pt idx="14628">
                  <c:v>14628</c:v>
                </c:pt>
                <c:pt idx="14629">
                  <c:v>14629</c:v>
                </c:pt>
                <c:pt idx="14630">
                  <c:v>14630</c:v>
                </c:pt>
                <c:pt idx="14631">
                  <c:v>14631</c:v>
                </c:pt>
                <c:pt idx="14632">
                  <c:v>14632</c:v>
                </c:pt>
                <c:pt idx="14633">
                  <c:v>14633</c:v>
                </c:pt>
                <c:pt idx="14634">
                  <c:v>14634</c:v>
                </c:pt>
                <c:pt idx="14635">
                  <c:v>14635</c:v>
                </c:pt>
                <c:pt idx="14636">
                  <c:v>14636</c:v>
                </c:pt>
                <c:pt idx="14637">
                  <c:v>14637</c:v>
                </c:pt>
                <c:pt idx="14638">
                  <c:v>14638</c:v>
                </c:pt>
                <c:pt idx="14639">
                  <c:v>14639</c:v>
                </c:pt>
                <c:pt idx="14640">
                  <c:v>14640</c:v>
                </c:pt>
                <c:pt idx="14641">
                  <c:v>14641</c:v>
                </c:pt>
                <c:pt idx="14642">
                  <c:v>14642</c:v>
                </c:pt>
                <c:pt idx="14643">
                  <c:v>14643</c:v>
                </c:pt>
                <c:pt idx="14644">
                  <c:v>14644</c:v>
                </c:pt>
                <c:pt idx="14645">
                  <c:v>14645</c:v>
                </c:pt>
                <c:pt idx="14646">
                  <c:v>14646</c:v>
                </c:pt>
                <c:pt idx="14647">
                  <c:v>14647</c:v>
                </c:pt>
                <c:pt idx="14648">
                  <c:v>14648</c:v>
                </c:pt>
                <c:pt idx="14649">
                  <c:v>14649</c:v>
                </c:pt>
                <c:pt idx="14650">
                  <c:v>14650</c:v>
                </c:pt>
                <c:pt idx="14651">
                  <c:v>14651</c:v>
                </c:pt>
                <c:pt idx="14652">
                  <c:v>14652</c:v>
                </c:pt>
                <c:pt idx="14653">
                  <c:v>14653</c:v>
                </c:pt>
                <c:pt idx="14654">
                  <c:v>14654</c:v>
                </c:pt>
                <c:pt idx="14655">
                  <c:v>14655</c:v>
                </c:pt>
                <c:pt idx="14656">
                  <c:v>14656</c:v>
                </c:pt>
                <c:pt idx="14657">
                  <c:v>14657</c:v>
                </c:pt>
                <c:pt idx="14658">
                  <c:v>14658</c:v>
                </c:pt>
                <c:pt idx="14659">
                  <c:v>14659</c:v>
                </c:pt>
                <c:pt idx="14660">
                  <c:v>14660</c:v>
                </c:pt>
                <c:pt idx="14661">
                  <c:v>14661</c:v>
                </c:pt>
                <c:pt idx="14662">
                  <c:v>14662</c:v>
                </c:pt>
                <c:pt idx="14663">
                  <c:v>14663</c:v>
                </c:pt>
                <c:pt idx="14664">
                  <c:v>14664</c:v>
                </c:pt>
                <c:pt idx="14665">
                  <c:v>14665</c:v>
                </c:pt>
                <c:pt idx="14666">
                  <c:v>14666</c:v>
                </c:pt>
                <c:pt idx="14667">
                  <c:v>14667</c:v>
                </c:pt>
                <c:pt idx="14668">
                  <c:v>14668</c:v>
                </c:pt>
                <c:pt idx="14669">
                  <c:v>14669</c:v>
                </c:pt>
                <c:pt idx="14670">
                  <c:v>14670</c:v>
                </c:pt>
                <c:pt idx="14671">
                  <c:v>14671</c:v>
                </c:pt>
                <c:pt idx="14672">
                  <c:v>14672</c:v>
                </c:pt>
                <c:pt idx="14673">
                  <c:v>14673</c:v>
                </c:pt>
                <c:pt idx="14674">
                  <c:v>14674</c:v>
                </c:pt>
                <c:pt idx="14675">
                  <c:v>14675</c:v>
                </c:pt>
                <c:pt idx="14676">
                  <c:v>14676</c:v>
                </c:pt>
                <c:pt idx="14677">
                  <c:v>14677</c:v>
                </c:pt>
                <c:pt idx="14678">
                  <c:v>14678</c:v>
                </c:pt>
                <c:pt idx="14679">
                  <c:v>14679</c:v>
                </c:pt>
                <c:pt idx="14680">
                  <c:v>14680</c:v>
                </c:pt>
                <c:pt idx="14681">
                  <c:v>14681</c:v>
                </c:pt>
                <c:pt idx="14682">
                  <c:v>14682</c:v>
                </c:pt>
                <c:pt idx="14683">
                  <c:v>14683</c:v>
                </c:pt>
                <c:pt idx="14684">
                  <c:v>14684</c:v>
                </c:pt>
                <c:pt idx="14685">
                  <c:v>14685</c:v>
                </c:pt>
                <c:pt idx="14686">
                  <c:v>14686</c:v>
                </c:pt>
                <c:pt idx="14687">
                  <c:v>14687</c:v>
                </c:pt>
                <c:pt idx="14688">
                  <c:v>14688</c:v>
                </c:pt>
                <c:pt idx="14689">
                  <c:v>14689</c:v>
                </c:pt>
                <c:pt idx="14690">
                  <c:v>14690</c:v>
                </c:pt>
                <c:pt idx="14691">
                  <c:v>14691</c:v>
                </c:pt>
                <c:pt idx="14692">
                  <c:v>14692</c:v>
                </c:pt>
                <c:pt idx="14693">
                  <c:v>14693</c:v>
                </c:pt>
                <c:pt idx="14694">
                  <c:v>14694</c:v>
                </c:pt>
                <c:pt idx="14695">
                  <c:v>14695</c:v>
                </c:pt>
                <c:pt idx="14696">
                  <c:v>14696</c:v>
                </c:pt>
                <c:pt idx="14697">
                  <c:v>14697</c:v>
                </c:pt>
                <c:pt idx="14698">
                  <c:v>14698</c:v>
                </c:pt>
                <c:pt idx="14699">
                  <c:v>14699</c:v>
                </c:pt>
                <c:pt idx="14700">
                  <c:v>14700</c:v>
                </c:pt>
                <c:pt idx="14701">
                  <c:v>14701</c:v>
                </c:pt>
                <c:pt idx="14702">
                  <c:v>14702</c:v>
                </c:pt>
                <c:pt idx="14703">
                  <c:v>14703</c:v>
                </c:pt>
                <c:pt idx="14704">
                  <c:v>14704</c:v>
                </c:pt>
                <c:pt idx="14705">
                  <c:v>14705</c:v>
                </c:pt>
                <c:pt idx="14706">
                  <c:v>14706</c:v>
                </c:pt>
                <c:pt idx="14707">
                  <c:v>14707</c:v>
                </c:pt>
                <c:pt idx="14708">
                  <c:v>14708</c:v>
                </c:pt>
                <c:pt idx="14709">
                  <c:v>14709</c:v>
                </c:pt>
                <c:pt idx="14710">
                  <c:v>14710</c:v>
                </c:pt>
                <c:pt idx="14711">
                  <c:v>14711</c:v>
                </c:pt>
                <c:pt idx="14712">
                  <c:v>14712</c:v>
                </c:pt>
                <c:pt idx="14713">
                  <c:v>14713</c:v>
                </c:pt>
                <c:pt idx="14714">
                  <c:v>14714</c:v>
                </c:pt>
                <c:pt idx="14715">
                  <c:v>14715</c:v>
                </c:pt>
                <c:pt idx="14716">
                  <c:v>14716</c:v>
                </c:pt>
                <c:pt idx="14717">
                  <c:v>14717</c:v>
                </c:pt>
                <c:pt idx="14718">
                  <c:v>14718</c:v>
                </c:pt>
                <c:pt idx="14719">
                  <c:v>14719</c:v>
                </c:pt>
                <c:pt idx="14720">
                  <c:v>14720</c:v>
                </c:pt>
                <c:pt idx="14721">
                  <c:v>14721</c:v>
                </c:pt>
                <c:pt idx="14722">
                  <c:v>14722</c:v>
                </c:pt>
                <c:pt idx="14723">
                  <c:v>14723</c:v>
                </c:pt>
                <c:pt idx="14724">
                  <c:v>14724</c:v>
                </c:pt>
                <c:pt idx="14725">
                  <c:v>14725</c:v>
                </c:pt>
                <c:pt idx="14726">
                  <c:v>14726</c:v>
                </c:pt>
                <c:pt idx="14727">
                  <c:v>14727</c:v>
                </c:pt>
                <c:pt idx="14728">
                  <c:v>14728</c:v>
                </c:pt>
                <c:pt idx="14729">
                  <c:v>14729</c:v>
                </c:pt>
                <c:pt idx="14730">
                  <c:v>14730</c:v>
                </c:pt>
                <c:pt idx="14731">
                  <c:v>14731</c:v>
                </c:pt>
                <c:pt idx="14732">
                  <c:v>14732</c:v>
                </c:pt>
                <c:pt idx="14733">
                  <c:v>14733</c:v>
                </c:pt>
                <c:pt idx="14734">
                  <c:v>14734</c:v>
                </c:pt>
                <c:pt idx="14735">
                  <c:v>14735</c:v>
                </c:pt>
                <c:pt idx="14736">
                  <c:v>14736</c:v>
                </c:pt>
                <c:pt idx="14737">
                  <c:v>14737</c:v>
                </c:pt>
                <c:pt idx="14738">
                  <c:v>14738</c:v>
                </c:pt>
                <c:pt idx="14739">
                  <c:v>14739</c:v>
                </c:pt>
                <c:pt idx="14740">
                  <c:v>14740</c:v>
                </c:pt>
                <c:pt idx="14741">
                  <c:v>14741</c:v>
                </c:pt>
                <c:pt idx="14742">
                  <c:v>14742</c:v>
                </c:pt>
                <c:pt idx="14743">
                  <c:v>14743</c:v>
                </c:pt>
                <c:pt idx="14744">
                  <c:v>14744</c:v>
                </c:pt>
                <c:pt idx="14745">
                  <c:v>14745</c:v>
                </c:pt>
                <c:pt idx="14746">
                  <c:v>14746</c:v>
                </c:pt>
                <c:pt idx="14747">
                  <c:v>14747</c:v>
                </c:pt>
                <c:pt idx="14748">
                  <c:v>14748</c:v>
                </c:pt>
                <c:pt idx="14749">
                  <c:v>14749</c:v>
                </c:pt>
                <c:pt idx="14750">
                  <c:v>14750</c:v>
                </c:pt>
                <c:pt idx="14751">
                  <c:v>14751</c:v>
                </c:pt>
                <c:pt idx="14752">
                  <c:v>14752</c:v>
                </c:pt>
                <c:pt idx="14753">
                  <c:v>14753</c:v>
                </c:pt>
                <c:pt idx="14754">
                  <c:v>14754</c:v>
                </c:pt>
                <c:pt idx="14755">
                  <c:v>14755</c:v>
                </c:pt>
                <c:pt idx="14756">
                  <c:v>14756</c:v>
                </c:pt>
                <c:pt idx="14757">
                  <c:v>14757</c:v>
                </c:pt>
                <c:pt idx="14758">
                  <c:v>14758</c:v>
                </c:pt>
                <c:pt idx="14759">
                  <c:v>14759</c:v>
                </c:pt>
                <c:pt idx="14760">
                  <c:v>14760</c:v>
                </c:pt>
                <c:pt idx="14761">
                  <c:v>14761</c:v>
                </c:pt>
                <c:pt idx="14762">
                  <c:v>14762</c:v>
                </c:pt>
                <c:pt idx="14763">
                  <c:v>14763</c:v>
                </c:pt>
                <c:pt idx="14764">
                  <c:v>14764</c:v>
                </c:pt>
                <c:pt idx="14765">
                  <c:v>14765</c:v>
                </c:pt>
                <c:pt idx="14766">
                  <c:v>14766</c:v>
                </c:pt>
                <c:pt idx="14767">
                  <c:v>14767</c:v>
                </c:pt>
                <c:pt idx="14768">
                  <c:v>14768</c:v>
                </c:pt>
                <c:pt idx="14769">
                  <c:v>14769</c:v>
                </c:pt>
                <c:pt idx="14770">
                  <c:v>14770</c:v>
                </c:pt>
                <c:pt idx="14771">
                  <c:v>14771</c:v>
                </c:pt>
                <c:pt idx="14772">
                  <c:v>14772</c:v>
                </c:pt>
                <c:pt idx="14773">
                  <c:v>14773</c:v>
                </c:pt>
                <c:pt idx="14774">
                  <c:v>14774</c:v>
                </c:pt>
                <c:pt idx="14775">
                  <c:v>14775</c:v>
                </c:pt>
                <c:pt idx="14776">
                  <c:v>14776</c:v>
                </c:pt>
                <c:pt idx="14777">
                  <c:v>14777</c:v>
                </c:pt>
                <c:pt idx="14778">
                  <c:v>14778</c:v>
                </c:pt>
                <c:pt idx="14779">
                  <c:v>14779</c:v>
                </c:pt>
                <c:pt idx="14780">
                  <c:v>14780</c:v>
                </c:pt>
                <c:pt idx="14781">
                  <c:v>14781</c:v>
                </c:pt>
                <c:pt idx="14782">
                  <c:v>14782</c:v>
                </c:pt>
                <c:pt idx="14783">
                  <c:v>14783</c:v>
                </c:pt>
                <c:pt idx="14784">
                  <c:v>14784</c:v>
                </c:pt>
                <c:pt idx="14785">
                  <c:v>14785</c:v>
                </c:pt>
                <c:pt idx="14786">
                  <c:v>14786</c:v>
                </c:pt>
                <c:pt idx="14787">
                  <c:v>14787</c:v>
                </c:pt>
                <c:pt idx="14788">
                  <c:v>14788</c:v>
                </c:pt>
                <c:pt idx="14789">
                  <c:v>14789</c:v>
                </c:pt>
                <c:pt idx="14790">
                  <c:v>14790</c:v>
                </c:pt>
                <c:pt idx="14791">
                  <c:v>14791</c:v>
                </c:pt>
                <c:pt idx="14792">
                  <c:v>14792</c:v>
                </c:pt>
                <c:pt idx="14793">
                  <c:v>14793</c:v>
                </c:pt>
                <c:pt idx="14794">
                  <c:v>14794</c:v>
                </c:pt>
                <c:pt idx="14795">
                  <c:v>14795</c:v>
                </c:pt>
                <c:pt idx="14796">
                  <c:v>14796</c:v>
                </c:pt>
                <c:pt idx="14797">
                  <c:v>14797</c:v>
                </c:pt>
                <c:pt idx="14798">
                  <c:v>14798</c:v>
                </c:pt>
                <c:pt idx="14799">
                  <c:v>14799</c:v>
                </c:pt>
                <c:pt idx="14800">
                  <c:v>14800</c:v>
                </c:pt>
                <c:pt idx="14801">
                  <c:v>14801</c:v>
                </c:pt>
                <c:pt idx="14802">
                  <c:v>14802</c:v>
                </c:pt>
                <c:pt idx="14803">
                  <c:v>14803</c:v>
                </c:pt>
                <c:pt idx="14804">
                  <c:v>14804</c:v>
                </c:pt>
                <c:pt idx="14805">
                  <c:v>14805</c:v>
                </c:pt>
                <c:pt idx="14806">
                  <c:v>14806</c:v>
                </c:pt>
                <c:pt idx="14807">
                  <c:v>14807</c:v>
                </c:pt>
                <c:pt idx="14808">
                  <c:v>14808</c:v>
                </c:pt>
                <c:pt idx="14809">
                  <c:v>14809</c:v>
                </c:pt>
                <c:pt idx="14810">
                  <c:v>14810</c:v>
                </c:pt>
                <c:pt idx="14811">
                  <c:v>14811</c:v>
                </c:pt>
                <c:pt idx="14812">
                  <c:v>14812</c:v>
                </c:pt>
                <c:pt idx="14813">
                  <c:v>14813</c:v>
                </c:pt>
                <c:pt idx="14814">
                  <c:v>14814</c:v>
                </c:pt>
                <c:pt idx="14815">
                  <c:v>14815</c:v>
                </c:pt>
                <c:pt idx="14816">
                  <c:v>14816</c:v>
                </c:pt>
                <c:pt idx="14817">
                  <c:v>14817</c:v>
                </c:pt>
                <c:pt idx="14818">
                  <c:v>14818</c:v>
                </c:pt>
                <c:pt idx="14819">
                  <c:v>14819</c:v>
                </c:pt>
                <c:pt idx="14820">
                  <c:v>14820</c:v>
                </c:pt>
                <c:pt idx="14821">
                  <c:v>14821</c:v>
                </c:pt>
                <c:pt idx="14822">
                  <c:v>14822</c:v>
                </c:pt>
                <c:pt idx="14823">
                  <c:v>14823</c:v>
                </c:pt>
                <c:pt idx="14824">
                  <c:v>14824</c:v>
                </c:pt>
                <c:pt idx="14825">
                  <c:v>14825</c:v>
                </c:pt>
                <c:pt idx="14826">
                  <c:v>14826</c:v>
                </c:pt>
                <c:pt idx="14827">
                  <c:v>14827</c:v>
                </c:pt>
                <c:pt idx="14828">
                  <c:v>14828</c:v>
                </c:pt>
                <c:pt idx="14829">
                  <c:v>14829</c:v>
                </c:pt>
                <c:pt idx="14830">
                  <c:v>14830</c:v>
                </c:pt>
                <c:pt idx="14831">
                  <c:v>14831</c:v>
                </c:pt>
                <c:pt idx="14832">
                  <c:v>14832</c:v>
                </c:pt>
                <c:pt idx="14833">
                  <c:v>14833</c:v>
                </c:pt>
                <c:pt idx="14834">
                  <c:v>14834</c:v>
                </c:pt>
                <c:pt idx="14835">
                  <c:v>14835</c:v>
                </c:pt>
                <c:pt idx="14836">
                  <c:v>14836</c:v>
                </c:pt>
                <c:pt idx="14837">
                  <c:v>14837</c:v>
                </c:pt>
                <c:pt idx="14838">
                  <c:v>14838</c:v>
                </c:pt>
                <c:pt idx="14839">
                  <c:v>14839</c:v>
                </c:pt>
                <c:pt idx="14840">
                  <c:v>14840</c:v>
                </c:pt>
                <c:pt idx="14841">
                  <c:v>14841</c:v>
                </c:pt>
                <c:pt idx="14842">
                  <c:v>14842</c:v>
                </c:pt>
                <c:pt idx="14843">
                  <c:v>14843</c:v>
                </c:pt>
                <c:pt idx="14844">
                  <c:v>14844</c:v>
                </c:pt>
                <c:pt idx="14845">
                  <c:v>14845</c:v>
                </c:pt>
                <c:pt idx="14846">
                  <c:v>14846</c:v>
                </c:pt>
                <c:pt idx="14847">
                  <c:v>14847</c:v>
                </c:pt>
                <c:pt idx="14848">
                  <c:v>14848</c:v>
                </c:pt>
                <c:pt idx="14849">
                  <c:v>14849</c:v>
                </c:pt>
                <c:pt idx="14850">
                  <c:v>14850</c:v>
                </c:pt>
                <c:pt idx="14851">
                  <c:v>14851</c:v>
                </c:pt>
                <c:pt idx="14852">
                  <c:v>14852</c:v>
                </c:pt>
                <c:pt idx="14853">
                  <c:v>14853</c:v>
                </c:pt>
                <c:pt idx="14854">
                  <c:v>14854</c:v>
                </c:pt>
                <c:pt idx="14855">
                  <c:v>14855</c:v>
                </c:pt>
                <c:pt idx="14856">
                  <c:v>14856</c:v>
                </c:pt>
                <c:pt idx="14857">
                  <c:v>14857</c:v>
                </c:pt>
                <c:pt idx="14858">
                  <c:v>14858</c:v>
                </c:pt>
                <c:pt idx="14859">
                  <c:v>14859</c:v>
                </c:pt>
                <c:pt idx="14860">
                  <c:v>14860</c:v>
                </c:pt>
                <c:pt idx="14861">
                  <c:v>14861</c:v>
                </c:pt>
                <c:pt idx="14862">
                  <c:v>14862</c:v>
                </c:pt>
                <c:pt idx="14863">
                  <c:v>14863</c:v>
                </c:pt>
                <c:pt idx="14864">
                  <c:v>14864</c:v>
                </c:pt>
                <c:pt idx="14865">
                  <c:v>14865</c:v>
                </c:pt>
                <c:pt idx="14866">
                  <c:v>14866</c:v>
                </c:pt>
                <c:pt idx="14867">
                  <c:v>14867</c:v>
                </c:pt>
                <c:pt idx="14868">
                  <c:v>14868</c:v>
                </c:pt>
                <c:pt idx="14869">
                  <c:v>14869</c:v>
                </c:pt>
                <c:pt idx="14870">
                  <c:v>14870</c:v>
                </c:pt>
                <c:pt idx="14871">
                  <c:v>14871</c:v>
                </c:pt>
                <c:pt idx="14872">
                  <c:v>14872</c:v>
                </c:pt>
                <c:pt idx="14873">
                  <c:v>14873</c:v>
                </c:pt>
                <c:pt idx="14874">
                  <c:v>14874</c:v>
                </c:pt>
                <c:pt idx="14875">
                  <c:v>14875</c:v>
                </c:pt>
                <c:pt idx="14876">
                  <c:v>14876</c:v>
                </c:pt>
                <c:pt idx="14877">
                  <c:v>14877</c:v>
                </c:pt>
                <c:pt idx="14878">
                  <c:v>14878</c:v>
                </c:pt>
                <c:pt idx="14879">
                  <c:v>14879</c:v>
                </c:pt>
                <c:pt idx="14880">
                  <c:v>14880</c:v>
                </c:pt>
                <c:pt idx="14881">
                  <c:v>14881</c:v>
                </c:pt>
                <c:pt idx="14882">
                  <c:v>14882</c:v>
                </c:pt>
                <c:pt idx="14883">
                  <c:v>14883</c:v>
                </c:pt>
                <c:pt idx="14884">
                  <c:v>14884</c:v>
                </c:pt>
                <c:pt idx="14885">
                  <c:v>14885</c:v>
                </c:pt>
                <c:pt idx="14886">
                  <c:v>14886</c:v>
                </c:pt>
                <c:pt idx="14887">
                  <c:v>14887</c:v>
                </c:pt>
                <c:pt idx="14888">
                  <c:v>14888</c:v>
                </c:pt>
                <c:pt idx="14889">
                  <c:v>14889</c:v>
                </c:pt>
                <c:pt idx="14890">
                  <c:v>14890</c:v>
                </c:pt>
                <c:pt idx="14891">
                  <c:v>14891</c:v>
                </c:pt>
                <c:pt idx="14892">
                  <c:v>14892</c:v>
                </c:pt>
                <c:pt idx="14893">
                  <c:v>14893</c:v>
                </c:pt>
                <c:pt idx="14894">
                  <c:v>14894</c:v>
                </c:pt>
                <c:pt idx="14895">
                  <c:v>14895</c:v>
                </c:pt>
                <c:pt idx="14896">
                  <c:v>14896</c:v>
                </c:pt>
                <c:pt idx="14897">
                  <c:v>14897</c:v>
                </c:pt>
                <c:pt idx="14898">
                  <c:v>14898</c:v>
                </c:pt>
                <c:pt idx="14899">
                  <c:v>14899</c:v>
                </c:pt>
                <c:pt idx="14900">
                  <c:v>14900</c:v>
                </c:pt>
                <c:pt idx="14901">
                  <c:v>14901</c:v>
                </c:pt>
                <c:pt idx="14902">
                  <c:v>14902</c:v>
                </c:pt>
                <c:pt idx="14903">
                  <c:v>14903</c:v>
                </c:pt>
                <c:pt idx="14904">
                  <c:v>14904</c:v>
                </c:pt>
                <c:pt idx="14905">
                  <c:v>14905</c:v>
                </c:pt>
                <c:pt idx="14906">
                  <c:v>14906</c:v>
                </c:pt>
                <c:pt idx="14907">
                  <c:v>14907</c:v>
                </c:pt>
                <c:pt idx="14908">
                  <c:v>14908</c:v>
                </c:pt>
                <c:pt idx="14909">
                  <c:v>14909</c:v>
                </c:pt>
                <c:pt idx="14910">
                  <c:v>14910</c:v>
                </c:pt>
                <c:pt idx="14911">
                  <c:v>14911</c:v>
                </c:pt>
                <c:pt idx="14912">
                  <c:v>14912</c:v>
                </c:pt>
                <c:pt idx="14913">
                  <c:v>14913</c:v>
                </c:pt>
                <c:pt idx="14914">
                  <c:v>14914</c:v>
                </c:pt>
                <c:pt idx="14915">
                  <c:v>14915</c:v>
                </c:pt>
                <c:pt idx="14916">
                  <c:v>14916</c:v>
                </c:pt>
                <c:pt idx="14917">
                  <c:v>14917</c:v>
                </c:pt>
                <c:pt idx="14918">
                  <c:v>14918</c:v>
                </c:pt>
                <c:pt idx="14919">
                  <c:v>14919</c:v>
                </c:pt>
                <c:pt idx="14920">
                  <c:v>14920</c:v>
                </c:pt>
                <c:pt idx="14921">
                  <c:v>14921</c:v>
                </c:pt>
                <c:pt idx="14922">
                  <c:v>14922</c:v>
                </c:pt>
                <c:pt idx="14923">
                  <c:v>14923</c:v>
                </c:pt>
                <c:pt idx="14924">
                  <c:v>14924</c:v>
                </c:pt>
                <c:pt idx="14925">
                  <c:v>14925</c:v>
                </c:pt>
                <c:pt idx="14926">
                  <c:v>14926</c:v>
                </c:pt>
                <c:pt idx="14927">
                  <c:v>14927</c:v>
                </c:pt>
                <c:pt idx="14928">
                  <c:v>14928</c:v>
                </c:pt>
                <c:pt idx="14929">
                  <c:v>14929</c:v>
                </c:pt>
                <c:pt idx="14930">
                  <c:v>14930</c:v>
                </c:pt>
                <c:pt idx="14931">
                  <c:v>14931</c:v>
                </c:pt>
                <c:pt idx="14932">
                  <c:v>14932</c:v>
                </c:pt>
                <c:pt idx="14933">
                  <c:v>14933</c:v>
                </c:pt>
                <c:pt idx="14934">
                  <c:v>14934</c:v>
                </c:pt>
                <c:pt idx="14935">
                  <c:v>14935</c:v>
                </c:pt>
                <c:pt idx="14936">
                  <c:v>14936</c:v>
                </c:pt>
                <c:pt idx="14937">
                  <c:v>14937</c:v>
                </c:pt>
                <c:pt idx="14938">
                  <c:v>14938</c:v>
                </c:pt>
                <c:pt idx="14939">
                  <c:v>14939</c:v>
                </c:pt>
                <c:pt idx="14940">
                  <c:v>14940</c:v>
                </c:pt>
                <c:pt idx="14941">
                  <c:v>14941</c:v>
                </c:pt>
                <c:pt idx="14942">
                  <c:v>14942</c:v>
                </c:pt>
                <c:pt idx="14943">
                  <c:v>14943</c:v>
                </c:pt>
                <c:pt idx="14944">
                  <c:v>14944</c:v>
                </c:pt>
                <c:pt idx="14945">
                  <c:v>14945</c:v>
                </c:pt>
                <c:pt idx="14946">
                  <c:v>14946</c:v>
                </c:pt>
                <c:pt idx="14947">
                  <c:v>14947</c:v>
                </c:pt>
                <c:pt idx="14948">
                  <c:v>14948</c:v>
                </c:pt>
                <c:pt idx="14949">
                  <c:v>14949</c:v>
                </c:pt>
                <c:pt idx="14950">
                  <c:v>14950</c:v>
                </c:pt>
                <c:pt idx="14951">
                  <c:v>14951</c:v>
                </c:pt>
                <c:pt idx="14952">
                  <c:v>14952</c:v>
                </c:pt>
                <c:pt idx="14953">
                  <c:v>14953</c:v>
                </c:pt>
                <c:pt idx="14954">
                  <c:v>14954</c:v>
                </c:pt>
                <c:pt idx="14955">
                  <c:v>14955</c:v>
                </c:pt>
                <c:pt idx="14956">
                  <c:v>14956</c:v>
                </c:pt>
                <c:pt idx="14957">
                  <c:v>14957</c:v>
                </c:pt>
                <c:pt idx="14958">
                  <c:v>14958</c:v>
                </c:pt>
                <c:pt idx="14959">
                  <c:v>14959</c:v>
                </c:pt>
                <c:pt idx="14960">
                  <c:v>14960</c:v>
                </c:pt>
                <c:pt idx="14961">
                  <c:v>14961</c:v>
                </c:pt>
                <c:pt idx="14962">
                  <c:v>14962</c:v>
                </c:pt>
                <c:pt idx="14963">
                  <c:v>14963</c:v>
                </c:pt>
                <c:pt idx="14964">
                  <c:v>14964</c:v>
                </c:pt>
                <c:pt idx="14965">
                  <c:v>14965</c:v>
                </c:pt>
                <c:pt idx="14966">
                  <c:v>14966</c:v>
                </c:pt>
                <c:pt idx="14967">
                  <c:v>14967</c:v>
                </c:pt>
                <c:pt idx="14968">
                  <c:v>14968</c:v>
                </c:pt>
                <c:pt idx="14969">
                  <c:v>14969</c:v>
                </c:pt>
                <c:pt idx="14970">
                  <c:v>14970</c:v>
                </c:pt>
                <c:pt idx="14971">
                  <c:v>14971</c:v>
                </c:pt>
                <c:pt idx="14972">
                  <c:v>14972</c:v>
                </c:pt>
                <c:pt idx="14973">
                  <c:v>14973</c:v>
                </c:pt>
                <c:pt idx="14974">
                  <c:v>14974</c:v>
                </c:pt>
                <c:pt idx="14975">
                  <c:v>14975</c:v>
                </c:pt>
                <c:pt idx="14976">
                  <c:v>14976</c:v>
                </c:pt>
                <c:pt idx="14977">
                  <c:v>14977</c:v>
                </c:pt>
                <c:pt idx="14978">
                  <c:v>14978</c:v>
                </c:pt>
                <c:pt idx="14979">
                  <c:v>14979</c:v>
                </c:pt>
                <c:pt idx="14980">
                  <c:v>14980</c:v>
                </c:pt>
                <c:pt idx="14981">
                  <c:v>14981</c:v>
                </c:pt>
                <c:pt idx="14982">
                  <c:v>14982</c:v>
                </c:pt>
                <c:pt idx="14983">
                  <c:v>14983</c:v>
                </c:pt>
                <c:pt idx="14984">
                  <c:v>14984</c:v>
                </c:pt>
                <c:pt idx="14985">
                  <c:v>14985</c:v>
                </c:pt>
                <c:pt idx="14986">
                  <c:v>14986</c:v>
                </c:pt>
                <c:pt idx="14987">
                  <c:v>14987</c:v>
                </c:pt>
                <c:pt idx="14988">
                  <c:v>14988</c:v>
                </c:pt>
                <c:pt idx="14989">
                  <c:v>14989</c:v>
                </c:pt>
                <c:pt idx="14990">
                  <c:v>14990</c:v>
                </c:pt>
                <c:pt idx="14991">
                  <c:v>14991</c:v>
                </c:pt>
                <c:pt idx="14992">
                  <c:v>14992</c:v>
                </c:pt>
                <c:pt idx="14993">
                  <c:v>14993</c:v>
                </c:pt>
                <c:pt idx="14994">
                  <c:v>14994</c:v>
                </c:pt>
                <c:pt idx="14995">
                  <c:v>14995</c:v>
                </c:pt>
                <c:pt idx="14996">
                  <c:v>14996</c:v>
                </c:pt>
                <c:pt idx="14997">
                  <c:v>14997</c:v>
                </c:pt>
                <c:pt idx="14998">
                  <c:v>14998</c:v>
                </c:pt>
                <c:pt idx="14999">
                  <c:v>14999</c:v>
                </c:pt>
                <c:pt idx="15000">
                  <c:v>15000</c:v>
                </c:pt>
                <c:pt idx="15001">
                  <c:v>15001</c:v>
                </c:pt>
                <c:pt idx="15002">
                  <c:v>15002</c:v>
                </c:pt>
                <c:pt idx="15003">
                  <c:v>15003</c:v>
                </c:pt>
                <c:pt idx="15004">
                  <c:v>15004</c:v>
                </c:pt>
                <c:pt idx="15005">
                  <c:v>15005</c:v>
                </c:pt>
                <c:pt idx="15006">
                  <c:v>15006</c:v>
                </c:pt>
                <c:pt idx="15007">
                  <c:v>15007</c:v>
                </c:pt>
                <c:pt idx="15008">
                  <c:v>15008</c:v>
                </c:pt>
                <c:pt idx="15009">
                  <c:v>15009</c:v>
                </c:pt>
                <c:pt idx="15010">
                  <c:v>15010</c:v>
                </c:pt>
                <c:pt idx="15011">
                  <c:v>15011</c:v>
                </c:pt>
                <c:pt idx="15012">
                  <c:v>15012</c:v>
                </c:pt>
                <c:pt idx="15013">
                  <c:v>15013</c:v>
                </c:pt>
                <c:pt idx="15014">
                  <c:v>15014</c:v>
                </c:pt>
                <c:pt idx="15015">
                  <c:v>15015</c:v>
                </c:pt>
                <c:pt idx="15016">
                  <c:v>15016</c:v>
                </c:pt>
                <c:pt idx="15017">
                  <c:v>15017</c:v>
                </c:pt>
                <c:pt idx="15018">
                  <c:v>15018</c:v>
                </c:pt>
                <c:pt idx="15019">
                  <c:v>15019</c:v>
                </c:pt>
                <c:pt idx="15020">
                  <c:v>15020</c:v>
                </c:pt>
                <c:pt idx="15021">
                  <c:v>15021</c:v>
                </c:pt>
                <c:pt idx="15022">
                  <c:v>15022</c:v>
                </c:pt>
                <c:pt idx="15023">
                  <c:v>15023</c:v>
                </c:pt>
                <c:pt idx="15024">
                  <c:v>15024</c:v>
                </c:pt>
                <c:pt idx="15025">
                  <c:v>15025</c:v>
                </c:pt>
                <c:pt idx="15026">
                  <c:v>15026</c:v>
                </c:pt>
                <c:pt idx="15027">
                  <c:v>15027</c:v>
                </c:pt>
                <c:pt idx="15028">
                  <c:v>15028</c:v>
                </c:pt>
                <c:pt idx="15029">
                  <c:v>15029</c:v>
                </c:pt>
                <c:pt idx="15030">
                  <c:v>15030</c:v>
                </c:pt>
                <c:pt idx="15031">
                  <c:v>15031</c:v>
                </c:pt>
                <c:pt idx="15032">
                  <c:v>15032</c:v>
                </c:pt>
                <c:pt idx="15033">
                  <c:v>15033</c:v>
                </c:pt>
                <c:pt idx="15034">
                  <c:v>15034</c:v>
                </c:pt>
                <c:pt idx="15035">
                  <c:v>15035</c:v>
                </c:pt>
                <c:pt idx="15036">
                  <c:v>15036</c:v>
                </c:pt>
                <c:pt idx="15037">
                  <c:v>15037</c:v>
                </c:pt>
                <c:pt idx="15038">
                  <c:v>15038</c:v>
                </c:pt>
                <c:pt idx="15039">
                  <c:v>15039</c:v>
                </c:pt>
                <c:pt idx="15040">
                  <c:v>15040</c:v>
                </c:pt>
                <c:pt idx="15041">
                  <c:v>15041</c:v>
                </c:pt>
                <c:pt idx="15042">
                  <c:v>15042</c:v>
                </c:pt>
                <c:pt idx="15043">
                  <c:v>15043</c:v>
                </c:pt>
                <c:pt idx="15044">
                  <c:v>15044</c:v>
                </c:pt>
                <c:pt idx="15045">
                  <c:v>15045</c:v>
                </c:pt>
                <c:pt idx="15046">
                  <c:v>15046</c:v>
                </c:pt>
                <c:pt idx="15047">
                  <c:v>15047</c:v>
                </c:pt>
                <c:pt idx="15048">
                  <c:v>15048</c:v>
                </c:pt>
                <c:pt idx="15049">
                  <c:v>15049</c:v>
                </c:pt>
                <c:pt idx="15050">
                  <c:v>15050</c:v>
                </c:pt>
                <c:pt idx="15051">
                  <c:v>15051</c:v>
                </c:pt>
                <c:pt idx="15052">
                  <c:v>15052</c:v>
                </c:pt>
                <c:pt idx="15053">
                  <c:v>15053</c:v>
                </c:pt>
                <c:pt idx="15054">
                  <c:v>15054</c:v>
                </c:pt>
                <c:pt idx="15055">
                  <c:v>15055</c:v>
                </c:pt>
                <c:pt idx="15056">
                  <c:v>15056</c:v>
                </c:pt>
                <c:pt idx="15057">
                  <c:v>15057</c:v>
                </c:pt>
                <c:pt idx="15058">
                  <c:v>15058</c:v>
                </c:pt>
                <c:pt idx="15059">
                  <c:v>15059</c:v>
                </c:pt>
                <c:pt idx="15060">
                  <c:v>15060</c:v>
                </c:pt>
                <c:pt idx="15061">
                  <c:v>15061</c:v>
                </c:pt>
                <c:pt idx="15062">
                  <c:v>15062</c:v>
                </c:pt>
                <c:pt idx="15063">
                  <c:v>15063</c:v>
                </c:pt>
                <c:pt idx="15064">
                  <c:v>15064</c:v>
                </c:pt>
                <c:pt idx="15065">
                  <c:v>15065</c:v>
                </c:pt>
                <c:pt idx="15066">
                  <c:v>15066</c:v>
                </c:pt>
                <c:pt idx="15067">
                  <c:v>15067</c:v>
                </c:pt>
                <c:pt idx="15068">
                  <c:v>15068</c:v>
                </c:pt>
                <c:pt idx="15069">
                  <c:v>15069</c:v>
                </c:pt>
                <c:pt idx="15070">
                  <c:v>15070</c:v>
                </c:pt>
                <c:pt idx="15071">
                  <c:v>15071</c:v>
                </c:pt>
                <c:pt idx="15072">
                  <c:v>15072</c:v>
                </c:pt>
                <c:pt idx="15073">
                  <c:v>15073</c:v>
                </c:pt>
                <c:pt idx="15074">
                  <c:v>15074</c:v>
                </c:pt>
                <c:pt idx="15075">
                  <c:v>15075</c:v>
                </c:pt>
                <c:pt idx="15076">
                  <c:v>15076</c:v>
                </c:pt>
                <c:pt idx="15077">
                  <c:v>15077</c:v>
                </c:pt>
                <c:pt idx="15078">
                  <c:v>15078</c:v>
                </c:pt>
                <c:pt idx="15079">
                  <c:v>15079</c:v>
                </c:pt>
                <c:pt idx="15080">
                  <c:v>15080</c:v>
                </c:pt>
                <c:pt idx="15081">
                  <c:v>15081</c:v>
                </c:pt>
                <c:pt idx="15082">
                  <c:v>15082</c:v>
                </c:pt>
                <c:pt idx="15083">
                  <c:v>15083</c:v>
                </c:pt>
                <c:pt idx="15084">
                  <c:v>15084</c:v>
                </c:pt>
                <c:pt idx="15085">
                  <c:v>15085</c:v>
                </c:pt>
                <c:pt idx="15086">
                  <c:v>15086</c:v>
                </c:pt>
                <c:pt idx="15087">
                  <c:v>15087</c:v>
                </c:pt>
                <c:pt idx="15088">
                  <c:v>15088</c:v>
                </c:pt>
                <c:pt idx="15089">
                  <c:v>15089</c:v>
                </c:pt>
                <c:pt idx="15090">
                  <c:v>15090</c:v>
                </c:pt>
                <c:pt idx="15091">
                  <c:v>15091</c:v>
                </c:pt>
                <c:pt idx="15092">
                  <c:v>15092</c:v>
                </c:pt>
                <c:pt idx="15093">
                  <c:v>15093</c:v>
                </c:pt>
                <c:pt idx="15094">
                  <c:v>15094</c:v>
                </c:pt>
                <c:pt idx="15095">
                  <c:v>15095</c:v>
                </c:pt>
                <c:pt idx="15096">
                  <c:v>15096</c:v>
                </c:pt>
                <c:pt idx="15097">
                  <c:v>15097</c:v>
                </c:pt>
                <c:pt idx="15098">
                  <c:v>15098</c:v>
                </c:pt>
                <c:pt idx="15099">
                  <c:v>15099</c:v>
                </c:pt>
                <c:pt idx="15100">
                  <c:v>15100</c:v>
                </c:pt>
                <c:pt idx="15101">
                  <c:v>15101</c:v>
                </c:pt>
                <c:pt idx="15102">
                  <c:v>15102</c:v>
                </c:pt>
                <c:pt idx="15103">
                  <c:v>15103</c:v>
                </c:pt>
                <c:pt idx="15104">
                  <c:v>15104</c:v>
                </c:pt>
                <c:pt idx="15105">
                  <c:v>15105</c:v>
                </c:pt>
                <c:pt idx="15106">
                  <c:v>15106</c:v>
                </c:pt>
                <c:pt idx="15107">
                  <c:v>15107</c:v>
                </c:pt>
                <c:pt idx="15108">
                  <c:v>15108</c:v>
                </c:pt>
                <c:pt idx="15109">
                  <c:v>15109</c:v>
                </c:pt>
                <c:pt idx="15110">
                  <c:v>15110</c:v>
                </c:pt>
                <c:pt idx="15111">
                  <c:v>15111</c:v>
                </c:pt>
                <c:pt idx="15112">
                  <c:v>15112</c:v>
                </c:pt>
                <c:pt idx="15113">
                  <c:v>15113</c:v>
                </c:pt>
                <c:pt idx="15114">
                  <c:v>15114</c:v>
                </c:pt>
                <c:pt idx="15115">
                  <c:v>15115</c:v>
                </c:pt>
                <c:pt idx="15116">
                  <c:v>15116</c:v>
                </c:pt>
                <c:pt idx="15117">
                  <c:v>15117</c:v>
                </c:pt>
                <c:pt idx="15118">
                  <c:v>15118</c:v>
                </c:pt>
                <c:pt idx="15119">
                  <c:v>15119</c:v>
                </c:pt>
                <c:pt idx="15120">
                  <c:v>15120</c:v>
                </c:pt>
                <c:pt idx="15121">
                  <c:v>15121</c:v>
                </c:pt>
                <c:pt idx="15122">
                  <c:v>15122</c:v>
                </c:pt>
                <c:pt idx="15123">
                  <c:v>15123</c:v>
                </c:pt>
                <c:pt idx="15124">
                  <c:v>15124</c:v>
                </c:pt>
                <c:pt idx="15125">
                  <c:v>15125</c:v>
                </c:pt>
                <c:pt idx="15126">
                  <c:v>15126</c:v>
                </c:pt>
                <c:pt idx="15127">
                  <c:v>15127</c:v>
                </c:pt>
                <c:pt idx="15128">
                  <c:v>15128</c:v>
                </c:pt>
                <c:pt idx="15129">
                  <c:v>15129</c:v>
                </c:pt>
                <c:pt idx="15130">
                  <c:v>15130</c:v>
                </c:pt>
                <c:pt idx="15131">
                  <c:v>15131</c:v>
                </c:pt>
                <c:pt idx="15132">
                  <c:v>15132</c:v>
                </c:pt>
                <c:pt idx="15133">
                  <c:v>15133</c:v>
                </c:pt>
                <c:pt idx="15134">
                  <c:v>15134</c:v>
                </c:pt>
                <c:pt idx="15135">
                  <c:v>15135</c:v>
                </c:pt>
                <c:pt idx="15136">
                  <c:v>15136</c:v>
                </c:pt>
                <c:pt idx="15137">
                  <c:v>15137</c:v>
                </c:pt>
                <c:pt idx="15138">
                  <c:v>15138</c:v>
                </c:pt>
                <c:pt idx="15139">
                  <c:v>15139</c:v>
                </c:pt>
                <c:pt idx="15140">
                  <c:v>15140</c:v>
                </c:pt>
                <c:pt idx="15141">
                  <c:v>15141</c:v>
                </c:pt>
                <c:pt idx="15142">
                  <c:v>15142</c:v>
                </c:pt>
                <c:pt idx="15143">
                  <c:v>15143</c:v>
                </c:pt>
                <c:pt idx="15144">
                  <c:v>15144</c:v>
                </c:pt>
                <c:pt idx="15145">
                  <c:v>15145</c:v>
                </c:pt>
                <c:pt idx="15146">
                  <c:v>15146</c:v>
                </c:pt>
                <c:pt idx="15147">
                  <c:v>15147</c:v>
                </c:pt>
                <c:pt idx="15148">
                  <c:v>15148</c:v>
                </c:pt>
                <c:pt idx="15149">
                  <c:v>15149</c:v>
                </c:pt>
                <c:pt idx="15150">
                  <c:v>15150</c:v>
                </c:pt>
                <c:pt idx="15151">
                  <c:v>15151</c:v>
                </c:pt>
                <c:pt idx="15152">
                  <c:v>15152</c:v>
                </c:pt>
                <c:pt idx="15153">
                  <c:v>15153</c:v>
                </c:pt>
                <c:pt idx="15154">
                  <c:v>15154</c:v>
                </c:pt>
                <c:pt idx="15155">
                  <c:v>15155</c:v>
                </c:pt>
                <c:pt idx="15156">
                  <c:v>15156</c:v>
                </c:pt>
                <c:pt idx="15157">
                  <c:v>15157</c:v>
                </c:pt>
                <c:pt idx="15158">
                  <c:v>15158</c:v>
                </c:pt>
                <c:pt idx="15159">
                  <c:v>15159</c:v>
                </c:pt>
                <c:pt idx="15160">
                  <c:v>15160</c:v>
                </c:pt>
                <c:pt idx="15161">
                  <c:v>15161</c:v>
                </c:pt>
                <c:pt idx="15162">
                  <c:v>15162</c:v>
                </c:pt>
                <c:pt idx="15163">
                  <c:v>15163</c:v>
                </c:pt>
                <c:pt idx="15164">
                  <c:v>15164</c:v>
                </c:pt>
                <c:pt idx="15165">
                  <c:v>15165</c:v>
                </c:pt>
                <c:pt idx="15166">
                  <c:v>15166</c:v>
                </c:pt>
                <c:pt idx="15167">
                  <c:v>15167</c:v>
                </c:pt>
                <c:pt idx="15168">
                  <c:v>15168</c:v>
                </c:pt>
                <c:pt idx="15169">
                  <c:v>15169</c:v>
                </c:pt>
                <c:pt idx="15170">
                  <c:v>15170</c:v>
                </c:pt>
                <c:pt idx="15171">
                  <c:v>15171</c:v>
                </c:pt>
                <c:pt idx="15172">
                  <c:v>15172</c:v>
                </c:pt>
                <c:pt idx="15173">
                  <c:v>15173</c:v>
                </c:pt>
                <c:pt idx="15174">
                  <c:v>15174</c:v>
                </c:pt>
                <c:pt idx="15175">
                  <c:v>15175</c:v>
                </c:pt>
                <c:pt idx="15176">
                  <c:v>15176</c:v>
                </c:pt>
                <c:pt idx="15177">
                  <c:v>15177</c:v>
                </c:pt>
                <c:pt idx="15178">
                  <c:v>15178</c:v>
                </c:pt>
                <c:pt idx="15179">
                  <c:v>15179</c:v>
                </c:pt>
                <c:pt idx="15180">
                  <c:v>15180</c:v>
                </c:pt>
                <c:pt idx="15181">
                  <c:v>15181</c:v>
                </c:pt>
                <c:pt idx="15182">
                  <c:v>15182</c:v>
                </c:pt>
                <c:pt idx="15183">
                  <c:v>15183</c:v>
                </c:pt>
                <c:pt idx="15184">
                  <c:v>15184</c:v>
                </c:pt>
                <c:pt idx="15185">
                  <c:v>15185</c:v>
                </c:pt>
                <c:pt idx="15186">
                  <c:v>15186</c:v>
                </c:pt>
                <c:pt idx="15187">
                  <c:v>15187</c:v>
                </c:pt>
                <c:pt idx="15188">
                  <c:v>15188</c:v>
                </c:pt>
                <c:pt idx="15189">
                  <c:v>15189</c:v>
                </c:pt>
                <c:pt idx="15190">
                  <c:v>15190</c:v>
                </c:pt>
                <c:pt idx="15191">
                  <c:v>15191</c:v>
                </c:pt>
                <c:pt idx="15192">
                  <c:v>15192</c:v>
                </c:pt>
                <c:pt idx="15193">
                  <c:v>15193</c:v>
                </c:pt>
                <c:pt idx="15194">
                  <c:v>15194</c:v>
                </c:pt>
                <c:pt idx="15195">
                  <c:v>15195</c:v>
                </c:pt>
                <c:pt idx="15196">
                  <c:v>15196</c:v>
                </c:pt>
                <c:pt idx="15197">
                  <c:v>15197</c:v>
                </c:pt>
                <c:pt idx="15198">
                  <c:v>15198</c:v>
                </c:pt>
                <c:pt idx="15199">
                  <c:v>15199</c:v>
                </c:pt>
                <c:pt idx="15200">
                  <c:v>15200</c:v>
                </c:pt>
                <c:pt idx="15201">
                  <c:v>15201</c:v>
                </c:pt>
                <c:pt idx="15202">
                  <c:v>15202</c:v>
                </c:pt>
                <c:pt idx="15203">
                  <c:v>15203</c:v>
                </c:pt>
                <c:pt idx="15204">
                  <c:v>15204</c:v>
                </c:pt>
                <c:pt idx="15205">
                  <c:v>15205</c:v>
                </c:pt>
                <c:pt idx="15206">
                  <c:v>15206</c:v>
                </c:pt>
                <c:pt idx="15207">
                  <c:v>15207</c:v>
                </c:pt>
                <c:pt idx="15208">
                  <c:v>15208</c:v>
                </c:pt>
                <c:pt idx="15209">
                  <c:v>15209</c:v>
                </c:pt>
                <c:pt idx="15210">
                  <c:v>15210</c:v>
                </c:pt>
                <c:pt idx="15211">
                  <c:v>15211</c:v>
                </c:pt>
                <c:pt idx="15212">
                  <c:v>15212</c:v>
                </c:pt>
                <c:pt idx="15213">
                  <c:v>15213</c:v>
                </c:pt>
                <c:pt idx="15214">
                  <c:v>15214</c:v>
                </c:pt>
                <c:pt idx="15215">
                  <c:v>15215</c:v>
                </c:pt>
                <c:pt idx="15216">
                  <c:v>15216</c:v>
                </c:pt>
                <c:pt idx="15217">
                  <c:v>15217</c:v>
                </c:pt>
                <c:pt idx="15218">
                  <c:v>15218</c:v>
                </c:pt>
                <c:pt idx="15219">
                  <c:v>15219</c:v>
                </c:pt>
                <c:pt idx="15220">
                  <c:v>15220</c:v>
                </c:pt>
                <c:pt idx="15221">
                  <c:v>15221</c:v>
                </c:pt>
                <c:pt idx="15222">
                  <c:v>15222</c:v>
                </c:pt>
                <c:pt idx="15223">
                  <c:v>15223</c:v>
                </c:pt>
                <c:pt idx="15224">
                  <c:v>15224</c:v>
                </c:pt>
                <c:pt idx="15225">
                  <c:v>15225</c:v>
                </c:pt>
                <c:pt idx="15226">
                  <c:v>15226</c:v>
                </c:pt>
                <c:pt idx="15227">
                  <c:v>15227</c:v>
                </c:pt>
                <c:pt idx="15228">
                  <c:v>15228</c:v>
                </c:pt>
                <c:pt idx="15229">
                  <c:v>15229</c:v>
                </c:pt>
                <c:pt idx="15230">
                  <c:v>15230</c:v>
                </c:pt>
                <c:pt idx="15231">
                  <c:v>15231</c:v>
                </c:pt>
                <c:pt idx="15232">
                  <c:v>15232</c:v>
                </c:pt>
                <c:pt idx="15233">
                  <c:v>15233</c:v>
                </c:pt>
                <c:pt idx="15234">
                  <c:v>15234</c:v>
                </c:pt>
                <c:pt idx="15235">
                  <c:v>15235</c:v>
                </c:pt>
                <c:pt idx="15236">
                  <c:v>15236</c:v>
                </c:pt>
                <c:pt idx="15237">
                  <c:v>15237</c:v>
                </c:pt>
                <c:pt idx="15238">
                  <c:v>15238</c:v>
                </c:pt>
                <c:pt idx="15239">
                  <c:v>15239</c:v>
                </c:pt>
                <c:pt idx="15240">
                  <c:v>15240</c:v>
                </c:pt>
                <c:pt idx="15241">
                  <c:v>15241</c:v>
                </c:pt>
                <c:pt idx="15242">
                  <c:v>15242</c:v>
                </c:pt>
                <c:pt idx="15243">
                  <c:v>15243</c:v>
                </c:pt>
                <c:pt idx="15244">
                  <c:v>15244</c:v>
                </c:pt>
                <c:pt idx="15245">
                  <c:v>15245</c:v>
                </c:pt>
                <c:pt idx="15246">
                  <c:v>15246</c:v>
                </c:pt>
                <c:pt idx="15247">
                  <c:v>15247</c:v>
                </c:pt>
                <c:pt idx="15248">
                  <c:v>15248</c:v>
                </c:pt>
                <c:pt idx="15249">
                  <c:v>15249</c:v>
                </c:pt>
                <c:pt idx="15250">
                  <c:v>15250</c:v>
                </c:pt>
                <c:pt idx="15251">
                  <c:v>15251</c:v>
                </c:pt>
                <c:pt idx="15252">
                  <c:v>15252</c:v>
                </c:pt>
                <c:pt idx="15253">
                  <c:v>15253</c:v>
                </c:pt>
                <c:pt idx="15254">
                  <c:v>15254</c:v>
                </c:pt>
                <c:pt idx="15255">
                  <c:v>15255</c:v>
                </c:pt>
                <c:pt idx="15256">
                  <c:v>15256</c:v>
                </c:pt>
                <c:pt idx="15257">
                  <c:v>15257</c:v>
                </c:pt>
                <c:pt idx="15258">
                  <c:v>15258</c:v>
                </c:pt>
                <c:pt idx="15259">
                  <c:v>15259</c:v>
                </c:pt>
                <c:pt idx="15260">
                  <c:v>15260</c:v>
                </c:pt>
                <c:pt idx="15261">
                  <c:v>15261</c:v>
                </c:pt>
                <c:pt idx="15262">
                  <c:v>15262</c:v>
                </c:pt>
                <c:pt idx="15263">
                  <c:v>15263</c:v>
                </c:pt>
                <c:pt idx="15264">
                  <c:v>15264</c:v>
                </c:pt>
                <c:pt idx="15265">
                  <c:v>15265</c:v>
                </c:pt>
                <c:pt idx="15266">
                  <c:v>15266</c:v>
                </c:pt>
                <c:pt idx="15267">
                  <c:v>15267</c:v>
                </c:pt>
                <c:pt idx="15268">
                  <c:v>15268</c:v>
                </c:pt>
                <c:pt idx="15269">
                  <c:v>15269</c:v>
                </c:pt>
                <c:pt idx="15270">
                  <c:v>15270</c:v>
                </c:pt>
                <c:pt idx="15271">
                  <c:v>15271</c:v>
                </c:pt>
                <c:pt idx="15272">
                  <c:v>15272</c:v>
                </c:pt>
                <c:pt idx="15273">
                  <c:v>15273</c:v>
                </c:pt>
                <c:pt idx="15274">
                  <c:v>15274</c:v>
                </c:pt>
                <c:pt idx="15275">
                  <c:v>15275</c:v>
                </c:pt>
                <c:pt idx="15276">
                  <c:v>15276</c:v>
                </c:pt>
                <c:pt idx="15277">
                  <c:v>15277</c:v>
                </c:pt>
                <c:pt idx="15278">
                  <c:v>15278</c:v>
                </c:pt>
                <c:pt idx="15279">
                  <c:v>15279</c:v>
                </c:pt>
                <c:pt idx="15280">
                  <c:v>15280</c:v>
                </c:pt>
                <c:pt idx="15281">
                  <c:v>15281</c:v>
                </c:pt>
                <c:pt idx="15282">
                  <c:v>15282</c:v>
                </c:pt>
                <c:pt idx="15283">
                  <c:v>15283</c:v>
                </c:pt>
                <c:pt idx="15284">
                  <c:v>15284</c:v>
                </c:pt>
                <c:pt idx="15285">
                  <c:v>15285</c:v>
                </c:pt>
                <c:pt idx="15286">
                  <c:v>15286</c:v>
                </c:pt>
                <c:pt idx="15287">
                  <c:v>15287</c:v>
                </c:pt>
                <c:pt idx="15288">
                  <c:v>15288</c:v>
                </c:pt>
                <c:pt idx="15289">
                  <c:v>15289</c:v>
                </c:pt>
                <c:pt idx="15290">
                  <c:v>15290</c:v>
                </c:pt>
                <c:pt idx="15291">
                  <c:v>15291</c:v>
                </c:pt>
                <c:pt idx="15292">
                  <c:v>15292</c:v>
                </c:pt>
                <c:pt idx="15293">
                  <c:v>15293</c:v>
                </c:pt>
                <c:pt idx="15294">
                  <c:v>15294</c:v>
                </c:pt>
                <c:pt idx="15295">
                  <c:v>15295</c:v>
                </c:pt>
                <c:pt idx="15296">
                  <c:v>15296</c:v>
                </c:pt>
                <c:pt idx="15297">
                  <c:v>15297</c:v>
                </c:pt>
                <c:pt idx="15298">
                  <c:v>15298</c:v>
                </c:pt>
                <c:pt idx="15299">
                  <c:v>15299</c:v>
                </c:pt>
                <c:pt idx="15300">
                  <c:v>15300</c:v>
                </c:pt>
                <c:pt idx="15301">
                  <c:v>15301</c:v>
                </c:pt>
                <c:pt idx="15302">
                  <c:v>15302</c:v>
                </c:pt>
                <c:pt idx="15303">
                  <c:v>15303</c:v>
                </c:pt>
                <c:pt idx="15304">
                  <c:v>15304</c:v>
                </c:pt>
                <c:pt idx="15305">
                  <c:v>15305</c:v>
                </c:pt>
                <c:pt idx="15306">
                  <c:v>15306</c:v>
                </c:pt>
                <c:pt idx="15307">
                  <c:v>15307</c:v>
                </c:pt>
                <c:pt idx="15308">
                  <c:v>15308</c:v>
                </c:pt>
                <c:pt idx="15309">
                  <c:v>15309</c:v>
                </c:pt>
                <c:pt idx="15310">
                  <c:v>15310</c:v>
                </c:pt>
                <c:pt idx="15311">
                  <c:v>15311</c:v>
                </c:pt>
                <c:pt idx="15312">
                  <c:v>15312</c:v>
                </c:pt>
                <c:pt idx="15313">
                  <c:v>15313</c:v>
                </c:pt>
                <c:pt idx="15314">
                  <c:v>15314</c:v>
                </c:pt>
                <c:pt idx="15315">
                  <c:v>15315</c:v>
                </c:pt>
                <c:pt idx="15316">
                  <c:v>15316</c:v>
                </c:pt>
                <c:pt idx="15317">
                  <c:v>15317</c:v>
                </c:pt>
                <c:pt idx="15318">
                  <c:v>15318</c:v>
                </c:pt>
                <c:pt idx="15319">
                  <c:v>15319</c:v>
                </c:pt>
                <c:pt idx="15320">
                  <c:v>15320</c:v>
                </c:pt>
                <c:pt idx="15321">
                  <c:v>15321</c:v>
                </c:pt>
                <c:pt idx="15322">
                  <c:v>15322</c:v>
                </c:pt>
                <c:pt idx="15323">
                  <c:v>15323</c:v>
                </c:pt>
                <c:pt idx="15324">
                  <c:v>15324</c:v>
                </c:pt>
                <c:pt idx="15325">
                  <c:v>15325</c:v>
                </c:pt>
                <c:pt idx="15326">
                  <c:v>15326</c:v>
                </c:pt>
                <c:pt idx="15327">
                  <c:v>15327</c:v>
                </c:pt>
                <c:pt idx="15328">
                  <c:v>15328</c:v>
                </c:pt>
                <c:pt idx="15329">
                  <c:v>15329</c:v>
                </c:pt>
                <c:pt idx="15330">
                  <c:v>15330</c:v>
                </c:pt>
                <c:pt idx="15331">
                  <c:v>15331</c:v>
                </c:pt>
                <c:pt idx="15332">
                  <c:v>15332</c:v>
                </c:pt>
                <c:pt idx="15333">
                  <c:v>15333</c:v>
                </c:pt>
                <c:pt idx="15334">
                  <c:v>15334</c:v>
                </c:pt>
                <c:pt idx="15335">
                  <c:v>15335</c:v>
                </c:pt>
                <c:pt idx="15336">
                  <c:v>15336</c:v>
                </c:pt>
                <c:pt idx="15337">
                  <c:v>15337</c:v>
                </c:pt>
                <c:pt idx="15338">
                  <c:v>15338</c:v>
                </c:pt>
                <c:pt idx="15339">
                  <c:v>15339</c:v>
                </c:pt>
                <c:pt idx="15340">
                  <c:v>15340</c:v>
                </c:pt>
                <c:pt idx="15341">
                  <c:v>15341</c:v>
                </c:pt>
                <c:pt idx="15342">
                  <c:v>15342</c:v>
                </c:pt>
                <c:pt idx="15343">
                  <c:v>15343</c:v>
                </c:pt>
                <c:pt idx="15344">
                  <c:v>15344</c:v>
                </c:pt>
                <c:pt idx="15345">
                  <c:v>15345</c:v>
                </c:pt>
                <c:pt idx="15346">
                  <c:v>15346</c:v>
                </c:pt>
                <c:pt idx="15347">
                  <c:v>15347</c:v>
                </c:pt>
                <c:pt idx="15348">
                  <c:v>15348</c:v>
                </c:pt>
                <c:pt idx="15349">
                  <c:v>15349</c:v>
                </c:pt>
                <c:pt idx="15350">
                  <c:v>15350</c:v>
                </c:pt>
                <c:pt idx="15351">
                  <c:v>15351</c:v>
                </c:pt>
                <c:pt idx="15352">
                  <c:v>15352</c:v>
                </c:pt>
                <c:pt idx="15353">
                  <c:v>15353</c:v>
                </c:pt>
                <c:pt idx="15354">
                  <c:v>15354</c:v>
                </c:pt>
                <c:pt idx="15355">
                  <c:v>15355</c:v>
                </c:pt>
                <c:pt idx="15356">
                  <c:v>15356</c:v>
                </c:pt>
                <c:pt idx="15357">
                  <c:v>15357</c:v>
                </c:pt>
                <c:pt idx="15358">
                  <c:v>15358</c:v>
                </c:pt>
                <c:pt idx="15359">
                  <c:v>15359</c:v>
                </c:pt>
                <c:pt idx="15360">
                  <c:v>15360</c:v>
                </c:pt>
                <c:pt idx="15361">
                  <c:v>15361</c:v>
                </c:pt>
                <c:pt idx="15362">
                  <c:v>15362</c:v>
                </c:pt>
                <c:pt idx="15363">
                  <c:v>15363</c:v>
                </c:pt>
                <c:pt idx="15364">
                  <c:v>15364</c:v>
                </c:pt>
                <c:pt idx="15365">
                  <c:v>15365</c:v>
                </c:pt>
                <c:pt idx="15366">
                  <c:v>15366</c:v>
                </c:pt>
                <c:pt idx="15367">
                  <c:v>15367</c:v>
                </c:pt>
                <c:pt idx="15368">
                  <c:v>15368</c:v>
                </c:pt>
                <c:pt idx="15369">
                  <c:v>15369</c:v>
                </c:pt>
                <c:pt idx="15370">
                  <c:v>15370</c:v>
                </c:pt>
                <c:pt idx="15371">
                  <c:v>15371</c:v>
                </c:pt>
                <c:pt idx="15372">
                  <c:v>15372</c:v>
                </c:pt>
                <c:pt idx="15373">
                  <c:v>15373</c:v>
                </c:pt>
                <c:pt idx="15374">
                  <c:v>15374</c:v>
                </c:pt>
                <c:pt idx="15375">
                  <c:v>15375</c:v>
                </c:pt>
                <c:pt idx="15376">
                  <c:v>15376</c:v>
                </c:pt>
                <c:pt idx="15377">
                  <c:v>15377</c:v>
                </c:pt>
                <c:pt idx="15378">
                  <c:v>15378</c:v>
                </c:pt>
                <c:pt idx="15379">
                  <c:v>15379</c:v>
                </c:pt>
                <c:pt idx="15380">
                  <c:v>15380</c:v>
                </c:pt>
                <c:pt idx="15381">
                  <c:v>15381</c:v>
                </c:pt>
                <c:pt idx="15382">
                  <c:v>15382</c:v>
                </c:pt>
                <c:pt idx="15383">
                  <c:v>15383</c:v>
                </c:pt>
                <c:pt idx="15384">
                  <c:v>15384</c:v>
                </c:pt>
                <c:pt idx="15385">
                  <c:v>15385</c:v>
                </c:pt>
                <c:pt idx="15386">
                  <c:v>15386</c:v>
                </c:pt>
                <c:pt idx="15387">
                  <c:v>15387</c:v>
                </c:pt>
                <c:pt idx="15388">
                  <c:v>15388</c:v>
                </c:pt>
                <c:pt idx="15389">
                  <c:v>15389</c:v>
                </c:pt>
                <c:pt idx="15390">
                  <c:v>15390</c:v>
                </c:pt>
                <c:pt idx="15391">
                  <c:v>15391</c:v>
                </c:pt>
                <c:pt idx="15392">
                  <c:v>15392</c:v>
                </c:pt>
                <c:pt idx="15393">
                  <c:v>15393</c:v>
                </c:pt>
                <c:pt idx="15394">
                  <c:v>15394</c:v>
                </c:pt>
                <c:pt idx="15395">
                  <c:v>15395</c:v>
                </c:pt>
                <c:pt idx="15396">
                  <c:v>15396</c:v>
                </c:pt>
                <c:pt idx="15397">
                  <c:v>15397</c:v>
                </c:pt>
                <c:pt idx="15398">
                  <c:v>15398</c:v>
                </c:pt>
                <c:pt idx="15399">
                  <c:v>15399</c:v>
                </c:pt>
                <c:pt idx="15400">
                  <c:v>15400</c:v>
                </c:pt>
                <c:pt idx="15401">
                  <c:v>15401</c:v>
                </c:pt>
                <c:pt idx="15402">
                  <c:v>15402</c:v>
                </c:pt>
                <c:pt idx="15403">
                  <c:v>15403</c:v>
                </c:pt>
                <c:pt idx="15404">
                  <c:v>15404</c:v>
                </c:pt>
                <c:pt idx="15405">
                  <c:v>15405</c:v>
                </c:pt>
                <c:pt idx="15406">
                  <c:v>15406</c:v>
                </c:pt>
                <c:pt idx="15407">
                  <c:v>15407</c:v>
                </c:pt>
                <c:pt idx="15408">
                  <c:v>15408</c:v>
                </c:pt>
                <c:pt idx="15409">
                  <c:v>15409</c:v>
                </c:pt>
                <c:pt idx="15410">
                  <c:v>15410</c:v>
                </c:pt>
                <c:pt idx="15411">
                  <c:v>15411</c:v>
                </c:pt>
                <c:pt idx="15412">
                  <c:v>15412</c:v>
                </c:pt>
                <c:pt idx="15413">
                  <c:v>15413</c:v>
                </c:pt>
                <c:pt idx="15414">
                  <c:v>15414</c:v>
                </c:pt>
                <c:pt idx="15415">
                  <c:v>15415</c:v>
                </c:pt>
                <c:pt idx="15416">
                  <c:v>15416</c:v>
                </c:pt>
                <c:pt idx="15417">
                  <c:v>15417</c:v>
                </c:pt>
                <c:pt idx="15418">
                  <c:v>15418</c:v>
                </c:pt>
                <c:pt idx="15419">
                  <c:v>15419</c:v>
                </c:pt>
                <c:pt idx="15420">
                  <c:v>15420</c:v>
                </c:pt>
                <c:pt idx="15421">
                  <c:v>15421</c:v>
                </c:pt>
                <c:pt idx="15422">
                  <c:v>15422</c:v>
                </c:pt>
                <c:pt idx="15423">
                  <c:v>15423</c:v>
                </c:pt>
                <c:pt idx="15424">
                  <c:v>15424</c:v>
                </c:pt>
                <c:pt idx="15425">
                  <c:v>15425</c:v>
                </c:pt>
                <c:pt idx="15426">
                  <c:v>15426</c:v>
                </c:pt>
                <c:pt idx="15427">
                  <c:v>15427</c:v>
                </c:pt>
                <c:pt idx="15428">
                  <c:v>15428</c:v>
                </c:pt>
                <c:pt idx="15429">
                  <c:v>15429</c:v>
                </c:pt>
                <c:pt idx="15430">
                  <c:v>15430</c:v>
                </c:pt>
                <c:pt idx="15431">
                  <c:v>15431</c:v>
                </c:pt>
                <c:pt idx="15432">
                  <c:v>15432</c:v>
                </c:pt>
                <c:pt idx="15433">
                  <c:v>15433</c:v>
                </c:pt>
                <c:pt idx="15434">
                  <c:v>15434</c:v>
                </c:pt>
                <c:pt idx="15435">
                  <c:v>15435</c:v>
                </c:pt>
                <c:pt idx="15436">
                  <c:v>15436</c:v>
                </c:pt>
                <c:pt idx="15437">
                  <c:v>15437</c:v>
                </c:pt>
                <c:pt idx="15438">
                  <c:v>15438</c:v>
                </c:pt>
                <c:pt idx="15439">
                  <c:v>15439</c:v>
                </c:pt>
                <c:pt idx="15440">
                  <c:v>15440</c:v>
                </c:pt>
                <c:pt idx="15441">
                  <c:v>15441</c:v>
                </c:pt>
                <c:pt idx="15442">
                  <c:v>15442</c:v>
                </c:pt>
                <c:pt idx="15443">
                  <c:v>15443</c:v>
                </c:pt>
                <c:pt idx="15444">
                  <c:v>15444</c:v>
                </c:pt>
                <c:pt idx="15445">
                  <c:v>15445</c:v>
                </c:pt>
                <c:pt idx="15446">
                  <c:v>15446</c:v>
                </c:pt>
                <c:pt idx="15447">
                  <c:v>15447</c:v>
                </c:pt>
                <c:pt idx="15448">
                  <c:v>15448</c:v>
                </c:pt>
                <c:pt idx="15449">
                  <c:v>15449</c:v>
                </c:pt>
                <c:pt idx="15450">
                  <c:v>15450</c:v>
                </c:pt>
                <c:pt idx="15451">
                  <c:v>15451</c:v>
                </c:pt>
                <c:pt idx="15452">
                  <c:v>15452</c:v>
                </c:pt>
                <c:pt idx="15453">
                  <c:v>15453</c:v>
                </c:pt>
                <c:pt idx="15454">
                  <c:v>15454</c:v>
                </c:pt>
                <c:pt idx="15455">
                  <c:v>15455</c:v>
                </c:pt>
                <c:pt idx="15456">
                  <c:v>15456</c:v>
                </c:pt>
                <c:pt idx="15457">
                  <c:v>15457</c:v>
                </c:pt>
                <c:pt idx="15458">
                  <c:v>15458</c:v>
                </c:pt>
                <c:pt idx="15459">
                  <c:v>15459</c:v>
                </c:pt>
                <c:pt idx="15460">
                  <c:v>15460</c:v>
                </c:pt>
                <c:pt idx="15461">
                  <c:v>15461</c:v>
                </c:pt>
                <c:pt idx="15462">
                  <c:v>15462</c:v>
                </c:pt>
                <c:pt idx="15463">
                  <c:v>15463</c:v>
                </c:pt>
                <c:pt idx="15464">
                  <c:v>15464</c:v>
                </c:pt>
                <c:pt idx="15465">
                  <c:v>15465</c:v>
                </c:pt>
                <c:pt idx="15466">
                  <c:v>15466</c:v>
                </c:pt>
                <c:pt idx="15467">
                  <c:v>15467</c:v>
                </c:pt>
                <c:pt idx="15468">
                  <c:v>15468</c:v>
                </c:pt>
                <c:pt idx="15469">
                  <c:v>15469</c:v>
                </c:pt>
                <c:pt idx="15470">
                  <c:v>15470</c:v>
                </c:pt>
                <c:pt idx="15471">
                  <c:v>15471</c:v>
                </c:pt>
                <c:pt idx="15472">
                  <c:v>15472</c:v>
                </c:pt>
                <c:pt idx="15473">
                  <c:v>15473</c:v>
                </c:pt>
                <c:pt idx="15474">
                  <c:v>15474</c:v>
                </c:pt>
                <c:pt idx="15475">
                  <c:v>15475</c:v>
                </c:pt>
                <c:pt idx="15476">
                  <c:v>15476</c:v>
                </c:pt>
                <c:pt idx="15477">
                  <c:v>15477</c:v>
                </c:pt>
                <c:pt idx="15478">
                  <c:v>15478</c:v>
                </c:pt>
                <c:pt idx="15479">
                  <c:v>15479</c:v>
                </c:pt>
                <c:pt idx="15480">
                  <c:v>15480</c:v>
                </c:pt>
                <c:pt idx="15481">
                  <c:v>15481</c:v>
                </c:pt>
                <c:pt idx="15482">
                  <c:v>15482</c:v>
                </c:pt>
                <c:pt idx="15483">
                  <c:v>15483</c:v>
                </c:pt>
                <c:pt idx="15484">
                  <c:v>15484</c:v>
                </c:pt>
                <c:pt idx="15485">
                  <c:v>15485</c:v>
                </c:pt>
                <c:pt idx="15486">
                  <c:v>15486</c:v>
                </c:pt>
                <c:pt idx="15487">
                  <c:v>15487</c:v>
                </c:pt>
                <c:pt idx="15488">
                  <c:v>15488</c:v>
                </c:pt>
                <c:pt idx="15489">
                  <c:v>15489</c:v>
                </c:pt>
                <c:pt idx="15490">
                  <c:v>15490</c:v>
                </c:pt>
                <c:pt idx="15491">
                  <c:v>15491</c:v>
                </c:pt>
                <c:pt idx="15492">
                  <c:v>15492</c:v>
                </c:pt>
                <c:pt idx="15493">
                  <c:v>15493</c:v>
                </c:pt>
                <c:pt idx="15494">
                  <c:v>15494</c:v>
                </c:pt>
                <c:pt idx="15495">
                  <c:v>15495</c:v>
                </c:pt>
                <c:pt idx="15496">
                  <c:v>15496</c:v>
                </c:pt>
                <c:pt idx="15497">
                  <c:v>15497</c:v>
                </c:pt>
                <c:pt idx="15498">
                  <c:v>15498</c:v>
                </c:pt>
                <c:pt idx="15499">
                  <c:v>15499</c:v>
                </c:pt>
                <c:pt idx="15500">
                  <c:v>15500</c:v>
                </c:pt>
                <c:pt idx="15501">
                  <c:v>15501</c:v>
                </c:pt>
                <c:pt idx="15502">
                  <c:v>15502</c:v>
                </c:pt>
                <c:pt idx="15503">
                  <c:v>15503</c:v>
                </c:pt>
                <c:pt idx="15504">
                  <c:v>15504</c:v>
                </c:pt>
                <c:pt idx="15505">
                  <c:v>15505</c:v>
                </c:pt>
                <c:pt idx="15506">
                  <c:v>15506</c:v>
                </c:pt>
                <c:pt idx="15507">
                  <c:v>15507</c:v>
                </c:pt>
                <c:pt idx="15508">
                  <c:v>15508</c:v>
                </c:pt>
                <c:pt idx="15509">
                  <c:v>15509</c:v>
                </c:pt>
                <c:pt idx="15510">
                  <c:v>15510</c:v>
                </c:pt>
                <c:pt idx="15511">
                  <c:v>15511</c:v>
                </c:pt>
                <c:pt idx="15512">
                  <c:v>15512</c:v>
                </c:pt>
                <c:pt idx="15513">
                  <c:v>15513</c:v>
                </c:pt>
                <c:pt idx="15514">
                  <c:v>15514</c:v>
                </c:pt>
                <c:pt idx="15515">
                  <c:v>15515</c:v>
                </c:pt>
                <c:pt idx="15516">
                  <c:v>15516</c:v>
                </c:pt>
                <c:pt idx="15517">
                  <c:v>15517</c:v>
                </c:pt>
                <c:pt idx="15518">
                  <c:v>15518</c:v>
                </c:pt>
                <c:pt idx="15519">
                  <c:v>15519</c:v>
                </c:pt>
                <c:pt idx="15520">
                  <c:v>15520</c:v>
                </c:pt>
                <c:pt idx="15521">
                  <c:v>15521</c:v>
                </c:pt>
                <c:pt idx="15522">
                  <c:v>15522</c:v>
                </c:pt>
                <c:pt idx="15523">
                  <c:v>15523</c:v>
                </c:pt>
                <c:pt idx="15524">
                  <c:v>15524</c:v>
                </c:pt>
                <c:pt idx="15525">
                  <c:v>15525</c:v>
                </c:pt>
                <c:pt idx="15526">
                  <c:v>15526</c:v>
                </c:pt>
                <c:pt idx="15527">
                  <c:v>15527</c:v>
                </c:pt>
                <c:pt idx="15528">
                  <c:v>15528</c:v>
                </c:pt>
                <c:pt idx="15529">
                  <c:v>15529</c:v>
                </c:pt>
                <c:pt idx="15530">
                  <c:v>15530</c:v>
                </c:pt>
                <c:pt idx="15531">
                  <c:v>15531</c:v>
                </c:pt>
                <c:pt idx="15532">
                  <c:v>15532</c:v>
                </c:pt>
                <c:pt idx="15533">
                  <c:v>15533</c:v>
                </c:pt>
                <c:pt idx="15534">
                  <c:v>15534</c:v>
                </c:pt>
                <c:pt idx="15535">
                  <c:v>15535</c:v>
                </c:pt>
                <c:pt idx="15536">
                  <c:v>15536</c:v>
                </c:pt>
                <c:pt idx="15537">
                  <c:v>15537</c:v>
                </c:pt>
                <c:pt idx="15538">
                  <c:v>15538</c:v>
                </c:pt>
                <c:pt idx="15539">
                  <c:v>15539</c:v>
                </c:pt>
                <c:pt idx="15540">
                  <c:v>15540</c:v>
                </c:pt>
                <c:pt idx="15541">
                  <c:v>15541</c:v>
                </c:pt>
                <c:pt idx="15542">
                  <c:v>15542</c:v>
                </c:pt>
                <c:pt idx="15543">
                  <c:v>15543</c:v>
                </c:pt>
                <c:pt idx="15544">
                  <c:v>15544</c:v>
                </c:pt>
                <c:pt idx="15545">
                  <c:v>15545</c:v>
                </c:pt>
                <c:pt idx="15546">
                  <c:v>15546</c:v>
                </c:pt>
                <c:pt idx="15547">
                  <c:v>15547</c:v>
                </c:pt>
                <c:pt idx="15548">
                  <c:v>15548</c:v>
                </c:pt>
                <c:pt idx="15549">
                  <c:v>15549</c:v>
                </c:pt>
                <c:pt idx="15550">
                  <c:v>15550</c:v>
                </c:pt>
                <c:pt idx="15551">
                  <c:v>15551</c:v>
                </c:pt>
                <c:pt idx="15552">
                  <c:v>15552</c:v>
                </c:pt>
                <c:pt idx="15553">
                  <c:v>15553</c:v>
                </c:pt>
                <c:pt idx="15554">
                  <c:v>15554</c:v>
                </c:pt>
                <c:pt idx="15555">
                  <c:v>15555</c:v>
                </c:pt>
                <c:pt idx="15556">
                  <c:v>15556</c:v>
                </c:pt>
                <c:pt idx="15557">
                  <c:v>15557</c:v>
                </c:pt>
                <c:pt idx="15558">
                  <c:v>15558</c:v>
                </c:pt>
                <c:pt idx="15559">
                  <c:v>15559</c:v>
                </c:pt>
                <c:pt idx="15560">
                  <c:v>15560</c:v>
                </c:pt>
                <c:pt idx="15561">
                  <c:v>15561</c:v>
                </c:pt>
                <c:pt idx="15562">
                  <c:v>15562</c:v>
                </c:pt>
                <c:pt idx="15563">
                  <c:v>15563</c:v>
                </c:pt>
                <c:pt idx="15564">
                  <c:v>15564</c:v>
                </c:pt>
                <c:pt idx="15565">
                  <c:v>15565</c:v>
                </c:pt>
                <c:pt idx="15566">
                  <c:v>15566</c:v>
                </c:pt>
                <c:pt idx="15567">
                  <c:v>15567</c:v>
                </c:pt>
                <c:pt idx="15568">
                  <c:v>15568</c:v>
                </c:pt>
                <c:pt idx="15569">
                  <c:v>15569</c:v>
                </c:pt>
                <c:pt idx="15570">
                  <c:v>15570</c:v>
                </c:pt>
                <c:pt idx="15571">
                  <c:v>15571</c:v>
                </c:pt>
                <c:pt idx="15572">
                  <c:v>15572</c:v>
                </c:pt>
                <c:pt idx="15573">
                  <c:v>15573</c:v>
                </c:pt>
                <c:pt idx="15574">
                  <c:v>15574</c:v>
                </c:pt>
                <c:pt idx="15575">
                  <c:v>15575</c:v>
                </c:pt>
                <c:pt idx="15576">
                  <c:v>15576</c:v>
                </c:pt>
                <c:pt idx="15577">
                  <c:v>15577</c:v>
                </c:pt>
                <c:pt idx="15578">
                  <c:v>15578</c:v>
                </c:pt>
                <c:pt idx="15579">
                  <c:v>15579</c:v>
                </c:pt>
                <c:pt idx="15580">
                  <c:v>15580</c:v>
                </c:pt>
                <c:pt idx="15581">
                  <c:v>15581</c:v>
                </c:pt>
                <c:pt idx="15582">
                  <c:v>15582</c:v>
                </c:pt>
                <c:pt idx="15583">
                  <c:v>15583</c:v>
                </c:pt>
                <c:pt idx="15584">
                  <c:v>15584</c:v>
                </c:pt>
                <c:pt idx="15585">
                  <c:v>15585</c:v>
                </c:pt>
                <c:pt idx="15586">
                  <c:v>15586</c:v>
                </c:pt>
                <c:pt idx="15587">
                  <c:v>15587</c:v>
                </c:pt>
                <c:pt idx="15588">
                  <c:v>15588</c:v>
                </c:pt>
                <c:pt idx="15589">
                  <c:v>15589</c:v>
                </c:pt>
                <c:pt idx="15590">
                  <c:v>15590</c:v>
                </c:pt>
                <c:pt idx="15591">
                  <c:v>15591</c:v>
                </c:pt>
                <c:pt idx="15592">
                  <c:v>15592</c:v>
                </c:pt>
                <c:pt idx="15593">
                  <c:v>15593</c:v>
                </c:pt>
                <c:pt idx="15594">
                  <c:v>15594</c:v>
                </c:pt>
                <c:pt idx="15595">
                  <c:v>15595</c:v>
                </c:pt>
                <c:pt idx="15596">
                  <c:v>15596</c:v>
                </c:pt>
                <c:pt idx="15597">
                  <c:v>15597</c:v>
                </c:pt>
                <c:pt idx="15598">
                  <c:v>15598</c:v>
                </c:pt>
                <c:pt idx="15599">
                  <c:v>15599</c:v>
                </c:pt>
                <c:pt idx="15600">
                  <c:v>15600</c:v>
                </c:pt>
                <c:pt idx="15601">
                  <c:v>15601</c:v>
                </c:pt>
                <c:pt idx="15602">
                  <c:v>15602</c:v>
                </c:pt>
                <c:pt idx="15603">
                  <c:v>15603</c:v>
                </c:pt>
                <c:pt idx="15604">
                  <c:v>15604</c:v>
                </c:pt>
                <c:pt idx="15605">
                  <c:v>15605</c:v>
                </c:pt>
                <c:pt idx="15606">
                  <c:v>15606</c:v>
                </c:pt>
                <c:pt idx="15607">
                  <c:v>15607</c:v>
                </c:pt>
                <c:pt idx="15608">
                  <c:v>15608</c:v>
                </c:pt>
                <c:pt idx="15609">
                  <c:v>15609</c:v>
                </c:pt>
                <c:pt idx="15610">
                  <c:v>15610</c:v>
                </c:pt>
                <c:pt idx="15611">
                  <c:v>15611</c:v>
                </c:pt>
                <c:pt idx="15612">
                  <c:v>15612</c:v>
                </c:pt>
                <c:pt idx="15613">
                  <c:v>15613</c:v>
                </c:pt>
                <c:pt idx="15614">
                  <c:v>15614</c:v>
                </c:pt>
                <c:pt idx="15615">
                  <c:v>15615</c:v>
                </c:pt>
                <c:pt idx="15616">
                  <c:v>15616</c:v>
                </c:pt>
                <c:pt idx="15617">
                  <c:v>15617</c:v>
                </c:pt>
                <c:pt idx="15618">
                  <c:v>15618</c:v>
                </c:pt>
                <c:pt idx="15619">
                  <c:v>15619</c:v>
                </c:pt>
                <c:pt idx="15620">
                  <c:v>15620</c:v>
                </c:pt>
                <c:pt idx="15621">
                  <c:v>15621</c:v>
                </c:pt>
                <c:pt idx="15622">
                  <c:v>15622</c:v>
                </c:pt>
                <c:pt idx="15623">
                  <c:v>15623</c:v>
                </c:pt>
                <c:pt idx="15624">
                  <c:v>15624</c:v>
                </c:pt>
                <c:pt idx="15625">
                  <c:v>15625</c:v>
                </c:pt>
                <c:pt idx="15626">
                  <c:v>15626</c:v>
                </c:pt>
                <c:pt idx="15627">
                  <c:v>15627</c:v>
                </c:pt>
                <c:pt idx="15628">
                  <c:v>15628</c:v>
                </c:pt>
                <c:pt idx="15629">
                  <c:v>15629</c:v>
                </c:pt>
                <c:pt idx="15630">
                  <c:v>15630</c:v>
                </c:pt>
                <c:pt idx="15631">
                  <c:v>15631</c:v>
                </c:pt>
                <c:pt idx="15632">
                  <c:v>15632</c:v>
                </c:pt>
                <c:pt idx="15633">
                  <c:v>15633</c:v>
                </c:pt>
                <c:pt idx="15634">
                  <c:v>15634</c:v>
                </c:pt>
                <c:pt idx="15635">
                  <c:v>15635</c:v>
                </c:pt>
                <c:pt idx="15636">
                  <c:v>15636</c:v>
                </c:pt>
                <c:pt idx="15637">
                  <c:v>15637</c:v>
                </c:pt>
                <c:pt idx="15638">
                  <c:v>15638</c:v>
                </c:pt>
                <c:pt idx="15639">
                  <c:v>15639</c:v>
                </c:pt>
                <c:pt idx="15640">
                  <c:v>15640</c:v>
                </c:pt>
                <c:pt idx="15641">
                  <c:v>15641</c:v>
                </c:pt>
                <c:pt idx="15642">
                  <c:v>15642</c:v>
                </c:pt>
                <c:pt idx="15643">
                  <c:v>15643</c:v>
                </c:pt>
                <c:pt idx="15644">
                  <c:v>15644</c:v>
                </c:pt>
                <c:pt idx="15645">
                  <c:v>15645</c:v>
                </c:pt>
                <c:pt idx="15646">
                  <c:v>15646</c:v>
                </c:pt>
                <c:pt idx="15647">
                  <c:v>15647</c:v>
                </c:pt>
                <c:pt idx="15648">
                  <c:v>15648</c:v>
                </c:pt>
                <c:pt idx="15649">
                  <c:v>15649</c:v>
                </c:pt>
                <c:pt idx="15650">
                  <c:v>15650</c:v>
                </c:pt>
                <c:pt idx="15651">
                  <c:v>15651</c:v>
                </c:pt>
                <c:pt idx="15652">
                  <c:v>15652</c:v>
                </c:pt>
                <c:pt idx="15653">
                  <c:v>15653</c:v>
                </c:pt>
                <c:pt idx="15654">
                  <c:v>15654</c:v>
                </c:pt>
                <c:pt idx="15655">
                  <c:v>15655</c:v>
                </c:pt>
                <c:pt idx="15656">
                  <c:v>15656</c:v>
                </c:pt>
                <c:pt idx="15657">
                  <c:v>15657</c:v>
                </c:pt>
                <c:pt idx="15658">
                  <c:v>15658</c:v>
                </c:pt>
                <c:pt idx="15659">
                  <c:v>15659</c:v>
                </c:pt>
                <c:pt idx="15660">
                  <c:v>15660</c:v>
                </c:pt>
                <c:pt idx="15661">
                  <c:v>15661</c:v>
                </c:pt>
                <c:pt idx="15662">
                  <c:v>15662</c:v>
                </c:pt>
                <c:pt idx="15663">
                  <c:v>15663</c:v>
                </c:pt>
                <c:pt idx="15664">
                  <c:v>15664</c:v>
                </c:pt>
                <c:pt idx="15665">
                  <c:v>15665</c:v>
                </c:pt>
                <c:pt idx="15666">
                  <c:v>15666</c:v>
                </c:pt>
                <c:pt idx="15667">
                  <c:v>15667</c:v>
                </c:pt>
                <c:pt idx="15668">
                  <c:v>15668</c:v>
                </c:pt>
                <c:pt idx="15669">
                  <c:v>15669</c:v>
                </c:pt>
                <c:pt idx="15670">
                  <c:v>15670</c:v>
                </c:pt>
                <c:pt idx="15671">
                  <c:v>15671</c:v>
                </c:pt>
                <c:pt idx="15672">
                  <c:v>15672</c:v>
                </c:pt>
                <c:pt idx="15673">
                  <c:v>15673</c:v>
                </c:pt>
                <c:pt idx="15674">
                  <c:v>15674</c:v>
                </c:pt>
                <c:pt idx="15675">
                  <c:v>15675</c:v>
                </c:pt>
                <c:pt idx="15676">
                  <c:v>15676</c:v>
                </c:pt>
                <c:pt idx="15677">
                  <c:v>15677</c:v>
                </c:pt>
                <c:pt idx="15678">
                  <c:v>15678</c:v>
                </c:pt>
                <c:pt idx="15679">
                  <c:v>15679</c:v>
                </c:pt>
                <c:pt idx="15680">
                  <c:v>15680</c:v>
                </c:pt>
                <c:pt idx="15681">
                  <c:v>15681</c:v>
                </c:pt>
                <c:pt idx="15682">
                  <c:v>15682</c:v>
                </c:pt>
                <c:pt idx="15683">
                  <c:v>15683</c:v>
                </c:pt>
                <c:pt idx="15684">
                  <c:v>15684</c:v>
                </c:pt>
                <c:pt idx="15685">
                  <c:v>15685</c:v>
                </c:pt>
                <c:pt idx="15686">
                  <c:v>15686</c:v>
                </c:pt>
                <c:pt idx="15687">
                  <c:v>15687</c:v>
                </c:pt>
                <c:pt idx="15688">
                  <c:v>15688</c:v>
                </c:pt>
                <c:pt idx="15689">
                  <c:v>15689</c:v>
                </c:pt>
                <c:pt idx="15690">
                  <c:v>15690</c:v>
                </c:pt>
                <c:pt idx="15691">
                  <c:v>15691</c:v>
                </c:pt>
                <c:pt idx="15692">
                  <c:v>15692</c:v>
                </c:pt>
                <c:pt idx="15693">
                  <c:v>15693</c:v>
                </c:pt>
                <c:pt idx="15694">
                  <c:v>15694</c:v>
                </c:pt>
                <c:pt idx="15695">
                  <c:v>15695</c:v>
                </c:pt>
                <c:pt idx="15696">
                  <c:v>15696</c:v>
                </c:pt>
                <c:pt idx="15697">
                  <c:v>15697</c:v>
                </c:pt>
                <c:pt idx="15698">
                  <c:v>15698</c:v>
                </c:pt>
                <c:pt idx="15699">
                  <c:v>15699</c:v>
                </c:pt>
                <c:pt idx="15700">
                  <c:v>15700</c:v>
                </c:pt>
                <c:pt idx="15701">
                  <c:v>15701</c:v>
                </c:pt>
                <c:pt idx="15702">
                  <c:v>15702</c:v>
                </c:pt>
                <c:pt idx="15703">
                  <c:v>15703</c:v>
                </c:pt>
                <c:pt idx="15704">
                  <c:v>15704</c:v>
                </c:pt>
                <c:pt idx="15705">
                  <c:v>15705</c:v>
                </c:pt>
                <c:pt idx="15706">
                  <c:v>15706</c:v>
                </c:pt>
                <c:pt idx="15707">
                  <c:v>15707</c:v>
                </c:pt>
                <c:pt idx="15708">
                  <c:v>15708</c:v>
                </c:pt>
                <c:pt idx="15709">
                  <c:v>15709</c:v>
                </c:pt>
                <c:pt idx="15710">
                  <c:v>15710</c:v>
                </c:pt>
                <c:pt idx="15711">
                  <c:v>15711</c:v>
                </c:pt>
                <c:pt idx="15712">
                  <c:v>15712</c:v>
                </c:pt>
                <c:pt idx="15713">
                  <c:v>15713</c:v>
                </c:pt>
                <c:pt idx="15714">
                  <c:v>15714</c:v>
                </c:pt>
                <c:pt idx="15715">
                  <c:v>15715</c:v>
                </c:pt>
                <c:pt idx="15716">
                  <c:v>15716</c:v>
                </c:pt>
                <c:pt idx="15717">
                  <c:v>15717</c:v>
                </c:pt>
                <c:pt idx="15718">
                  <c:v>15718</c:v>
                </c:pt>
                <c:pt idx="15719">
                  <c:v>15719</c:v>
                </c:pt>
                <c:pt idx="15720">
                  <c:v>15720</c:v>
                </c:pt>
                <c:pt idx="15721">
                  <c:v>15721</c:v>
                </c:pt>
                <c:pt idx="15722">
                  <c:v>15722</c:v>
                </c:pt>
                <c:pt idx="15723">
                  <c:v>15723</c:v>
                </c:pt>
                <c:pt idx="15724">
                  <c:v>15724</c:v>
                </c:pt>
                <c:pt idx="15725">
                  <c:v>15725</c:v>
                </c:pt>
                <c:pt idx="15726">
                  <c:v>15726</c:v>
                </c:pt>
                <c:pt idx="15727">
                  <c:v>15727</c:v>
                </c:pt>
                <c:pt idx="15728">
                  <c:v>15728</c:v>
                </c:pt>
                <c:pt idx="15729">
                  <c:v>15729</c:v>
                </c:pt>
                <c:pt idx="15730">
                  <c:v>15730</c:v>
                </c:pt>
                <c:pt idx="15731">
                  <c:v>15731</c:v>
                </c:pt>
                <c:pt idx="15732">
                  <c:v>15732</c:v>
                </c:pt>
                <c:pt idx="15733">
                  <c:v>15733</c:v>
                </c:pt>
                <c:pt idx="15734">
                  <c:v>15734</c:v>
                </c:pt>
                <c:pt idx="15735">
                  <c:v>15735</c:v>
                </c:pt>
                <c:pt idx="15736">
                  <c:v>15736</c:v>
                </c:pt>
                <c:pt idx="15737">
                  <c:v>15737</c:v>
                </c:pt>
                <c:pt idx="15738">
                  <c:v>15738</c:v>
                </c:pt>
                <c:pt idx="15739">
                  <c:v>15739</c:v>
                </c:pt>
                <c:pt idx="15740">
                  <c:v>15740</c:v>
                </c:pt>
                <c:pt idx="15741">
                  <c:v>15741</c:v>
                </c:pt>
                <c:pt idx="15742">
                  <c:v>15742</c:v>
                </c:pt>
                <c:pt idx="15743">
                  <c:v>15743</c:v>
                </c:pt>
                <c:pt idx="15744">
                  <c:v>15744</c:v>
                </c:pt>
                <c:pt idx="15745">
                  <c:v>15745</c:v>
                </c:pt>
                <c:pt idx="15746">
                  <c:v>15746</c:v>
                </c:pt>
                <c:pt idx="15747">
                  <c:v>15747</c:v>
                </c:pt>
                <c:pt idx="15748">
                  <c:v>15748</c:v>
                </c:pt>
                <c:pt idx="15749">
                  <c:v>15749</c:v>
                </c:pt>
                <c:pt idx="15750">
                  <c:v>15750</c:v>
                </c:pt>
                <c:pt idx="15751">
                  <c:v>15751</c:v>
                </c:pt>
                <c:pt idx="15752">
                  <c:v>15752</c:v>
                </c:pt>
                <c:pt idx="15753">
                  <c:v>15753</c:v>
                </c:pt>
                <c:pt idx="15754">
                  <c:v>15754</c:v>
                </c:pt>
                <c:pt idx="15755">
                  <c:v>15755</c:v>
                </c:pt>
                <c:pt idx="15756">
                  <c:v>15756</c:v>
                </c:pt>
                <c:pt idx="15757">
                  <c:v>15757</c:v>
                </c:pt>
                <c:pt idx="15758">
                  <c:v>15758</c:v>
                </c:pt>
                <c:pt idx="15759">
                  <c:v>15759</c:v>
                </c:pt>
                <c:pt idx="15760">
                  <c:v>15760</c:v>
                </c:pt>
                <c:pt idx="15761">
                  <c:v>15761</c:v>
                </c:pt>
                <c:pt idx="15762">
                  <c:v>15762</c:v>
                </c:pt>
                <c:pt idx="15763">
                  <c:v>15763</c:v>
                </c:pt>
                <c:pt idx="15764">
                  <c:v>15764</c:v>
                </c:pt>
                <c:pt idx="15765">
                  <c:v>15765</c:v>
                </c:pt>
                <c:pt idx="15766">
                  <c:v>15766</c:v>
                </c:pt>
                <c:pt idx="15767">
                  <c:v>15767</c:v>
                </c:pt>
                <c:pt idx="15768">
                  <c:v>15768</c:v>
                </c:pt>
                <c:pt idx="15769">
                  <c:v>15769</c:v>
                </c:pt>
                <c:pt idx="15770">
                  <c:v>15770</c:v>
                </c:pt>
                <c:pt idx="15771">
                  <c:v>15771</c:v>
                </c:pt>
                <c:pt idx="15772">
                  <c:v>15772</c:v>
                </c:pt>
                <c:pt idx="15773">
                  <c:v>15773</c:v>
                </c:pt>
                <c:pt idx="15774">
                  <c:v>15774</c:v>
                </c:pt>
                <c:pt idx="15775">
                  <c:v>15775</c:v>
                </c:pt>
                <c:pt idx="15776">
                  <c:v>15776</c:v>
                </c:pt>
                <c:pt idx="15777">
                  <c:v>15777</c:v>
                </c:pt>
                <c:pt idx="15778">
                  <c:v>15778</c:v>
                </c:pt>
                <c:pt idx="15779">
                  <c:v>15779</c:v>
                </c:pt>
                <c:pt idx="15780">
                  <c:v>15780</c:v>
                </c:pt>
                <c:pt idx="15781">
                  <c:v>15781</c:v>
                </c:pt>
                <c:pt idx="15782">
                  <c:v>15782</c:v>
                </c:pt>
                <c:pt idx="15783">
                  <c:v>15783</c:v>
                </c:pt>
                <c:pt idx="15784">
                  <c:v>15784</c:v>
                </c:pt>
                <c:pt idx="15785">
                  <c:v>15785</c:v>
                </c:pt>
                <c:pt idx="15786">
                  <c:v>15786</c:v>
                </c:pt>
                <c:pt idx="15787">
                  <c:v>15787</c:v>
                </c:pt>
                <c:pt idx="15788">
                  <c:v>15788</c:v>
                </c:pt>
                <c:pt idx="15789">
                  <c:v>15789</c:v>
                </c:pt>
                <c:pt idx="15790">
                  <c:v>15790</c:v>
                </c:pt>
                <c:pt idx="15791">
                  <c:v>15791</c:v>
                </c:pt>
                <c:pt idx="15792">
                  <c:v>15792</c:v>
                </c:pt>
                <c:pt idx="15793">
                  <c:v>15793</c:v>
                </c:pt>
                <c:pt idx="15794">
                  <c:v>15794</c:v>
                </c:pt>
                <c:pt idx="15795">
                  <c:v>15795</c:v>
                </c:pt>
                <c:pt idx="15796">
                  <c:v>15796</c:v>
                </c:pt>
                <c:pt idx="15797">
                  <c:v>15797</c:v>
                </c:pt>
                <c:pt idx="15798">
                  <c:v>15798</c:v>
                </c:pt>
                <c:pt idx="15799">
                  <c:v>15799</c:v>
                </c:pt>
                <c:pt idx="15800">
                  <c:v>15800</c:v>
                </c:pt>
                <c:pt idx="15801">
                  <c:v>15801</c:v>
                </c:pt>
                <c:pt idx="15802">
                  <c:v>15802</c:v>
                </c:pt>
                <c:pt idx="15803">
                  <c:v>15803</c:v>
                </c:pt>
                <c:pt idx="15804">
                  <c:v>15804</c:v>
                </c:pt>
                <c:pt idx="15805">
                  <c:v>15805</c:v>
                </c:pt>
                <c:pt idx="15806">
                  <c:v>15806</c:v>
                </c:pt>
                <c:pt idx="15807">
                  <c:v>15807</c:v>
                </c:pt>
                <c:pt idx="15808">
                  <c:v>15808</c:v>
                </c:pt>
                <c:pt idx="15809">
                  <c:v>15809</c:v>
                </c:pt>
                <c:pt idx="15810">
                  <c:v>15810</c:v>
                </c:pt>
                <c:pt idx="15811">
                  <c:v>15811</c:v>
                </c:pt>
                <c:pt idx="15812">
                  <c:v>15812</c:v>
                </c:pt>
                <c:pt idx="15813">
                  <c:v>15813</c:v>
                </c:pt>
                <c:pt idx="15814">
                  <c:v>15814</c:v>
                </c:pt>
                <c:pt idx="15815">
                  <c:v>15815</c:v>
                </c:pt>
                <c:pt idx="15816">
                  <c:v>15816</c:v>
                </c:pt>
                <c:pt idx="15817">
                  <c:v>15817</c:v>
                </c:pt>
                <c:pt idx="15818">
                  <c:v>15818</c:v>
                </c:pt>
                <c:pt idx="15819">
                  <c:v>15819</c:v>
                </c:pt>
                <c:pt idx="15820">
                  <c:v>15820</c:v>
                </c:pt>
                <c:pt idx="15821">
                  <c:v>15821</c:v>
                </c:pt>
                <c:pt idx="15822">
                  <c:v>15822</c:v>
                </c:pt>
                <c:pt idx="15823">
                  <c:v>15823</c:v>
                </c:pt>
                <c:pt idx="15824">
                  <c:v>15824</c:v>
                </c:pt>
                <c:pt idx="15825">
                  <c:v>15825</c:v>
                </c:pt>
                <c:pt idx="15826">
                  <c:v>15826</c:v>
                </c:pt>
                <c:pt idx="15827">
                  <c:v>15827</c:v>
                </c:pt>
                <c:pt idx="15828">
                  <c:v>15828</c:v>
                </c:pt>
                <c:pt idx="15829">
                  <c:v>15829</c:v>
                </c:pt>
                <c:pt idx="15830">
                  <c:v>15830</c:v>
                </c:pt>
                <c:pt idx="15831">
                  <c:v>15831</c:v>
                </c:pt>
                <c:pt idx="15832">
                  <c:v>15832</c:v>
                </c:pt>
                <c:pt idx="15833">
                  <c:v>15833</c:v>
                </c:pt>
                <c:pt idx="15834">
                  <c:v>15834</c:v>
                </c:pt>
                <c:pt idx="15835">
                  <c:v>15835</c:v>
                </c:pt>
                <c:pt idx="15836">
                  <c:v>15836</c:v>
                </c:pt>
                <c:pt idx="15837">
                  <c:v>15837</c:v>
                </c:pt>
                <c:pt idx="15838">
                  <c:v>15838</c:v>
                </c:pt>
                <c:pt idx="15839">
                  <c:v>15839</c:v>
                </c:pt>
                <c:pt idx="15840">
                  <c:v>15840</c:v>
                </c:pt>
                <c:pt idx="15841">
                  <c:v>15841</c:v>
                </c:pt>
                <c:pt idx="15842">
                  <c:v>15842</c:v>
                </c:pt>
                <c:pt idx="15843">
                  <c:v>15843</c:v>
                </c:pt>
                <c:pt idx="15844">
                  <c:v>15844</c:v>
                </c:pt>
                <c:pt idx="15845">
                  <c:v>15845</c:v>
                </c:pt>
                <c:pt idx="15846">
                  <c:v>15846</c:v>
                </c:pt>
                <c:pt idx="15847">
                  <c:v>15847</c:v>
                </c:pt>
                <c:pt idx="15848">
                  <c:v>15848</c:v>
                </c:pt>
                <c:pt idx="15849">
                  <c:v>15849</c:v>
                </c:pt>
                <c:pt idx="15850">
                  <c:v>15850</c:v>
                </c:pt>
                <c:pt idx="15851">
                  <c:v>15851</c:v>
                </c:pt>
                <c:pt idx="15852">
                  <c:v>15852</c:v>
                </c:pt>
                <c:pt idx="15853">
                  <c:v>15853</c:v>
                </c:pt>
                <c:pt idx="15854">
                  <c:v>15854</c:v>
                </c:pt>
                <c:pt idx="15855">
                  <c:v>15855</c:v>
                </c:pt>
                <c:pt idx="15856">
                  <c:v>15856</c:v>
                </c:pt>
                <c:pt idx="15857">
                  <c:v>15857</c:v>
                </c:pt>
                <c:pt idx="15858">
                  <c:v>15858</c:v>
                </c:pt>
                <c:pt idx="15859">
                  <c:v>15859</c:v>
                </c:pt>
                <c:pt idx="15860">
                  <c:v>15860</c:v>
                </c:pt>
                <c:pt idx="15861">
                  <c:v>15861</c:v>
                </c:pt>
                <c:pt idx="15862">
                  <c:v>15862</c:v>
                </c:pt>
                <c:pt idx="15863">
                  <c:v>15863</c:v>
                </c:pt>
                <c:pt idx="15864">
                  <c:v>15864</c:v>
                </c:pt>
                <c:pt idx="15865">
                  <c:v>15865</c:v>
                </c:pt>
                <c:pt idx="15866">
                  <c:v>15866</c:v>
                </c:pt>
                <c:pt idx="15867">
                  <c:v>15867</c:v>
                </c:pt>
                <c:pt idx="15868">
                  <c:v>15868</c:v>
                </c:pt>
                <c:pt idx="15869">
                  <c:v>15869</c:v>
                </c:pt>
                <c:pt idx="15870">
                  <c:v>15870</c:v>
                </c:pt>
                <c:pt idx="15871">
                  <c:v>15871</c:v>
                </c:pt>
                <c:pt idx="15872">
                  <c:v>15872</c:v>
                </c:pt>
                <c:pt idx="15873">
                  <c:v>15873</c:v>
                </c:pt>
                <c:pt idx="15874">
                  <c:v>15874</c:v>
                </c:pt>
                <c:pt idx="15875">
                  <c:v>15875</c:v>
                </c:pt>
                <c:pt idx="15876">
                  <c:v>15876</c:v>
                </c:pt>
                <c:pt idx="15877">
                  <c:v>15877</c:v>
                </c:pt>
                <c:pt idx="15878">
                  <c:v>15878</c:v>
                </c:pt>
                <c:pt idx="15879">
                  <c:v>15879</c:v>
                </c:pt>
                <c:pt idx="15880">
                  <c:v>15880</c:v>
                </c:pt>
                <c:pt idx="15881">
                  <c:v>15881</c:v>
                </c:pt>
                <c:pt idx="15882">
                  <c:v>15882</c:v>
                </c:pt>
                <c:pt idx="15883">
                  <c:v>15883</c:v>
                </c:pt>
                <c:pt idx="15884">
                  <c:v>15884</c:v>
                </c:pt>
                <c:pt idx="15885">
                  <c:v>15885</c:v>
                </c:pt>
                <c:pt idx="15886">
                  <c:v>15886</c:v>
                </c:pt>
                <c:pt idx="15887">
                  <c:v>15887</c:v>
                </c:pt>
                <c:pt idx="15888">
                  <c:v>15888</c:v>
                </c:pt>
                <c:pt idx="15889">
                  <c:v>15889</c:v>
                </c:pt>
                <c:pt idx="15890">
                  <c:v>15890</c:v>
                </c:pt>
                <c:pt idx="15891">
                  <c:v>15891</c:v>
                </c:pt>
                <c:pt idx="15892">
                  <c:v>15892</c:v>
                </c:pt>
                <c:pt idx="15893">
                  <c:v>15893</c:v>
                </c:pt>
                <c:pt idx="15894">
                  <c:v>15894</c:v>
                </c:pt>
                <c:pt idx="15895">
                  <c:v>15895</c:v>
                </c:pt>
                <c:pt idx="15896">
                  <c:v>15896</c:v>
                </c:pt>
                <c:pt idx="15897">
                  <c:v>15897</c:v>
                </c:pt>
                <c:pt idx="15898">
                  <c:v>15898</c:v>
                </c:pt>
                <c:pt idx="15899">
                  <c:v>15899</c:v>
                </c:pt>
                <c:pt idx="15900">
                  <c:v>15900</c:v>
                </c:pt>
                <c:pt idx="15901">
                  <c:v>15901</c:v>
                </c:pt>
                <c:pt idx="15902">
                  <c:v>15902</c:v>
                </c:pt>
                <c:pt idx="15903">
                  <c:v>15903</c:v>
                </c:pt>
                <c:pt idx="15904">
                  <c:v>15904</c:v>
                </c:pt>
                <c:pt idx="15905">
                  <c:v>15905</c:v>
                </c:pt>
                <c:pt idx="15906">
                  <c:v>15906</c:v>
                </c:pt>
                <c:pt idx="15907">
                  <c:v>15907</c:v>
                </c:pt>
                <c:pt idx="15908">
                  <c:v>15908</c:v>
                </c:pt>
                <c:pt idx="15909">
                  <c:v>15909</c:v>
                </c:pt>
                <c:pt idx="15910">
                  <c:v>15910</c:v>
                </c:pt>
                <c:pt idx="15911">
                  <c:v>15911</c:v>
                </c:pt>
                <c:pt idx="15912">
                  <c:v>15912</c:v>
                </c:pt>
                <c:pt idx="15913">
                  <c:v>15913</c:v>
                </c:pt>
                <c:pt idx="15914">
                  <c:v>15914</c:v>
                </c:pt>
                <c:pt idx="15915">
                  <c:v>15915</c:v>
                </c:pt>
                <c:pt idx="15916">
                  <c:v>15916</c:v>
                </c:pt>
                <c:pt idx="15917">
                  <c:v>15917</c:v>
                </c:pt>
                <c:pt idx="15918">
                  <c:v>15918</c:v>
                </c:pt>
                <c:pt idx="15919">
                  <c:v>15919</c:v>
                </c:pt>
                <c:pt idx="15920">
                  <c:v>15920</c:v>
                </c:pt>
                <c:pt idx="15921">
                  <c:v>15921</c:v>
                </c:pt>
                <c:pt idx="15922">
                  <c:v>15922</c:v>
                </c:pt>
                <c:pt idx="15923">
                  <c:v>15923</c:v>
                </c:pt>
                <c:pt idx="15924">
                  <c:v>15924</c:v>
                </c:pt>
                <c:pt idx="15925">
                  <c:v>15925</c:v>
                </c:pt>
                <c:pt idx="15926">
                  <c:v>15926</c:v>
                </c:pt>
                <c:pt idx="15927">
                  <c:v>15927</c:v>
                </c:pt>
                <c:pt idx="15928">
                  <c:v>15928</c:v>
                </c:pt>
                <c:pt idx="15929">
                  <c:v>15929</c:v>
                </c:pt>
                <c:pt idx="15930">
                  <c:v>15930</c:v>
                </c:pt>
                <c:pt idx="15931">
                  <c:v>15931</c:v>
                </c:pt>
                <c:pt idx="15932">
                  <c:v>15932</c:v>
                </c:pt>
                <c:pt idx="15933">
                  <c:v>15933</c:v>
                </c:pt>
                <c:pt idx="15934">
                  <c:v>15934</c:v>
                </c:pt>
                <c:pt idx="15935">
                  <c:v>15935</c:v>
                </c:pt>
                <c:pt idx="15936">
                  <c:v>15936</c:v>
                </c:pt>
                <c:pt idx="15937">
                  <c:v>15937</c:v>
                </c:pt>
                <c:pt idx="15938">
                  <c:v>15938</c:v>
                </c:pt>
                <c:pt idx="15939">
                  <c:v>15939</c:v>
                </c:pt>
                <c:pt idx="15940">
                  <c:v>15940</c:v>
                </c:pt>
                <c:pt idx="15941">
                  <c:v>15941</c:v>
                </c:pt>
                <c:pt idx="15942">
                  <c:v>15942</c:v>
                </c:pt>
                <c:pt idx="15943">
                  <c:v>15943</c:v>
                </c:pt>
                <c:pt idx="15944">
                  <c:v>15944</c:v>
                </c:pt>
                <c:pt idx="15945">
                  <c:v>15945</c:v>
                </c:pt>
                <c:pt idx="15946">
                  <c:v>15946</c:v>
                </c:pt>
                <c:pt idx="15947">
                  <c:v>15947</c:v>
                </c:pt>
                <c:pt idx="15948">
                  <c:v>15948</c:v>
                </c:pt>
                <c:pt idx="15949">
                  <c:v>15949</c:v>
                </c:pt>
                <c:pt idx="15950">
                  <c:v>15950</c:v>
                </c:pt>
                <c:pt idx="15951">
                  <c:v>15951</c:v>
                </c:pt>
                <c:pt idx="15952">
                  <c:v>15952</c:v>
                </c:pt>
                <c:pt idx="15953">
                  <c:v>15953</c:v>
                </c:pt>
                <c:pt idx="15954">
                  <c:v>15954</c:v>
                </c:pt>
                <c:pt idx="15955">
                  <c:v>15955</c:v>
                </c:pt>
                <c:pt idx="15956">
                  <c:v>15956</c:v>
                </c:pt>
                <c:pt idx="15957">
                  <c:v>15957</c:v>
                </c:pt>
                <c:pt idx="15958">
                  <c:v>15958</c:v>
                </c:pt>
                <c:pt idx="15959">
                  <c:v>15959</c:v>
                </c:pt>
                <c:pt idx="15960">
                  <c:v>15960</c:v>
                </c:pt>
                <c:pt idx="15961">
                  <c:v>15961</c:v>
                </c:pt>
                <c:pt idx="15962">
                  <c:v>15962</c:v>
                </c:pt>
                <c:pt idx="15963">
                  <c:v>15963</c:v>
                </c:pt>
                <c:pt idx="15964">
                  <c:v>15964</c:v>
                </c:pt>
                <c:pt idx="15965">
                  <c:v>15965</c:v>
                </c:pt>
                <c:pt idx="15966">
                  <c:v>15966</c:v>
                </c:pt>
                <c:pt idx="15967">
                  <c:v>15967</c:v>
                </c:pt>
                <c:pt idx="15968">
                  <c:v>15968</c:v>
                </c:pt>
                <c:pt idx="15969">
                  <c:v>15969</c:v>
                </c:pt>
                <c:pt idx="15970">
                  <c:v>15970</c:v>
                </c:pt>
                <c:pt idx="15971">
                  <c:v>15971</c:v>
                </c:pt>
                <c:pt idx="15972">
                  <c:v>15972</c:v>
                </c:pt>
                <c:pt idx="15973">
                  <c:v>15973</c:v>
                </c:pt>
                <c:pt idx="15974">
                  <c:v>15974</c:v>
                </c:pt>
                <c:pt idx="15975">
                  <c:v>15975</c:v>
                </c:pt>
                <c:pt idx="15976">
                  <c:v>15976</c:v>
                </c:pt>
                <c:pt idx="15977">
                  <c:v>15977</c:v>
                </c:pt>
                <c:pt idx="15978">
                  <c:v>15978</c:v>
                </c:pt>
                <c:pt idx="15979">
                  <c:v>15979</c:v>
                </c:pt>
                <c:pt idx="15980">
                  <c:v>15980</c:v>
                </c:pt>
                <c:pt idx="15981">
                  <c:v>15981</c:v>
                </c:pt>
                <c:pt idx="15982">
                  <c:v>15982</c:v>
                </c:pt>
                <c:pt idx="15983">
                  <c:v>15983</c:v>
                </c:pt>
                <c:pt idx="15984">
                  <c:v>15984</c:v>
                </c:pt>
                <c:pt idx="15985">
                  <c:v>15985</c:v>
                </c:pt>
                <c:pt idx="15986">
                  <c:v>15986</c:v>
                </c:pt>
                <c:pt idx="15987">
                  <c:v>15987</c:v>
                </c:pt>
                <c:pt idx="15988">
                  <c:v>15988</c:v>
                </c:pt>
                <c:pt idx="15989">
                  <c:v>15989</c:v>
                </c:pt>
                <c:pt idx="15990">
                  <c:v>15990</c:v>
                </c:pt>
                <c:pt idx="15991">
                  <c:v>15991</c:v>
                </c:pt>
                <c:pt idx="15992">
                  <c:v>15992</c:v>
                </c:pt>
                <c:pt idx="15993">
                  <c:v>15993</c:v>
                </c:pt>
                <c:pt idx="15994">
                  <c:v>15994</c:v>
                </c:pt>
                <c:pt idx="15995">
                  <c:v>15995</c:v>
                </c:pt>
                <c:pt idx="15996">
                  <c:v>15996</c:v>
                </c:pt>
                <c:pt idx="15997">
                  <c:v>15997</c:v>
                </c:pt>
                <c:pt idx="15998">
                  <c:v>15998</c:v>
                </c:pt>
                <c:pt idx="15999">
                  <c:v>15999</c:v>
                </c:pt>
                <c:pt idx="16000">
                  <c:v>16000</c:v>
                </c:pt>
                <c:pt idx="16001">
                  <c:v>16001</c:v>
                </c:pt>
                <c:pt idx="16002">
                  <c:v>16002</c:v>
                </c:pt>
                <c:pt idx="16003">
                  <c:v>16003</c:v>
                </c:pt>
                <c:pt idx="16004">
                  <c:v>16004</c:v>
                </c:pt>
                <c:pt idx="16005">
                  <c:v>16005</c:v>
                </c:pt>
                <c:pt idx="16006">
                  <c:v>16006</c:v>
                </c:pt>
                <c:pt idx="16007">
                  <c:v>16007</c:v>
                </c:pt>
                <c:pt idx="16008">
                  <c:v>16008</c:v>
                </c:pt>
                <c:pt idx="16009">
                  <c:v>16009</c:v>
                </c:pt>
                <c:pt idx="16010">
                  <c:v>16010</c:v>
                </c:pt>
                <c:pt idx="16011">
                  <c:v>16011</c:v>
                </c:pt>
                <c:pt idx="16012">
                  <c:v>16012</c:v>
                </c:pt>
                <c:pt idx="16013">
                  <c:v>16013</c:v>
                </c:pt>
                <c:pt idx="16014">
                  <c:v>16014</c:v>
                </c:pt>
                <c:pt idx="16015">
                  <c:v>16015</c:v>
                </c:pt>
                <c:pt idx="16016">
                  <c:v>16016</c:v>
                </c:pt>
                <c:pt idx="16017">
                  <c:v>16017</c:v>
                </c:pt>
                <c:pt idx="16018">
                  <c:v>16018</c:v>
                </c:pt>
                <c:pt idx="16019">
                  <c:v>16019</c:v>
                </c:pt>
                <c:pt idx="16020">
                  <c:v>16020</c:v>
                </c:pt>
                <c:pt idx="16021">
                  <c:v>16021</c:v>
                </c:pt>
                <c:pt idx="16022">
                  <c:v>16022</c:v>
                </c:pt>
                <c:pt idx="16023">
                  <c:v>16023</c:v>
                </c:pt>
                <c:pt idx="16024">
                  <c:v>16024</c:v>
                </c:pt>
                <c:pt idx="16025">
                  <c:v>16025</c:v>
                </c:pt>
                <c:pt idx="16026">
                  <c:v>16026</c:v>
                </c:pt>
                <c:pt idx="16027">
                  <c:v>16027</c:v>
                </c:pt>
                <c:pt idx="16028">
                  <c:v>16028</c:v>
                </c:pt>
                <c:pt idx="16029">
                  <c:v>16029</c:v>
                </c:pt>
                <c:pt idx="16030">
                  <c:v>16030</c:v>
                </c:pt>
                <c:pt idx="16031">
                  <c:v>16031</c:v>
                </c:pt>
                <c:pt idx="16032">
                  <c:v>16032</c:v>
                </c:pt>
                <c:pt idx="16033">
                  <c:v>16033</c:v>
                </c:pt>
                <c:pt idx="16034">
                  <c:v>16034</c:v>
                </c:pt>
                <c:pt idx="16035">
                  <c:v>16035</c:v>
                </c:pt>
                <c:pt idx="16036">
                  <c:v>16036</c:v>
                </c:pt>
                <c:pt idx="16037">
                  <c:v>16037</c:v>
                </c:pt>
                <c:pt idx="16038">
                  <c:v>16038</c:v>
                </c:pt>
                <c:pt idx="16039">
                  <c:v>16039</c:v>
                </c:pt>
                <c:pt idx="16040">
                  <c:v>16040</c:v>
                </c:pt>
                <c:pt idx="16041">
                  <c:v>16041</c:v>
                </c:pt>
                <c:pt idx="16042">
                  <c:v>16042</c:v>
                </c:pt>
                <c:pt idx="16043">
                  <c:v>16043</c:v>
                </c:pt>
                <c:pt idx="16044">
                  <c:v>16044</c:v>
                </c:pt>
                <c:pt idx="16045">
                  <c:v>16045</c:v>
                </c:pt>
                <c:pt idx="16046">
                  <c:v>16046</c:v>
                </c:pt>
                <c:pt idx="16047">
                  <c:v>16047</c:v>
                </c:pt>
                <c:pt idx="16048">
                  <c:v>16048</c:v>
                </c:pt>
                <c:pt idx="16049">
                  <c:v>16049</c:v>
                </c:pt>
                <c:pt idx="16050">
                  <c:v>16050</c:v>
                </c:pt>
                <c:pt idx="16051">
                  <c:v>16051</c:v>
                </c:pt>
                <c:pt idx="16052">
                  <c:v>16052</c:v>
                </c:pt>
                <c:pt idx="16053">
                  <c:v>16053</c:v>
                </c:pt>
                <c:pt idx="16054">
                  <c:v>16054</c:v>
                </c:pt>
                <c:pt idx="16055">
                  <c:v>16055</c:v>
                </c:pt>
                <c:pt idx="16056">
                  <c:v>16056</c:v>
                </c:pt>
                <c:pt idx="16057">
                  <c:v>16057</c:v>
                </c:pt>
                <c:pt idx="16058">
                  <c:v>16058</c:v>
                </c:pt>
                <c:pt idx="16059">
                  <c:v>16059</c:v>
                </c:pt>
                <c:pt idx="16060">
                  <c:v>16060</c:v>
                </c:pt>
                <c:pt idx="16061">
                  <c:v>16061</c:v>
                </c:pt>
                <c:pt idx="16062">
                  <c:v>16062</c:v>
                </c:pt>
                <c:pt idx="16063">
                  <c:v>16063</c:v>
                </c:pt>
                <c:pt idx="16064">
                  <c:v>16064</c:v>
                </c:pt>
                <c:pt idx="16065">
                  <c:v>16065</c:v>
                </c:pt>
                <c:pt idx="16066">
                  <c:v>16066</c:v>
                </c:pt>
                <c:pt idx="16067">
                  <c:v>16067</c:v>
                </c:pt>
                <c:pt idx="16068">
                  <c:v>16068</c:v>
                </c:pt>
                <c:pt idx="16069">
                  <c:v>16069</c:v>
                </c:pt>
                <c:pt idx="16070">
                  <c:v>16070</c:v>
                </c:pt>
                <c:pt idx="16071">
                  <c:v>16071</c:v>
                </c:pt>
                <c:pt idx="16072">
                  <c:v>16072</c:v>
                </c:pt>
                <c:pt idx="16073">
                  <c:v>16073</c:v>
                </c:pt>
                <c:pt idx="16074">
                  <c:v>16074</c:v>
                </c:pt>
                <c:pt idx="16075">
                  <c:v>16075</c:v>
                </c:pt>
                <c:pt idx="16076">
                  <c:v>16076</c:v>
                </c:pt>
                <c:pt idx="16077">
                  <c:v>16077</c:v>
                </c:pt>
                <c:pt idx="16078">
                  <c:v>16078</c:v>
                </c:pt>
                <c:pt idx="16079">
                  <c:v>16079</c:v>
                </c:pt>
                <c:pt idx="16080">
                  <c:v>16080</c:v>
                </c:pt>
                <c:pt idx="16081">
                  <c:v>16081</c:v>
                </c:pt>
                <c:pt idx="16082">
                  <c:v>16082</c:v>
                </c:pt>
                <c:pt idx="16083">
                  <c:v>16083</c:v>
                </c:pt>
                <c:pt idx="16084">
                  <c:v>16084</c:v>
                </c:pt>
                <c:pt idx="16085">
                  <c:v>16085</c:v>
                </c:pt>
                <c:pt idx="16086">
                  <c:v>16086</c:v>
                </c:pt>
                <c:pt idx="16087">
                  <c:v>16087</c:v>
                </c:pt>
                <c:pt idx="16088">
                  <c:v>16088</c:v>
                </c:pt>
                <c:pt idx="16089">
                  <c:v>16089</c:v>
                </c:pt>
                <c:pt idx="16090">
                  <c:v>16090</c:v>
                </c:pt>
                <c:pt idx="16091">
                  <c:v>16091</c:v>
                </c:pt>
                <c:pt idx="16092">
                  <c:v>16092</c:v>
                </c:pt>
                <c:pt idx="16093">
                  <c:v>16093</c:v>
                </c:pt>
                <c:pt idx="16094">
                  <c:v>16094</c:v>
                </c:pt>
                <c:pt idx="16095">
                  <c:v>16095</c:v>
                </c:pt>
                <c:pt idx="16096">
                  <c:v>16096</c:v>
                </c:pt>
                <c:pt idx="16097">
                  <c:v>16097</c:v>
                </c:pt>
                <c:pt idx="16098">
                  <c:v>16098</c:v>
                </c:pt>
                <c:pt idx="16099">
                  <c:v>16099</c:v>
                </c:pt>
                <c:pt idx="16100">
                  <c:v>16100</c:v>
                </c:pt>
                <c:pt idx="16101">
                  <c:v>16101</c:v>
                </c:pt>
                <c:pt idx="16102">
                  <c:v>16102</c:v>
                </c:pt>
                <c:pt idx="16103">
                  <c:v>16103</c:v>
                </c:pt>
                <c:pt idx="16104">
                  <c:v>16104</c:v>
                </c:pt>
                <c:pt idx="16105">
                  <c:v>16105</c:v>
                </c:pt>
                <c:pt idx="16106">
                  <c:v>16106</c:v>
                </c:pt>
                <c:pt idx="16107">
                  <c:v>16107</c:v>
                </c:pt>
                <c:pt idx="16108">
                  <c:v>16108</c:v>
                </c:pt>
                <c:pt idx="16109">
                  <c:v>16109</c:v>
                </c:pt>
                <c:pt idx="16110">
                  <c:v>16110</c:v>
                </c:pt>
                <c:pt idx="16111">
                  <c:v>16111</c:v>
                </c:pt>
                <c:pt idx="16112">
                  <c:v>16112</c:v>
                </c:pt>
                <c:pt idx="16113">
                  <c:v>16113</c:v>
                </c:pt>
                <c:pt idx="16114">
                  <c:v>16114</c:v>
                </c:pt>
                <c:pt idx="16115">
                  <c:v>16115</c:v>
                </c:pt>
                <c:pt idx="16116">
                  <c:v>16116</c:v>
                </c:pt>
                <c:pt idx="16117">
                  <c:v>16117</c:v>
                </c:pt>
                <c:pt idx="16118">
                  <c:v>16118</c:v>
                </c:pt>
                <c:pt idx="16119">
                  <c:v>16119</c:v>
                </c:pt>
                <c:pt idx="16120">
                  <c:v>16120</c:v>
                </c:pt>
                <c:pt idx="16121">
                  <c:v>16121</c:v>
                </c:pt>
                <c:pt idx="16122">
                  <c:v>16122</c:v>
                </c:pt>
                <c:pt idx="16123">
                  <c:v>16123</c:v>
                </c:pt>
                <c:pt idx="16124">
                  <c:v>16124</c:v>
                </c:pt>
                <c:pt idx="16125">
                  <c:v>16125</c:v>
                </c:pt>
                <c:pt idx="16126">
                  <c:v>16126</c:v>
                </c:pt>
                <c:pt idx="16127">
                  <c:v>16127</c:v>
                </c:pt>
                <c:pt idx="16128">
                  <c:v>16128</c:v>
                </c:pt>
                <c:pt idx="16129">
                  <c:v>16129</c:v>
                </c:pt>
                <c:pt idx="16130">
                  <c:v>16130</c:v>
                </c:pt>
                <c:pt idx="16131">
                  <c:v>16131</c:v>
                </c:pt>
                <c:pt idx="16132">
                  <c:v>16132</c:v>
                </c:pt>
                <c:pt idx="16133">
                  <c:v>16133</c:v>
                </c:pt>
                <c:pt idx="16134">
                  <c:v>16134</c:v>
                </c:pt>
                <c:pt idx="16135">
                  <c:v>16135</c:v>
                </c:pt>
                <c:pt idx="16136">
                  <c:v>16136</c:v>
                </c:pt>
                <c:pt idx="16137">
                  <c:v>16137</c:v>
                </c:pt>
                <c:pt idx="16138">
                  <c:v>16138</c:v>
                </c:pt>
                <c:pt idx="16139">
                  <c:v>16139</c:v>
                </c:pt>
                <c:pt idx="16140">
                  <c:v>16140</c:v>
                </c:pt>
                <c:pt idx="16141">
                  <c:v>16141</c:v>
                </c:pt>
                <c:pt idx="16142">
                  <c:v>16142</c:v>
                </c:pt>
                <c:pt idx="16143">
                  <c:v>16143</c:v>
                </c:pt>
                <c:pt idx="16144">
                  <c:v>16144</c:v>
                </c:pt>
                <c:pt idx="16145">
                  <c:v>16145</c:v>
                </c:pt>
                <c:pt idx="16146">
                  <c:v>16146</c:v>
                </c:pt>
                <c:pt idx="16147">
                  <c:v>16147</c:v>
                </c:pt>
                <c:pt idx="16148">
                  <c:v>16148</c:v>
                </c:pt>
                <c:pt idx="16149">
                  <c:v>16149</c:v>
                </c:pt>
                <c:pt idx="16150">
                  <c:v>16150</c:v>
                </c:pt>
                <c:pt idx="16151">
                  <c:v>16151</c:v>
                </c:pt>
                <c:pt idx="16152">
                  <c:v>16152</c:v>
                </c:pt>
                <c:pt idx="16153">
                  <c:v>16153</c:v>
                </c:pt>
                <c:pt idx="16154">
                  <c:v>16154</c:v>
                </c:pt>
                <c:pt idx="16155">
                  <c:v>16155</c:v>
                </c:pt>
                <c:pt idx="16156">
                  <c:v>16156</c:v>
                </c:pt>
                <c:pt idx="16157">
                  <c:v>16157</c:v>
                </c:pt>
                <c:pt idx="16158">
                  <c:v>16158</c:v>
                </c:pt>
                <c:pt idx="16159">
                  <c:v>16159</c:v>
                </c:pt>
                <c:pt idx="16160">
                  <c:v>16160</c:v>
                </c:pt>
                <c:pt idx="16161">
                  <c:v>16161</c:v>
                </c:pt>
                <c:pt idx="16162">
                  <c:v>16162</c:v>
                </c:pt>
                <c:pt idx="16163">
                  <c:v>16163</c:v>
                </c:pt>
                <c:pt idx="16164">
                  <c:v>16164</c:v>
                </c:pt>
                <c:pt idx="16165">
                  <c:v>16165</c:v>
                </c:pt>
                <c:pt idx="16166">
                  <c:v>16166</c:v>
                </c:pt>
                <c:pt idx="16167">
                  <c:v>16167</c:v>
                </c:pt>
                <c:pt idx="16168">
                  <c:v>16168</c:v>
                </c:pt>
                <c:pt idx="16169">
                  <c:v>16169</c:v>
                </c:pt>
                <c:pt idx="16170">
                  <c:v>16170</c:v>
                </c:pt>
                <c:pt idx="16171">
                  <c:v>16171</c:v>
                </c:pt>
                <c:pt idx="16172">
                  <c:v>16172</c:v>
                </c:pt>
                <c:pt idx="16173">
                  <c:v>16173</c:v>
                </c:pt>
                <c:pt idx="16174">
                  <c:v>16174</c:v>
                </c:pt>
                <c:pt idx="16175">
                  <c:v>16175</c:v>
                </c:pt>
                <c:pt idx="16176">
                  <c:v>16176</c:v>
                </c:pt>
                <c:pt idx="16177">
                  <c:v>16177</c:v>
                </c:pt>
                <c:pt idx="16178">
                  <c:v>16178</c:v>
                </c:pt>
                <c:pt idx="16179">
                  <c:v>16179</c:v>
                </c:pt>
                <c:pt idx="16180">
                  <c:v>16180</c:v>
                </c:pt>
                <c:pt idx="16181">
                  <c:v>16181</c:v>
                </c:pt>
                <c:pt idx="16182">
                  <c:v>16182</c:v>
                </c:pt>
                <c:pt idx="16183">
                  <c:v>16183</c:v>
                </c:pt>
                <c:pt idx="16184">
                  <c:v>16184</c:v>
                </c:pt>
                <c:pt idx="16185">
                  <c:v>16185</c:v>
                </c:pt>
                <c:pt idx="16186">
                  <c:v>16186</c:v>
                </c:pt>
                <c:pt idx="16187">
                  <c:v>16187</c:v>
                </c:pt>
                <c:pt idx="16188">
                  <c:v>16188</c:v>
                </c:pt>
                <c:pt idx="16189">
                  <c:v>16189</c:v>
                </c:pt>
                <c:pt idx="16190">
                  <c:v>16190</c:v>
                </c:pt>
                <c:pt idx="16191">
                  <c:v>16191</c:v>
                </c:pt>
                <c:pt idx="16192">
                  <c:v>16192</c:v>
                </c:pt>
                <c:pt idx="16193">
                  <c:v>16193</c:v>
                </c:pt>
                <c:pt idx="16194">
                  <c:v>16194</c:v>
                </c:pt>
                <c:pt idx="16195">
                  <c:v>16195</c:v>
                </c:pt>
                <c:pt idx="16196">
                  <c:v>16196</c:v>
                </c:pt>
                <c:pt idx="16197">
                  <c:v>16197</c:v>
                </c:pt>
                <c:pt idx="16198">
                  <c:v>16198</c:v>
                </c:pt>
                <c:pt idx="16199">
                  <c:v>16199</c:v>
                </c:pt>
                <c:pt idx="16200">
                  <c:v>16200</c:v>
                </c:pt>
                <c:pt idx="16201">
                  <c:v>16201</c:v>
                </c:pt>
                <c:pt idx="16202">
                  <c:v>16202</c:v>
                </c:pt>
                <c:pt idx="16203">
                  <c:v>16203</c:v>
                </c:pt>
                <c:pt idx="16204">
                  <c:v>16204</c:v>
                </c:pt>
                <c:pt idx="16205">
                  <c:v>16205</c:v>
                </c:pt>
                <c:pt idx="16206">
                  <c:v>16206</c:v>
                </c:pt>
                <c:pt idx="16207">
                  <c:v>16207</c:v>
                </c:pt>
                <c:pt idx="16208">
                  <c:v>16208</c:v>
                </c:pt>
                <c:pt idx="16209">
                  <c:v>16209</c:v>
                </c:pt>
                <c:pt idx="16210">
                  <c:v>16210</c:v>
                </c:pt>
                <c:pt idx="16211">
                  <c:v>16211</c:v>
                </c:pt>
                <c:pt idx="16212">
                  <c:v>16212</c:v>
                </c:pt>
                <c:pt idx="16213">
                  <c:v>16213</c:v>
                </c:pt>
                <c:pt idx="16214">
                  <c:v>16214</c:v>
                </c:pt>
                <c:pt idx="16215">
                  <c:v>16215</c:v>
                </c:pt>
                <c:pt idx="16216">
                  <c:v>16216</c:v>
                </c:pt>
                <c:pt idx="16217">
                  <c:v>16217</c:v>
                </c:pt>
                <c:pt idx="16218">
                  <c:v>16218</c:v>
                </c:pt>
                <c:pt idx="16219">
                  <c:v>16219</c:v>
                </c:pt>
                <c:pt idx="16220">
                  <c:v>16220</c:v>
                </c:pt>
                <c:pt idx="16221">
                  <c:v>16221</c:v>
                </c:pt>
                <c:pt idx="16222">
                  <c:v>16222</c:v>
                </c:pt>
                <c:pt idx="16223">
                  <c:v>16223</c:v>
                </c:pt>
                <c:pt idx="16224">
                  <c:v>16224</c:v>
                </c:pt>
                <c:pt idx="16225">
                  <c:v>16225</c:v>
                </c:pt>
                <c:pt idx="16226">
                  <c:v>16226</c:v>
                </c:pt>
                <c:pt idx="16227">
                  <c:v>16227</c:v>
                </c:pt>
                <c:pt idx="16228">
                  <c:v>16228</c:v>
                </c:pt>
                <c:pt idx="16229">
                  <c:v>16229</c:v>
                </c:pt>
                <c:pt idx="16230">
                  <c:v>16230</c:v>
                </c:pt>
                <c:pt idx="16231">
                  <c:v>16231</c:v>
                </c:pt>
                <c:pt idx="16232">
                  <c:v>16232</c:v>
                </c:pt>
                <c:pt idx="16233">
                  <c:v>16233</c:v>
                </c:pt>
                <c:pt idx="16234">
                  <c:v>16234</c:v>
                </c:pt>
                <c:pt idx="16235">
                  <c:v>16235</c:v>
                </c:pt>
                <c:pt idx="16236">
                  <c:v>16236</c:v>
                </c:pt>
                <c:pt idx="16237">
                  <c:v>16237</c:v>
                </c:pt>
                <c:pt idx="16238">
                  <c:v>16238</c:v>
                </c:pt>
                <c:pt idx="16239">
                  <c:v>16239</c:v>
                </c:pt>
                <c:pt idx="16240">
                  <c:v>16240</c:v>
                </c:pt>
                <c:pt idx="16241">
                  <c:v>16241</c:v>
                </c:pt>
                <c:pt idx="16242">
                  <c:v>16242</c:v>
                </c:pt>
                <c:pt idx="16243">
                  <c:v>16243</c:v>
                </c:pt>
                <c:pt idx="16244">
                  <c:v>16244</c:v>
                </c:pt>
                <c:pt idx="16245">
                  <c:v>16245</c:v>
                </c:pt>
                <c:pt idx="16246">
                  <c:v>16246</c:v>
                </c:pt>
                <c:pt idx="16247">
                  <c:v>16247</c:v>
                </c:pt>
                <c:pt idx="16248">
                  <c:v>16248</c:v>
                </c:pt>
                <c:pt idx="16249">
                  <c:v>16249</c:v>
                </c:pt>
                <c:pt idx="16250">
                  <c:v>16250</c:v>
                </c:pt>
                <c:pt idx="16251">
                  <c:v>16251</c:v>
                </c:pt>
                <c:pt idx="16252">
                  <c:v>16252</c:v>
                </c:pt>
                <c:pt idx="16253">
                  <c:v>16253</c:v>
                </c:pt>
                <c:pt idx="16254">
                  <c:v>16254</c:v>
                </c:pt>
                <c:pt idx="16255">
                  <c:v>16255</c:v>
                </c:pt>
                <c:pt idx="16256">
                  <c:v>16256</c:v>
                </c:pt>
                <c:pt idx="16257">
                  <c:v>16257</c:v>
                </c:pt>
                <c:pt idx="16258">
                  <c:v>16258</c:v>
                </c:pt>
                <c:pt idx="16259">
                  <c:v>16259</c:v>
                </c:pt>
                <c:pt idx="16260">
                  <c:v>16260</c:v>
                </c:pt>
                <c:pt idx="16261">
                  <c:v>16261</c:v>
                </c:pt>
                <c:pt idx="16262">
                  <c:v>16262</c:v>
                </c:pt>
                <c:pt idx="16263">
                  <c:v>16263</c:v>
                </c:pt>
                <c:pt idx="16264">
                  <c:v>16264</c:v>
                </c:pt>
                <c:pt idx="16265">
                  <c:v>16265</c:v>
                </c:pt>
                <c:pt idx="16266">
                  <c:v>16266</c:v>
                </c:pt>
                <c:pt idx="16267">
                  <c:v>16267</c:v>
                </c:pt>
                <c:pt idx="16268">
                  <c:v>16268</c:v>
                </c:pt>
                <c:pt idx="16269">
                  <c:v>16269</c:v>
                </c:pt>
                <c:pt idx="16270">
                  <c:v>16270</c:v>
                </c:pt>
                <c:pt idx="16271">
                  <c:v>16271</c:v>
                </c:pt>
                <c:pt idx="16272">
                  <c:v>16272</c:v>
                </c:pt>
                <c:pt idx="16273">
                  <c:v>16273</c:v>
                </c:pt>
                <c:pt idx="16274">
                  <c:v>16274</c:v>
                </c:pt>
                <c:pt idx="16275">
                  <c:v>16275</c:v>
                </c:pt>
                <c:pt idx="16276">
                  <c:v>16276</c:v>
                </c:pt>
                <c:pt idx="16277">
                  <c:v>16277</c:v>
                </c:pt>
                <c:pt idx="16278">
                  <c:v>16278</c:v>
                </c:pt>
                <c:pt idx="16279">
                  <c:v>16279</c:v>
                </c:pt>
                <c:pt idx="16280">
                  <c:v>16280</c:v>
                </c:pt>
                <c:pt idx="16281">
                  <c:v>16281</c:v>
                </c:pt>
                <c:pt idx="16282">
                  <c:v>16282</c:v>
                </c:pt>
                <c:pt idx="16283">
                  <c:v>16283</c:v>
                </c:pt>
                <c:pt idx="16284">
                  <c:v>16284</c:v>
                </c:pt>
                <c:pt idx="16285">
                  <c:v>16285</c:v>
                </c:pt>
                <c:pt idx="16286">
                  <c:v>16286</c:v>
                </c:pt>
                <c:pt idx="16287">
                  <c:v>16287</c:v>
                </c:pt>
                <c:pt idx="16288">
                  <c:v>16288</c:v>
                </c:pt>
                <c:pt idx="16289">
                  <c:v>16289</c:v>
                </c:pt>
                <c:pt idx="16290">
                  <c:v>16290</c:v>
                </c:pt>
                <c:pt idx="16291">
                  <c:v>16291</c:v>
                </c:pt>
                <c:pt idx="16292">
                  <c:v>16292</c:v>
                </c:pt>
                <c:pt idx="16293">
                  <c:v>16293</c:v>
                </c:pt>
                <c:pt idx="16294">
                  <c:v>16294</c:v>
                </c:pt>
                <c:pt idx="16295">
                  <c:v>16295</c:v>
                </c:pt>
                <c:pt idx="16296">
                  <c:v>16296</c:v>
                </c:pt>
                <c:pt idx="16297">
                  <c:v>16297</c:v>
                </c:pt>
                <c:pt idx="16298">
                  <c:v>16298</c:v>
                </c:pt>
                <c:pt idx="16299">
                  <c:v>16299</c:v>
                </c:pt>
                <c:pt idx="16300">
                  <c:v>16300</c:v>
                </c:pt>
                <c:pt idx="16301">
                  <c:v>16301</c:v>
                </c:pt>
                <c:pt idx="16302">
                  <c:v>16302</c:v>
                </c:pt>
                <c:pt idx="16303">
                  <c:v>16303</c:v>
                </c:pt>
                <c:pt idx="16304">
                  <c:v>16304</c:v>
                </c:pt>
                <c:pt idx="16305">
                  <c:v>16305</c:v>
                </c:pt>
                <c:pt idx="16306">
                  <c:v>16306</c:v>
                </c:pt>
                <c:pt idx="16307">
                  <c:v>16307</c:v>
                </c:pt>
                <c:pt idx="16308">
                  <c:v>16308</c:v>
                </c:pt>
                <c:pt idx="16309">
                  <c:v>16309</c:v>
                </c:pt>
                <c:pt idx="16310">
                  <c:v>16310</c:v>
                </c:pt>
                <c:pt idx="16311">
                  <c:v>16311</c:v>
                </c:pt>
                <c:pt idx="16312">
                  <c:v>16312</c:v>
                </c:pt>
                <c:pt idx="16313">
                  <c:v>16313</c:v>
                </c:pt>
                <c:pt idx="16314">
                  <c:v>16314</c:v>
                </c:pt>
                <c:pt idx="16315">
                  <c:v>16315</c:v>
                </c:pt>
                <c:pt idx="16316">
                  <c:v>16316</c:v>
                </c:pt>
                <c:pt idx="16317">
                  <c:v>16317</c:v>
                </c:pt>
                <c:pt idx="16318">
                  <c:v>16318</c:v>
                </c:pt>
                <c:pt idx="16319">
                  <c:v>16319</c:v>
                </c:pt>
                <c:pt idx="16320">
                  <c:v>16320</c:v>
                </c:pt>
                <c:pt idx="16321">
                  <c:v>16321</c:v>
                </c:pt>
                <c:pt idx="16322">
                  <c:v>16322</c:v>
                </c:pt>
                <c:pt idx="16323">
                  <c:v>16323</c:v>
                </c:pt>
                <c:pt idx="16324">
                  <c:v>16324</c:v>
                </c:pt>
                <c:pt idx="16325">
                  <c:v>16325</c:v>
                </c:pt>
                <c:pt idx="16326">
                  <c:v>16326</c:v>
                </c:pt>
                <c:pt idx="16327">
                  <c:v>16327</c:v>
                </c:pt>
                <c:pt idx="16328">
                  <c:v>16328</c:v>
                </c:pt>
                <c:pt idx="16329">
                  <c:v>16329</c:v>
                </c:pt>
                <c:pt idx="16330">
                  <c:v>16330</c:v>
                </c:pt>
                <c:pt idx="16331">
                  <c:v>16331</c:v>
                </c:pt>
                <c:pt idx="16332">
                  <c:v>16332</c:v>
                </c:pt>
                <c:pt idx="16333">
                  <c:v>16333</c:v>
                </c:pt>
                <c:pt idx="16334">
                  <c:v>16334</c:v>
                </c:pt>
                <c:pt idx="16335">
                  <c:v>16335</c:v>
                </c:pt>
                <c:pt idx="16336">
                  <c:v>16336</c:v>
                </c:pt>
                <c:pt idx="16337">
                  <c:v>16337</c:v>
                </c:pt>
                <c:pt idx="16338">
                  <c:v>16338</c:v>
                </c:pt>
                <c:pt idx="16339">
                  <c:v>16339</c:v>
                </c:pt>
                <c:pt idx="16340">
                  <c:v>16340</c:v>
                </c:pt>
                <c:pt idx="16341">
                  <c:v>16341</c:v>
                </c:pt>
                <c:pt idx="16342">
                  <c:v>16342</c:v>
                </c:pt>
                <c:pt idx="16343">
                  <c:v>16343</c:v>
                </c:pt>
                <c:pt idx="16344">
                  <c:v>16344</c:v>
                </c:pt>
                <c:pt idx="16345">
                  <c:v>16345</c:v>
                </c:pt>
                <c:pt idx="16346">
                  <c:v>16346</c:v>
                </c:pt>
                <c:pt idx="16347">
                  <c:v>16347</c:v>
                </c:pt>
                <c:pt idx="16348">
                  <c:v>16348</c:v>
                </c:pt>
                <c:pt idx="16349">
                  <c:v>16349</c:v>
                </c:pt>
                <c:pt idx="16350">
                  <c:v>16350</c:v>
                </c:pt>
                <c:pt idx="16351">
                  <c:v>16351</c:v>
                </c:pt>
                <c:pt idx="16352">
                  <c:v>16352</c:v>
                </c:pt>
                <c:pt idx="16353">
                  <c:v>16353</c:v>
                </c:pt>
                <c:pt idx="16354">
                  <c:v>16354</c:v>
                </c:pt>
                <c:pt idx="16355">
                  <c:v>16355</c:v>
                </c:pt>
                <c:pt idx="16356">
                  <c:v>16356</c:v>
                </c:pt>
                <c:pt idx="16357">
                  <c:v>16357</c:v>
                </c:pt>
                <c:pt idx="16358">
                  <c:v>16358</c:v>
                </c:pt>
                <c:pt idx="16359">
                  <c:v>16359</c:v>
                </c:pt>
                <c:pt idx="16360">
                  <c:v>16360</c:v>
                </c:pt>
                <c:pt idx="16361">
                  <c:v>16361</c:v>
                </c:pt>
                <c:pt idx="16362">
                  <c:v>16362</c:v>
                </c:pt>
                <c:pt idx="16363">
                  <c:v>16363</c:v>
                </c:pt>
                <c:pt idx="16364">
                  <c:v>16364</c:v>
                </c:pt>
                <c:pt idx="16365">
                  <c:v>16365</c:v>
                </c:pt>
                <c:pt idx="16366">
                  <c:v>16366</c:v>
                </c:pt>
                <c:pt idx="16367">
                  <c:v>16367</c:v>
                </c:pt>
                <c:pt idx="16368">
                  <c:v>16368</c:v>
                </c:pt>
                <c:pt idx="16369">
                  <c:v>16369</c:v>
                </c:pt>
                <c:pt idx="16370">
                  <c:v>16370</c:v>
                </c:pt>
                <c:pt idx="16371">
                  <c:v>16371</c:v>
                </c:pt>
                <c:pt idx="16372">
                  <c:v>16372</c:v>
                </c:pt>
                <c:pt idx="16373">
                  <c:v>16373</c:v>
                </c:pt>
                <c:pt idx="16374">
                  <c:v>16374</c:v>
                </c:pt>
                <c:pt idx="16375">
                  <c:v>16375</c:v>
                </c:pt>
                <c:pt idx="16376">
                  <c:v>16376</c:v>
                </c:pt>
                <c:pt idx="16377">
                  <c:v>16377</c:v>
                </c:pt>
                <c:pt idx="16378">
                  <c:v>16378</c:v>
                </c:pt>
                <c:pt idx="16379">
                  <c:v>16379</c:v>
                </c:pt>
                <c:pt idx="16380">
                  <c:v>16380</c:v>
                </c:pt>
                <c:pt idx="16381">
                  <c:v>16381</c:v>
                </c:pt>
                <c:pt idx="16382">
                  <c:v>16382</c:v>
                </c:pt>
                <c:pt idx="16383">
                  <c:v>16383</c:v>
                </c:pt>
                <c:pt idx="16384">
                  <c:v>16384</c:v>
                </c:pt>
                <c:pt idx="16385">
                  <c:v>16385</c:v>
                </c:pt>
                <c:pt idx="16386">
                  <c:v>16386</c:v>
                </c:pt>
                <c:pt idx="16387">
                  <c:v>16387</c:v>
                </c:pt>
                <c:pt idx="16388">
                  <c:v>16388</c:v>
                </c:pt>
                <c:pt idx="16389">
                  <c:v>16389</c:v>
                </c:pt>
                <c:pt idx="16390">
                  <c:v>16390</c:v>
                </c:pt>
                <c:pt idx="16391">
                  <c:v>16391</c:v>
                </c:pt>
                <c:pt idx="16392">
                  <c:v>16392</c:v>
                </c:pt>
                <c:pt idx="16393">
                  <c:v>16393</c:v>
                </c:pt>
                <c:pt idx="16394">
                  <c:v>16394</c:v>
                </c:pt>
                <c:pt idx="16395">
                  <c:v>16395</c:v>
                </c:pt>
                <c:pt idx="16396">
                  <c:v>16396</c:v>
                </c:pt>
                <c:pt idx="16397">
                  <c:v>16397</c:v>
                </c:pt>
                <c:pt idx="16398">
                  <c:v>16398</c:v>
                </c:pt>
                <c:pt idx="16399">
                  <c:v>16399</c:v>
                </c:pt>
                <c:pt idx="16400">
                  <c:v>16400</c:v>
                </c:pt>
                <c:pt idx="16401">
                  <c:v>16401</c:v>
                </c:pt>
                <c:pt idx="16402">
                  <c:v>16402</c:v>
                </c:pt>
                <c:pt idx="16403">
                  <c:v>16403</c:v>
                </c:pt>
                <c:pt idx="16404">
                  <c:v>16404</c:v>
                </c:pt>
                <c:pt idx="16405">
                  <c:v>16405</c:v>
                </c:pt>
                <c:pt idx="16406">
                  <c:v>16406</c:v>
                </c:pt>
                <c:pt idx="16407">
                  <c:v>16407</c:v>
                </c:pt>
                <c:pt idx="16408">
                  <c:v>16408</c:v>
                </c:pt>
                <c:pt idx="16409">
                  <c:v>16409</c:v>
                </c:pt>
                <c:pt idx="16410">
                  <c:v>16410</c:v>
                </c:pt>
                <c:pt idx="16411">
                  <c:v>16411</c:v>
                </c:pt>
                <c:pt idx="16412">
                  <c:v>16412</c:v>
                </c:pt>
                <c:pt idx="16413">
                  <c:v>16413</c:v>
                </c:pt>
                <c:pt idx="16414">
                  <c:v>16414</c:v>
                </c:pt>
                <c:pt idx="16415">
                  <c:v>16415</c:v>
                </c:pt>
                <c:pt idx="16416">
                  <c:v>16416</c:v>
                </c:pt>
                <c:pt idx="16417">
                  <c:v>16417</c:v>
                </c:pt>
                <c:pt idx="16418">
                  <c:v>16418</c:v>
                </c:pt>
                <c:pt idx="16419">
                  <c:v>16419</c:v>
                </c:pt>
                <c:pt idx="16420">
                  <c:v>16420</c:v>
                </c:pt>
                <c:pt idx="16421">
                  <c:v>16421</c:v>
                </c:pt>
                <c:pt idx="16422">
                  <c:v>16422</c:v>
                </c:pt>
                <c:pt idx="16423">
                  <c:v>16423</c:v>
                </c:pt>
                <c:pt idx="16424">
                  <c:v>16424</c:v>
                </c:pt>
                <c:pt idx="16425">
                  <c:v>16425</c:v>
                </c:pt>
                <c:pt idx="16426">
                  <c:v>16426</c:v>
                </c:pt>
                <c:pt idx="16427">
                  <c:v>16427</c:v>
                </c:pt>
                <c:pt idx="16428">
                  <c:v>16428</c:v>
                </c:pt>
                <c:pt idx="16429">
                  <c:v>16429</c:v>
                </c:pt>
                <c:pt idx="16430">
                  <c:v>16430</c:v>
                </c:pt>
                <c:pt idx="16431">
                  <c:v>16431</c:v>
                </c:pt>
                <c:pt idx="16432">
                  <c:v>16432</c:v>
                </c:pt>
                <c:pt idx="16433">
                  <c:v>16433</c:v>
                </c:pt>
                <c:pt idx="16434">
                  <c:v>16434</c:v>
                </c:pt>
                <c:pt idx="16435">
                  <c:v>16435</c:v>
                </c:pt>
                <c:pt idx="16436">
                  <c:v>16436</c:v>
                </c:pt>
                <c:pt idx="16437">
                  <c:v>16437</c:v>
                </c:pt>
                <c:pt idx="16438">
                  <c:v>16438</c:v>
                </c:pt>
                <c:pt idx="16439">
                  <c:v>16439</c:v>
                </c:pt>
                <c:pt idx="16440">
                  <c:v>16440</c:v>
                </c:pt>
                <c:pt idx="16441">
                  <c:v>16441</c:v>
                </c:pt>
                <c:pt idx="16442">
                  <c:v>16442</c:v>
                </c:pt>
                <c:pt idx="16443">
                  <c:v>16443</c:v>
                </c:pt>
                <c:pt idx="16444">
                  <c:v>16444</c:v>
                </c:pt>
                <c:pt idx="16445">
                  <c:v>16445</c:v>
                </c:pt>
                <c:pt idx="16446">
                  <c:v>16446</c:v>
                </c:pt>
                <c:pt idx="16447">
                  <c:v>16447</c:v>
                </c:pt>
                <c:pt idx="16448">
                  <c:v>16448</c:v>
                </c:pt>
                <c:pt idx="16449">
                  <c:v>16449</c:v>
                </c:pt>
                <c:pt idx="16450">
                  <c:v>16450</c:v>
                </c:pt>
                <c:pt idx="16451">
                  <c:v>16451</c:v>
                </c:pt>
                <c:pt idx="16452">
                  <c:v>16452</c:v>
                </c:pt>
                <c:pt idx="16453">
                  <c:v>16453</c:v>
                </c:pt>
                <c:pt idx="16454">
                  <c:v>16454</c:v>
                </c:pt>
                <c:pt idx="16455">
                  <c:v>16455</c:v>
                </c:pt>
                <c:pt idx="16456">
                  <c:v>16456</c:v>
                </c:pt>
                <c:pt idx="16457">
                  <c:v>16457</c:v>
                </c:pt>
                <c:pt idx="16458">
                  <c:v>16458</c:v>
                </c:pt>
                <c:pt idx="16459">
                  <c:v>16459</c:v>
                </c:pt>
                <c:pt idx="16460">
                  <c:v>16460</c:v>
                </c:pt>
                <c:pt idx="16461">
                  <c:v>16461</c:v>
                </c:pt>
                <c:pt idx="16462">
                  <c:v>16462</c:v>
                </c:pt>
                <c:pt idx="16463">
                  <c:v>16463</c:v>
                </c:pt>
                <c:pt idx="16464">
                  <c:v>16464</c:v>
                </c:pt>
                <c:pt idx="16465">
                  <c:v>16465</c:v>
                </c:pt>
                <c:pt idx="16466">
                  <c:v>16466</c:v>
                </c:pt>
                <c:pt idx="16467">
                  <c:v>16467</c:v>
                </c:pt>
                <c:pt idx="16468">
                  <c:v>16468</c:v>
                </c:pt>
                <c:pt idx="16469">
                  <c:v>16469</c:v>
                </c:pt>
                <c:pt idx="16470">
                  <c:v>16470</c:v>
                </c:pt>
              </c:numCache>
            </c:numRef>
          </c:xVal>
          <c:yVal>
            <c:numRef>
              <c:f>tetris!$E$2:$E$15192</c:f>
              <c:numCache>
                <c:formatCode>General</c:formatCode>
                <c:ptCount val="15191"/>
                <c:pt idx="0">
                  <c:v>19.252173913</c:v>
                </c:pt>
                <c:pt idx="1">
                  <c:v>28.713043478300001</c:v>
                </c:pt>
                <c:pt idx="2">
                  <c:v>28.713043478300001</c:v>
                </c:pt>
                <c:pt idx="3">
                  <c:v>31.982608695700002</c:v>
                </c:pt>
                <c:pt idx="4">
                  <c:v>31.982608695700002</c:v>
                </c:pt>
                <c:pt idx="5">
                  <c:v>33.547826086999997</c:v>
                </c:pt>
                <c:pt idx="6">
                  <c:v>33.547826086999997</c:v>
                </c:pt>
                <c:pt idx="7">
                  <c:v>34.173913043500001</c:v>
                </c:pt>
                <c:pt idx="8">
                  <c:v>34.173913043500001</c:v>
                </c:pt>
                <c:pt idx="9">
                  <c:v>34.486956521700002</c:v>
                </c:pt>
                <c:pt idx="10">
                  <c:v>34.486956521700002</c:v>
                </c:pt>
                <c:pt idx="11">
                  <c:v>34.643478260899997</c:v>
                </c:pt>
                <c:pt idx="12">
                  <c:v>34.643478260899997</c:v>
                </c:pt>
                <c:pt idx="13">
                  <c:v>36.765217391299998</c:v>
                </c:pt>
                <c:pt idx="14">
                  <c:v>43.686956521699997</c:v>
                </c:pt>
                <c:pt idx="15">
                  <c:v>47.443478260900001</c:v>
                </c:pt>
                <c:pt idx="16">
                  <c:v>52.4</c:v>
                </c:pt>
                <c:pt idx="17">
                  <c:v>58.469565217400003</c:v>
                </c:pt>
                <c:pt idx="18">
                  <c:v>76.260869565199997</c:v>
                </c:pt>
                <c:pt idx="19">
                  <c:v>76.278260869600004</c:v>
                </c:pt>
                <c:pt idx="20">
                  <c:v>76.278260869600004</c:v>
                </c:pt>
                <c:pt idx="21">
                  <c:v>86.817391304300003</c:v>
                </c:pt>
                <c:pt idx="22">
                  <c:v>86.921739130399999</c:v>
                </c:pt>
                <c:pt idx="23">
                  <c:v>86.921739130399999</c:v>
                </c:pt>
                <c:pt idx="24">
                  <c:v>86.921739130399999</c:v>
                </c:pt>
                <c:pt idx="25">
                  <c:v>86.921739130399999</c:v>
                </c:pt>
                <c:pt idx="26">
                  <c:v>86.921739130399999</c:v>
                </c:pt>
                <c:pt idx="27">
                  <c:v>86.921739130399999</c:v>
                </c:pt>
                <c:pt idx="28">
                  <c:v>86.921739130399999</c:v>
                </c:pt>
                <c:pt idx="29">
                  <c:v>86.921739130399999</c:v>
                </c:pt>
                <c:pt idx="30">
                  <c:v>86.921739130399999</c:v>
                </c:pt>
                <c:pt idx="31">
                  <c:v>86.921739130399999</c:v>
                </c:pt>
                <c:pt idx="32">
                  <c:v>86.921739130399999</c:v>
                </c:pt>
                <c:pt idx="33">
                  <c:v>86.921739130399999</c:v>
                </c:pt>
                <c:pt idx="34">
                  <c:v>86.921739130399999</c:v>
                </c:pt>
                <c:pt idx="35">
                  <c:v>86.921739130399999</c:v>
                </c:pt>
                <c:pt idx="36">
                  <c:v>86.921739130399999</c:v>
                </c:pt>
                <c:pt idx="37">
                  <c:v>86.921739130399999</c:v>
                </c:pt>
                <c:pt idx="38">
                  <c:v>86.921739130399999</c:v>
                </c:pt>
                <c:pt idx="39">
                  <c:v>86.921739130399999</c:v>
                </c:pt>
                <c:pt idx="40">
                  <c:v>86.921739130399999</c:v>
                </c:pt>
                <c:pt idx="41">
                  <c:v>86.921739130399999</c:v>
                </c:pt>
                <c:pt idx="42">
                  <c:v>86.973913043500005</c:v>
                </c:pt>
                <c:pt idx="43">
                  <c:v>96.417391304299997</c:v>
                </c:pt>
                <c:pt idx="44">
                  <c:v>97.634782608699993</c:v>
                </c:pt>
                <c:pt idx="45">
                  <c:v>97.634782608699993</c:v>
                </c:pt>
                <c:pt idx="46">
                  <c:v>97.860869565200005</c:v>
                </c:pt>
                <c:pt idx="47">
                  <c:v>98.069565217399997</c:v>
                </c:pt>
                <c:pt idx="48">
                  <c:v>98.3826086957</c:v>
                </c:pt>
                <c:pt idx="49">
                  <c:v>98.3826086957</c:v>
                </c:pt>
                <c:pt idx="50">
                  <c:v>98.3826086957</c:v>
                </c:pt>
                <c:pt idx="51">
                  <c:v>98.3826086957</c:v>
                </c:pt>
                <c:pt idx="52">
                  <c:v>98.452173912999996</c:v>
                </c:pt>
                <c:pt idx="53">
                  <c:v>98.591304347800005</c:v>
                </c:pt>
                <c:pt idx="54">
                  <c:v>98.7304347826</c:v>
                </c:pt>
                <c:pt idx="55">
                  <c:v>98.765217391299998</c:v>
                </c:pt>
                <c:pt idx="56">
                  <c:v>98.765217391299998</c:v>
                </c:pt>
                <c:pt idx="57">
                  <c:v>98.765217391299998</c:v>
                </c:pt>
                <c:pt idx="58">
                  <c:v>98.765217391299998</c:v>
                </c:pt>
                <c:pt idx="59">
                  <c:v>98.834782608699996</c:v>
                </c:pt>
                <c:pt idx="60">
                  <c:v>98.834782608699996</c:v>
                </c:pt>
                <c:pt idx="61">
                  <c:v>98.834782608699996</c:v>
                </c:pt>
                <c:pt idx="62">
                  <c:v>98.834782608699996</c:v>
                </c:pt>
                <c:pt idx="63">
                  <c:v>98.834782608699996</c:v>
                </c:pt>
                <c:pt idx="64">
                  <c:v>98.834782608699996</c:v>
                </c:pt>
                <c:pt idx="65">
                  <c:v>98.834782608699996</c:v>
                </c:pt>
                <c:pt idx="66">
                  <c:v>98.834782608699996</c:v>
                </c:pt>
                <c:pt idx="67">
                  <c:v>98.834782608699996</c:v>
                </c:pt>
                <c:pt idx="68">
                  <c:v>98.834782608699996</c:v>
                </c:pt>
                <c:pt idx="69">
                  <c:v>98.834782608699996</c:v>
                </c:pt>
                <c:pt idx="70">
                  <c:v>98.834782608699996</c:v>
                </c:pt>
                <c:pt idx="71">
                  <c:v>98.834782608699996</c:v>
                </c:pt>
                <c:pt idx="72">
                  <c:v>98.834782608699996</c:v>
                </c:pt>
                <c:pt idx="73">
                  <c:v>98.834782608699996</c:v>
                </c:pt>
                <c:pt idx="74">
                  <c:v>98.834782608699996</c:v>
                </c:pt>
                <c:pt idx="75">
                  <c:v>98.834782608699996</c:v>
                </c:pt>
                <c:pt idx="76">
                  <c:v>98.834782608699996</c:v>
                </c:pt>
                <c:pt idx="77">
                  <c:v>98.834782608699996</c:v>
                </c:pt>
                <c:pt idx="78">
                  <c:v>98.834782608699996</c:v>
                </c:pt>
                <c:pt idx="79">
                  <c:v>98.834782608699996</c:v>
                </c:pt>
                <c:pt idx="80">
                  <c:v>98.834782608699996</c:v>
                </c:pt>
                <c:pt idx="81">
                  <c:v>98.8869565217</c:v>
                </c:pt>
                <c:pt idx="82">
                  <c:v>98.8869565217</c:v>
                </c:pt>
                <c:pt idx="83">
                  <c:v>98.8869565217</c:v>
                </c:pt>
                <c:pt idx="84">
                  <c:v>98.921739130399999</c:v>
                </c:pt>
                <c:pt idx="85">
                  <c:v>98.921739130399999</c:v>
                </c:pt>
                <c:pt idx="86">
                  <c:v>98.921739130399999</c:v>
                </c:pt>
                <c:pt idx="87">
                  <c:v>98.921739130399999</c:v>
                </c:pt>
                <c:pt idx="88">
                  <c:v>98.921739130399999</c:v>
                </c:pt>
                <c:pt idx="89">
                  <c:v>98.921739130399999</c:v>
                </c:pt>
                <c:pt idx="90">
                  <c:v>98.921739130399999</c:v>
                </c:pt>
                <c:pt idx="91">
                  <c:v>98.921739130399999</c:v>
                </c:pt>
                <c:pt idx="92">
                  <c:v>98.921739130399999</c:v>
                </c:pt>
                <c:pt idx="93">
                  <c:v>98.921739130399999</c:v>
                </c:pt>
                <c:pt idx="94">
                  <c:v>98.921739130399999</c:v>
                </c:pt>
                <c:pt idx="95">
                  <c:v>98.904347826099993</c:v>
                </c:pt>
                <c:pt idx="96">
                  <c:v>98.904347826099993</c:v>
                </c:pt>
                <c:pt idx="97">
                  <c:v>98.921739130399999</c:v>
                </c:pt>
                <c:pt idx="98">
                  <c:v>98.904347826099993</c:v>
                </c:pt>
                <c:pt idx="99">
                  <c:v>98.904347826099993</c:v>
                </c:pt>
                <c:pt idx="100">
                  <c:v>98.904347826099993</c:v>
                </c:pt>
                <c:pt idx="101">
                  <c:v>98.921739130399999</c:v>
                </c:pt>
                <c:pt idx="102">
                  <c:v>98.921739130399999</c:v>
                </c:pt>
                <c:pt idx="103">
                  <c:v>98.921739130399999</c:v>
                </c:pt>
                <c:pt idx="104">
                  <c:v>98.921739130399999</c:v>
                </c:pt>
                <c:pt idx="105">
                  <c:v>98.8869565217</c:v>
                </c:pt>
                <c:pt idx="106">
                  <c:v>98.8869565217</c:v>
                </c:pt>
                <c:pt idx="107">
                  <c:v>98.904347826099993</c:v>
                </c:pt>
                <c:pt idx="108">
                  <c:v>98.8869565217</c:v>
                </c:pt>
                <c:pt idx="109">
                  <c:v>98.852173913000001</c:v>
                </c:pt>
                <c:pt idx="110">
                  <c:v>98.834782608699996</c:v>
                </c:pt>
                <c:pt idx="111">
                  <c:v>98.869565217399995</c:v>
                </c:pt>
                <c:pt idx="112">
                  <c:v>98.817391304300003</c:v>
                </c:pt>
                <c:pt idx="113">
                  <c:v>98.8</c:v>
                </c:pt>
                <c:pt idx="114">
                  <c:v>98.782608695700006</c:v>
                </c:pt>
                <c:pt idx="115">
                  <c:v>98.782608695700006</c:v>
                </c:pt>
                <c:pt idx="116">
                  <c:v>98.852173913000001</c:v>
                </c:pt>
                <c:pt idx="117">
                  <c:v>98.8869565217</c:v>
                </c:pt>
                <c:pt idx="118">
                  <c:v>98.869565217399995</c:v>
                </c:pt>
                <c:pt idx="119">
                  <c:v>98.904347826099993</c:v>
                </c:pt>
                <c:pt idx="120">
                  <c:v>98.921739130399999</c:v>
                </c:pt>
                <c:pt idx="121">
                  <c:v>98.869565217399995</c:v>
                </c:pt>
                <c:pt idx="122">
                  <c:v>98.869565217399995</c:v>
                </c:pt>
                <c:pt idx="123">
                  <c:v>98.852173913000001</c:v>
                </c:pt>
                <c:pt idx="124">
                  <c:v>98.817391304300003</c:v>
                </c:pt>
                <c:pt idx="125">
                  <c:v>98.626086956500004</c:v>
                </c:pt>
                <c:pt idx="126">
                  <c:v>98.608695652199998</c:v>
                </c:pt>
                <c:pt idx="127">
                  <c:v>98.626086956500004</c:v>
                </c:pt>
                <c:pt idx="128">
                  <c:v>98.573913043499999</c:v>
                </c:pt>
                <c:pt idx="129">
                  <c:v>98.452173912999996</c:v>
                </c:pt>
                <c:pt idx="130">
                  <c:v>98.434782608700004</c:v>
                </c:pt>
                <c:pt idx="131">
                  <c:v>98.417391304299997</c:v>
                </c:pt>
                <c:pt idx="132">
                  <c:v>98.434782608700004</c:v>
                </c:pt>
                <c:pt idx="133">
                  <c:v>98.452173912999996</c:v>
                </c:pt>
                <c:pt idx="134">
                  <c:v>98.469565217400003</c:v>
                </c:pt>
                <c:pt idx="135">
                  <c:v>98.347826087000001</c:v>
                </c:pt>
                <c:pt idx="136">
                  <c:v>98.295652173899995</c:v>
                </c:pt>
                <c:pt idx="137">
                  <c:v>98.278260869600004</c:v>
                </c:pt>
                <c:pt idx="138">
                  <c:v>98.243478260900005</c:v>
                </c:pt>
                <c:pt idx="139">
                  <c:v>98.173913043499994</c:v>
                </c:pt>
                <c:pt idx="140">
                  <c:v>98.017391304300006</c:v>
                </c:pt>
                <c:pt idx="141">
                  <c:v>97.965217391300001</c:v>
                </c:pt>
                <c:pt idx="142">
                  <c:v>97.739130434800003</c:v>
                </c:pt>
                <c:pt idx="143">
                  <c:v>97.669565217400006</c:v>
                </c:pt>
                <c:pt idx="144">
                  <c:v>97.356521739100003</c:v>
                </c:pt>
                <c:pt idx="145">
                  <c:v>97.2</c:v>
                </c:pt>
                <c:pt idx="146">
                  <c:v>97.182608695699997</c:v>
                </c:pt>
                <c:pt idx="147">
                  <c:v>97.095652173900007</c:v>
                </c:pt>
                <c:pt idx="148">
                  <c:v>96.956521739099998</c:v>
                </c:pt>
                <c:pt idx="149">
                  <c:v>97.008695652200004</c:v>
                </c:pt>
                <c:pt idx="150">
                  <c:v>96.8869565217</c:v>
                </c:pt>
                <c:pt idx="151">
                  <c:v>96.660869565200002</c:v>
                </c:pt>
                <c:pt idx="152">
                  <c:v>96.556521739100006</c:v>
                </c:pt>
                <c:pt idx="153">
                  <c:v>96.678260869599995</c:v>
                </c:pt>
                <c:pt idx="154">
                  <c:v>96.747826087000007</c:v>
                </c:pt>
                <c:pt idx="155">
                  <c:v>96.782608695700006</c:v>
                </c:pt>
                <c:pt idx="156">
                  <c:v>96.643478260899997</c:v>
                </c:pt>
                <c:pt idx="157">
                  <c:v>96.365217391300007</c:v>
                </c:pt>
                <c:pt idx="158">
                  <c:v>96.208695652200007</c:v>
                </c:pt>
                <c:pt idx="159">
                  <c:v>96.069565217399997</c:v>
                </c:pt>
                <c:pt idx="160">
                  <c:v>96</c:v>
                </c:pt>
                <c:pt idx="161">
                  <c:v>95.773913043500002</c:v>
                </c:pt>
                <c:pt idx="162">
                  <c:v>95.826086956500006</c:v>
                </c:pt>
                <c:pt idx="163">
                  <c:v>95.947826086999996</c:v>
                </c:pt>
                <c:pt idx="164">
                  <c:v>96.1565217391</c:v>
                </c:pt>
                <c:pt idx="165">
                  <c:v>96.313043478300003</c:v>
                </c:pt>
                <c:pt idx="166">
                  <c:v>96.539130434800001</c:v>
                </c:pt>
                <c:pt idx="167">
                  <c:v>96.469565217400003</c:v>
                </c:pt>
                <c:pt idx="168">
                  <c:v>96.452173912999996</c:v>
                </c:pt>
                <c:pt idx="169">
                  <c:v>96.243478260900005</c:v>
                </c:pt>
                <c:pt idx="170">
                  <c:v>96.052173913000004</c:v>
                </c:pt>
                <c:pt idx="171">
                  <c:v>95.669565217400006</c:v>
                </c:pt>
                <c:pt idx="172">
                  <c:v>95.721739130399996</c:v>
                </c:pt>
                <c:pt idx="173">
                  <c:v>95.652173912999999</c:v>
                </c:pt>
                <c:pt idx="174">
                  <c:v>95.565217391299996</c:v>
                </c:pt>
                <c:pt idx="175">
                  <c:v>95.408695652199995</c:v>
                </c:pt>
                <c:pt idx="176">
                  <c:v>95.426086956500001</c:v>
                </c:pt>
                <c:pt idx="177">
                  <c:v>95.339130434799998</c:v>
                </c:pt>
                <c:pt idx="178">
                  <c:v>95.565217391299996</c:v>
                </c:pt>
                <c:pt idx="179">
                  <c:v>95.652173912999999</c:v>
                </c:pt>
                <c:pt idx="180">
                  <c:v>95.860869565200005</c:v>
                </c:pt>
                <c:pt idx="181">
                  <c:v>95.704347826100005</c:v>
                </c:pt>
                <c:pt idx="182">
                  <c:v>95.739130434800003</c:v>
                </c:pt>
                <c:pt idx="183">
                  <c:v>95.8434782609</c:v>
                </c:pt>
                <c:pt idx="184">
                  <c:v>95.860869565200005</c:v>
                </c:pt>
                <c:pt idx="185">
                  <c:v>95.982608695699994</c:v>
                </c:pt>
                <c:pt idx="186">
                  <c:v>95.930434782600003</c:v>
                </c:pt>
                <c:pt idx="187">
                  <c:v>95.478260869600007</c:v>
                </c:pt>
                <c:pt idx="188">
                  <c:v>95.443478260899994</c:v>
                </c:pt>
                <c:pt idx="189">
                  <c:v>95.530434782599997</c:v>
                </c:pt>
                <c:pt idx="190">
                  <c:v>95.321739130400005</c:v>
                </c:pt>
                <c:pt idx="191">
                  <c:v>95.565217391299996</c:v>
                </c:pt>
                <c:pt idx="192">
                  <c:v>95.930434782600003</c:v>
                </c:pt>
                <c:pt idx="193">
                  <c:v>95.721739130399996</c:v>
                </c:pt>
                <c:pt idx="194">
                  <c:v>95.426086956500001</c:v>
                </c:pt>
                <c:pt idx="195">
                  <c:v>95.408695652199995</c:v>
                </c:pt>
                <c:pt idx="196">
                  <c:v>95.060869565199994</c:v>
                </c:pt>
                <c:pt idx="197">
                  <c:v>95.286956521700006</c:v>
                </c:pt>
                <c:pt idx="198">
                  <c:v>95.147826086999999</c:v>
                </c:pt>
                <c:pt idx="199">
                  <c:v>95.165217391300004</c:v>
                </c:pt>
                <c:pt idx="200">
                  <c:v>95.234782608700002</c:v>
                </c:pt>
                <c:pt idx="201">
                  <c:v>95.304347826099999</c:v>
                </c:pt>
                <c:pt idx="202">
                  <c:v>95.182608695699997</c:v>
                </c:pt>
                <c:pt idx="203">
                  <c:v>95.356521739100003</c:v>
                </c:pt>
                <c:pt idx="204">
                  <c:v>95.356521739100003</c:v>
                </c:pt>
                <c:pt idx="205">
                  <c:v>95.339130434799998</c:v>
                </c:pt>
                <c:pt idx="206">
                  <c:v>95.252173912999993</c:v>
                </c:pt>
                <c:pt idx="207">
                  <c:v>95.217391304299994</c:v>
                </c:pt>
                <c:pt idx="208">
                  <c:v>95.130434782600005</c:v>
                </c:pt>
                <c:pt idx="209">
                  <c:v>95.095652173900007</c:v>
                </c:pt>
                <c:pt idx="210">
                  <c:v>95.217391304299994</c:v>
                </c:pt>
                <c:pt idx="211">
                  <c:v>95.043478260900002</c:v>
                </c:pt>
                <c:pt idx="212">
                  <c:v>95.008695652200004</c:v>
                </c:pt>
                <c:pt idx="213">
                  <c:v>95.339130434799998</c:v>
                </c:pt>
                <c:pt idx="214">
                  <c:v>95.217391304299994</c:v>
                </c:pt>
                <c:pt idx="215">
                  <c:v>95.356521739100003</c:v>
                </c:pt>
                <c:pt idx="216">
                  <c:v>95.408695652199995</c:v>
                </c:pt>
                <c:pt idx="217">
                  <c:v>95.165217391300004</c:v>
                </c:pt>
                <c:pt idx="218">
                  <c:v>95.095652173900007</c:v>
                </c:pt>
                <c:pt idx="219">
                  <c:v>95.165217391300004</c:v>
                </c:pt>
                <c:pt idx="220">
                  <c:v>95.339130434799998</c:v>
                </c:pt>
                <c:pt idx="221">
                  <c:v>95.2695652174</c:v>
                </c:pt>
                <c:pt idx="222">
                  <c:v>95.165217391300004</c:v>
                </c:pt>
                <c:pt idx="223">
                  <c:v>95.6</c:v>
                </c:pt>
                <c:pt idx="224">
                  <c:v>95.547826087000004</c:v>
                </c:pt>
                <c:pt idx="225">
                  <c:v>95.391304347800002</c:v>
                </c:pt>
                <c:pt idx="226">
                  <c:v>95.530434782599997</c:v>
                </c:pt>
                <c:pt idx="227">
                  <c:v>95.513043478300006</c:v>
                </c:pt>
                <c:pt idx="228">
                  <c:v>95.669565217400006</c:v>
                </c:pt>
                <c:pt idx="229">
                  <c:v>95.739130434800003</c:v>
                </c:pt>
                <c:pt idx="230">
                  <c:v>96.104347826099996</c:v>
                </c:pt>
                <c:pt idx="231">
                  <c:v>95.773913043500002</c:v>
                </c:pt>
                <c:pt idx="232">
                  <c:v>94.434782608700004</c:v>
                </c:pt>
                <c:pt idx="233">
                  <c:v>94.347826087000001</c:v>
                </c:pt>
                <c:pt idx="234">
                  <c:v>95.095652173900007</c:v>
                </c:pt>
                <c:pt idx="235">
                  <c:v>96.121739130400002</c:v>
                </c:pt>
                <c:pt idx="236">
                  <c:v>96.121739130400002</c:v>
                </c:pt>
                <c:pt idx="237">
                  <c:v>95.756521739099995</c:v>
                </c:pt>
                <c:pt idx="238">
                  <c:v>95.669565217400006</c:v>
                </c:pt>
                <c:pt idx="239">
                  <c:v>95.6</c:v>
                </c:pt>
                <c:pt idx="240">
                  <c:v>95.704347826100005</c:v>
                </c:pt>
                <c:pt idx="241">
                  <c:v>95.930434782600003</c:v>
                </c:pt>
                <c:pt idx="242">
                  <c:v>95.930434782600003</c:v>
                </c:pt>
                <c:pt idx="243">
                  <c:v>96</c:v>
                </c:pt>
                <c:pt idx="244">
                  <c:v>95.947826086999996</c:v>
                </c:pt>
                <c:pt idx="245">
                  <c:v>96.139130434799995</c:v>
                </c:pt>
                <c:pt idx="246">
                  <c:v>96.295652173899995</c:v>
                </c:pt>
                <c:pt idx="247">
                  <c:v>96.278260869600004</c:v>
                </c:pt>
                <c:pt idx="248">
                  <c:v>96.243478260900005</c:v>
                </c:pt>
                <c:pt idx="249">
                  <c:v>96.173913043499994</c:v>
                </c:pt>
                <c:pt idx="250">
                  <c:v>96.208695652200007</c:v>
                </c:pt>
                <c:pt idx="251">
                  <c:v>96.208695652200007</c:v>
                </c:pt>
                <c:pt idx="252">
                  <c:v>96.243478260900005</c:v>
                </c:pt>
                <c:pt idx="253">
                  <c:v>96.139130434799995</c:v>
                </c:pt>
                <c:pt idx="254">
                  <c:v>96.1565217391</c:v>
                </c:pt>
                <c:pt idx="255">
                  <c:v>96.139130434799995</c:v>
                </c:pt>
                <c:pt idx="256">
                  <c:v>96.260869565199997</c:v>
                </c:pt>
                <c:pt idx="257">
                  <c:v>96.469565217400003</c:v>
                </c:pt>
                <c:pt idx="258">
                  <c:v>96.226086956499998</c:v>
                </c:pt>
                <c:pt idx="259">
                  <c:v>96.347826087000001</c:v>
                </c:pt>
                <c:pt idx="260">
                  <c:v>96.4</c:v>
                </c:pt>
                <c:pt idx="261">
                  <c:v>96.243478260900005</c:v>
                </c:pt>
                <c:pt idx="262">
                  <c:v>96.452173912999996</c:v>
                </c:pt>
                <c:pt idx="263">
                  <c:v>96.452173912999996</c:v>
                </c:pt>
                <c:pt idx="264">
                  <c:v>96.573913043499999</c:v>
                </c:pt>
                <c:pt idx="265">
                  <c:v>96.852173913000001</c:v>
                </c:pt>
                <c:pt idx="266">
                  <c:v>97.008695652200004</c:v>
                </c:pt>
                <c:pt idx="267">
                  <c:v>96.817391304300003</c:v>
                </c:pt>
                <c:pt idx="268">
                  <c:v>96.852173913000001</c:v>
                </c:pt>
                <c:pt idx="269">
                  <c:v>97.026086956499995</c:v>
                </c:pt>
                <c:pt idx="270">
                  <c:v>96.921739130399999</c:v>
                </c:pt>
                <c:pt idx="271">
                  <c:v>97.043478260900002</c:v>
                </c:pt>
                <c:pt idx="272">
                  <c:v>96.921739130399999</c:v>
                </c:pt>
                <c:pt idx="273">
                  <c:v>96.904347826099993</c:v>
                </c:pt>
                <c:pt idx="274">
                  <c:v>97.078260869600001</c:v>
                </c:pt>
                <c:pt idx="275">
                  <c:v>97.043478260900002</c:v>
                </c:pt>
                <c:pt idx="276">
                  <c:v>96.956521739099998</c:v>
                </c:pt>
                <c:pt idx="277">
                  <c:v>97.060869565199994</c:v>
                </c:pt>
                <c:pt idx="278">
                  <c:v>97.026086956499995</c:v>
                </c:pt>
                <c:pt idx="279">
                  <c:v>97.182608695699997</c:v>
                </c:pt>
                <c:pt idx="280">
                  <c:v>97.356521739100003</c:v>
                </c:pt>
                <c:pt idx="281">
                  <c:v>97.408695652199995</c:v>
                </c:pt>
                <c:pt idx="282">
                  <c:v>97.286956521700006</c:v>
                </c:pt>
                <c:pt idx="283">
                  <c:v>97.339130434799998</c:v>
                </c:pt>
                <c:pt idx="284">
                  <c:v>97.408695652199995</c:v>
                </c:pt>
                <c:pt idx="285">
                  <c:v>97.373913043499996</c:v>
                </c:pt>
                <c:pt idx="286">
                  <c:v>97.391304347800002</c:v>
                </c:pt>
                <c:pt idx="287">
                  <c:v>97.391304347800002</c:v>
                </c:pt>
                <c:pt idx="288">
                  <c:v>97.286956521700006</c:v>
                </c:pt>
                <c:pt idx="289">
                  <c:v>97.234782608700002</c:v>
                </c:pt>
                <c:pt idx="290">
                  <c:v>97.286956521700006</c:v>
                </c:pt>
                <c:pt idx="291">
                  <c:v>97.495652173899998</c:v>
                </c:pt>
                <c:pt idx="292">
                  <c:v>97.652173912999999</c:v>
                </c:pt>
                <c:pt idx="293">
                  <c:v>97.686956521699997</c:v>
                </c:pt>
                <c:pt idx="294">
                  <c:v>97.634782608699993</c:v>
                </c:pt>
                <c:pt idx="295">
                  <c:v>97.634782608699993</c:v>
                </c:pt>
                <c:pt idx="296">
                  <c:v>97.669565217400006</c:v>
                </c:pt>
                <c:pt idx="297">
                  <c:v>97.6</c:v>
                </c:pt>
                <c:pt idx="298">
                  <c:v>97.513043478300006</c:v>
                </c:pt>
                <c:pt idx="299">
                  <c:v>97.634782608699993</c:v>
                </c:pt>
                <c:pt idx="300">
                  <c:v>97.669565217400006</c:v>
                </c:pt>
                <c:pt idx="301">
                  <c:v>97.826086956500006</c:v>
                </c:pt>
                <c:pt idx="302">
                  <c:v>97.739130434800003</c:v>
                </c:pt>
                <c:pt idx="303">
                  <c:v>97.686956521699997</c:v>
                </c:pt>
                <c:pt idx="304">
                  <c:v>97.686956521699997</c:v>
                </c:pt>
                <c:pt idx="305">
                  <c:v>97.582608695700003</c:v>
                </c:pt>
                <c:pt idx="306">
                  <c:v>97.6</c:v>
                </c:pt>
                <c:pt idx="307">
                  <c:v>97.6</c:v>
                </c:pt>
                <c:pt idx="308">
                  <c:v>97.669565217400006</c:v>
                </c:pt>
                <c:pt idx="309">
                  <c:v>97.704347826100005</c:v>
                </c:pt>
                <c:pt idx="310">
                  <c:v>97.652173912999999</c:v>
                </c:pt>
                <c:pt idx="311">
                  <c:v>97.808695652200001</c:v>
                </c:pt>
                <c:pt idx="312">
                  <c:v>98.034782608699999</c:v>
                </c:pt>
                <c:pt idx="313">
                  <c:v>98.104347826099996</c:v>
                </c:pt>
                <c:pt idx="314">
                  <c:v>97.930434782600003</c:v>
                </c:pt>
                <c:pt idx="315">
                  <c:v>97.982608695699994</c:v>
                </c:pt>
                <c:pt idx="316">
                  <c:v>97.965217391300001</c:v>
                </c:pt>
                <c:pt idx="317">
                  <c:v>98.017391304300006</c:v>
                </c:pt>
                <c:pt idx="318">
                  <c:v>97.965217391300001</c:v>
                </c:pt>
                <c:pt idx="319">
                  <c:v>97.791304347799993</c:v>
                </c:pt>
                <c:pt idx="320">
                  <c:v>97.947826086999996</c:v>
                </c:pt>
                <c:pt idx="321">
                  <c:v>97.913043478299997</c:v>
                </c:pt>
                <c:pt idx="322">
                  <c:v>97.8434782609</c:v>
                </c:pt>
                <c:pt idx="323">
                  <c:v>97.826086956500006</c:v>
                </c:pt>
                <c:pt idx="324">
                  <c:v>97.826086956500006</c:v>
                </c:pt>
                <c:pt idx="325">
                  <c:v>97.947826086999996</c:v>
                </c:pt>
                <c:pt idx="326">
                  <c:v>98.069565217399997</c:v>
                </c:pt>
                <c:pt idx="327">
                  <c:v>98.104347826099996</c:v>
                </c:pt>
                <c:pt idx="328">
                  <c:v>98.069565217399997</c:v>
                </c:pt>
                <c:pt idx="329">
                  <c:v>97.808695652200001</c:v>
                </c:pt>
                <c:pt idx="330">
                  <c:v>97.808695652200001</c:v>
                </c:pt>
                <c:pt idx="331">
                  <c:v>97.965217391300001</c:v>
                </c:pt>
                <c:pt idx="332">
                  <c:v>97.982608695699994</c:v>
                </c:pt>
                <c:pt idx="333">
                  <c:v>98.052173913000004</c:v>
                </c:pt>
                <c:pt idx="334">
                  <c:v>98.052173913000004</c:v>
                </c:pt>
                <c:pt idx="335">
                  <c:v>98.139130434799995</c:v>
                </c:pt>
                <c:pt idx="336">
                  <c:v>98.052173913000004</c:v>
                </c:pt>
                <c:pt idx="337">
                  <c:v>98.017391304300006</c:v>
                </c:pt>
                <c:pt idx="338">
                  <c:v>97.947826086999996</c:v>
                </c:pt>
                <c:pt idx="339">
                  <c:v>98.104347826099996</c:v>
                </c:pt>
                <c:pt idx="340">
                  <c:v>98.052173913000004</c:v>
                </c:pt>
                <c:pt idx="341">
                  <c:v>97.930434782600003</c:v>
                </c:pt>
                <c:pt idx="342">
                  <c:v>97.913043478299997</c:v>
                </c:pt>
                <c:pt idx="343">
                  <c:v>97.982608695699994</c:v>
                </c:pt>
                <c:pt idx="344">
                  <c:v>98.052173913000004</c:v>
                </c:pt>
                <c:pt idx="345">
                  <c:v>98.139130434799995</c:v>
                </c:pt>
                <c:pt idx="346">
                  <c:v>98.121739130400002</c:v>
                </c:pt>
                <c:pt idx="347">
                  <c:v>98.208695652200007</c:v>
                </c:pt>
                <c:pt idx="348">
                  <c:v>98.139130434799995</c:v>
                </c:pt>
                <c:pt idx="349">
                  <c:v>98.139130434799995</c:v>
                </c:pt>
                <c:pt idx="350">
                  <c:v>98.173913043499994</c:v>
                </c:pt>
                <c:pt idx="351">
                  <c:v>98.139130434799995</c:v>
                </c:pt>
                <c:pt idx="352">
                  <c:v>98.173913043499994</c:v>
                </c:pt>
                <c:pt idx="353">
                  <c:v>97.913043478299997</c:v>
                </c:pt>
                <c:pt idx="354">
                  <c:v>98.104347826099996</c:v>
                </c:pt>
                <c:pt idx="355">
                  <c:v>97.982608695699994</c:v>
                </c:pt>
                <c:pt idx="356">
                  <c:v>97.930434782600003</c:v>
                </c:pt>
                <c:pt idx="357">
                  <c:v>98.104347826099996</c:v>
                </c:pt>
                <c:pt idx="358">
                  <c:v>98.173913043499994</c:v>
                </c:pt>
                <c:pt idx="359">
                  <c:v>98.086956521700003</c:v>
                </c:pt>
                <c:pt idx="360">
                  <c:v>98.104347826099996</c:v>
                </c:pt>
                <c:pt idx="361">
                  <c:v>98.208695652200007</c:v>
                </c:pt>
                <c:pt idx="362">
                  <c:v>98.260869565199997</c:v>
                </c:pt>
                <c:pt idx="363">
                  <c:v>98.052173913000004</c:v>
                </c:pt>
                <c:pt idx="364">
                  <c:v>97.965217391300001</c:v>
                </c:pt>
                <c:pt idx="365">
                  <c:v>98.139130434799995</c:v>
                </c:pt>
                <c:pt idx="366">
                  <c:v>97.982608695699994</c:v>
                </c:pt>
                <c:pt idx="367">
                  <c:v>97.913043478299997</c:v>
                </c:pt>
                <c:pt idx="368">
                  <c:v>97.947826086999996</c:v>
                </c:pt>
                <c:pt idx="369">
                  <c:v>97.739130434800003</c:v>
                </c:pt>
                <c:pt idx="370">
                  <c:v>97.791304347799993</c:v>
                </c:pt>
                <c:pt idx="371">
                  <c:v>98.139130434799995</c:v>
                </c:pt>
                <c:pt idx="372">
                  <c:v>98.173913043499994</c:v>
                </c:pt>
                <c:pt idx="373">
                  <c:v>98.278260869600004</c:v>
                </c:pt>
                <c:pt idx="374">
                  <c:v>98.052173913000004</c:v>
                </c:pt>
                <c:pt idx="375">
                  <c:v>97.982608695699994</c:v>
                </c:pt>
                <c:pt idx="376">
                  <c:v>97.930434782600003</c:v>
                </c:pt>
                <c:pt idx="377">
                  <c:v>97.739130434800003</c:v>
                </c:pt>
                <c:pt idx="378">
                  <c:v>97.947826086999996</c:v>
                </c:pt>
                <c:pt idx="379">
                  <c:v>98.191304347799999</c:v>
                </c:pt>
                <c:pt idx="380">
                  <c:v>97.947826086999996</c:v>
                </c:pt>
                <c:pt idx="381">
                  <c:v>97.8434782609</c:v>
                </c:pt>
                <c:pt idx="382">
                  <c:v>98.034782608699999</c:v>
                </c:pt>
                <c:pt idx="383">
                  <c:v>97.8434782609</c:v>
                </c:pt>
                <c:pt idx="384">
                  <c:v>97.808695652200001</c:v>
                </c:pt>
                <c:pt idx="385">
                  <c:v>97.808695652200001</c:v>
                </c:pt>
                <c:pt idx="386">
                  <c:v>97.565217391299996</c:v>
                </c:pt>
                <c:pt idx="387">
                  <c:v>97.808695652200001</c:v>
                </c:pt>
                <c:pt idx="388">
                  <c:v>97.739130434800003</c:v>
                </c:pt>
                <c:pt idx="389">
                  <c:v>97.686956521699997</c:v>
                </c:pt>
                <c:pt idx="390">
                  <c:v>97.808695652200001</c:v>
                </c:pt>
                <c:pt idx="391">
                  <c:v>97.8434782609</c:v>
                </c:pt>
                <c:pt idx="392">
                  <c:v>98.034782608699999</c:v>
                </c:pt>
                <c:pt idx="393">
                  <c:v>98.052173913000004</c:v>
                </c:pt>
                <c:pt idx="394">
                  <c:v>97.947826086999996</c:v>
                </c:pt>
                <c:pt idx="395">
                  <c:v>97.860869565200005</c:v>
                </c:pt>
                <c:pt idx="396">
                  <c:v>97.860869565200005</c:v>
                </c:pt>
                <c:pt idx="397">
                  <c:v>97.878260869599998</c:v>
                </c:pt>
                <c:pt idx="398">
                  <c:v>97.721739130399996</c:v>
                </c:pt>
                <c:pt idx="399">
                  <c:v>97.773913043500002</c:v>
                </c:pt>
                <c:pt idx="400">
                  <c:v>97.721739130399996</c:v>
                </c:pt>
                <c:pt idx="401">
                  <c:v>97.808695652200001</c:v>
                </c:pt>
                <c:pt idx="402">
                  <c:v>97.930434782600003</c:v>
                </c:pt>
                <c:pt idx="403">
                  <c:v>98.034782608699999</c:v>
                </c:pt>
                <c:pt idx="404">
                  <c:v>97.826086956500006</c:v>
                </c:pt>
                <c:pt idx="405">
                  <c:v>97.756521739099995</c:v>
                </c:pt>
                <c:pt idx="406">
                  <c:v>97.8434782609</c:v>
                </c:pt>
                <c:pt idx="407">
                  <c:v>97.947826086999996</c:v>
                </c:pt>
                <c:pt idx="408">
                  <c:v>97.860869565200005</c:v>
                </c:pt>
                <c:pt idx="409">
                  <c:v>97.878260869599998</c:v>
                </c:pt>
                <c:pt idx="410">
                  <c:v>97.965217391300001</c:v>
                </c:pt>
                <c:pt idx="411">
                  <c:v>98.017391304300006</c:v>
                </c:pt>
                <c:pt idx="412">
                  <c:v>97.739130434800003</c:v>
                </c:pt>
                <c:pt idx="413">
                  <c:v>97.165217391300004</c:v>
                </c:pt>
                <c:pt idx="414">
                  <c:v>97.321739130400005</c:v>
                </c:pt>
                <c:pt idx="415">
                  <c:v>97.460869565199999</c:v>
                </c:pt>
                <c:pt idx="416">
                  <c:v>97.6173913043</c:v>
                </c:pt>
                <c:pt idx="417">
                  <c:v>97.895652173900004</c:v>
                </c:pt>
                <c:pt idx="418">
                  <c:v>97.773913043500002</c:v>
                </c:pt>
                <c:pt idx="419">
                  <c:v>97.6</c:v>
                </c:pt>
                <c:pt idx="420">
                  <c:v>97.513043478300006</c:v>
                </c:pt>
                <c:pt idx="421">
                  <c:v>97.2695652174</c:v>
                </c:pt>
                <c:pt idx="422">
                  <c:v>97.460869565199999</c:v>
                </c:pt>
                <c:pt idx="423">
                  <c:v>97.582608695700003</c:v>
                </c:pt>
                <c:pt idx="424">
                  <c:v>97.6173913043</c:v>
                </c:pt>
                <c:pt idx="425">
                  <c:v>97.686956521699997</c:v>
                </c:pt>
                <c:pt idx="426">
                  <c:v>97.808695652200001</c:v>
                </c:pt>
                <c:pt idx="427">
                  <c:v>97.791304347799993</c:v>
                </c:pt>
                <c:pt idx="428">
                  <c:v>97.878260869599998</c:v>
                </c:pt>
                <c:pt idx="429">
                  <c:v>97.721739130399996</c:v>
                </c:pt>
                <c:pt idx="430">
                  <c:v>97.704347826100005</c:v>
                </c:pt>
                <c:pt idx="431">
                  <c:v>97.686956521699997</c:v>
                </c:pt>
                <c:pt idx="432">
                  <c:v>97.669565217400006</c:v>
                </c:pt>
                <c:pt idx="433">
                  <c:v>97.965217391300001</c:v>
                </c:pt>
                <c:pt idx="434">
                  <c:v>97.913043478299997</c:v>
                </c:pt>
                <c:pt idx="435">
                  <c:v>97.756521739099995</c:v>
                </c:pt>
                <c:pt idx="436">
                  <c:v>97.565217391299996</c:v>
                </c:pt>
                <c:pt idx="437">
                  <c:v>97.547826087000004</c:v>
                </c:pt>
                <c:pt idx="438">
                  <c:v>97.669565217400006</c:v>
                </c:pt>
                <c:pt idx="439">
                  <c:v>97.652173912999999</c:v>
                </c:pt>
                <c:pt idx="440">
                  <c:v>97.634782608699993</c:v>
                </c:pt>
                <c:pt idx="441">
                  <c:v>97.965217391300001</c:v>
                </c:pt>
                <c:pt idx="442">
                  <c:v>97.895652173900004</c:v>
                </c:pt>
                <c:pt idx="443">
                  <c:v>97.930434782600003</c:v>
                </c:pt>
                <c:pt idx="444">
                  <c:v>97.860869565200005</c:v>
                </c:pt>
                <c:pt idx="445">
                  <c:v>97.947826086999996</c:v>
                </c:pt>
                <c:pt idx="446">
                  <c:v>98.052173913000004</c:v>
                </c:pt>
                <c:pt idx="447">
                  <c:v>97.947826086999996</c:v>
                </c:pt>
                <c:pt idx="448">
                  <c:v>98.243478260900005</c:v>
                </c:pt>
                <c:pt idx="449">
                  <c:v>98.173913043499994</c:v>
                </c:pt>
                <c:pt idx="450">
                  <c:v>97.965217391300001</c:v>
                </c:pt>
                <c:pt idx="451">
                  <c:v>98.086956521700003</c:v>
                </c:pt>
                <c:pt idx="452">
                  <c:v>98.034782608699999</c:v>
                </c:pt>
                <c:pt idx="453">
                  <c:v>98.295652173899995</c:v>
                </c:pt>
                <c:pt idx="454">
                  <c:v>98.173913043499994</c:v>
                </c:pt>
                <c:pt idx="455">
                  <c:v>98.295652173899995</c:v>
                </c:pt>
                <c:pt idx="456">
                  <c:v>98.278260869600004</c:v>
                </c:pt>
                <c:pt idx="457">
                  <c:v>98.191304347799999</c:v>
                </c:pt>
                <c:pt idx="458">
                  <c:v>98.313043478300003</c:v>
                </c:pt>
                <c:pt idx="459">
                  <c:v>98.260869565199997</c:v>
                </c:pt>
                <c:pt idx="460">
                  <c:v>98.208695652200007</c:v>
                </c:pt>
                <c:pt idx="461">
                  <c:v>98.434782608700004</c:v>
                </c:pt>
                <c:pt idx="462">
                  <c:v>98.504347826100002</c:v>
                </c:pt>
                <c:pt idx="463">
                  <c:v>98.591304347800005</c:v>
                </c:pt>
                <c:pt idx="464">
                  <c:v>98.608695652199998</c:v>
                </c:pt>
                <c:pt idx="465">
                  <c:v>98.3826086957</c:v>
                </c:pt>
                <c:pt idx="466">
                  <c:v>98.260869565199997</c:v>
                </c:pt>
                <c:pt idx="467">
                  <c:v>98.243478260900005</c:v>
                </c:pt>
                <c:pt idx="468">
                  <c:v>98.208695652200007</c:v>
                </c:pt>
                <c:pt idx="469">
                  <c:v>98.365217391300007</c:v>
                </c:pt>
                <c:pt idx="470">
                  <c:v>98.278260869600004</c:v>
                </c:pt>
                <c:pt idx="471">
                  <c:v>98.3826086957</c:v>
                </c:pt>
                <c:pt idx="472">
                  <c:v>98.452173912999996</c:v>
                </c:pt>
                <c:pt idx="473">
                  <c:v>98.330434782599994</c:v>
                </c:pt>
                <c:pt idx="474">
                  <c:v>98.504347826100002</c:v>
                </c:pt>
                <c:pt idx="475">
                  <c:v>98.434782608700004</c:v>
                </c:pt>
                <c:pt idx="476">
                  <c:v>98.486956521699994</c:v>
                </c:pt>
                <c:pt idx="477">
                  <c:v>98.591304347800005</c:v>
                </c:pt>
                <c:pt idx="478">
                  <c:v>98.452173912999996</c:v>
                </c:pt>
                <c:pt idx="479">
                  <c:v>98.539130434800001</c:v>
                </c:pt>
                <c:pt idx="480">
                  <c:v>98.556521739100006</c:v>
                </c:pt>
                <c:pt idx="481">
                  <c:v>98.539130434800001</c:v>
                </c:pt>
                <c:pt idx="482">
                  <c:v>98.521739130399993</c:v>
                </c:pt>
                <c:pt idx="483">
                  <c:v>98.539130434800001</c:v>
                </c:pt>
                <c:pt idx="484">
                  <c:v>98.208695652200007</c:v>
                </c:pt>
                <c:pt idx="485">
                  <c:v>98.208695652200007</c:v>
                </c:pt>
                <c:pt idx="486">
                  <c:v>98.139130434799995</c:v>
                </c:pt>
                <c:pt idx="487">
                  <c:v>98.260869565199997</c:v>
                </c:pt>
                <c:pt idx="488">
                  <c:v>98.417391304299997</c:v>
                </c:pt>
                <c:pt idx="489">
                  <c:v>98.608695652199998</c:v>
                </c:pt>
                <c:pt idx="490">
                  <c:v>98.417391304299997</c:v>
                </c:pt>
                <c:pt idx="491">
                  <c:v>98.313043478300003</c:v>
                </c:pt>
                <c:pt idx="492">
                  <c:v>98.573913043499999</c:v>
                </c:pt>
                <c:pt idx="493">
                  <c:v>98.591304347800005</c:v>
                </c:pt>
                <c:pt idx="494">
                  <c:v>98.556521739100006</c:v>
                </c:pt>
                <c:pt idx="495">
                  <c:v>98.434782608700004</c:v>
                </c:pt>
                <c:pt idx="496">
                  <c:v>98.434782608700004</c:v>
                </c:pt>
                <c:pt idx="497">
                  <c:v>98.330434782599994</c:v>
                </c:pt>
                <c:pt idx="498">
                  <c:v>98.243478260900005</c:v>
                </c:pt>
                <c:pt idx="499">
                  <c:v>97.982608695699994</c:v>
                </c:pt>
                <c:pt idx="500">
                  <c:v>98.139130434799995</c:v>
                </c:pt>
                <c:pt idx="501">
                  <c:v>98.121739130400002</c:v>
                </c:pt>
                <c:pt idx="502">
                  <c:v>98.260869565199997</c:v>
                </c:pt>
                <c:pt idx="503">
                  <c:v>98.1565217391</c:v>
                </c:pt>
                <c:pt idx="504">
                  <c:v>98.104347826099996</c:v>
                </c:pt>
                <c:pt idx="505">
                  <c:v>98.313043478300003</c:v>
                </c:pt>
                <c:pt idx="506">
                  <c:v>98.469565217400003</c:v>
                </c:pt>
                <c:pt idx="507">
                  <c:v>98.278260869600004</c:v>
                </c:pt>
                <c:pt idx="508">
                  <c:v>97.860869565200005</c:v>
                </c:pt>
                <c:pt idx="509">
                  <c:v>98.086956521700003</c:v>
                </c:pt>
                <c:pt idx="510">
                  <c:v>98</c:v>
                </c:pt>
                <c:pt idx="511">
                  <c:v>97.860869565200005</c:v>
                </c:pt>
                <c:pt idx="512">
                  <c:v>98.017391304300006</c:v>
                </c:pt>
                <c:pt idx="513">
                  <c:v>98.173913043499994</c:v>
                </c:pt>
                <c:pt idx="514">
                  <c:v>98.191304347799999</c:v>
                </c:pt>
                <c:pt idx="515">
                  <c:v>98.1565217391</c:v>
                </c:pt>
                <c:pt idx="516">
                  <c:v>97.947826086999996</c:v>
                </c:pt>
                <c:pt idx="517">
                  <c:v>97.982608695699994</c:v>
                </c:pt>
                <c:pt idx="518">
                  <c:v>97.756521739099995</c:v>
                </c:pt>
                <c:pt idx="519">
                  <c:v>97.878260869599998</c:v>
                </c:pt>
                <c:pt idx="520">
                  <c:v>97.808695652200001</c:v>
                </c:pt>
                <c:pt idx="521">
                  <c:v>97.739130434800003</c:v>
                </c:pt>
                <c:pt idx="522">
                  <c:v>98.208695652200007</c:v>
                </c:pt>
                <c:pt idx="523">
                  <c:v>98.1565217391</c:v>
                </c:pt>
                <c:pt idx="524">
                  <c:v>98</c:v>
                </c:pt>
                <c:pt idx="525">
                  <c:v>98.034782608699999</c:v>
                </c:pt>
                <c:pt idx="526">
                  <c:v>98.243478260900005</c:v>
                </c:pt>
                <c:pt idx="527">
                  <c:v>98.330434782599994</c:v>
                </c:pt>
                <c:pt idx="528">
                  <c:v>98.208695652200007</c:v>
                </c:pt>
                <c:pt idx="529">
                  <c:v>98.121739130400002</c:v>
                </c:pt>
                <c:pt idx="530">
                  <c:v>98.191304347799999</c:v>
                </c:pt>
                <c:pt idx="531">
                  <c:v>98.556521739100006</c:v>
                </c:pt>
                <c:pt idx="532">
                  <c:v>98.573913043499999</c:v>
                </c:pt>
                <c:pt idx="533">
                  <c:v>98.7304347826</c:v>
                </c:pt>
                <c:pt idx="534">
                  <c:v>98.7304347826</c:v>
                </c:pt>
                <c:pt idx="535">
                  <c:v>98.7304347826</c:v>
                </c:pt>
                <c:pt idx="536">
                  <c:v>98.747826087000007</c:v>
                </c:pt>
                <c:pt idx="537">
                  <c:v>98.869565217399995</c:v>
                </c:pt>
                <c:pt idx="538">
                  <c:v>98.817391304300003</c:v>
                </c:pt>
                <c:pt idx="539">
                  <c:v>98.573913043499999</c:v>
                </c:pt>
                <c:pt idx="540">
                  <c:v>98.539130434800001</c:v>
                </c:pt>
                <c:pt idx="541">
                  <c:v>98.643478260899997</c:v>
                </c:pt>
                <c:pt idx="542">
                  <c:v>98.504347826100002</c:v>
                </c:pt>
                <c:pt idx="543">
                  <c:v>96.573913043499999</c:v>
                </c:pt>
                <c:pt idx="544">
                  <c:v>95.495652173899998</c:v>
                </c:pt>
                <c:pt idx="545">
                  <c:v>97.165217391300004</c:v>
                </c:pt>
                <c:pt idx="546">
                  <c:v>97.930434782600003</c:v>
                </c:pt>
                <c:pt idx="547">
                  <c:v>97.947826086999996</c:v>
                </c:pt>
                <c:pt idx="548">
                  <c:v>97.878260869599998</c:v>
                </c:pt>
                <c:pt idx="549">
                  <c:v>97.8434782609</c:v>
                </c:pt>
                <c:pt idx="550">
                  <c:v>97.860869565200005</c:v>
                </c:pt>
                <c:pt idx="551">
                  <c:v>98.191304347799999</c:v>
                </c:pt>
                <c:pt idx="552">
                  <c:v>98.486956521699994</c:v>
                </c:pt>
                <c:pt idx="553">
                  <c:v>98.608695652199998</c:v>
                </c:pt>
                <c:pt idx="554">
                  <c:v>98.626086956500004</c:v>
                </c:pt>
                <c:pt idx="555">
                  <c:v>98.678260869599995</c:v>
                </c:pt>
                <c:pt idx="556">
                  <c:v>98.782608695700006</c:v>
                </c:pt>
                <c:pt idx="557">
                  <c:v>98.608695652199998</c:v>
                </c:pt>
                <c:pt idx="558">
                  <c:v>98.243478260900005</c:v>
                </c:pt>
                <c:pt idx="559">
                  <c:v>96.417391304299997</c:v>
                </c:pt>
                <c:pt idx="560">
                  <c:v>96.817391304300003</c:v>
                </c:pt>
                <c:pt idx="561">
                  <c:v>98.069565217399997</c:v>
                </c:pt>
                <c:pt idx="562">
                  <c:v>98.226086956499998</c:v>
                </c:pt>
                <c:pt idx="563">
                  <c:v>98.1565217391</c:v>
                </c:pt>
                <c:pt idx="564">
                  <c:v>98.313043478300003</c:v>
                </c:pt>
                <c:pt idx="565">
                  <c:v>98.3826086957</c:v>
                </c:pt>
                <c:pt idx="566">
                  <c:v>98.295652173899995</c:v>
                </c:pt>
                <c:pt idx="567">
                  <c:v>98.3826086957</c:v>
                </c:pt>
                <c:pt idx="568">
                  <c:v>98.504347826100002</c:v>
                </c:pt>
                <c:pt idx="569">
                  <c:v>98.3826086957</c:v>
                </c:pt>
                <c:pt idx="570">
                  <c:v>98.3826086957</c:v>
                </c:pt>
                <c:pt idx="571">
                  <c:v>98.434782608700004</c:v>
                </c:pt>
                <c:pt idx="572">
                  <c:v>98.539130434800001</c:v>
                </c:pt>
                <c:pt idx="573">
                  <c:v>98.469565217400003</c:v>
                </c:pt>
                <c:pt idx="574">
                  <c:v>98.313043478300003</c:v>
                </c:pt>
                <c:pt idx="575">
                  <c:v>98.295652173899995</c:v>
                </c:pt>
                <c:pt idx="576">
                  <c:v>98.260869565199997</c:v>
                </c:pt>
                <c:pt idx="577">
                  <c:v>98.173913043499994</c:v>
                </c:pt>
                <c:pt idx="578">
                  <c:v>98.243478260900005</c:v>
                </c:pt>
                <c:pt idx="579">
                  <c:v>98.243478260900005</c:v>
                </c:pt>
                <c:pt idx="580">
                  <c:v>98.295652173899995</c:v>
                </c:pt>
                <c:pt idx="581">
                  <c:v>98.330434782599994</c:v>
                </c:pt>
                <c:pt idx="582">
                  <c:v>98.278260869600004</c:v>
                </c:pt>
                <c:pt idx="583">
                  <c:v>98.313043478300003</c:v>
                </c:pt>
                <c:pt idx="584">
                  <c:v>98.278260869600004</c:v>
                </c:pt>
                <c:pt idx="585">
                  <c:v>98.3826086957</c:v>
                </c:pt>
                <c:pt idx="586">
                  <c:v>98.260869565199997</c:v>
                </c:pt>
                <c:pt idx="587">
                  <c:v>98.1565217391</c:v>
                </c:pt>
                <c:pt idx="588">
                  <c:v>97.965217391300001</c:v>
                </c:pt>
                <c:pt idx="589">
                  <c:v>97.8434782609</c:v>
                </c:pt>
                <c:pt idx="590">
                  <c:v>97.704347826100005</c:v>
                </c:pt>
                <c:pt idx="591">
                  <c:v>97.495652173899998</c:v>
                </c:pt>
                <c:pt idx="592">
                  <c:v>97.252173912999993</c:v>
                </c:pt>
                <c:pt idx="593">
                  <c:v>97.252173912999993</c:v>
                </c:pt>
                <c:pt idx="594">
                  <c:v>97.2</c:v>
                </c:pt>
                <c:pt idx="595">
                  <c:v>96.991304347799996</c:v>
                </c:pt>
                <c:pt idx="596">
                  <c:v>96.8869565217</c:v>
                </c:pt>
                <c:pt idx="597">
                  <c:v>96.713043478299994</c:v>
                </c:pt>
                <c:pt idx="598">
                  <c:v>96.713043478299994</c:v>
                </c:pt>
                <c:pt idx="599">
                  <c:v>96.573913043499999</c:v>
                </c:pt>
                <c:pt idx="600">
                  <c:v>96.469565217400003</c:v>
                </c:pt>
                <c:pt idx="601">
                  <c:v>96.278260869600004</c:v>
                </c:pt>
                <c:pt idx="602">
                  <c:v>96.052173913000004</c:v>
                </c:pt>
                <c:pt idx="603">
                  <c:v>95.895652173900004</c:v>
                </c:pt>
                <c:pt idx="604">
                  <c:v>95.965217391300001</c:v>
                </c:pt>
                <c:pt idx="605">
                  <c:v>95.878260869599998</c:v>
                </c:pt>
                <c:pt idx="606">
                  <c:v>96.486956521699994</c:v>
                </c:pt>
                <c:pt idx="607">
                  <c:v>97.808695652200001</c:v>
                </c:pt>
                <c:pt idx="608">
                  <c:v>98.139130434799995</c:v>
                </c:pt>
                <c:pt idx="609">
                  <c:v>98.139130434799995</c:v>
                </c:pt>
                <c:pt idx="610">
                  <c:v>98.278260869600004</c:v>
                </c:pt>
                <c:pt idx="611">
                  <c:v>98.226086956499998</c:v>
                </c:pt>
                <c:pt idx="612">
                  <c:v>98.191304347799999</c:v>
                </c:pt>
                <c:pt idx="613">
                  <c:v>98.278260869600004</c:v>
                </c:pt>
                <c:pt idx="614">
                  <c:v>98.434782608700004</c:v>
                </c:pt>
                <c:pt idx="615">
                  <c:v>98.469565217400003</c:v>
                </c:pt>
                <c:pt idx="616">
                  <c:v>98.556521739100006</c:v>
                </c:pt>
                <c:pt idx="617">
                  <c:v>98.573913043499999</c:v>
                </c:pt>
                <c:pt idx="618">
                  <c:v>98.573913043499999</c:v>
                </c:pt>
                <c:pt idx="619">
                  <c:v>98.539130434800001</c:v>
                </c:pt>
                <c:pt idx="620">
                  <c:v>98.4</c:v>
                </c:pt>
                <c:pt idx="621">
                  <c:v>98.330434782599994</c:v>
                </c:pt>
                <c:pt idx="622">
                  <c:v>98.469565217400003</c:v>
                </c:pt>
                <c:pt idx="623">
                  <c:v>98.347826087000001</c:v>
                </c:pt>
                <c:pt idx="624">
                  <c:v>98.417391304299997</c:v>
                </c:pt>
                <c:pt idx="625">
                  <c:v>98.365217391300007</c:v>
                </c:pt>
                <c:pt idx="626">
                  <c:v>98.3826086957</c:v>
                </c:pt>
                <c:pt idx="627">
                  <c:v>98.365217391300007</c:v>
                </c:pt>
                <c:pt idx="628">
                  <c:v>98.208695652200007</c:v>
                </c:pt>
                <c:pt idx="629">
                  <c:v>98.121739130400002</c:v>
                </c:pt>
                <c:pt idx="630">
                  <c:v>98.347826087000001</c:v>
                </c:pt>
                <c:pt idx="631">
                  <c:v>98.486956521699994</c:v>
                </c:pt>
                <c:pt idx="632">
                  <c:v>98.469565217400003</c:v>
                </c:pt>
                <c:pt idx="633">
                  <c:v>98.330434782599994</c:v>
                </c:pt>
                <c:pt idx="634">
                  <c:v>98.417391304299997</c:v>
                </c:pt>
                <c:pt idx="635">
                  <c:v>98.365217391300007</c:v>
                </c:pt>
                <c:pt idx="636">
                  <c:v>98.4</c:v>
                </c:pt>
                <c:pt idx="637">
                  <c:v>98.434782608700004</c:v>
                </c:pt>
                <c:pt idx="638">
                  <c:v>98.486956521699994</c:v>
                </c:pt>
                <c:pt idx="639">
                  <c:v>98.347826087000001</c:v>
                </c:pt>
                <c:pt idx="640">
                  <c:v>98.347826087000001</c:v>
                </c:pt>
                <c:pt idx="641">
                  <c:v>98.417391304299997</c:v>
                </c:pt>
                <c:pt idx="642">
                  <c:v>98.469565217400003</c:v>
                </c:pt>
                <c:pt idx="643">
                  <c:v>98.608695652199998</c:v>
                </c:pt>
                <c:pt idx="644">
                  <c:v>98.660869565200002</c:v>
                </c:pt>
                <c:pt idx="645">
                  <c:v>98.660869565200002</c:v>
                </c:pt>
                <c:pt idx="646">
                  <c:v>98.626086956500004</c:v>
                </c:pt>
                <c:pt idx="647">
                  <c:v>98.434782608700004</c:v>
                </c:pt>
                <c:pt idx="648">
                  <c:v>98.486956521699994</c:v>
                </c:pt>
                <c:pt idx="649">
                  <c:v>98.660869565200002</c:v>
                </c:pt>
                <c:pt idx="650">
                  <c:v>98.695652173900001</c:v>
                </c:pt>
                <c:pt idx="651">
                  <c:v>98.573913043499999</c:v>
                </c:pt>
                <c:pt idx="652">
                  <c:v>98.608695652199998</c:v>
                </c:pt>
                <c:pt idx="653">
                  <c:v>98.608695652199998</c:v>
                </c:pt>
                <c:pt idx="654">
                  <c:v>98.504347826100002</c:v>
                </c:pt>
                <c:pt idx="655">
                  <c:v>98.608695652199998</c:v>
                </c:pt>
                <c:pt idx="656">
                  <c:v>98.747826087000007</c:v>
                </c:pt>
                <c:pt idx="657">
                  <c:v>98.8</c:v>
                </c:pt>
                <c:pt idx="658">
                  <c:v>98.678260869599995</c:v>
                </c:pt>
                <c:pt idx="659">
                  <c:v>98.713043478299994</c:v>
                </c:pt>
                <c:pt idx="660">
                  <c:v>98.643478260899997</c:v>
                </c:pt>
                <c:pt idx="661">
                  <c:v>98.591304347800005</c:v>
                </c:pt>
                <c:pt idx="662">
                  <c:v>98.539130434800001</c:v>
                </c:pt>
                <c:pt idx="663">
                  <c:v>98.521739130399993</c:v>
                </c:pt>
                <c:pt idx="664">
                  <c:v>98.626086956500004</c:v>
                </c:pt>
                <c:pt idx="665">
                  <c:v>98.695652173900001</c:v>
                </c:pt>
                <c:pt idx="666">
                  <c:v>98.573913043499999</c:v>
                </c:pt>
                <c:pt idx="667">
                  <c:v>98.573913043499999</c:v>
                </c:pt>
                <c:pt idx="668">
                  <c:v>98.521739130399993</c:v>
                </c:pt>
                <c:pt idx="669">
                  <c:v>98.504347826100002</c:v>
                </c:pt>
                <c:pt idx="670">
                  <c:v>98.626086956500004</c:v>
                </c:pt>
                <c:pt idx="671">
                  <c:v>98.626086956500004</c:v>
                </c:pt>
                <c:pt idx="672">
                  <c:v>98.626086956500004</c:v>
                </c:pt>
                <c:pt idx="673">
                  <c:v>98.678260869599995</c:v>
                </c:pt>
                <c:pt idx="674">
                  <c:v>98.521739130399993</c:v>
                </c:pt>
                <c:pt idx="675">
                  <c:v>98.556521739100006</c:v>
                </c:pt>
                <c:pt idx="676">
                  <c:v>98.539130434800001</c:v>
                </c:pt>
                <c:pt idx="677">
                  <c:v>98.3826086957</c:v>
                </c:pt>
                <c:pt idx="678">
                  <c:v>98.330434782599994</c:v>
                </c:pt>
                <c:pt idx="679">
                  <c:v>98.539130434800001</c:v>
                </c:pt>
                <c:pt idx="680">
                  <c:v>98.591304347800005</c:v>
                </c:pt>
                <c:pt idx="681">
                  <c:v>98.8</c:v>
                </c:pt>
                <c:pt idx="682">
                  <c:v>98.869565217399995</c:v>
                </c:pt>
                <c:pt idx="683">
                  <c:v>98.817391304300003</c:v>
                </c:pt>
                <c:pt idx="684">
                  <c:v>98.8869565217</c:v>
                </c:pt>
                <c:pt idx="685">
                  <c:v>98.834782608699996</c:v>
                </c:pt>
                <c:pt idx="686">
                  <c:v>98.765217391299998</c:v>
                </c:pt>
                <c:pt idx="687">
                  <c:v>98.747826087000007</c:v>
                </c:pt>
                <c:pt idx="688">
                  <c:v>98.4</c:v>
                </c:pt>
                <c:pt idx="689">
                  <c:v>98.208695652200007</c:v>
                </c:pt>
                <c:pt idx="690">
                  <c:v>98.243478260900005</c:v>
                </c:pt>
                <c:pt idx="691">
                  <c:v>98.695652173900001</c:v>
                </c:pt>
                <c:pt idx="692">
                  <c:v>98.626086956500004</c:v>
                </c:pt>
                <c:pt idx="693">
                  <c:v>98.469565217400003</c:v>
                </c:pt>
                <c:pt idx="694">
                  <c:v>97.965217391300001</c:v>
                </c:pt>
                <c:pt idx="695">
                  <c:v>98.017391304300006</c:v>
                </c:pt>
                <c:pt idx="696">
                  <c:v>98.347826087000001</c:v>
                </c:pt>
                <c:pt idx="697">
                  <c:v>98.504347826100002</c:v>
                </c:pt>
                <c:pt idx="698">
                  <c:v>98.417391304299997</c:v>
                </c:pt>
                <c:pt idx="699">
                  <c:v>98.504347826100002</c:v>
                </c:pt>
                <c:pt idx="700">
                  <c:v>98.3826086957</c:v>
                </c:pt>
                <c:pt idx="701">
                  <c:v>98.139130434799995</c:v>
                </c:pt>
                <c:pt idx="702">
                  <c:v>98.1565217391</c:v>
                </c:pt>
                <c:pt idx="703">
                  <c:v>98.208695652200007</c:v>
                </c:pt>
                <c:pt idx="704">
                  <c:v>98.417391304299997</c:v>
                </c:pt>
                <c:pt idx="705">
                  <c:v>98.260869565199997</c:v>
                </c:pt>
                <c:pt idx="706">
                  <c:v>98.121739130400002</c:v>
                </c:pt>
                <c:pt idx="707">
                  <c:v>98.365217391300007</c:v>
                </c:pt>
                <c:pt idx="708">
                  <c:v>98.278260869600004</c:v>
                </c:pt>
                <c:pt idx="709">
                  <c:v>98.243478260900005</c:v>
                </c:pt>
                <c:pt idx="710">
                  <c:v>98.069565217399997</c:v>
                </c:pt>
                <c:pt idx="711">
                  <c:v>98.086956521700003</c:v>
                </c:pt>
                <c:pt idx="712">
                  <c:v>98</c:v>
                </c:pt>
                <c:pt idx="713">
                  <c:v>98.191304347799999</c:v>
                </c:pt>
                <c:pt idx="714">
                  <c:v>98.208695652200007</c:v>
                </c:pt>
                <c:pt idx="715">
                  <c:v>98.191304347799999</c:v>
                </c:pt>
                <c:pt idx="716">
                  <c:v>98.313043478300003</c:v>
                </c:pt>
                <c:pt idx="717">
                  <c:v>98</c:v>
                </c:pt>
                <c:pt idx="718">
                  <c:v>97.826086956500006</c:v>
                </c:pt>
                <c:pt idx="719">
                  <c:v>98.017391304300006</c:v>
                </c:pt>
                <c:pt idx="720">
                  <c:v>97.930434782600003</c:v>
                </c:pt>
                <c:pt idx="721">
                  <c:v>97.6173913043</c:v>
                </c:pt>
                <c:pt idx="722">
                  <c:v>97.408695652199995</c:v>
                </c:pt>
                <c:pt idx="723">
                  <c:v>97.756521739099995</c:v>
                </c:pt>
                <c:pt idx="724">
                  <c:v>97.895652173900004</c:v>
                </c:pt>
                <c:pt idx="725">
                  <c:v>97.947826086999996</c:v>
                </c:pt>
                <c:pt idx="726">
                  <c:v>97.860869565200005</c:v>
                </c:pt>
                <c:pt idx="727">
                  <c:v>97.669565217400006</c:v>
                </c:pt>
                <c:pt idx="728">
                  <c:v>97.634782608699993</c:v>
                </c:pt>
                <c:pt idx="729">
                  <c:v>97.965217391300001</c:v>
                </c:pt>
                <c:pt idx="730">
                  <c:v>97.982608695699994</c:v>
                </c:pt>
                <c:pt idx="731">
                  <c:v>97.965217391300001</c:v>
                </c:pt>
                <c:pt idx="732">
                  <c:v>97.860869565200005</c:v>
                </c:pt>
                <c:pt idx="733">
                  <c:v>97.721739130399996</c:v>
                </c:pt>
                <c:pt idx="734">
                  <c:v>97.895652173900004</c:v>
                </c:pt>
                <c:pt idx="735">
                  <c:v>97.721739130399996</c:v>
                </c:pt>
                <c:pt idx="736">
                  <c:v>97.773913043500002</c:v>
                </c:pt>
                <c:pt idx="737">
                  <c:v>97.8434782609</c:v>
                </c:pt>
                <c:pt idx="738">
                  <c:v>97.773913043500002</c:v>
                </c:pt>
                <c:pt idx="739">
                  <c:v>97.791304347799993</c:v>
                </c:pt>
                <c:pt idx="740">
                  <c:v>97.773913043500002</c:v>
                </c:pt>
                <c:pt idx="741">
                  <c:v>97.721739130399996</c:v>
                </c:pt>
                <c:pt idx="742">
                  <c:v>97.6</c:v>
                </c:pt>
                <c:pt idx="743">
                  <c:v>97.408695652199995</c:v>
                </c:pt>
                <c:pt idx="744">
                  <c:v>97.478260869600007</c:v>
                </c:pt>
                <c:pt idx="745">
                  <c:v>97.547826087000004</c:v>
                </c:pt>
                <c:pt idx="746">
                  <c:v>97.808695652200001</c:v>
                </c:pt>
                <c:pt idx="747">
                  <c:v>97.826086956500006</c:v>
                </c:pt>
                <c:pt idx="748">
                  <c:v>97.547826087000004</c:v>
                </c:pt>
                <c:pt idx="749">
                  <c:v>97.495652173899998</c:v>
                </c:pt>
                <c:pt idx="750">
                  <c:v>97.6173913043</c:v>
                </c:pt>
                <c:pt idx="751">
                  <c:v>97.634782608699993</c:v>
                </c:pt>
                <c:pt idx="752">
                  <c:v>97.704347826100005</c:v>
                </c:pt>
                <c:pt idx="753">
                  <c:v>97.652173912999999</c:v>
                </c:pt>
                <c:pt idx="754">
                  <c:v>97.860869565200005</c:v>
                </c:pt>
                <c:pt idx="755">
                  <c:v>97.739130434800003</c:v>
                </c:pt>
                <c:pt idx="756">
                  <c:v>97.895652173900004</c:v>
                </c:pt>
                <c:pt idx="757">
                  <c:v>97.947826086999996</c:v>
                </c:pt>
                <c:pt idx="758">
                  <c:v>98.034782608699999</c:v>
                </c:pt>
                <c:pt idx="759">
                  <c:v>98.191304347799999</c:v>
                </c:pt>
                <c:pt idx="760">
                  <c:v>97.878260869599998</c:v>
                </c:pt>
                <c:pt idx="761">
                  <c:v>97.6173913043</c:v>
                </c:pt>
                <c:pt idx="762">
                  <c:v>97.634782608699993</c:v>
                </c:pt>
                <c:pt idx="763">
                  <c:v>97.426086956500001</c:v>
                </c:pt>
                <c:pt idx="764">
                  <c:v>97.6173913043</c:v>
                </c:pt>
                <c:pt idx="765">
                  <c:v>97.878260869599998</c:v>
                </c:pt>
                <c:pt idx="766">
                  <c:v>97.739130434800003</c:v>
                </c:pt>
                <c:pt idx="767">
                  <c:v>97.895652173900004</c:v>
                </c:pt>
                <c:pt idx="768">
                  <c:v>97.965217391300001</c:v>
                </c:pt>
                <c:pt idx="769">
                  <c:v>97.8434782609</c:v>
                </c:pt>
                <c:pt idx="770">
                  <c:v>97.756521739099995</c:v>
                </c:pt>
                <c:pt idx="771">
                  <c:v>97.826086956500006</c:v>
                </c:pt>
                <c:pt idx="772">
                  <c:v>97.513043478300006</c:v>
                </c:pt>
                <c:pt idx="773">
                  <c:v>97.286956521700006</c:v>
                </c:pt>
                <c:pt idx="774">
                  <c:v>97.704347826100005</c:v>
                </c:pt>
                <c:pt idx="775">
                  <c:v>98.017391304300006</c:v>
                </c:pt>
                <c:pt idx="776">
                  <c:v>98.017391304300006</c:v>
                </c:pt>
                <c:pt idx="777">
                  <c:v>98.208695652200007</c:v>
                </c:pt>
                <c:pt idx="778">
                  <c:v>98.208695652200007</c:v>
                </c:pt>
                <c:pt idx="779">
                  <c:v>97.8434782609</c:v>
                </c:pt>
                <c:pt idx="780">
                  <c:v>97.756521739099995</c:v>
                </c:pt>
                <c:pt idx="781">
                  <c:v>97.947826086999996</c:v>
                </c:pt>
                <c:pt idx="782">
                  <c:v>98.104347826099996</c:v>
                </c:pt>
                <c:pt idx="783">
                  <c:v>97.982608695699994</c:v>
                </c:pt>
                <c:pt idx="784">
                  <c:v>98.121739130400002</c:v>
                </c:pt>
                <c:pt idx="785">
                  <c:v>98.243478260900005</c:v>
                </c:pt>
                <c:pt idx="786">
                  <c:v>98.208695652200007</c:v>
                </c:pt>
                <c:pt idx="787">
                  <c:v>98.017391304300006</c:v>
                </c:pt>
                <c:pt idx="788">
                  <c:v>98.139130434799995</c:v>
                </c:pt>
                <c:pt idx="789">
                  <c:v>98.417391304299997</c:v>
                </c:pt>
                <c:pt idx="790">
                  <c:v>98.434782608700004</c:v>
                </c:pt>
                <c:pt idx="791">
                  <c:v>98.4</c:v>
                </c:pt>
                <c:pt idx="792">
                  <c:v>98.4</c:v>
                </c:pt>
                <c:pt idx="793">
                  <c:v>98.226086956499998</c:v>
                </c:pt>
                <c:pt idx="794">
                  <c:v>98.052173913000004</c:v>
                </c:pt>
                <c:pt idx="795">
                  <c:v>98.052173913000004</c:v>
                </c:pt>
                <c:pt idx="796">
                  <c:v>98.260869565199997</c:v>
                </c:pt>
                <c:pt idx="797">
                  <c:v>98.260869565199997</c:v>
                </c:pt>
                <c:pt idx="798">
                  <c:v>98.1565217391</c:v>
                </c:pt>
                <c:pt idx="799">
                  <c:v>98.139130434799995</c:v>
                </c:pt>
                <c:pt idx="800">
                  <c:v>98.173913043499994</c:v>
                </c:pt>
                <c:pt idx="801">
                  <c:v>98.226086956499998</c:v>
                </c:pt>
                <c:pt idx="802">
                  <c:v>98.4</c:v>
                </c:pt>
                <c:pt idx="803">
                  <c:v>98.434782608700004</c:v>
                </c:pt>
                <c:pt idx="804">
                  <c:v>98.573913043499999</c:v>
                </c:pt>
                <c:pt idx="805">
                  <c:v>98.713043478299994</c:v>
                </c:pt>
                <c:pt idx="806">
                  <c:v>98.678260869599995</c:v>
                </c:pt>
                <c:pt idx="807">
                  <c:v>98.626086956500004</c:v>
                </c:pt>
                <c:pt idx="808">
                  <c:v>98.7304347826</c:v>
                </c:pt>
                <c:pt idx="809">
                  <c:v>98.678260869599995</c:v>
                </c:pt>
                <c:pt idx="810">
                  <c:v>98.643478260899997</c:v>
                </c:pt>
                <c:pt idx="811">
                  <c:v>98.608695652199998</c:v>
                </c:pt>
                <c:pt idx="812">
                  <c:v>98.7304347826</c:v>
                </c:pt>
                <c:pt idx="813">
                  <c:v>98.591304347800005</c:v>
                </c:pt>
                <c:pt idx="814">
                  <c:v>98.7304347826</c:v>
                </c:pt>
                <c:pt idx="815">
                  <c:v>98.713043478299994</c:v>
                </c:pt>
                <c:pt idx="816">
                  <c:v>98.573913043499999</c:v>
                </c:pt>
                <c:pt idx="817">
                  <c:v>98.695652173900001</c:v>
                </c:pt>
                <c:pt idx="818">
                  <c:v>98.678260869599995</c:v>
                </c:pt>
                <c:pt idx="819">
                  <c:v>98.626086956500004</c:v>
                </c:pt>
                <c:pt idx="820">
                  <c:v>98.660869565200002</c:v>
                </c:pt>
                <c:pt idx="821">
                  <c:v>98.817391304300003</c:v>
                </c:pt>
                <c:pt idx="822">
                  <c:v>98.904347826099993</c:v>
                </c:pt>
                <c:pt idx="823">
                  <c:v>98.869565217399995</c:v>
                </c:pt>
                <c:pt idx="824">
                  <c:v>98.765217391299998</c:v>
                </c:pt>
                <c:pt idx="825">
                  <c:v>98.713043478299994</c:v>
                </c:pt>
                <c:pt idx="826">
                  <c:v>98.8</c:v>
                </c:pt>
                <c:pt idx="827">
                  <c:v>98.747826087000007</c:v>
                </c:pt>
                <c:pt idx="828">
                  <c:v>98.643478260899997</c:v>
                </c:pt>
                <c:pt idx="829">
                  <c:v>98.573913043499999</c:v>
                </c:pt>
                <c:pt idx="830">
                  <c:v>98.591304347800005</c:v>
                </c:pt>
                <c:pt idx="831">
                  <c:v>98.660869565200002</c:v>
                </c:pt>
                <c:pt idx="832">
                  <c:v>98.747826087000007</c:v>
                </c:pt>
                <c:pt idx="833">
                  <c:v>98.573913043499999</c:v>
                </c:pt>
                <c:pt idx="834">
                  <c:v>98.626086956500004</c:v>
                </c:pt>
                <c:pt idx="835">
                  <c:v>98.747826087000007</c:v>
                </c:pt>
                <c:pt idx="836">
                  <c:v>98.8</c:v>
                </c:pt>
                <c:pt idx="837">
                  <c:v>98.747826087000007</c:v>
                </c:pt>
                <c:pt idx="838">
                  <c:v>98.695652173900001</c:v>
                </c:pt>
                <c:pt idx="839">
                  <c:v>98.7304347826</c:v>
                </c:pt>
                <c:pt idx="840">
                  <c:v>98.8869565217</c:v>
                </c:pt>
                <c:pt idx="841">
                  <c:v>98.817391304300003</c:v>
                </c:pt>
                <c:pt idx="842">
                  <c:v>98.8</c:v>
                </c:pt>
                <c:pt idx="843">
                  <c:v>98.765217391299998</c:v>
                </c:pt>
                <c:pt idx="844">
                  <c:v>98.591304347800005</c:v>
                </c:pt>
                <c:pt idx="845">
                  <c:v>98.608695652199998</c:v>
                </c:pt>
                <c:pt idx="846">
                  <c:v>98.678260869599995</c:v>
                </c:pt>
                <c:pt idx="847">
                  <c:v>98.817391304300003</c:v>
                </c:pt>
                <c:pt idx="848">
                  <c:v>98.7304347826</c:v>
                </c:pt>
                <c:pt idx="849">
                  <c:v>98.660869565200002</c:v>
                </c:pt>
                <c:pt idx="850">
                  <c:v>98.678260869599995</c:v>
                </c:pt>
                <c:pt idx="851">
                  <c:v>98.643478260899997</c:v>
                </c:pt>
                <c:pt idx="852">
                  <c:v>98.539130434800001</c:v>
                </c:pt>
                <c:pt idx="853">
                  <c:v>98.486956521699994</c:v>
                </c:pt>
                <c:pt idx="854">
                  <c:v>98.556521739100006</c:v>
                </c:pt>
                <c:pt idx="855">
                  <c:v>98.695652173900001</c:v>
                </c:pt>
                <c:pt idx="856">
                  <c:v>98.747826087000007</c:v>
                </c:pt>
                <c:pt idx="857">
                  <c:v>98.504347826100002</c:v>
                </c:pt>
                <c:pt idx="858">
                  <c:v>98.695652173900001</c:v>
                </c:pt>
                <c:pt idx="859">
                  <c:v>98.834782608699996</c:v>
                </c:pt>
                <c:pt idx="860">
                  <c:v>98.817391304300003</c:v>
                </c:pt>
                <c:pt idx="861">
                  <c:v>98.747826087000007</c:v>
                </c:pt>
                <c:pt idx="862">
                  <c:v>98.904347826099993</c:v>
                </c:pt>
                <c:pt idx="863">
                  <c:v>98.834782608699996</c:v>
                </c:pt>
                <c:pt idx="864">
                  <c:v>98.8869565217</c:v>
                </c:pt>
                <c:pt idx="865">
                  <c:v>98.956521739099998</c:v>
                </c:pt>
                <c:pt idx="866">
                  <c:v>98.904347826099993</c:v>
                </c:pt>
                <c:pt idx="867">
                  <c:v>98.852173913000001</c:v>
                </c:pt>
                <c:pt idx="868">
                  <c:v>98.486956521699994</c:v>
                </c:pt>
                <c:pt idx="869">
                  <c:v>98.3826086957</c:v>
                </c:pt>
                <c:pt idx="870">
                  <c:v>98.521739130399993</c:v>
                </c:pt>
                <c:pt idx="871">
                  <c:v>98.573913043499999</c:v>
                </c:pt>
                <c:pt idx="872">
                  <c:v>98.556521739100006</c:v>
                </c:pt>
                <c:pt idx="873">
                  <c:v>98.556521739100006</c:v>
                </c:pt>
                <c:pt idx="874">
                  <c:v>98.713043478299994</c:v>
                </c:pt>
                <c:pt idx="875">
                  <c:v>98.713043478299994</c:v>
                </c:pt>
                <c:pt idx="876">
                  <c:v>98.747826087000007</c:v>
                </c:pt>
                <c:pt idx="877">
                  <c:v>98.747826087000007</c:v>
                </c:pt>
                <c:pt idx="878">
                  <c:v>98.608695652199998</c:v>
                </c:pt>
                <c:pt idx="879">
                  <c:v>98.469565217400003</c:v>
                </c:pt>
                <c:pt idx="880">
                  <c:v>98.573913043499999</c:v>
                </c:pt>
                <c:pt idx="881">
                  <c:v>98.643478260899997</c:v>
                </c:pt>
                <c:pt idx="882">
                  <c:v>98.417391304299997</c:v>
                </c:pt>
                <c:pt idx="883">
                  <c:v>98.3826086957</c:v>
                </c:pt>
                <c:pt idx="884">
                  <c:v>98.365217391300007</c:v>
                </c:pt>
                <c:pt idx="885">
                  <c:v>98.539130434800001</c:v>
                </c:pt>
                <c:pt idx="886">
                  <c:v>98.591304347800005</c:v>
                </c:pt>
                <c:pt idx="887">
                  <c:v>98.452173912999996</c:v>
                </c:pt>
                <c:pt idx="888">
                  <c:v>98.3826086957</c:v>
                </c:pt>
                <c:pt idx="889">
                  <c:v>98.521739130399993</c:v>
                </c:pt>
                <c:pt idx="890">
                  <c:v>98.260869565199997</c:v>
                </c:pt>
                <c:pt idx="891">
                  <c:v>98.660869565200002</c:v>
                </c:pt>
                <c:pt idx="892">
                  <c:v>98.556521739100006</c:v>
                </c:pt>
                <c:pt idx="893">
                  <c:v>98.539130434800001</c:v>
                </c:pt>
                <c:pt idx="894">
                  <c:v>98.573913043499999</c:v>
                </c:pt>
                <c:pt idx="895">
                  <c:v>98.434782608700004</c:v>
                </c:pt>
                <c:pt idx="896">
                  <c:v>98.434782608700004</c:v>
                </c:pt>
                <c:pt idx="897">
                  <c:v>98.556521739100006</c:v>
                </c:pt>
                <c:pt idx="898">
                  <c:v>98.817391304300003</c:v>
                </c:pt>
                <c:pt idx="899">
                  <c:v>99.043478260900002</c:v>
                </c:pt>
                <c:pt idx="900">
                  <c:v>98.973913043500005</c:v>
                </c:pt>
                <c:pt idx="901">
                  <c:v>99.1130434783</c:v>
                </c:pt>
                <c:pt idx="902">
                  <c:v>98.973913043500005</c:v>
                </c:pt>
                <c:pt idx="903">
                  <c:v>97.8434782609</c:v>
                </c:pt>
                <c:pt idx="904">
                  <c:v>97.947826086999996</c:v>
                </c:pt>
                <c:pt idx="905">
                  <c:v>98.521739130399993</c:v>
                </c:pt>
                <c:pt idx="906">
                  <c:v>98.660869565200002</c:v>
                </c:pt>
                <c:pt idx="907">
                  <c:v>98.834782608699996</c:v>
                </c:pt>
                <c:pt idx="908">
                  <c:v>98.782608695700006</c:v>
                </c:pt>
                <c:pt idx="909">
                  <c:v>98.417391304299997</c:v>
                </c:pt>
                <c:pt idx="910">
                  <c:v>98.626086956500004</c:v>
                </c:pt>
                <c:pt idx="911">
                  <c:v>98.817391304300003</c:v>
                </c:pt>
                <c:pt idx="912">
                  <c:v>98.8</c:v>
                </c:pt>
                <c:pt idx="913">
                  <c:v>98.817391304300003</c:v>
                </c:pt>
                <c:pt idx="914">
                  <c:v>98.834782608699996</c:v>
                </c:pt>
                <c:pt idx="915">
                  <c:v>98.591304347800005</c:v>
                </c:pt>
                <c:pt idx="916">
                  <c:v>98.7304347826</c:v>
                </c:pt>
                <c:pt idx="917">
                  <c:v>99.026086956499995</c:v>
                </c:pt>
                <c:pt idx="918">
                  <c:v>99.2</c:v>
                </c:pt>
                <c:pt idx="919">
                  <c:v>99.2695652174</c:v>
                </c:pt>
                <c:pt idx="920">
                  <c:v>99.339130434799998</c:v>
                </c:pt>
                <c:pt idx="921">
                  <c:v>99.373913043499996</c:v>
                </c:pt>
                <c:pt idx="922">
                  <c:v>99.373913043499996</c:v>
                </c:pt>
                <c:pt idx="923">
                  <c:v>99.339130434799998</c:v>
                </c:pt>
                <c:pt idx="924">
                  <c:v>98.834782608699996</c:v>
                </c:pt>
                <c:pt idx="925">
                  <c:v>97.373913043499996</c:v>
                </c:pt>
                <c:pt idx="926">
                  <c:v>97.8434782609</c:v>
                </c:pt>
                <c:pt idx="927">
                  <c:v>98.573913043499999</c:v>
                </c:pt>
                <c:pt idx="928">
                  <c:v>98.852173913000001</c:v>
                </c:pt>
                <c:pt idx="929">
                  <c:v>98.678260869599995</c:v>
                </c:pt>
                <c:pt idx="930">
                  <c:v>98.660869565200002</c:v>
                </c:pt>
                <c:pt idx="931">
                  <c:v>98.7304347826</c:v>
                </c:pt>
                <c:pt idx="932">
                  <c:v>98.765217391299998</c:v>
                </c:pt>
                <c:pt idx="933">
                  <c:v>98.817391304300003</c:v>
                </c:pt>
                <c:pt idx="934">
                  <c:v>98.904347826099993</c:v>
                </c:pt>
                <c:pt idx="935">
                  <c:v>98.8869565217</c:v>
                </c:pt>
                <c:pt idx="936">
                  <c:v>98.8</c:v>
                </c:pt>
                <c:pt idx="937">
                  <c:v>98.869565217399995</c:v>
                </c:pt>
                <c:pt idx="938">
                  <c:v>98.956521739099998</c:v>
                </c:pt>
                <c:pt idx="939">
                  <c:v>98.939130434800006</c:v>
                </c:pt>
                <c:pt idx="940">
                  <c:v>98.904347826099993</c:v>
                </c:pt>
                <c:pt idx="941">
                  <c:v>98.869565217399995</c:v>
                </c:pt>
                <c:pt idx="942">
                  <c:v>99.130434782600005</c:v>
                </c:pt>
                <c:pt idx="943">
                  <c:v>99.182608695699997</c:v>
                </c:pt>
                <c:pt idx="944">
                  <c:v>99.304347826099999</c:v>
                </c:pt>
                <c:pt idx="945">
                  <c:v>98.939130434800006</c:v>
                </c:pt>
                <c:pt idx="946">
                  <c:v>98.869565217399995</c:v>
                </c:pt>
                <c:pt idx="947">
                  <c:v>99.043478260900002</c:v>
                </c:pt>
                <c:pt idx="948">
                  <c:v>99.1130434783</c:v>
                </c:pt>
                <c:pt idx="949">
                  <c:v>98.921739130399999</c:v>
                </c:pt>
                <c:pt idx="950">
                  <c:v>99.060869565199994</c:v>
                </c:pt>
                <c:pt idx="951">
                  <c:v>98.904347826099993</c:v>
                </c:pt>
                <c:pt idx="952">
                  <c:v>98.956521739099998</c:v>
                </c:pt>
                <c:pt idx="953">
                  <c:v>99.043478260900002</c:v>
                </c:pt>
                <c:pt idx="954">
                  <c:v>98.991304347799996</c:v>
                </c:pt>
                <c:pt idx="955">
                  <c:v>99.060869565199994</c:v>
                </c:pt>
                <c:pt idx="956">
                  <c:v>99.130434782600005</c:v>
                </c:pt>
                <c:pt idx="957">
                  <c:v>99.060869565199994</c:v>
                </c:pt>
                <c:pt idx="958">
                  <c:v>99.078260869600001</c:v>
                </c:pt>
                <c:pt idx="959">
                  <c:v>99.147826086999999</c:v>
                </c:pt>
                <c:pt idx="960">
                  <c:v>99.060869565199994</c:v>
                </c:pt>
                <c:pt idx="961">
                  <c:v>99.095652173900007</c:v>
                </c:pt>
                <c:pt idx="962">
                  <c:v>98.991304347799996</c:v>
                </c:pt>
                <c:pt idx="963">
                  <c:v>98.904347826099993</c:v>
                </c:pt>
                <c:pt idx="964">
                  <c:v>99.008695652200004</c:v>
                </c:pt>
                <c:pt idx="965">
                  <c:v>99.060869565199994</c:v>
                </c:pt>
                <c:pt idx="966">
                  <c:v>99.078260869600001</c:v>
                </c:pt>
                <c:pt idx="967">
                  <c:v>99.043478260900002</c:v>
                </c:pt>
                <c:pt idx="968">
                  <c:v>99.130434782600005</c:v>
                </c:pt>
                <c:pt idx="969">
                  <c:v>99.060869565199994</c:v>
                </c:pt>
                <c:pt idx="970">
                  <c:v>99.078260869600001</c:v>
                </c:pt>
                <c:pt idx="971">
                  <c:v>98.8869565217</c:v>
                </c:pt>
                <c:pt idx="972">
                  <c:v>98.834782608699996</c:v>
                </c:pt>
                <c:pt idx="973">
                  <c:v>98.939130434800006</c:v>
                </c:pt>
                <c:pt idx="974">
                  <c:v>98.939130434800006</c:v>
                </c:pt>
                <c:pt idx="975">
                  <c:v>99.008695652200004</c:v>
                </c:pt>
                <c:pt idx="976">
                  <c:v>98.991304347799996</c:v>
                </c:pt>
                <c:pt idx="977">
                  <c:v>99.026086956499995</c:v>
                </c:pt>
                <c:pt idx="978">
                  <c:v>99.130434782600005</c:v>
                </c:pt>
                <c:pt idx="979">
                  <c:v>99.147826086999999</c:v>
                </c:pt>
                <c:pt idx="980">
                  <c:v>99.095652173900007</c:v>
                </c:pt>
                <c:pt idx="981">
                  <c:v>99.165217391300004</c:v>
                </c:pt>
                <c:pt idx="982">
                  <c:v>99.252173912999993</c:v>
                </c:pt>
                <c:pt idx="983">
                  <c:v>99.234782608700002</c:v>
                </c:pt>
                <c:pt idx="984">
                  <c:v>99.182608695699997</c:v>
                </c:pt>
                <c:pt idx="985">
                  <c:v>99.043478260900002</c:v>
                </c:pt>
                <c:pt idx="986">
                  <c:v>99.1130434783</c:v>
                </c:pt>
                <c:pt idx="987">
                  <c:v>99.147826086999999</c:v>
                </c:pt>
                <c:pt idx="988">
                  <c:v>99.165217391300004</c:v>
                </c:pt>
                <c:pt idx="989">
                  <c:v>99.078260869600001</c:v>
                </c:pt>
                <c:pt idx="990">
                  <c:v>99.095652173900007</c:v>
                </c:pt>
                <c:pt idx="991">
                  <c:v>99.147826086999999</c:v>
                </c:pt>
                <c:pt idx="992">
                  <c:v>99.043478260900002</c:v>
                </c:pt>
                <c:pt idx="993">
                  <c:v>99.026086956499995</c:v>
                </c:pt>
                <c:pt idx="994">
                  <c:v>99.2</c:v>
                </c:pt>
                <c:pt idx="995">
                  <c:v>99.2</c:v>
                </c:pt>
                <c:pt idx="996">
                  <c:v>99.130434782600005</c:v>
                </c:pt>
                <c:pt idx="997">
                  <c:v>99.165217391300004</c:v>
                </c:pt>
                <c:pt idx="998">
                  <c:v>99.078260869600001</c:v>
                </c:pt>
                <c:pt idx="999">
                  <c:v>99.182608695699997</c:v>
                </c:pt>
                <c:pt idx="1000">
                  <c:v>99.130434782600005</c:v>
                </c:pt>
                <c:pt idx="1001">
                  <c:v>99.008695652200004</c:v>
                </c:pt>
                <c:pt idx="1002">
                  <c:v>99.026086956499995</c:v>
                </c:pt>
                <c:pt idx="1003">
                  <c:v>99.147826086999999</c:v>
                </c:pt>
                <c:pt idx="1004">
                  <c:v>99.095652173900007</c:v>
                </c:pt>
                <c:pt idx="1005">
                  <c:v>99.043478260900002</c:v>
                </c:pt>
                <c:pt idx="1006">
                  <c:v>99.043478260900002</c:v>
                </c:pt>
                <c:pt idx="1007">
                  <c:v>99.043478260900002</c:v>
                </c:pt>
                <c:pt idx="1008">
                  <c:v>99.008695652200004</c:v>
                </c:pt>
                <c:pt idx="1009">
                  <c:v>99.060869565199994</c:v>
                </c:pt>
                <c:pt idx="1010">
                  <c:v>99.026086956499995</c:v>
                </c:pt>
                <c:pt idx="1011">
                  <c:v>99.008695652200004</c:v>
                </c:pt>
                <c:pt idx="1012">
                  <c:v>98.973913043500005</c:v>
                </c:pt>
                <c:pt idx="1013">
                  <c:v>99.026086956499995</c:v>
                </c:pt>
                <c:pt idx="1014">
                  <c:v>99.060869565199994</c:v>
                </c:pt>
                <c:pt idx="1015">
                  <c:v>99.008695652200004</c:v>
                </c:pt>
                <c:pt idx="1016">
                  <c:v>98.956521739099998</c:v>
                </c:pt>
                <c:pt idx="1017">
                  <c:v>98.939130434800006</c:v>
                </c:pt>
                <c:pt idx="1018">
                  <c:v>98.869565217399995</c:v>
                </c:pt>
                <c:pt idx="1019">
                  <c:v>98.904347826099993</c:v>
                </c:pt>
                <c:pt idx="1020">
                  <c:v>98.956521739099998</c:v>
                </c:pt>
                <c:pt idx="1021">
                  <c:v>98.8869565217</c:v>
                </c:pt>
                <c:pt idx="1022">
                  <c:v>98.817391304300003</c:v>
                </c:pt>
                <c:pt idx="1023">
                  <c:v>98.8869565217</c:v>
                </c:pt>
                <c:pt idx="1024">
                  <c:v>98.973913043500005</c:v>
                </c:pt>
                <c:pt idx="1025">
                  <c:v>98.921739130399999</c:v>
                </c:pt>
                <c:pt idx="1026">
                  <c:v>98.904347826099993</c:v>
                </c:pt>
                <c:pt idx="1027">
                  <c:v>98.921739130399999</c:v>
                </c:pt>
                <c:pt idx="1028">
                  <c:v>98.921739130399999</c:v>
                </c:pt>
                <c:pt idx="1029">
                  <c:v>98.8869565217</c:v>
                </c:pt>
                <c:pt idx="1030">
                  <c:v>99.043478260900002</c:v>
                </c:pt>
                <c:pt idx="1031">
                  <c:v>99.008695652200004</c:v>
                </c:pt>
                <c:pt idx="1032">
                  <c:v>99.008695652200004</c:v>
                </c:pt>
                <c:pt idx="1033">
                  <c:v>98.973913043500005</c:v>
                </c:pt>
                <c:pt idx="1034">
                  <c:v>98.921739130399999</c:v>
                </c:pt>
                <c:pt idx="1035">
                  <c:v>98.765217391299998</c:v>
                </c:pt>
                <c:pt idx="1036">
                  <c:v>98.834782608699996</c:v>
                </c:pt>
                <c:pt idx="1037">
                  <c:v>98.747826087000007</c:v>
                </c:pt>
                <c:pt idx="1038">
                  <c:v>98.7304347826</c:v>
                </c:pt>
                <c:pt idx="1039">
                  <c:v>98.852173913000001</c:v>
                </c:pt>
                <c:pt idx="1040">
                  <c:v>98.8</c:v>
                </c:pt>
                <c:pt idx="1041">
                  <c:v>98.904347826099993</c:v>
                </c:pt>
                <c:pt idx="1042">
                  <c:v>98.921739130399999</c:v>
                </c:pt>
                <c:pt idx="1043">
                  <c:v>98.869565217399995</c:v>
                </c:pt>
                <c:pt idx="1044">
                  <c:v>98.834782608699996</c:v>
                </c:pt>
                <c:pt idx="1045">
                  <c:v>99.078260869600001</c:v>
                </c:pt>
                <c:pt idx="1046">
                  <c:v>99.095652173900007</c:v>
                </c:pt>
                <c:pt idx="1047">
                  <c:v>98.939130434800006</c:v>
                </c:pt>
                <c:pt idx="1048">
                  <c:v>98.973913043500005</c:v>
                </c:pt>
                <c:pt idx="1049">
                  <c:v>98.956521739099998</c:v>
                </c:pt>
                <c:pt idx="1050">
                  <c:v>98.991304347799996</c:v>
                </c:pt>
                <c:pt idx="1051">
                  <c:v>98.608695652199998</c:v>
                </c:pt>
                <c:pt idx="1052">
                  <c:v>98.330434782599994</c:v>
                </c:pt>
                <c:pt idx="1053">
                  <c:v>98.713043478299994</c:v>
                </c:pt>
                <c:pt idx="1054">
                  <c:v>98.747826087000007</c:v>
                </c:pt>
                <c:pt idx="1055">
                  <c:v>98.626086956500004</c:v>
                </c:pt>
                <c:pt idx="1056">
                  <c:v>98.869565217399995</c:v>
                </c:pt>
                <c:pt idx="1057">
                  <c:v>98.904347826099993</c:v>
                </c:pt>
                <c:pt idx="1058">
                  <c:v>98.678260869599995</c:v>
                </c:pt>
                <c:pt idx="1059">
                  <c:v>98.782608695700006</c:v>
                </c:pt>
                <c:pt idx="1060">
                  <c:v>98.904347826099993</c:v>
                </c:pt>
                <c:pt idx="1061">
                  <c:v>99.060869565199994</c:v>
                </c:pt>
                <c:pt idx="1062">
                  <c:v>99.147826086999999</c:v>
                </c:pt>
                <c:pt idx="1063">
                  <c:v>98.904347826099993</c:v>
                </c:pt>
                <c:pt idx="1064">
                  <c:v>98.782608695700006</c:v>
                </c:pt>
                <c:pt idx="1065">
                  <c:v>99.043478260900002</c:v>
                </c:pt>
                <c:pt idx="1066">
                  <c:v>98.991304347799996</c:v>
                </c:pt>
                <c:pt idx="1067">
                  <c:v>98.939130434800006</c:v>
                </c:pt>
                <c:pt idx="1068">
                  <c:v>98.8</c:v>
                </c:pt>
                <c:pt idx="1069">
                  <c:v>98.817391304300003</c:v>
                </c:pt>
                <c:pt idx="1070">
                  <c:v>98.643478260899997</c:v>
                </c:pt>
                <c:pt idx="1071">
                  <c:v>98.086956521700003</c:v>
                </c:pt>
                <c:pt idx="1072">
                  <c:v>98.660869565200002</c:v>
                </c:pt>
                <c:pt idx="1073">
                  <c:v>98.608695652199998</c:v>
                </c:pt>
                <c:pt idx="1074">
                  <c:v>98.643478260899997</c:v>
                </c:pt>
                <c:pt idx="1075">
                  <c:v>98.834782608699996</c:v>
                </c:pt>
                <c:pt idx="1076">
                  <c:v>98.904347826099993</c:v>
                </c:pt>
                <c:pt idx="1077">
                  <c:v>98.765217391299998</c:v>
                </c:pt>
                <c:pt idx="1078">
                  <c:v>98.939130434800006</c:v>
                </c:pt>
                <c:pt idx="1079">
                  <c:v>98.782608695700006</c:v>
                </c:pt>
                <c:pt idx="1080">
                  <c:v>98.660869565200002</c:v>
                </c:pt>
                <c:pt idx="1081">
                  <c:v>98.678260869599995</c:v>
                </c:pt>
                <c:pt idx="1082">
                  <c:v>98.852173913000001</c:v>
                </c:pt>
                <c:pt idx="1083">
                  <c:v>98.8869565217</c:v>
                </c:pt>
                <c:pt idx="1084">
                  <c:v>98.973913043500005</c:v>
                </c:pt>
                <c:pt idx="1085">
                  <c:v>98.939130434800006</c:v>
                </c:pt>
                <c:pt idx="1086">
                  <c:v>99.008695652200004</c:v>
                </c:pt>
                <c:pt idx="1087">
                  <c:v>98.591304347800005</c:v>
                </c:pt>
                <c:pt idx="1088">
                  <c:v>98.104347826099996</c:v>
                </c:pt>
                <c:pt idx="1089">
                  <c:v>98.643478260899997</c:v>
                </c:pt>
                <c:pt idx="1090">
                  <c:v>98.817391304300003</c:v>
                </c:pt>
                <c:pt idx="1091">
                  <c:v>98.695652173900001</c:v>
                </c:pt>
                <c:pt idx="1092">
                  <c:v>98.765217391299998</c:v>
                </c:pt>
                <c:pt idx="1093">
                  <c:v>98.782608695700006</c:v>
                </c:pt>
                <c:pt idx="1094">
                  <c:v>98.626086956500004</c:v>
                </c:pt>
                <c:pt idx="1095">
                  <c:v>98.643478260899997</c:v>
                </c:pt>
                <c:pt idx="1096">
                  <c:v>98.591304347800005</c:v>
                </c:pt>
                <c:pt idx="1097">
                  <c:v>98.765217391299998</c:v>
                </c:pt>
                <c:pt idx="1098">
                  <c:v>98.7304347826</c:v>
                </c:pt>
                <c:pt idx="1099">
                  <c:v>98.852173913000001</c:v>
                </c:pt>
                <c:pt idx="1100">
                  <c:v>98.695652173900001</c:v>
                </c:pt>
                <c:pt idx="1101">
                  <c:v>98.7304347826</c:v>
                </c:pt>
                <c:pt idx="1102">
                  <c:v>98.608695652199998</c:v>
                </c:pt>
                <c:pt idx="1103">
                  <c:v>98.7304347826</c:v>
                </c:pt>
                <c:pt idx="1104">
                  <c:v>98.678260869599995</c:v>
                </c:pt>
                <c:pt idx="1105">
                  <c:v>98.539130434800001</c:v>
                </c:pt>
                <c:pt idx="1106">
                  <c:v>98.660869565200002</c:v>
                </c:pt>
                <c:pt idx="1107">
                  <c:v>98.678260869599995</c:v>
                </c:pt>
                <c:pt idx="1108">
                  <c:v>98.573913043499999</c:v>
                </c:pt>
                <c:pt idx="1109">
                  <c:v>98.660869565200002</c:v>
                </c:pt>
                <c:pt idx="1110">
                  <c:v>98.365217391300007</c:v>
                </c:pt>
                <c:pt idx="1111">
                  <c:v>98.521739130399993</c:v>
                </c:pt>
                <c:pt idx="1112">
                  <c:v>98.573913043499999</c:v>
                </c:pt>
                <c:pt idx="1113">
                  <c:v>98.643478260899997</c:v>
                </c:pt>
                <c:pt idx="1114">
                  <c:v>98.608695652199998</c:v>
                </c:pt>
                <c:pt idx="1115">
                  <c:v>98.626086956500004</c:v>
                </c:pt>
                <c:pt idx="1116">
                  <c:v>98.643478260899997</c:v>
                </c:pt>
                <c:pt idx="1117">
                  <c:v>98.695652173900001</c:v>
                </c:pt>
                <c:pt idx="1118">
                  <c:v>98.608695652199998</c:v>
                </c:pt>
                <c:pt idx="1119">
                  <c:v>98.556521739100006</c:v>
                </c:pt>
                <c:pt idx="1120">
                  <c:v>97.652173912999999</c:v>
                </c:pt>
                <c:pt idx="1121">
                  <c:v>97.356521739100003</c:v>
                </c:pt>
                <c:pt idx="1122">
                  <c:v>98.330434782599994</c:v>
                </c:pt>
                <c:pt idx="1123">
                  <c:v>98.208695652200007</c:v>
                </c:pt>
                <c:pt idx="1124">
                  <c:v>98.295652173899995</c:v>
                </c:pt>
                <c:pt idx="1125">
                  <c:v>98.365217391300007</c:v>
                </c:pt>
                <c:pt idx="1126">
                  <c:v>98.208695652200007</c:v>
                </c:pt>
                <c:pt idx="1127">
                  <c:v>98.086956521700003</c:v>
                </c:pt>
                <c:pt idx="1128">
                  <c:v>98.243478260900005</c:v>
                </c:pt>
                <c:pt idx="1129">
                  <c:v>98.173913043499994</c:v>
                </c:pt>
                <c:pt idx="1130">
                  <c:v>98.243478260900005</c:v>
                </c:pt>
                <c:pt idx="1131">
                  <c:v>98.191304347799999</c:v>
                </c:pt>
                <c:pt idx="1132">
                  <c:v>98.226086956499998</c:v>
                </c:pt>
                <c:pt idx="1133">
                  <c:v>98.226086956499998</c:v>
                </c:pt>
                <c:pt idx="1134">
                  <c:v>98.365217391300007</c:v>
                </c:pt>
                <c:pt idx="1135">
                  <c:v>98.243478260900005</c:v>
                </c:pt>
                <c:pt idx="1136">
                  <c:v>98.260869565199997</c:v>
                </c:pt>
                <c:pt idx="1137">
                  <c:v>98.121739130400002</c:v>
                </c:pt>
                <c:pt idx="1138">
                  <c:v>97.147826086999999</c:v>
                </c:pt>
                <c:pt idx="1139">
                  <c:v>98.226086956499998</c:v>
                </c:pt>
                <c:pt idx="1140">
                  <c:v>98.034782608699999</c:v>
                </c:pt>
                <c:pt idx="1141">
                  <c:v>98</c:v>
                </c:pt>
                <c:pt idx="1142">
                  <c:v>97.913043478299997</c:v>
                </c:pt>
                <c:pt idx="1143">
                  <c:v>97.773913043500002</c:v>
                </c:pt>
                <c:pt idx="1144">
                  <c:v>97.913043478299997</c:v>
                </c:pt>
                <c:pt idx="1145">
                  <c:v>98.173913043499994</c:v>
                </c:pt>
                <c:pt idx="1146">
                  <c:v>98.017391304300006</c:v>
                </c:pt>
                <c:pt idx="1147">
                  <c:v>97.878260869599998</c:v>
                </c:pt>
                <c:pt idx="1148">
                  <c:v>97.8434782609</c:v>
                </c:pt>
                <c:pt idx="1149">
                  <c:v>98</c:v>
                </c:pt>
                <c:pt idx="1150">
                  <c:v>97.930434782600003</c:v>
                </c:pt>
                <c:pt idx="1151">
                  <c:v>97.947826086999996</c:v>
                </c:pt>
                <c:pt idx="1152">
                  <c:v>98.052173913000004</c:v>
                </c:pt>
                <c:pt idx="1153">
                  <c:v>97.947826086999996</c:v>
                </c:pt>
                <c:pt idx="1154">
                  <c:v>97.930434782600003</c:v>
                </c:pt>
                <c:pt idx="1155">
                  <c:v>98.191304347799999</c:v>
                </c:pt>
                <c:pt idx="1156">
                  <c:v>98.226086956499998</c:v>
                </c:pt>
                <c:pt idx="1157">
                  <c:v>98.330434782599994</c:v>
                </c:pt>
                <c:pt idx="1158">
                  <c:v>98.226086956499998</c:v>
                </c:pt>
                <c:pt idx="1159">
                  <c:v>98.208695652200007</c:v>
                </c:pt>
                <c:pt idx="1160">
                  <c:v>98.434782608700004</c:v>
                </c:pt>
                <c:pt idx="1161">
                  <c:v>98.278260869600004</c:v>
                </c:pt>
                <c:pt idx="1162">
                  <c:v>98.4</c:v>
                </c:pt>
                <c:pt idx="1163">
                  <c:v>98.434782608700004</c:v>
                </c:pt>
                <c:pt idx="1164">
                  <c:v>98.243478260900005</c:v>
                </c:pt>
                <c:pt idx="1165">
                  <c:v>98.1565217391</c:v>
                </c:pt>
                <c:pt idx="1166">
                  <c:v>98.1565217391</c:v>
                </c:pt>
                <c:pt idx="1167">
                  <c:v>98.173913043499994</c:v>
                </c:pt>
                <c:pt idx="1168">
                  <c:v>98.069565217399997</c:v>
                </c:pt>
                <c:pt idx="1169">
                  <c:v>98.017391304300006</c:v>
                </c:pt>
                <c:pt idx="1170">
                  <c:v>98.017391304300006</c:v>
                </c:pt>
                <c:pt idx="1171">
                  <c:v>98.1565217391</c:v>
                </c:pt>
                <c:pt idx="1172">
                  <c:v>98.121739130400002</c:v>
                </c:pt>
                <c:pt idx="1173">
                  <c:v>98.313043478300003</c:v>
                </c:pt>
                <c:pt idx="1174">
                  <c:v>98.208695652200007</c:v>
                </c:pt>
                <c:pt idx="1175">
                  <c:v>97.773913043500002</c:v>
                </c:pt>
                <c:pt idx="1176">
                  <c:v>98.069565217399997</c:v>
                </c:pt>
                <c:pt idx="1177">
                  <c:v>98.034782608699999</c:v>
                </c:pt>
                <c:pt idx="1178">
                  <c:v>98.104347826099996</c:v>
                </c:pt>
                <c:pt idx="1179">
                  <c:v>98.086956521700003</c:v>
                </c:pt>
                <c:pt idx="1180">
                  <c:v>98.017391304300006</c:v>
                </c:pt>
                <c:pt idx="1181">
                  <c:v>98.034782608699999</c:v>
                </c:pt>
                <c:pt idx="1182">
                  <c:v>98.017391304300006</c:v>
                </c:pt>
                <c:pt idx="1183">
                  <c:v>98.191304347799999</c:v>
                </c:pt>
                <c:pt idx="1184">
                  <c:v>97.913043478299997</c:v>
                </c:pt>
                <c:pt idx="1185">
                  <c:v>97.756521739099995</c:v>
                </c:pt>
                <c:pt idx="1186">
                  <c:v>98.034782608699999</c:v>
                </c:pt>
                <c:pt idx="1187">
                  <c:v>98.086956521700003</c:v>
                </c:pt>
                <c:pt idx="1188">
                  <c:v>98.226086956499998</c:v>
                </c:pt>
                <c:pt idx="1189">
                  <c:v>98.173913043499994</c:v>
                </c:pt>
                <c:pt idx="1190">
                  <c:v>98.034782608699999</c:v>
                </c:pt>
                <c:pt idx="1191">
                  <c:v>98.069565217399997</c:v>
                </c:pt>
                <c:pt idx="1192">
                  <c:v>98.017391304300006</c:v>
                </c:pt>
                <c:pt idx="1193">
                  <c:v>98</c:v>
                </c:pt>
                <c:pt idx="1194">
                  <c:v>97.947826086999996</c:v>
                </c:pt>
                <c:pt idx="1195">
                  <c:v>97.965217391300001</c:v>
                </c:pt>
                <c:pt idx="1196">
                  <c:v>97.965217391300001</c:v>
                </c:pt>
                <c:pt idx="1197">
                  <c:v>97.8434782609</c:v>
                </c:pt>
                <c:pt idx="1198">
                  <c:v>97.965217391300001</c:v>
                </c:pt>
                <c:pt idx="1199">
                  <c:v>98.069565217399997</c:v>
                </c:pt>
                <c:pt idx="1200">
                  <c:v>98.069565217399997</c:v>
                </c:pt>
                <c:pt idx="1201">
                  <c:v>97.982608695699994</c:v>
                </c:pt>
                <c:pt idx="1202">
                  <c:v>97.8434782609</c:v>
                </c:pt>
                <c:pt idx="1203">
                  <c:v>97.982608695699994</c:v>
                </c:pt>
                <c:pt idx="1204">
                  <c:v>98.086956521700003</c:v>
                </c:pt>
                <c:pt idx="1205">
                  <c:v>97.965217391300001</c:v>
                </c:pt>
                <c:pt idx="1206">
                  <c:v>97.965217391300001</c:v>
                </c:pt>
                <c:pt idx="1207">
                  <c:v>98.121739130400002</c:v>
                </c:pt>
                <c:pt idx="1208">
                  <c:v>98.034782608699999</c:v>
                </c:pt>
                <c:pt idx="1209">
                  <c:v>98</c:v>
                </c:pt>
                <c:pt idx="1210">
                  <c:v>97.965217391300001</c:v>
                </c:pt>
                <c:pt idx="1211">
                  <c:v>98.034782608699999</c:v>
                </c:pt>
                <c:pt idx="1212">
                  <c:v>98.069565217399997</c:v>
                </c:pt>
                <c:pt idx="1213">
                  <c:v>97.965217391300001</c:v>
                </c:pt>
                <c:pt idx="1214">
                  <c:v>97.930434782600003</c:v>
                </c:pt>
                <c:pt idx="1215">
                  <c:v>98.086956521700003</c:v>
                </c:pt>
                <c:pt idx="1216">
                  <c:v>98.139130434799995</c:v>
                </c:pt>
                <c:pt idx="1217">
                  <c:v>98</c:v>
                </c:pt>
                <c:pt idx="1218">
                  <c:v>97.913043478299997</c:v>
                </c:pt>
                <c:pt idx="1219">
                  <c:v>97.965217391300001</c:v>
                </c:pt>
                <c:pt idx="1220">
                  <c:v>98.104347826099996</c:v>
                </c:pt>
                <c:pt idx="1221">
                  <c:v>97.930434782600003</c:v>
                </c:pt>
                <c:pt idx="1222">
                  <c:v>97.965217391300001</c:v>
                </c:pt>
                <c:pt idx="1223">
                  <c:v>97.826086956500006</c:v>
                </c:pt>
                <c:pt idx="1224">
                  <c:v>97.947826086999996</c:v>
                </c:pt>
                <c:pt idx="1225">
                  <c:v>98.208695652200007</c:v>
                </c:pt>
                <c:pt idx="1226">
                  <c:v>98.104347826099996</c:v>
                </c:pt>
                <c:pt idx="1227">
                  <c:v>98.017391304300006</c:v>
                </c:pt>
                <c:pt idx="1228">
                  <c:v>98.121739130400002</c:v>
                </c:pt>
                <c:pt idx="1229">
                  <c:v>98.034782608699999</c:v>
                </c:pt>
                <c:pt idx="1230">
                  <c:v>98.034782608699999</c:v>
                </c:pt>
                <c:pt idx="1231">
                  <c:v>98</c:v>
                </c:pt>
                <c:pt idx="1232">
                  <c:v>97.947826086999996</c:v>
                </c:pt>
                <c:pt idx="1233">
                  <c:v>97.878260869599998</c:v>
                </c:pt>
                <c:pt idx="1234">
                  <c:v>97.982608695699994</c:v>
                </c:pt>
                <c:pt idx="1235">
                  <c:v>98</c:v>
                </c:pt>
                <c:pt idx="1236">
                  <c:v>97.895652173900004</c:v>
                </c:pt>
                <c:pt idx="1237">
                  <c:v>97.721739130399996</c:v>
                </c:pt>
                <c:pt idx="1238">
                  <c:v>97.791304347799993</c:v>
                </c:pt>
                <c:pt idx="1239">
                  <c:v>97.947826086999996</c:v>
                </c:pt>
                <c:pt idx="1240">
                  <c:v>97.913043478299997</c:v>
                </c:pt>
                <c:pt idx="1241">
                  <c:v>97.913043478299997</c:v>
                </c:pt>
                <c:pt idx="1242">
                  <c:v>97.826086956500006</c:v>
                </c:pt>
                <c:pt idx="1243">
                  <c:v>97.826086956500006</c:v>
                </c:pt>
                <c:pt idx="1244">
                  <c:v>97.965217391300001</c:v>
                </c:pt>
                <c:pt idx="1245">
                  <c:v>98.173913043499994</c:v>
                </c:pt>
                <c:pt idx="1246">
                  <c:v>98.243478260900005</c:v>
                </c:pt>
                <c:pt idx="1247">
                  <c:v>98.347826087000001</c:v>
                </c:pt>
                <c:pt idx="1248">
                  <c:v>98.417391304299997</c:v>
                </c:pt>
                <c:pt idx="1249">
                  <c:v>98.3826086957</c:v>
                </c:pt>
                <c:pt idx="1250">
                  <c:v>98.3826086957</c:v>
                </c:pt>
                <c:pt idx="1251">
                  <c:v>98.121739130400002</c:v>
                </c:pt>
                <c:pt idx="1252">
                  <c:v>97.947826086999996</c:v>
                </c:pt>
                <c:pt idx="1253">
                  <c:v>97.930434782600003</c:v>
                </c:pt>
                <c:pt idx="1254">
                  <c:v>98.330434782599994</c:v>
                </c:pt>
                <c:pt idx="1255">
                  <c:v>98.313043478300003</c:v>
                </c:pt>
                <c:pt idx="1256">
                  <c:v>98.278260869600004</c:v>
                </c:pt>
                <c:pt idx="1257">
                  <c:v>98.417391304299997</c:v>
                </c:pt>
                <c:pt idx="1258">
                  <c:v>98.4</c:v>
                </c:pt>
                <c:pt idx="1259">
                  <c:v>98.3826086957</c:v>
                </c:pt>
                <c:pt idx="1260">
                  <c:v>98.521739130399993</c:v>
                </c:pt>
                <c:pt idx="1261">
                  <c:v>98.417391304299997</c:v>
                </c:pt>
                <c:pt idx="1262">
                  <c:v>97.930434782600003</c:v>
                </c:pt>
                <c:pt idx="1263">
                  <c:v>97.026086956499995</c:v>
                </c:pt>
                <c:pt idx="1264">
                  <c:v>98.191304347799999</c:v>
                </c:pt>
                <c:pt idx="1265">
                  <c:v>98.260869565199997</c:v>
                </c:pt>
                <c:pt idx="1266">
                  <c:v>98.208695652200007</c:v>
                </c:pt>
                <c:pt idx="1267">
                  <c:v>98.260869565199997</c:v>
                </c:pt>
                <c:pt idx="1268">
                  <c:v>98.365217391300007</c:v>
                </c:pt>
                <c:pt idx="1269">
                  <c:v>98.452173912999996</c:v>
                </c:pt>
                <c:pt idx="1270">
                  <c:v>98.365217391300007</c:v>
                </c:pt>
                <c:pt idx="1271">
                  <c:v>98.330434782599994</c:v>
                </c:pt>
                <c:pt idx="1272">
                  <c:v>98.434782608700004</c:v>
                </c:pt>
                <c:pt idx="1273">
                  <c:v>98.556521739100006</c:v>
                </c:pt>
                <c:pt idx="1274">
                  <c:v>98.660869565200002</c:v>
                </c:pt>
                <c:pt idx="1275">
                  <c:v>98.330434782599994</c:v>
                </c:pt>
                <c:pt idx="1276">
                  <c:v>98.330434782599994</c:v>
                </c:pt>
                <c:pt idx="1277">
                  <c:v>98.313043478300003</c:v>
                </c:pt>
                <c:pt idx="1278">
                  <c:v>98.295652173899995</c:v>
                </c:pt>
                <c:pt idx="1279">
                  <c:v>98.434782608700004</c:v>
                </c:pt>
                <c:pt idx="1280">
                  <c:v>98.313043478300003</c:v>
                </c:pt>
                <c:pt idx="1281">
                  <c:v>98.278260869600004</c:v>
                </c:pt>
                <c:pt idx="1282">
                  <c:v>98.173913043499994</c:v>
                </c:pt>
                <c:pt idx="1283">
                  <c:v>98.295652173899995</c:v>
                </c:pt>
                <c:pt idx="1284">
                  <c:v>98.417391304299997</c:v>
                </c:pt>
                <c:pt idx="1285">
                  <c:v>98.4</c:v>
                </c:pt>
                <c:pt idx="1286">
                  <c:v>98.313043478300003</c:v>
                </c:pt>
                <c:pt idx="1287">
                  <c:v>98.347826087000001</c:v>
                </c:pt>
                <c:pt idx="1288">
                  <c:v>98.504347826100002</c:v>
                </c:pt>
                <c:pt idx="1289">
                  <c:v>98.3826086957</c:v>
                </c:pt>
                <c:pt idx="1290">
                  <c:v>98.313043478300003</c:v>
                </c:pt>
                <c:pt idx="1291">
                  <c:v>98.347826087000001</c:v>
                </c:pt>
                <c:pt idx="1292">
                  <c:v>98.365217391300007</c:v>
                </c:pt>
                <c:pt idx="1293">
                  <c:v>98.434782608700004</c:v>
                </c:pt>
                <c:pt idx="1294">
                  <c:v>98.469565217400003</c:v>
                </c:pt>
                <c:pt idx="1295">
                  <c:v>98.417391304299997</c:v>
                </c:pt>
                <c:pt idx="1296">
                  <c:v>98.417391304299997</c:v>
                </c:pt>
                <c:pt idx="1297">
                  <c:v>98.452173912999996</c:v>
                </c:pt>
                <c:pt idx="1298">
                  <c:v>98.504347826100002</c:v>
                </c:pt>
                <c:pt idx="1299">
                  <c:v>98.452173912999996</c:v>
                </c:pt>
                <c:pt idx="1300">
                  <c:v>98.4</c:v>
                </c:pt>
                <c:pt idx="1301">
                  <c:v>98.539130434800001</c:v>
                </c:pt>
                <c:pt idx="1302">
                  <c:v>98.486956521699994</c:v>
                </c:pt>
                <c:pt idx="1303">
                  <c:v>98.539130434800001</c:v>
                </c:pt>
                <c:pt idx="1304">
                  <c:v>98.452173912999996</c:v>
                </c:pt>
                <c:pt idx="1305">
                  <c:v>98.521739130399993</c:v>
                </c:pt>
                <c:pt idx="1306">
                  <c:v>98.608695652199998</c:v>
                </c:pt>
                <c:pt idx="1307">
                  <c:v>98.417391304299997</c:v>
                </c:pt>
                <c:pt idx="1308">
                  <c:v>98.365217391300007</c:v>
                </c:pt>
                <c:pt idx="1309">
                  <c:v>98.452173912999996</c:v>
                </c:pt>
                <c:pt idx="1310">
                  <c:v>98.452173912999996</c:v>
                </c:pt>
                <c:pt idx="1311">
                  <c:v>98.504347826100002</c:v>
                </c:pt>
                <c:pt idx="1312">
                  <c:v>98.452173912999996</c:v>
                </c:pt>
                <c:pt idx="1313">
                  <c:v>98.573913043499999</c:v>
                </c:pt>
                <c:pt idx="1314">
                  <c:v>98.539130434800001</c:v>
                </c:pt>
                <c:pt idx="1315">
                  <c:v>98.3826086957</c:v>
                </c:pt>
                <c:pt idx="1316">
                  <c:v>98.330434782599994</c:v>
                </c:pt>
                <c:pt idx="1317">
                  <c:v>98.313043478300003</c:v>
                </c:pt>
                <c:pt idx="1318">
                  <c:v>98.313043478300003</c:v>
                </c:pt>
                <c:pt idx="1319">
                  <c:v>98.4</c:v>
                </c:pt>
                <c:pt idx="1320">
                  <c:v>98.539130434800001</c:v>
                </c:pt>
                <c:pt idx="1321">
                  <c:v>98.539130434800001</c:v>
                </c:pt>
                <c:pt idx="1322">
                  <c:v>98.608695652199998</c:v>
                </c:pt>
                <c:pt idx="1323">
                  <c:v>98.608695652199998</c:v>
                </c:pt>
                <c:pt idx="1324">
                  <c:v>98.556521739100006</c:v>
                </c:pt>
                <c:pt idx="1325">
                  <c:v>98.556521739100006</c:v>
                </c:pt>
                <c:pt idx="1326">
                  <c:v>98.4</c:v>
                </c:pt>
                <c:pt idx="1327">
                  <c:v>98.504347826100002</c:v>
                </c:pt>
                <c:pt idx="1328">
                  <c:v>98.469565217400003</c:v>
                </c:pt>
                <c:pt idx="1329">
                  <c:v>98.591304347800005</c:v>
                </c:pt>
                <c:pt idx="1330">
                  <c:v>98.608695652199998</c:v>
                </c:pt>
                <c:pt idx="1331">
                  <c:v>98.504347826100002</c:v>
                </c:pt>
                <c:pt idx="1332">
                  <c:v>98.347826087000001</c:v>
                </c:pt>
                <c:pt idx="1333">
                  <c:v>98.295652173899995</c:v>
                </c:pt>
                <c:pt idx="1334">
                  <c:v>98.486956521699994</c:v>
                </c:pt>
                <c:pt idx="1335">
                  <c:v>98.278260869600004</c:v>
                </c:pt>
                <c:pt idx="1336">
                  <c:v>98.347826087000001</c:v>
                </c:pt>
                <c:pt idx="1337">
                  <c:v>98.330434782599994</c:v>
                </c:pt>
                <c:pt idx="1338">
                  <c:v>98.365217391300007</c:v>
                </c:pt>
                <c:pt idx="1339">
                  <c:v>98.469565217400003</c:v>
                </c:pt>
                <c:pt idx="1340">
                  <c:v>98.347826087000001</c:v>
                </c:pt>
                <c:pt idx="1341">
                  <c:v>98.417391304299997</c:v>
                </c:pt>
                <c:pt idx="1342">
                  <c:v>98.469565217400003</c:v>
                </c:pt>
                <c:pt idx="1343">
                  <c:v>98.208695652200007</c:v>
                </c:pt>
                <c:pt idx="1344">
                  <c:v>98.295652173899995</c:v>
                </c:pt>
                <c:pt idx="1345">
                  <c:v>98.347826087000001</c:v>
                </c:pt>
                <c:pt idx="1346">
                  <c:v>98.4</c:v>
                </c:pt>
                <c:pt idx="1347">
                  <c:v>98.434782608700004</c:v>
                </c:pt>
                <c:pt idx="1348">
                  <c:v>98.469565217400003</c:v>
                </c:pt>
                <c:pt idx="1349">
                  <c:v>98.434782608700004</c:v>
                </c:pt>
                <c:pt idx="1350">
                  <c:v>98.434782608700004</c:v>
                </c:pt>
                <c:pt idx="1351">
                  <c:v>98.521739130399993</c:v>
                </c:pt>
                <c:pt idx="1352">
                  <c:v>98.434782608700004</c:v>
                </c:pt>
                <c:pt idx="1353">
                  <c:v>98.469565217400003</c:v>
                </c:pt>
                <c:pt idx="1354">
                  <c:v>98.486956521699994</c:v>
                </c:pt>
                <c:pt idx="1355">
                  <c:v>98.573913043499999</c:v>
                </c:pt>
                <c:pt idx="1356">
                  <c:v>98.521739130399993</c:v>
                </c:pt>
                <c:pt idx="1357">
                  <c:v>98.1565217391</c:v>
                </c:pt>
                <c:pt idx="1358">
                  <c:v>98.121739130400002</c:v>
                </c:pt>
                <c:pt idx="1359">
                  <c:v>98.573913043499999</c:v>
                </c:pt>
                <c:pt idx="1360">
                  <c:v>98.521739130399993</c:v>
                </c:pt>
                <c:pt idx="1361">
                  <c:v>98.469565217400003</c:v>
                </c:pt>
                <c:pt idx="1362">
                  <c:v>98.556521739100006</c:v>
                </c:pt>
                <c:pt idx="1363">
                  <c:v>98.521739130399993</c:v>
                </c:pt>
                <c:pt idx="1364">
                  <c:v>98.591304347800005</c:v>
                </c:pt>
                <c:pt idx="1365">
                  <c:v>98.504347826100002</c:v>
                </c:pt>
                <c:pt idx="1366">
                  <c:v>98.539130434800001</c:v>
                </c:pt>
                <c:pt idx="1367">
                  <c:v>98.521739130399993</c:v>
                </c:pt>
                <c:pt idx="1368">
                  <c:v>98.486956521699994</c:v>
                </c:pt>
                <c:pt idx="1369">
                  <c:v>98.486956521699994</c:v>
                </c:pt>
                <c:pt idx="1370">
                  <c:v>98.469565217400003</c:v>
                </c:pt>
                <c:pt idx="1371">
                  <c:v>98.713043478299994</c:v>
                </c:pt>
                <c:pt idx="1372">
                  <c:v>98.695652173900001</c:v>
                </c:pt>
                <c:pt idx="1373">
                  <c:v>98.539130434800001</c:v>
                </c:pt>
                <c:pt idx="1374">
                  <c:v>98.504347826100002</c:v>
                </c:pt>
                <c:pt idx="1375">
                  <c:v>98.3826086957</c:v>
                </c:pt>
                <c:pt idx="1376">
                  <c:v>98.365217391300007</c:v>
                </c:pt>
                <c:pt idx="1377">
                  <c:v>98.452173912999996</c:v>
                </c:pt>
                <c:pt idx="1378">
                  <c:v>98.434782608700004</c:v>
                </c:pt>
                <c:pt idx="1379">
                  <c:v>98.469565217400003</c:v>
                </c:pt>
                <c:pt idx="1380">
                  <c:v>98.295652173899995</c:v>
                </c:pt>
                <c:pt idx="1381">
                  <c:v>98.504347826100002</c:v>
                </c:pt>
                <c:pt idx="1382">
                  <c:v>98.417391304299997</c:v>
                </c:pt>
                <c:pt idx="1383">
                  <c:v>98.521739130399993</c:v>
                </c:pt>
                <c:pt idx="1384">
                  <c:v>98.521739130399993</c:v>
                </c:pt>
                <c:pt idx="1385">
                  <c:v>98.469565217400003</c:v>
                </c:pt>
                <c:pt idx="1386">
                  <c:v>98.3826086957</c:v>
                </c:pt>
                <c:pt idx="1387">
                  <c:v>98.417391304299997</c:v>
                </c:pt>
                <c:pt idx="1388">
                  <c:v>98.556521739100006</c:v>
                </c:pt>
                <c:pt idx="1389">
                  <c:v>98.573913043499999</c:v>
                </c:pt>
                <c:pt idx="1390">
                  <c:v>98.521739130399993</c:v>
                </c:pt>
                <c:pt idx="1391">
                  <c:v>98.591304347800005</c:v>
                </c:pt>
                <c:pt idx="1392">
                  <c:v>98.713043478299994</c:v>
                </c:pt>
                <c:pt idx="1393">
                  <c:v>98.765217391299998</c:v>
                </c:pt>
                <c:pt idx="1394">
                  <c:v>98.7304347826</c:v>
                </c:pt>
                <c:pt idx="1395">
                  <c:v>98.713043478299994</c:v>
                </c:pt>
                <c:pt idx="1396">
                  <c:v>98.573913043499999</c:v>
                </c:pt>
                <c:pt idx="1397">
                  <c:v>98.191304347799999</c:v>
                </c:pt>
                <c:pt idx="1398">
                  <c:v>98.121739130400002</c:v>
                </c:pt>
                <c:pt idx="1399">
                  <c:v>98.504347826100002</c:v>
                </c:pt>
                <c:pt idx="1400">
                  <c:v>98.469565217400003</c:v>
                </c:pt>
                <c:pt idx="1401">
                  <c:v>98.539130434800001</c:v>
                </c:pt>
                <c:pt idx="1402">
                  <c:v>98.365217391300007</c:v>
                </c:pt>
                <c:pt idx="1403">
                  <c:v>98.4</c:v>
                </c:pt>
                <c:pt idx="1404">
                  <c:v>98.452173912999996</c:v>
                </c:pt>
                <c:pt idx="1405">
                  <c:v>98.330434782599994</c:v>
                </c:pt>
                <c:pt idx="1406">
                  <c:v>98.4</c:v>
                </c:pt>
                <c:pt idx="1407">
                  <c:v>98.452173912999996</c:v>
                </c:pt>
                <c:pt idx="1408">
                  <c:v>98.3826086957</c:v>
                </c:pt>
                <c:pt idx="1409">
                  <c:v>98.3826086957</c:v>
                </c:pt>
                <c:pt idx="1410">
                  <c:v>98.434782608700004</c:v>
                </c:pt>
                <c:pt idx="1411">
                  <c:v>98.330434782599994</c:v>
                </c:pt>
                <c:pt idx="1412">
                  <c:v>98.295652173899995</c:v>
                </c:pt>
                <c:pt idx="1413">
                  <c:v>98.417391304299997</c:v>
                </c:pt>
                <c:pt idx="1414">
                  <c:v>98.434782608700004</c:v>
                </c:pt>
                <c:pt idx="1415">
                  <c:v>98.260869565199997</c:v>
                </c:pt>
                <c:pt idx="1416">
                  <c:v>98.313043478300003</c:v>
                </c:pt>
                <c:pt idx="1417">
                  <c:v>98.365217391300007</c:v>
                </c:pt>
                <c:pt idx="1418">
                  <c:v>98.260869565199997</c:v>
                </c:pt>
                <c:pt idx="1419">
                  <c:v>98.139130434799995</c:v>
                </c:pt>
                <c:pt idx="1420">
                  <c:v>98.295652173899995</c:v>
                </c:pt>
                <c:pt idx="1421">
                  <c:v>98.417391304299997</c:v>
                </c:pt>
                <c:pt idx="1422">
                  <c:v>98.434782608700004</c:v>
                </c:pt>
                <c:pt idx="1423">
                  <c:v>98.521739130399993</c:v>
                </c:pt>
                <c:pt idx="1424">
                  <c:v>98.434782608700004</c:v>
                </c:pt>
                <c:pt idx="1425">
                  <c:v>98.504347826100002</c:v>
                </c:pt>
                <c:pt idx="1426">
                  <c:v>98.4</c:v>
                </c:pt>
                <c:pt idx="1427">
                  <c:v>98.347826087000001</c:v>
                </c:pt>
                <c:pt idx="1428">
                  <c:v>98.243478260900005</c:v>
                </c:pt>
                <c:pt idx="1429">
                  <c:v>98.417391304299997</c:v>
                </c:pt>
                <c:pt idx="1430">
                  <c:v>98.434782608700004</c:v>
                </c:pt>
                <c:pt idx="1431">
                  <c:v>98.469565217400003</c:v>
                </c:pt>
                <c:pt idx="1432">
                  <c:v>98.539130434800001</c:v>
                </c:pt>
                <c:pt idx="1433">
                  <c:v>98.4</c:v>
                </c:pt>
                <c:pt idx="1434">
                  <c:v>98.243478260900005</c:v>
                </c:pt>
                <c:pt idx="1435">
                  <c:v>98.208695652200007</c:v>
                </c:pt>
                <c:pt idx="1436">
                  <c:v>98.365217391300007</c:v>
                </c:pt>
                <c:pt idx="1437">
                  <c:v>98.313043478300003</c:v>
                </c:pt>
                <c:pt idx="1438">
                  <c:v>98.173913043499994</c:v>
                </c:pt>
                <c:pt idx="1439">
                  <c:v>98.208695652200007</c:v>
                </c:pt>
                <c:pt idx="1440">
                  <c:v>98.313043478300003</c:v>
                </c:pt>
                <c:pt idx="1441">
                  <c:v>98.330434782599994</c:v>
                </c:pt>
                <c:pt idx="1442">
                  <c:v>98.365217391300007</c:v>
                </c:pt>
                <c:pt idx="1443">
                  <c:v>98.365217391300007</c:v>
                </c:pt>
                <c:pt idx="1444">
                  <c:v>98.226086956499998</c:v>
                </c:pt>
                <c:pt idx="1445">
                  <c:v>98.1565217391</c:v>
                </c:pt>
                <c:pt idx="1446">
                  <c:v>98.313043478300003</c:v>
                </c:pt>
                <c:pt idx="1447">
                  <c:v>98.365217391300007</c:v>
                </c:pt>
                <c:pt idx="1448">
                  <c:v>98.313043478300003</c:v>
                </c:pt>
                <c:pt idx="1449">
                  <c:v>98.365217391300007</c:v>
                </c:pt>
                <c:pt idx="1450">
                  <c:v>98.295652173899995</c:v>
                </c:pt>
                <c:pt idx="1451">
                  <c:v>98.365217391300007</c:v>
                </c:pt>
                <c:pt idx="1452">
                  <c:v>98.330434782599994</c:v>
                </c:pt>
                <c:pt idx="1453">
                  <c:v>98.417391304299997</c:v>
                </c:pt>
                <c:pt idx="1454">
                  <c:v>98.452173912999996</c:v>
                </c:pt>
                <c:pt idx="1455">
                  <c:v>98.486956521699994</c:v>
                </c:pt>
                <c:pt idx="1456">
                  <c:v>98.3826086957</c:v>
                </c:pt>
                <c:pt idx="1457">
                  <c:v>98.521739130399993</c:v>
                </c:pt>
                <c:pt idx="1458">
                  <c:v>98.539130434800001</c:v>
                </c:pt>
                <c:pt idx="1459">
                  <c:v>98.539130434800001</c:v>
                </c:pt>
                <c:pt idx="1460">
                  <c:v>98.591304347800005</c:v>
                </c:pt>
                <c:pt idx="1461">
                  <c:v>98.626086956500004</c:v>
                </c:pt>
                <c:pt idx="1462">
                  <c:v>98.695652173900001</c:v>
                </c:pt>
                <c:pt idx="1463">
                  <c:v>98.521739130399993</c:v>
                </c:pt>
                <c:pt idx="1464">
                  <c:v>98.4</c:v>
                </c:pt>
                <c:pt idx="1465">
                  <c:v>98.295652173899995</c:v>
                </c:pt>
                <c:pt idx="1466">
                  <c:v>98.347826087000001</c:v>
                </c:pt>
                <c:pt idx="1467">
                  <c:v>98.208695652200007</c:v>
                </c:pt>
                <c:pt idx="1468">
                  <c:v>98.3826086957</c:v>
                </c:pt>
                <c:pt idx="1469">
                  <c:v>98.4</c:v>
                </c:pt>
                <c:pt idx="1470">
                  <c:v>98.417391304299997</c:v>
                </c:pt>
                <c:pt idx="1471">
                  <c:v>98.521739130399993</c:v>
                </c:pt>
                <c:pt idx="1472">
                  <c:v>98.365217391300007</c:v>
                </c:pt>
                <c:pt idx="1473">
                  <c:v>98.208695652200007</c:v>
                </c:pt>
                <c:pt idx="1474">
                  <c:v>98.173913043499994</c:v>
                </c:pt>
                <c:pt idx="1475">
                  <c:v>98.243478260900005</c:v>
                </c:pt>
                <c:pt idx="1476">
                  <c:v>98.3826086957</c:v>
                </c:pt>
                <c:pt idx="1477">
                  <c:v>98.191304347799999</c:v>
                </c:pt>
                <c:pt idx="1478">
                  <c:v>98.330434782599994</c:v>
                </c:pt>
                <c:pt idx="1479">
                  <c:v>98.365217391300007</c:v>
                </c:pt>
                <c:pt idx="1480">
                  <c:v>98.278260869600004</c:v>
                </c:pt>
                <c:pt idx="1481">
                  <c:v>98.278260869600004</c:v>
                </c:pt>
                <c:pt idx="1482">
                  <c:v>98.226086956499998</c:v>
                </c:pt>
                <c:pt idx="1483">
                  <c:v>98.295652173899995</c:v>
                </c:pt>
                <c:pt idx="1484">
                  <c:v>98.191304347799999</c:v>
                </c:pt>
                <c:pt idx="1485">
                  <c:v>98.173913043499994</c:v>
                </c:pt>
                <c:pt idx="1486">
                  <c:v>98.243478260900005</c:v>
                </c:pt>
                <c:pt idx="1487">
                  <c:v>98.121739130400002</c:v>
                </c:pt>
                <c:pt idx="1488">
                  <c:v>98.052173913000004</c:v>
                </c:pt>
                <c:pt idx="1489">
                  <c:v>98.173913043499994</c:v>
                </c:pt>
                <c:pt idx="1490">
                  <c:v>98.226086956499998</c:v>
                </c:pt>
                <c:pt idx="1491">
                  <c:v>98.034782608699999</c:v>
                </c:pt>
                <c:pt idx="1492">
                  <c:v>97.913043478299997</c:v>
                </c:pt>
                <c:pt idx="1493">
                  <c:v>98.121739130400002</c:v>
                </c:pt>
                <c:pt idx="1494">
                  <c:v>98.295652173899995</c:v>
                </c:pt>
                <c:pt idx="1495">
                  <c:v>98.1565217391</c:v>
                </c:pt>
                <c:pt idx="1496">
                  <c:v>98.260869565199997</c:v>
                </c:pt>
                <c:pt idx="1497">
                  <c:v>98.208695652200007</c:v>
                </c:pt>
                <c:pt idx="1498">
                  <c:v>98.139130434799995</c:v>
                </c:pt>
                <c:pt idx="1499">
                  <c:v>98.4</c:v>
                </c:pt>
                <c:pt idx="1500">
                  <c:v>98.452173912999996</c:v>
                </c:pt>
                <c:pt idx="1501">
                  <c:v>98.139130434799995</c:v>
                </c:pt>
                <c:pt idx="1502">
                  <c:v>97.947826086999996</c:v>
                </c:pt>
                <c:pt idx="1503">
                  <c:v>98.295652173899995</c:v>
                </c:pt>
                <c:pt idx="1504">
                  <c:v>98.121739130400002</c:v>
                </c:pt>
                <c:pt idx="1505">
                  <c:v>98.086956521700003</c:v>
                </c:pt>
                <c:pt idx="1506">
                  <c:v>98.191304347799999</c:v>
                </c:pt>
                <c:pt idx="1507">
                  <c:v>98.173913043499994</c:v>
                </c:pt>
                <c:pt idx="1508">
                  <c:v>98.191304347799999</c:v>
                </c:pt>
                <c:pt idx="1509">
                  <c:v>98.278260869600004</c:v>
                </c:pt>
                <c:pt idx="1510">
                  <c:v>98.452173912999996</c:v>
                </c:pt>
                <c:pt idx="1511">
                  <c:v>98.452173912999996</c:v>
                </c:pt>
                <c:pt idx="1512">
                  <c:v>98.469565217400003</c:v>
                </c:pt>
                <c:pt idx="1513">
                  <c:v>98.104347826099996</c:v>
                </c:pt>
                <c:pt idx="1514">
                  <c:v>97.826086956500006</c:v>
                </c:pt>
                <c:pt idx="1515">
                  <c:v>98.1565217391</c:v>
                </c:pt>
                <c:pt idx="1516">
                  <c:v>98.313043478300003</c:v>
                </c:pt>
                <c:pt idx="1517">
                  <c:v>98.278260869600004</c:v>
                </c:pt>
                <c:pt idx="1518">
                  <c:v>98.452173912999996</c:v>
                </c:pt>
                <c:pt idx="1519">
                  <c:v>98.365217391300007</c:v>
                </c:pt>
                <c:pt idx="1520">
                  <c:v>98.208695652200007</c:v>
                </c:pt>
                <c:pt idx="1521">
                  <c:v>98.347826087000001</c:v>
                </c:pt>
                <c:pt idx="1522">
                  <c:v>98.434782608700004</c:v>
                </c:pt>
                <c:pt idx="1523">
                  <c:v>98.173913043499994</c:v>
                </c:pt>
                <c:pt idx="1524">
                  <c:v>98.260869565199997</c:v>
                </c:pt>
                <c:pt idx="1525">
                  <c:v>98.347826087000001</c:v>
                </c:pt>
                <c:pt idx="1526">
                  <c:v>98.139130434799995</c:v>
                </c:pt>
                <c:pt idx="1527">
                  <c:v>98.226086956499998</c:v>
                </c:pt>
                <c:pt idx="1528">
                  <c:v>98.295652173899995</c:v>
                </c:pt>
                <c:pt idx="1529">
                  <c:v>98.121739130400002</c:v>
                </c:pt>
                <c:pt idx="1530">
                  <c:v>98.139130434799995</c:v>
                </c:pt>
                <c:pt idx="1531">
                  <c:v>98.191304347799999</c:v>
                </c:pt>
                <c:pt idx="1532">
                  <c:v>98.313043478300003</c:v>
                </c:pt>
                <c:pt idx="1533">
                  <c:v>98</c:v>
                </c:pt>
                <c:pt idx="1534">
                  <c:v>97.895652173900004</c:v>
                </c:pt>
                <c:pt idx="1535">
                  <c:v>98</c:v>
                </c:pt>
                <c:pt idx="1536">
                  <c:v>97.8434782609</c:v>
                </c:pt>
                <c:pt idx="1537">
                  <c:v>97.8434782609</c:v>
                </c:pt>
                <c:pt idx="1538">
                  <c:v>98.121739130400002</c:v>
                </c:pt>
                <c:pt idx="1539">
                  <c:v>98.173913043499994</c:v>
                </c:pt>
                <c:pt idx="1540">
                  <c:v>98.121739130400002</c:v>
                </c:pt>
                <c:pt idx="1541">
                  <c:v>98.191304347799999</c:v>
                </c:pt>
                <c:pt idx="1542">
                  <c:v>98.226086956499998</c:v>
                </c:pt>
                <c:pt idx="1543">
                  <c:v>98.208695652200007</c:v>
                </c:pt>
                <c:pt idx="1544">
                  <c:v>98.121739130400002</c:v>
                </c:pt>
                <c:pt idx="1545">
                  <c:v>98.139130434799995</c:v>
                </c:pt>
                <c:pt idx="1546">
                  <c:v>98.069565217399997</c:v>
                </c:pt>
                <c:pt idx="1547">
                  <c:v>98.121739130400002</c:v>
                </c:pt>
                <c:pt idx="1548">
                  <c:v>98.173913043499994</c:v>
                </c:pt>
                <c:pt idx="1549">
                  <c:v>98.086956521700003</c:v>
                </c:pt>
                <c:pt idx="1550">
                  <c:v>98.1565217391</c:v>
                </c:pt>
                <c:pt idx="1551">
                  <c:v>98.313043478300003</c:v>
                </c:pt>
                <c:pt idx="1552">
                  <c:v>98.173913043499994</c:v>
                </c:pt>
                <c:pt idx="1553">
                  <c:v>98.260869565199997</c:v>
                </c:pt>
                <c:pt idx="1554">
                  <c:v>98.226086956499998</c:v>
                </c:pt>
                <c:pt idx="1555">
                  <c:v>98.295652173899995</c:v>
                </c:pt>
                <c:pt idx="1556">
                  <c:v>98.104347826099996</c:v>
                </c:pt>
                <c:pt idx="1557">
                  <c:v>97.895652173900004</c:v>
                </c:pt>
                <c:pt idx="1558">
                  <c:v>97.930434782600003</c:v>
                </c:pt>
                <c:pt idx="1559">
                  <c:v>98.121739130400002</c:v>
                </c:pt>
                <c:pt idx="1560">
                  <c:v>98.347826087000001</c:v>
                </c:pt>
                <c:pt idx="1561">
                  <c:v>98.260869565199997</c:v>
                </c:pt>
                <c:pt idx="1562">
                  <c:v>97.947826086999996</c:v>
                </c:pt>
                <c:pt idx="1563">
                  <c:v>98.017391304300006</c:v>
                </c:pt>
                <c:pt idx="1564">
                  <c:v>98.104347826099996</c:v>
                </c:pt>
                <c:pt idx="1565">
                  <c:v>98.208695652200007</c:v>
                </c:pt>
                <c:pt idx="1566">
                  <c:v>98.139130434799995</c:v>
                </c:pt>
                <c:pt idx="1567">
                  <c:v>98.208695652200007</c:v>
                </c:pt>
                <c:pt idx="1568">
                  <c:v>98.208695652200007</c:v>
                </c:pt>
                <c:pt idx="1569">
                  <c:v>98.017391304300006</c:v>
                </c:pt>
                <c:pt idx="1570">
                  <c:v>98.139130434799995</c:v>
                </c:pt>
                <c:pt idx="1571">
                  <c:v>98.086956521700003</c:v>
                </c:pt>
                <c:pt idx="1572">
                  <c:v>98.052173913000004</c:v>
                </c:pt>
                <c:pt idx="1573">
                  <c:v>98.034782608699999</c:v>
                </c:pt>
                <c:pt idx="1574">
                  <c:v>98.295652173899995</c:v>
                </c:pt>
                <c:pt idx="1575">
                  <c:v>98.139130434799995</c:v>
                </c:pt>
                <c:pt idx="1576">
                  <c:v>98.034782608699999</c:v>
                </c:pt>
                <c:pt idx="1577">
                  <c:v>98.173913043499994</c:v>
                </c:pt>
                <c:pt idx="1578">
                  <c:v>98.243478260900005</c:v>
                </c:pt>
                <c:pt idx="1579">
                  <c:v>98.260869565199997</c:v>
                </c:pt>
                <c:pt idx="1580">
                  <c:v>98.139130434799995</c:v>
                </c:pt>
                <c:pt idx="1581">
                  <c:v>98.173913043499994</c:v>
                </c:pt>
                <c:pt idx="1582">
                  <c:v>98.313043478300003</c:v>
                </c:pt>
                <c:pt idx="1583">
                  <c:v>98.191304347799999</c:v>
                </c:pt>
                <c:pt idx="1584">
                  <c:v>98.1565217391</c:v>
                </c:pt>
                <c:pt idx="1585">
                  <c:v>98.104347826099996</c:v>
                </c:pt>
                <c:pt idx="1586">
                  <c:v>98.278260869600004</c:v>
                </c:pt>
                <c:pt idx="1587">
                  <c:v>98.104347826099996</c:v>
                </c:pt>
                <c:pt idx="1588">
                  <c:v>98.017391304300006</c:v>
                </c:pt>
                <c:pt idx="1589">
                  <c:v>98.034782608699999</c:v>
                </c:pt>
                <c:pt idx="1590">
                  <c:v>98.034782608699999</c:v>
                </c:pt>
                <c:pt idx="1591">
                  <c:v>98.052173913000004</c:v>
                </c:pt>
                <c:pt idx="1592">
                  <c:v>98.173913043499994</c:v>
                </c:pt>
                <c:pt idx="1593">
                  <c:v>98.139130434799995</c:v>
                </c:pt>
                <c:pt idx="1594">
                  <c:v>97.930434782600003</c:v>
                </c:pt>
                <c:pt idx="1595">
                  <c:v>98.278260869600004</c:v>
                </c:pt>
                <c:pt idx="1596">
                  <c:v>98.226086956499998</c:v>
                </c:pt>
                <c:pt idx="1597">
                  <c:v>98.034782608699999</c:v>
                </c:pt>
                <c:pt idx="1598">
                  <c:v>97.982608695699994</c:v>
                </c:pt>
                <c:pt idx="1599">
                  <c:v>98.208695652200007</c:v>
                </c:pt>
                <c:pt idx="1600">
                  <c:v>98.069565217399997</c:v>
                </c:pt>
                <c:pt idx="1601">
                  <c:v>98.173913043499994</c:v>
                </c:pt>
                <c:pt idx="1602">
                  <c:v>98.139130434799995</c:v>
                </c:pt>
                <c:pt idx="1603">
                  <c:v>98.139130434799995</c:v>
                </c:pt>
                <c:pt idx="1604">
                  <c:v>98.086956521700003</c:v>
                </c:pt>
                <c:pt idx="1605">
                  <c:v>98.086956521700003</c:v>
                </c:pt>
                <c:pt idx="1606">
                  <c:v>98.069565217399997</c:v>
                </c:pt>
                <c:pt idx="1607">
                  <c:v>97.947826086999996</c:v>
                </c:pt>
                <c:pt idx="1608">
                  <c:v>97.965217391300001</c:v>
                </c:pt>
                <c:pt idx="1609">
                  <c:v>97.895652173900004</c:v>
                </c:pt>
                <c:pt idx="1610">
                  <c:v>97.721739130399996</c:v>
                </c:pt>
                <c:pt idx="1611">
                  <c:v>97.947826086999996</c:v>
                </c:pt>
                <c:pt idx="1612">
                  <c:v>97.878260869599998</c:v>
                </c:pt>
                <c:pt idx="1613">
                  <c:v>97.930434782600003</c:v>
                </c:pt>
                <c:pt idx="1614">
                  <c:v>97.826086956500006</c:v>
                </c:pt>
                <c:pt idx="1615">
                  <c:v>97.721739130399996</c:v>
                </c:pt>
                <c:pt idx="1616">
                  <c:v>97.860869565200005</c:v>
                </c:pt>
                <c:pt idx="1617">
                  <c:v>97.669565217400006</c:v>
                </c:pt>
                <c:pt idx="1618">
                  <c:v>97.547826087000004</c:v>
                </c:pt>
                <c:pt idx="1619">
                  <c:v>97.530434782599997</c:v>
                </c:pt>
                <c:pt idx="1620">
                  <c:v>97.669565217400006</c:v>
                </c:pt>
                <c:pt idx="1621">
                  <c:v>97.686956521699997</c:v>
                </c:pt>
                <c:pt idx="1622">
                  <c:v>97.721739130399996</c:v>
                </c:pt>
                <c:pt idx="1623">
                  <c:v>97.634782608699993</c:v>
                </c:pt>
                <c:pt idx="1624">
                  <c:v>97.6173913043</c:v>
                </c:pt>
                <c:pt idx="1625">
                  <c:v>97.582608695700003</c:v>
                </c:pt>
                <c:pt idx="1626">
                  <c:v>97.6</c:v>
                </c:pt>
                <c:pt idx="1627">
                  <c:v>97.808695652200001</c:v>
                </c:pt>
                <c:pt idx="1628">
                  <c:v>97.652173912999999</c:v>
                </c:pt>
                <c:pt idx="1629">
                  <c:v>97.6</c:v>
                </c:pt>
                <c:pt idx="1630">
                  <c:v>97.8434782609</c:v>
                </c:pt>
                <c:pt idx="1631">
                  <c:v>97.808695652200001</c:v>
                </c:pt>
                <c:pt idx="1632">
                  <c:v>97.686956521699997</c:v>
                </c:pt>
                <c:pt idx="1633">
                  <c:v>97.860869565200005</c:v>
                </c:pt>
                <c:pt idx="1634">
                  <c:v>97.878260869599998</c:v>
                </c:pt>
                <c:pt idx="1635">
                  <c:v>97.982608695699994</c:v>
                </c:pt>
                <c:pt idx="1636">
                  <c:v>97.895652173900004</c:v>
                </c:pt>
                <c:pt idx="1637">
                  <c:v>97.860869565200005</c:v>
                </c:pt>
                <c:pt idx="1638">
                  <c:v>97.773913043500002</c:v>
                </c:pt>
                <c:pt idx="1639">
                  <c:v>97.808695652200001</c:v>
                </c:pt>
                <c:pt idx="1640">
                  <c:v>97.669565217400006</c:v>
                </c:pt>
                <c:pt idx="1641">
                  <c:v>97.547826087000004</c:v>
                </c:pt>
                <c:pt idx="1642">
                  <c:v>97.182608695699997</c:v>
                </c:pt>
                <c:pt idx="1643">
                  <c:v>96.678260869599995</c:v>
                </c:pt>
                <c:pt idx="1644">
                  <c:v>97.895652173900004</c:v>
                </c:pt>
                <c:pt idx="1645">
                  <c:v>98.121739130400002</c:v>
                </c:pt>
                <c:pt idx="1646">
                  <c:v>97.860869565200005</c:v>
                </c:pt>
                <c:pt idx="1647">
                  <c:v>98.139130434799995</c:v>
                </c:pt>
                <c:pt idx="1648">
                  <c:v>98.208695652200007</c:v>
                </c:pt>
                <c:pt idx="1649">
                  <c:v>97.826086956500006</c:v>
                </c:pt>
                <c:pt idx="1650">
                  <c:v>97.982608695699994</c:v>
                </c:pt>
                <c:pt idx="1651">
                  <c:v>97.930434782600003</c:v>
                </c:pt>
                <c:pt idx="1652">
                  <c:v>98.191304347799999</c:v>
                </c:pt>
                <c:pt idx="1653">
                  <c:v>98.121739130400002</c:v>
                </c:pt>
                <c:pt idx="1654">
                  <c:v>98.034782608699999</c:v>
                </c:pt>
                <c:pt idx="1655">
                  <c:v>98</c:v>
                </c:pt>
                <c:pt idx="1656">
                  <c:v>98.069565217399997</c:v>
                </c:pt>
                <c:pt idx="1657">
                  <c:v>98.173913043499994</c:v>
                </c:pt>
                <c:pt idx="1658">
                  <c:v>97.947826086999996</c:v>
                </c:pt>
                <c:pt idx="1659">
                  <c:v>97.913043478299997</c:v>
                </c:pt>
                <c:pt idx="1660">
                  <c:v>97.669565217400006</c:v>
                </c:pt>
                <c:pt idx="1661">
                  <c:v>97.478260869600007</c:v>
                </c:pt>
                <c:pt idx="1662">
                  <c:v>97.686956521699997</c:v>
                </c:pt>
                <c:pt idx="1663">
                  <c:v>97.878260869599998</c:v>
                </c:pt>
                <c:pt idx="1664">
                  <c:v>97.808695652200001</c:v>
                </c:pt>
                <c:pt idx="1665">
                  <c:v>97.930434782600003</c:v>
                </c:pt>
                <c:pt idx="1666">
                  <c:v>98.086956521700003</c:v>
                </c:pt>
                <c:pt idx="1667">
                  <c:v>98</c:v>
                </c:pt>
                <c:pt idx="1668">
                  <c:v>97.982608695699994</c:v>
                </c:pt>
                <c:pt idx="1669">
                  <c:v>98</c:v>
                </c:pt>
                <c:pt idx="1670">
                  <c:v>98.260869565199997</c:v>
                </c:pt>
                <c:pt idx="1671">
                  <c:v>98.017391304300006</c:v>
                </c:pt>
                <c:pt idx="1672">
                  <c:v>97.947826086999996</c:v>
                </c:pt>
                <c:pt idx="1673">
                  <c:v>98.104347826099996</c:v>
                </c:pt>
                <c:pt idx="1674">
                  <c:v>97.947826086999996</c:v>
                </c:pt>
                <c:pt idx="1675">
                  <c:v>97.860869565200005</c:v>
                </c:pt>
                <c:pt idx="1676">
                  <c:v>98.104347826099996</c:v>
                </c:pt>
                <c:pt idx="1677">
                  <c:v>98.052173913000004</c:v>
                </c:pt>
                <c:pt idx="1678">
                  <c:v>98.086956521700003</c:v>
                </c:pt>
                <c:pt idx="1679">
                  <c:v>98.208695652200007</c:v>
                </c:pt>
                <c:pt idx="1680">
                  <c:v>98.034782608699999</c:v>
                </c:pt>
                <c:pt idx="1681">
                  <c:v>97.634782608699993</c:v>
                </c:pt>
                <c:pt idx="1682">
                  <c:v>97.913043478299997</c:v>
                </c:pt>
                <c:pt idx="1683">
                  <c:v>98.121739130400002</c:v>
                </c:pt>
                <c:pt idx="1684">
                  <c:v>98.295652173899995</c:v>
                </c:pt>
                <c:pt idx="1685">
                  <c:v>98.191304347799999</c:v>
                </c:pt>
                <c:pt idx="1686">
                  <c:v>98.052173913000004</c:v>
                </c:pt>
                <c:pt idx="1687">
                  <c:v>97.930434782600003</c:v>
                </c:pt>
                <c:pt idx="1688">
                  <c:v>98.086956521700003</c:v>
                </c:pt>
                <c:pt idx="1689">
                  <c:v>98.1565217391</c:v>
                </c:pt>
                <c:pt idx="1690">
                  <c:v>98.347826087000001</c:v>
                </c:pt>
                <c:pt idx="1691">
                  <c:v>98.469565217400003</c:v>
                </c:pt>
                <c:pt idx="1692">
                  <c:v>98.260869565199997</c:v>
                </c:pt>
                <c:pt idx="1693">
                  <c:v>98.191304347799999</c:v>
                </c:pt>
                <c:pt idx="1694">
                  <c:v>98.226086956499998</c:v>
                </c:pt>
                <c:pt idx="1695">
                  <c:v>98.295652173899995</c:v>
                </c:pt>
                <c:pt idx="1696">
                  <c:v>98.260869565199997</c:v>
                </c:pt>
                <c:pt idx="1697">
                  <c:v>98.434782608700004</c:v>
                </c:pt>
                <c:pt idx="1698">
                  <c:v>98.452173912999996</c:v>
                </c:pt>
                <c:pt idx="1699">
                  <c:v>98.347826087000001</c:v>
                </c:pt>
                <c:pt idx="1700">
                  <c:v>98.452173912999996</c:v>
                </c:pt>
                <c:pt idx="1701">
                  <c:v>98.469565217400003</c:v>
                </c:pt>
                <c:pt idx="1702">
                  <c:v>98.469565217400003</c:v>
                </c:pt>
                <c:pt idx="1703">
                  <c:v>98.521739130399993</c:v>
                </c:pt>
                <c:pt idx="1704">
                  <c:v>98.539130434800001</c:v>
                </c:pt>
                <c:pt idx="1705">
                  <c:v>98.8</c:v>
                </c:pt>
                <c:pt idx="1706">
                  <c:v>98.660869565200002</c:v>
                </c:pt>
                <c:pt idx="1707">
                  <c:v>98.834782608699996</c:v>
                </c:pt>
                <c:pt idx="1708">
                  <c:v>98.660869565200002</c:v>
                </c:pt>
                <c:pt idx="1709">
                  <c:v>98.347826087000001</c:v>
                </c:pt>
                <c:pt idx="1710">
                  <c:v>98.747826087000007</c:v>
                </c:pt>
                <c:pt idx="1711">
                  <c:v>98.765217391299998</c:v>
                </c:pt>
                <c:pt idx="1712">
                  <c:v>98.782608695700006</c:v>
                </c:pt>
                <c:pt idx="1713">
                  <c:v>98.817391304300003</c:v>
                </c:pt>
                <c:pt idx="1714">
                  <c:v>98.643478260899997</c:v>
                </c:pt>
                <c:pt idx="1715">
                  <c:v>98.591304347800005</c:v>
                </c:pt>
                <c:pt idx="1716">
                  <c:v>98.713043478299994</c:v>
                </c:pt>
                <c:pt idx="1717">
                  <c:v>98.678260869599995</c:v>
                </c:pt>
                <c:pt idx="1718">
                  <c:v>98.7304347826</c:v>
                </c:pt>
                <c:pt idx="1719">
                  <c:v>98.521739130399993</c:v>
                </c:pt>
                <c:pt idx="1720">
                  <c:v>98.417391304299997</c:v>
                </c:pt>
                <c:pt idx="1721">
                  <c:v>98.591304347800005</c:v>
                </c:pt>
                <c:pt idx="1722">
                  <c:v>98.695652173900001</c:v>
                </c:pt>
                <c:pt idx="1723">
                  <c:v>98.504347826100002</c:v>
                </c:pt>
                <c:pt idx="1724">
                  <c:v>98.626086956500004</c:v>
                </c:pt>
                <c:pt idx="1725">
                  <c:v>98.660869565200002</c:v>
                </c:pt>
                <c:pt idx="1726">
                  <c:v>98.504347826100002</c:v>
                </c:pt>
                <c:pt idx="1727">
                  <c:v>98.643478260899997</c:v>
                </c:pt>
                <c:pt idx="1728">
                  <c:v>98.817391304300003</c:v>
                </c:pt>
                <c:pt idx="1729">
                  <c:v>98.921739130399999</c:v>
                </c:pt>
                <c:pt idx="1730">
                  <c:v>98.869565217399995</c:v>
                </c:pt>
                <c:pt idx="1731">
                  <c:v>98.956521739099998</c:v>
                </c:pt>
                <c:pt idx="1732">
                  <c:v>98.834782608699996</c:v>
                </c:pt>
                <c:pt idx="1733">
                  <c:v>98.939130434800006</c:v>
                </c:pt>
                <c:pt idx="1734">
                  <c:v>99.043478260900002</c:v>
                </c:pt>
                <c:pt idx="1735">
                  <c:v>99.130434782600005</c:v>
                </c:pt>
                <c:pt idx="1736">
                  <c:v>99.165217391300004</c:v>
                </c:pt>
                <c:pt idx="1737">
                  <c:v>99.043478260900002</c:v>
                </c:pt>
                <c:pt idx="1738">
                  <c:v>98.921739130399999</c:v>
                </c:pt>
                <c:pt idx="1739">
                  <c:v>98.834782608699996</c:v>
                </c:pt>
                <c:pt idx="1740">
                  <c:v>99.060869565199994</c:v>
                </c:pt>
                <c:pt idx="1741">
                  <c:v>99.095652173900007</c:v>
                </c:pt>
                <c:pt idx="1742">
                  <c:v>99.147826086999999</c:v>
                </c:pt>
                <c:pt idx="1743">
                  <c:v>98.991304347799996</c:v>
                </c:pt>
                <c:pt idx="1744">
                  <c:v>99.008695652200004</c:v>
                </c:pt>
                <c:pt idx="1745">
                  <c:v>99.147826086999999</c:v>
                </c:pt>
                <c:pt idx="1746">
                  <c:v>99.2</c:v>
                </c:pt>
                <c:pt idx="1747">
                  <c:v>99.1130434783</c:v>
                </c:pt>
                <c:pt idx="1748">
                  <c:v>98.817391304300003</c:v>
                </c:pt>
                <c:pt idx="1749">
                  <c:v>98.939130434800006</c:v>
                </c:pt>
                <c:pt idx="1750">
                  <c:v>99.1130434783</c:v>
                </c:pt>
                <c:pt idx="1751">
                  <c:v>99.095652173900007</c:v>
                </c:pt>
                <c:pt idx="1752">
                  <c:v>98.991304347799996</c:v>
                </c:pt>
                <c:pt idx="1753">
                  <c:v>99.078260869600001</c:v>
                </c:pt>
                <c:pt idx="1754">
                  <c:v>99.1130434783</c:v>
                </c:pt>
                <c:pt idx="1755">
                  <c:v>98.852173913000001</c:v>
                </c:pt>
                <c:pt idx="1756">
                  <c:v>99.026086956499995</c:v>
                </c:pt>
                <c:pt idx="1757">
                  <c:v>99.147826086999999</c:v>
                </c:pt>
                <c:pt idx="1758">
                  <c:v>99.2</c:v>
                </c:pt>
                <c:pt idx="1759">
                  <c:v>99.165217391300004</c:v>
                </c:pt>
                <c:pt idx="1760">
                  <c:v>99.043478260900002</c:v>
                </c:pt>
                <c:pt idx="1761">
                  <c:v>99.026086956499995</c:v>
                </c:pt>
                <c:pt idx="1762">
                  <c:v>99.217391304299994</c:v>
                </c:pt>
                <c:pt idx="1763">
                  <c:v>99.356521739100003</c:v>
                </c:pt>
                <c:pt idx="1764">
                  <c:v>99.252173912999993</c:v>
                </c:pt>
                <c:pt idx="1765">
                  <c:v>99.234782608700002</c:v>
                </c:pt>
                <c:pt idx="1766">
                  <c:v>99.426086956500001</c:v>
                </c:pt>
                <c:pt idx="1767">
                  <c:v>99.130434782600005</c:v>
                </c:pt>
                <c:pt idx="1768">
                  <c:v>99.008695652200004</c:v>
                </c:pt>
                <c:pt idx="1769">
                  <c:v>99.060869565199994</c:v>
                </c:pt>
                <c:pt idx="1770">
                  <c:v>99.182608695699997</c:v>
                </c:pt>
                <c:pt idx="1771">
                  <c:v>99.130434782600005</c:v>
                </c:pt>
                <c:pt idx="1772">
                  <c:v>99.147826086999999</c:v>
                </c:pt>
                <c:pt idx="1773">
                  <c:v>99.1130434783</c:v>
                </c:pt>
                <c:pt idx="1774">
                  <c:v>99.130434782600005</c:v>
                </c:pt>
                <c:pt idx="1775">
                  <c:v>99.130434782600005</c:v>
                </c:pt>
                <c:pt idx="1776">
                  <c:v>99.321739130400005</c:v>
                </c:pt>
                <c:pt idx="1777">
                  <c:v>99.304347826099999</c:v>
                </c:pt>
                <c:pt idx="1778">
                  <c:v>99.356521739100003</c:v>
                </c:pt>
                <c:pt idx="1779">
                  <c:v>99.304347826099999</c:v>
                </c:pt>
                <c:pt idx="1780">
                  <c:v>99.217391304299994</c:v>
                </c:pt>
                <c:pt idx="1781">
                  <c:v>99.078260869600001</c:v>
                </c:pt>
                <c:pt idx="1782">
                  <c:v>99.147826086999999</c:v>
                </c:pt>
                <c:pt idx="1783">
                  <c:v>99.147826086999999</c:v>
                </c:pt>
                <c:pt idx="1784">
                  <c:v>99.165217391300004</c:v>
                </c:pt>
                <c:pt idx="1785">
                  <c:v>99.1130434783</c:v>
                </c:pt>
                <c:pt idx="1786">
                  <c:v>98.695652173900001</c:v>
                </c:pt>
                <c:pt idx="1787">
                  <c:v>98.852173913000001</c:v>
                </c:pt>
                <c:pt idx="1788">
                  <c:v>99.095652173900007</c:v>
                </c:pt>
                <c:pt idx="1789">
                  <c:v>98.991304347799996</c:v>
                </c:pt>
                <c:pt idx="1790">
                  <c:v>99.147826086999999</c:v>
                </c:pt>
                <c:pt idx="1791">
                  <c:v>99.252173912999993</c:v>
                </c:pt>
                <c:pt idx="1792">
                  <c:v>99.165217391300004</c:v>
                </c:pt>
                <c:pt idx="1793">
                  <c:v>99.165217391300004</c:v>
                </c:pt>
                <c:pt idx="1794">
                  <c:v>99.1130434783</c:v>
                </c:pt>
                <c:pt idx="1795">
                  <c:v>99.182608695699997</c:v>
                </c:pt>
                <c:pt idx="1796">
                  <c:v>99.043478260900002</c:v>
                </c:pt>
                <c:pt idx="1797">
                  <c:v>99.165217391300004</c:v>
                </c:pt>
                <c:pt idx="1798">
                  <c:v>99.165217391300004</c:v>
                </c:pt>
                <c:pt idx="1799">
                  <c:v>99.165217391300004</c:v>
                </c:pt>
                <c:pt idx="1800">
                  <c:v>99.147826086999999</c:v>
                </c:pt>
                <c:pt idx="1801">
                  <c:v>99.356521739100003</c:v>
                </c:pt>
                <c:pt idx="1802">
                  <c:v>99.182608695699997</c:v>
                </c:pt>
                <c:pt idx="1803">
                  <c:v>99.130434782600005</c:v>
                </c:pt>
                <c:pt idx="1804">
                  <c:v>99.130434782600005</c:v>
                </c:pt>
                <c:pt idx="1805">
                  <c:v>99.095652173900007</c:v>
                </c:pt>
                <c:pt idx="1806">
                  <c:v>99.182608695699997</c:v>
                </c:pt>
                <c:pt idx="1807">
                  <c:v>99.130434782600005</c:v>
                </c:pt>
                <c:pt idx="1808">
                  <c:v>99.217391304299994</c:v>
                </c:pt>
                <c:pt idx="1809">
                  <c:v>99.1130434783</c:v>
                </c:pt>
                <c:pt idx="1810">
                  <c:v>99.165217391300004</c:v>
                </c:pt>
                <c:pt idx="1811">
                  <c:v>99.165217391300004</c:v>
                </c:pt>
                <c:pt idx="1812">
                  <c:v>99.1130434783</c:v>
                </c:pt>
                <c:pt idx="1813">
                  <c:v>99.078260869600001</c:v>
                </c:pt>
                <c:pt idx="1814">
                  <c:v>99.078260869600001</c:v>
                </c:pt>
                <c:pt idx="1815">
                  <c:v>99.095652173900007</c:v>
                </c:pt>
                <c:pt idx="1816">
                  <c:v>99.182608695699997</c:v>
                </c:pt>
                <c:pt idx="1817">
                  <c:v>99.147826086999999</c:v>
                </c:pt>
                <c:pt idx="1818">
                  <c:v>99.217391304299994</c:v>
                </c:pt>
                <c:pt idx="1819">
                  <c:v>99.304347826099999</c:v>
                </c:pt>
                <c:pt idx="1820">
                  <c:v>99.356521739100003</c:v>
                </c:pt>
                <c:pt idx="1821">
                  <c:v>99.443478260899994</c:v>
                </c:pt>
                <c:pt idx="1822">
                  <c:v>99.426086956500001</c:v>
                </c:pt>
                <c:pt idx="1823">
                  <c:v>99.234782608700002</c:v>
                </c:pt>
                <c:pt idx="1824">
                  <c:v>99.373913043499996</c:v>
                </c:pt>
                <c:pt idx="1825">
                  <c:v>99.478260869600007</c:v>
                </c:pt>
                <c:pt idx="1826">
                  <c:v>99.495652173899998</c:v>
                </c:pt>
                <c:pt idx="1827">
                  <c:v>99.460869565199999</c:v>
                </c:pt>
                <c:pt idx="1828">
                  <c:v>99.460869565199999</c:v>
                </c:pt>
                <c:pt idx="1829">
                  <c:v>99.495652173899998</c:v>
                </c:pt>
                <c:pt idx="1830">
                  <c:v>99.391304347800002</c:v>
                </c:pt>
                <c:pt idx="1831">
                  <c:v>99.547826087000004</c:v>
                </c:pt>
                <c:pt idx="1832">
                  <c:v>99.478260869600007</c:v>
                </c:pt>
                <c:pt idx="1833">
                  <c:v>99.443478260899994</c:v>
                </c:pt>
                <c:pt idx="1834">
                  <c:v>99.426086956500001</c:v>
                </c:pt>
                <c:pt idx="1835">
                  <c:v>99.460869565199999</c:v>
                </c:pt>
                <c:pt idx="1836">
                  <c:v>99.513043478300006</c:v>
                </c:pt>
                <c:pt idx="1837">
                  <c:v>99.495652173899998</c:v>
                </c:pt>
                <c:pt idx="1838">
                  <c:v>99.547826087000004</c:v>
                </c:pt>
                <c:pt idx="1839">
                  <c:v>99.547826087000004</c:v>
                </c:pt>
                <c:pt idx="1840">
                  <c:v>99.478260869600007</c:v>
                </c:pt>
                <c:pt idx="1841">
                  <c:v>99.373913043499996</c:v>
                </c:pt>
                <c:pt idx="1842">
                  <c:v>99.373913043499996</c:v>
                </c:pt>
                <c:pt idx="1843">
                  <c:v>99.426086956500001</c:v>
                </c:pt>
                <c:pt idx="1844">
                  <c:v>99.478260869600007</c:v>
                </c:pt>
                <c:pt idx="1845">
                  <c:v>99.356521739100003</c:v>
                </c:pt>
                <c:pt idx="1846">
                  <c:v>99.495652173899998</c:v>
                </c:pt>
                <c:pt idx="1847">
                  <c:v>99.460869565199999</c:v>
                </c:pt>
                <c:pt idx="1848">
                  <c:v>99.391304347800002</c:v>
                </c:pt>
                <c:pt idx="1849">
                  <c:v>99.495652173899998</c:v>
                </c:pt>
                <c:pt idx="1850">
                  <c:v>99.408695652199995</c:v>
                </c:pt>
                <c:pt idx="1851">
                  <c:v>99.286956521700006</c:v>
                </c:pt>
                <c:pt idx="1852">
                  <c:v>99.286956521700006</c:v>
                </c:pt>
                <c:pt idx="1853">
                  <c:v>99.165217391300004</c:v>
                </c:pt>
                <c:pt idx="1854">
                  <c:v>99.2695652174</c:v>
                </c:pt>
                <c:pt idx="1855">
                  <c:v>99.373913043499996</c:v>
                </c:pt>
                <c:pt idx="1856">
                  <c:v>99.234782608700002</c:v>
                </c:pt>
                <c:pt idx="1857">
                  <c:v>99.2695652174</c:v>
                </c:pt>
                <c:pt idx="1858">
                  <c:v>99.339130434799998</c:v>
                </c:pt>
                <c:pt idx="1859">
                  <c:v>99.339130434799998</c:v>
                </c:pt>
                <c:pt idx="1860">
                  <c:v>99.339130434799998</c:v>
                </c:pt>
                <c:pt idx="1861">
                  <c:v>99.321739130400005</c:v>
                </c:pt>
                <c:pt idx="1862">
                  <c:v>99.426086956500001</c:v>
                </c:pt>
                <c:pt idx="1863">
                  <c:v>99.478260869600007</c:v>
                </c:pt>
                <c:pt idx="1864">
                  <c:v>99.356521739100003</c:v>
                </c:pt>
                <c:pt idx="1865">
                  <c:v>99.339130434799998</c:v>
                </c:pt>
                <c:pt idx="1866">
                  <c:v>99.530434782599997</c:v>
                </c:pt>
                <c:pt idx="1867">
                  <c:v>99.460869565199999</c:v>
                </c:pt>
                <c:pt idx="1868">
                  <c:v>99.460869565199999</c:v>
                </c:pt>
                <c:pt idx="1869">
                  <c:v>99.373913043499996</c:v>
                </c:pt>
                <c:pt idx="1870">
                  <c:v>99.2695652174</c:v>
                </c:pt>
                <c:pt idx="1871">
                  <c:v>99.286956521700006</c:v>
                </c:pt>
                <c:pt idx="1872">
                  <c:v>99.234782608700002</c:v>
                </c:pt>
                <c:pt idx="1873">
                  <c:v>99.373913043499996</c:v>
                </c:pt>
                <c:pt idx="1874">
                  <c:v>99.443478260899994</c:v>
                </c:pt>
                <c:pt idx="1875">
                  <c:v>99.443478260899994</c:v>
                </c:pt>
                <c:pt idx="1876">
                  <c:v>99.304347826099999</c:v>
                </c:pt>
                <c:pt idx="1877">
                  <c:v>99.460869565199999</c:v>
                </c:pt>
                <c:pt idx="1878">
                  <c:v>99.426086956500001</c:v>
                </c:pt>
                <c:pt idx="1879">
                  <c:v>99.443478260899994</c:v>
                </c:pt>
                <c:pt idx="1880">
                  <c:v>99.530434782599997</c:v>
                </c:pt>
                <c:pt idx="1881">
                  <c:v>99.547826087000004</c:v>
                </c:pt>
                <c:pt idx="1882">
                  <c:v>99.6</c:v>
                </c:pt>
                <c:pt idx="1883">
                  <c:v>99.547826087000004</c:v>
                </c:pt>
                <c:pt idx="1884">
                  <c:v>99.582608695700003</c:v>
                </c:pt>
                <c:pt idx="1885">
                  <c:v>99.547826087000004</c:v>
                </c:pt>
                <c:pt idx="1886">
                  <c:v>99.547826087000004</c:v>
                </c:pt>
                <c:pt idx="1887">
                  <c:v>99.182608695699997</c:v>
                </c:pt>
                <c:pt idx="1888">
                  <c:v>98.260869565199997</c:v>
                </c:pt>
                <c:pt idx="1889">
                  <c:v>98.834782608699996</c:v>
                </c:pt>
                <c:pt idx="1890">
                  <c:v>99.130434782600005</c:v>
                </c:pt>
                <c:pt idx="1891">
                  <c:v>99.252173912999993</c:v>
                </c:pt>
                <c:pt idx="1892">
                  <c:v>99.2</c:v>
                </c:pt>
                <c:pt idx="1893">
                  <c:v>99.217391304299994</c:v>
                </c:pt>
                <c:pt idx="1894">
                  <c:v>99.304347826099999</c:v>
                </c:pt>
                <c:pt idx="1895">
                  <c:v>99.321739130400005</c:v>
                </c:pt>
                <c:pt idx="1896">
                  <c:v>99.339130434799998</c:v>
                </c:pt>
                <c:pt idx="1897">
                  <c:v>99.130434782600005</c:v>
                </c:pt>
                <c:pt idx="1898">
                  <c:v>99.095652173900007</c:v>
                </c:pt>
                <c:pt idx="1899">
                  <c:v>99.2</c:v>
                </c:pt>
                <c:pt idx="1900">
                  <c:v>99.2</c:v>
                </c:pt>
                <c:pt idx="1901">
                  <c:v>99.1130434783</c:v>
                </c:pt>
                <c:pt idx="1902">
                  <c:v>99.2695652174</c:v>
                </c:pt>
                <c:pt idx="1903">
                  <c:v>99.339130434799998</c:v>
                </c:pt>
                <c:pt idx="1904">
                  <c:v>99.252173912999993</c:v>
                </c:pt>
                <c:pt idx="1905">
                  <c:v>99.252173912999993</c:v>
                </c:pt>
                <c:pt idx="1906">
                  <c:v>99.165217391300004</c:v>
                </c:pt>
                <c:pt idx="1907">
                  <c:v>99.234782608700002</c:v>
                </c:pt>
                <c:pt idx="1908">
                  <c:v>99.286956521700006</c:v>
                </c:pt>
                <c:pt idx="1909">
                  <c:v>99.234782608700002</c:v>
                </c:pt>
                <c:pt idx="1910">
                  <c:v>99.234782608700002</c:v>
                </c:pt>
                <c:pt idx="1911">
                  <c:v>99.2695652174</c:v>
                </c:pt>
                <c:pt idx="1912">
                  <c:v>99.356521739100003</c:v>
                </c:pt>
                <c:pt idx="1913">
                  <c:v>99.339130434799998</c:v>
                </c:pt>
                <c:pt idx="1914">
                  <c:v>99.373913043499996</c:v>
                </c:pt>
                <c:pt idx="1915">
                  <c:v>99.478260869600007</c:v>
                </c:pt>
                <c:pt idx="1916">
                  <c:v>99.460869565199999</c:v>
                </c:pt>
                <c:pt idx="1917">
                  <c:v>99.339130434799998</c:v>
                </c:pt>
                <c:pt idx="1918">
                  <c:v>99.217391304299994</c:v>
                </c:pt>
                <c:pt idx="1919">
                  <c:v>99.2695652174</c:v>
                </c:pt>
                <c:pt idx="1920">
                  <c:v>99.373913043499996</c:v>
                </c:pt>
                <c:pt idx="1921">
                  <c:v>99.443478260899994</c:v>
                </c:pt>
                <c:pt idx="1922">
                  <c:v>99.286956521700006</c:v>
                </c:pt>
                <c:pt idx="1923">
                  <c:v>99.339130434799998</c:v>
                </c:pt>
                <c:pt idx="1924">
                  <c:v>99.443478260899994</c:v>
                </c:pt>
                <c:pt idx="1925">
                  <c:v>99.513043478300006</c:v>
                </c:pt>
                <c:pt idx="1926">
                  <c:v>99.530434782599997</c:v>
                </c:pt>
                <c:pt idx="1927">
                  <c:v>99.460869565199999</c:v>
                </c:pt>
                <c:pt idx="1928">
                  <c:v>99.426086956500001</c:v>
                </c:pt>
                <c:pt idx="1929">
                  <c:v>99.565217391299996</c:v>
                </c:pt>
                <c:pt idx="1930">
                  <c:v>99.495652173899998</c:v>
                </c:pt>
                <c:pt idx="1931">
                  <c:v>99.373913043499996</c:v>
                </c:pt>
                <c:pt idx="1932">
                  <c:v>99.513043478300006</c:v>
                </c:pt>
                <c:pt idx="1933">
                  <c:v>99.634782608699993</c:v>
                </c:pt>
                <c:pt idx="1934">
                  <c:v>99.565217391299996</c:v>
                </c:pt>
                <c:pt idx="1935">
                  <c:v>99.391304347800002</c:v>
                </c:pt>
                <c:pt idx="1936">
                  <c:v>99.565217391299996</c:v>
                </c:pt>
                <c:pt idx="1937">
                  <c:v>99.530434782599997</c:v>
                </c:pt>
                <c:pt idx="1938">
                  <c:v>99.530434782599997</c:v>
                </c:pt>
                <c:pt idx="1939">
                  <c:v>99.408695652199995</c:v>
                </c:pt>
                <c:pt idx="1940">
                  <c:v>99.426086956500001</c:v>
                </c:pt>
                <c:pt idx="1941">
                  <c:v>99.391304347800002</c:v>
                </c:pt>
                <c:pt idx="1942">
                  <c:v>99.356521739100003</c:v>
                </c:pt>
                <c:pt idx="1943">
                  <c:v>99.391304347800002</c:v>
                </c:pt>
                <c:pt idx="1944">
                  <c:v>99.547826087000004</c:v>
                </c:pt>
                <c:pt idx="1945">
                  <c:v>99.530434782599997</c:v>
                </c:pt>
                <c:pt idx="1946">
                  <c:v>99.582608695700003</c:v>
                </c:pt>
                <c:pt idx="1947">
                  <c:v>99.6</c:v>
                </c:pt>
                <c:pt idx="1948">
                  <c:v>99.6</c:v>
                </c:pt>
                <c:pt idx="1949">
                  <c:v>99.652173912999999</c:v>
                </c:pt>
                <c:pt idx="1950">
                  <c:v>99.704347826100005</c:v>
                </c:pt>
                <c:pt idx="1951">
                  <c:v>99.686956521699997</c:v>
                </c:pt>
                <c:pt idx="1952">
                  <c:v>99.634782608699993</c:v>
                </c:pt>
                <c:pt idx="1953">
                  <c:v>99.652173912999999</c:v>
                </c:pt>
                <c:pt idx="1954">
                  <c:v>99.6</c:v>
                </c:pt>
                <c:pt idx="1955">
                  <c:v>99.565217391299996</c:v>
                </c:pt>
                <c:pt idx="1956">
                  <c:v>99.6</c:v>
                </c:pt>
                <c:pt idx="1957">
                  <c:v>99.669565217400006</c:v>
                </c:pt>
                <c:pt idx="1958">
                  <c:v>99.652173912999999</c:v>
                </c:pt>
                <c:pt idx="1959">
                  <c:v>99.6</c:v>
                </c:pt>
                <c:pt idx="1960">
                  <c:v>99.582608695700003</c:v>
                </c:pt>
                <c:pt idx="1961">
                  <c:v>99.721739130399996</c:v>
                </c:pt>
                <c:pt idx="1962">
                  <c:v>99.6</c:v>
                </c:pt>
                <c:pt idx="1963">
                  <c:v>99.6173913043</c:v>
                </c:pt>
                <c:pt idx="1964">
                  <c:v>99.565217391299996</c:v>
                </c:pt>
                <c:pt idx="1965">
                  <c:v>99.652173912999999</c:v>
                </c:pt>
                <c:pt idx="1966">
                  <c:v>99.739130434800003</c:v>
                </c:pt>
                <c:pt idx="1967">
                  <c:v>99.634782608699993</c:v>
                </c:pt>
                <c:pt idx="1968">
                  <c:v>99.686956521699997</c:v>
                </c:pt>
                <c:pt idx="1969">
                  <c:v>99.721739130399996</c:v>
                </c:pt>
                <c:pt idx="1970">
                  <c:v>99.721739130399996</c:v>
                </c:pt>
                <c:pt idx="1971">
                  <c:v>99.704347826100005</c:v>
                </c:pt>
                <c:pt idx="1972">
                  <c:v>99.6</c:v>
                </c:pt>
                <c:pt idx="1973">
                  <c:v>99.252173912999993</c:v>
                </c:pt>
                <c:pt idx="1974">
                  <c:v>98.591304347800005</c:v>
                </c:pt>
                <c:pt idx="1975">
                  <c:v>99.513043478300006</c:v>
                </c:pt>
                <c:pt idx="1976">
                  <c:v>99.791304347799993</c:v>
                </c:pt>
                <c:pt idx="1977">
                  <c:v>99.443478260899994</c:v>
                </c:pt>
                <c:pt idx="1978">
                  <c:v>99.460869565199999</c:v>
                </c:pt>
                <c:pt idx="1979">
                  <c:v>99.513043478300006</c:v>
                </c:pt>
                <c:pt idx="1980">
                  <c:v>99.565217391299996</c:v>
                </c:pt>
                <c:pt idx="1981">
                  <c:v>99.478260869600007</c:v>
                </c:pt>
                <c:pt idx="1982">
                  <c:v>99.408695652199995</c:v>
                </c:pt>
                <c:pt idx="1983">
                  <c:v>99.478260869600007</c:v>
                </c:pt>
                <c:pt idx="1984">
                  <c:v>99.495652173899998</c:v>
                </c:pt>
                <c:pt idx="1985">
                  <c:v>99.530434782599997</c:v>
                </c:pt>
                <c:pt idx="1986">
                  <c:v>99.391304347800002</c:v>
                </c:pt>
                <c:pt idx="1987">
                  <c:v>99.426086956500001</c:v>
                </c:pt>
                <c:pt idx="1988">
                  <c:v>99.391304347800002</c:v>
                </c:pt>
                <c:pt idx="1989">
                  <c:v>99.582608695700003</c:v>
                </c:pt>
                <c:pt idx="1990">
                  <c:v>99.408695652199995</c:v>
                </c:pt>
                <c:pt idx="1991">
                  <c:v>99.460869565199999</c:v>
                </c:pt>
                <c:pt idx="1992">
                  <c:v>99.460869565199999</c:v>
                </c:pt>
                <c:pt idx="1993">
                  <c:v>99.547826087000004</c:v>
                </c:pt>
                <c:pt idx="1994">
                  <c:v>99.426086956500001</c:v>
                </c:pt>
                <c:pt idx="1995">
                  <c:v>99.286956521700006</c:v>
                </c:pt>
                <c:pt idx="1996">
                  <c:v>99.460869565199999</c:v>
                </c:pt>
                <c:pt idx="1997">
                  <c:v>99.6</c:v>
                </c:pt>
                <c:pt idx="1998">
                  <c:v>99.565217391299996</c:v>
                </c:pt>
                <c:pt idx="1999">
                  <c:v>99.513043478300006</c:v>
                </c:pt>
                <c:pt idx="2000">
                  <c:v>99.1130434783</c:v>
                </c:pt>
                <c:pt idx="2001">
                  <c:v>99.078260869600001</c:v>
                </c:pt>
                <c:pt idx="2002">
                  <c:v>99.391304347800002</c:v>
                </c:pt>
                <c:pt idx="2003">
                  <c:v>99.339130434799998</c:v>
                </c:pt>
                <c:pt idx="2004">
                  <c:v>99.391304347800002</c:v>
                </c:pt>
                <c:pt idx="2005">
                  <c:v>99.339130434799998</c:v>
                </c:pt>
                <c:pt idx="2006">
                  <c:v>99.321739130400005</c:v>
                </c:pt>
                <c:pt idx="2007">
                  <c:v>99.356521739100003</c:v>
                </c:pt>
                <c:pt idx="2008">
                  <c:v>99.286956521700006</c:v>
                </c:pt>
                <c:pt idx="2009">
                  <c:v>99.373913043499996</c:v>
                </c:pt>
                <c:pt idx="2010">
                  <c:v>99.217391304299994</c:v>
                </c:pt>
                <c:pt idx="2011">
                  <c:v>99.217391304299994</c:v>
                </c:pt>
                <c:pt idx="2012">
                  <c:v>99.217391304299994</c:v>
                </c:pt>
                <c:pt idx="2013">
                  <c:v>99.2695652174</c:v>
                </c:pt>
                <c:pt idx="2014">
                  <c:v>99.408695652199995</c:v>
                </c:pt>
                <c:pt idx="2015">
                  <c:v>99.356521739100003</c:v>
                </c:pt>
                <c:pt idx="2016">
                  <c:v>99.513043478300006</c:v>
                </c:pt>
                <c:pt idx="2017">
                  <c:v>99.460869565199999</c:v>
                </c:pt>
                <c:pt idx="2018">
                  <c:v>99.339130434799998</c:v>
                </c:pt>
                <c:pt idx="2019">
                  <c:v>99.286956521700006</c:v>
                </c:pt>
                <c:pt idx="2020">
                  <c:v>99.547826087000004</c:v>
                </c:pt>
                <c:pt idx="2021">
                  <c:v>99.460869565199999</c:v>
                </c:pt>
                <c:pt idx="2022">
                  <c:v>99.234782608700002</c:v>
                </c:pt>
                <c:pt idx="2023">
                  <c:v>99.008695652200004</c:v>
                </c:pt>
                <c:pt idx="2024">
                  <c:v>99.147826086999999</c:v>
                </c:pt>
                <c:pt idx="2025">
                  <c:v>99.304347826099999</c:v>
                </c:pt>
                <c:pt idx="2026">
                  <c:v>99.217391304299994</c:v>
                </c:pt>
                <c:pt idx="2027">
                  <c:v>99.2695652174</c:v>
                </c:pt>
                <c:pt idx="2028">
                  <c:v>99.234782608700002</c:v>
                </c:pt>
                <c:pt idx="2029">
                  <c:v>99.165217391300004</c:v>
                </c:pt>
                <c:pt idx="2030">
                  <c:v>99.2</c:v>
                </c:pt>
                <c:pt idx="2031">
                  <c:v>99.286956521700006</c:v>
                </c:pt>
                <c:pt idx="2032">
                  <c:v>99.373913043499996</c:v>
                </c:pt>
                <c:pt idx="2033">
                  <c:v>99.252173912999993</c:v>
                </c:pt>
                <c:pt idx="2034">
                  <c:v>99.026086956499995</c:v>
                </c:pt>
                <c:pt idx="2035">
                  <c:v>99.217391304299994</c:v>
                </c:pt>
                <c:pt idx="2036">
                  <c:v>99.095652173900007</c:v>
                </c:pt>
                <c:pt idx="2037">
                  <c:v>98.973913043500005</c:v>
                </c:pt>
                <c:pt idx="2038">
                  <c:v>98.782608695700006</c:v>
                </c:pt>
                <c:pt idx="2039">
                  <c:v>99.1130434783</c:v>
                </c:pt>
                <c:pt idx="2040">
                  <c:v>98.991304347799996</c:v>
                </c:pt>
                <c:pt idx="2041">
                  <c:v>99.026086956499995</c:v>
                </c:pt>
                <c:pt idx="2042">
                  <c:v>99.095652173900007</c:v>
                </c:pt>
                <c:pt idx="2043">
                  <c:v>99.008695652200004</c:v>
                </c:pt>
                <c:pt idx="2044">
                  <c:v>99.165217391300004</c:v>
                </c:pt>
                <c:pt idx="2045">
                  <c:v>99.130434782600005</c:v>
                </c:pt>
                <c:pt idx="2046">
                  <c:v>99.130434782600005</c:v>
                </c:pt>
                <c:pt idx="2047">
                  <c:v>99.165217391300004</c:v>
                </c:pt>
                <c:pt idx="2048">
                  <c:v>99.286956521700006</c:v>
                </c:pt>
                <c:pt idx="2049">
                  <c:v>99.426086956500001</c:v>
                </c:pt>
                <c:pt idx="2050">
                  <c:v>99.339130434799998</c:v>
                </c:pt>
                <c:pt idx="2051">
                  <c:v>99.026086956499995</c:v>
                </c:pt>
                <c:pt idx="2052">
                  <c:v>98.869565217399995</c:v>
                </c:pt>
                <c:pt idx="2053">
                  <c:v>99.1130434783</c:v>
                </c:pt>
                <c:pt idx="2054">
                  <c:v>99.252173912999993</c:v>
                </c:pt>
                <c:pt idx="2055">
                  <c:v>99.147826086999999</c:v>
                </c:pt>
                <c:pt idx="2056">
                  <c:v>99.130434782600005</c:v>
                </c:pt>
                <c:pt idx="2057">
                  <c:v>99.008695652200004</c:v>
                </c:pt>
                <c:pt idx="2058">
                  <c:v>98.973913043500005</c:v>
                </c:pt>
                <c:pt idx="2059">
                  <c:v>99.095652173900007</c:v>
                </c:pt>
                <c:pt idx="2060">
                  <c:v>99.165217391300004</c:v>
                </c:pt>
                <c:pt idx="2061">
                  <c:v>99.078260869600001</c:v>
                </c:pt>
                <c:pt idx="2062">
                  <c:v>98.904347826099993</c:v>
                </c:pt>
                <c:pt idx="2063">
                  <c:v>99.130434782600005</c:v>
                </c:pt>
                <c:pt idx="2064">
                  <c:v>99.043478260900002</c:v>
                </c:pt>
                <c:pt idx="2065">
                  <c:v>99.182608695699997</c:v>
                </c:pt>
                <c:pt idx="2066">
                  <c:v>99.2</c:v>
                </c:pt>
                <c:pt idx="2067">
                  <c:v>99.147826086999999</c:v>
                </c:pt>
                <c:pt idx="2068">
                  <c:v>99.060869565199994</c:v>
                </c:pt>
                <c:pt idx="2069">
                  <c:v>99.026086956499995</c:v>
                </c:pt>
                <c:pt idx="2070">
                  <c:v>99.095652173900007</c:v>
                </c:pt>
                <c:pt idx="2071">
                  <c:v>99.095652173900007</c:v>
                </c:pt>
                <c:pt idx="2072">
                  <c:v>99.2</c:v>
                </c:pt>
                <c:pt idx="2073">
                  <c:v>99.356521739100003</c:v>
                </c:pt>
                <c:pt idx="2074">
                  <c:v>99.165217391300004</c:v>
                </c:pt>
                <c:pt idx="2075">
                  <c:v>99.130434782600005</c:v>
                </c:pt>
                <c:pt idx="2076">
                  <c:v>99.008695652200004</c:v>
                </c:pt>
                <c:pt idx="2077">
                  <c:v>99.026086956499995</c:v>
                </c:pt>
                <c:pt idx="2078">
                  <c:v>98.991304347799996</c:v>
                </c:pt>
                <c:pt idx="2079">
                  <c:v>98.852173913000001</c:v>
                </c:pt>
                <c:pt idx="2080">
                  <c:v>98.973913043500005</c:v>
                </c:pt>
                <c:pt idx="2081">
                  <c:v>98.852173913000001</c:v>
                </c:pt>
                <c:pt idx="2082">
                  <c:v>99.182608695699997</c:v>
                </c:pt>
                <c:pt idx="2083">
                  <c:v>99.165217391300004</c:v>
                </c:pt>
                <c:pt idx="2084">
                  <c:v>99.234782608700002</c:v>
                </c:pt>
                <c:pt idx="2085">
                  <c:v>99.252173912999993</c:v>
                </c:pt>
                <c:pt idx="2086">
                  <c:v>99.078260869600001</c:v>
                </c:pt>
                <c:pt idx="2087">
                  <c:v>99.026086956499995</c:v>
                </c:pt>
                <c:pt idx="2088">
                  <c:v>99.078260869600001</c:v>
                </c:pt>
                <c:pt idx="2089">
                  <c:v>99.182608695699997</c:v>
                </c:pt>
                <c:pt idx="2090">
                  <c:v>99.321739130400005</c:v>
                </c:pt>
                <c:pt idx="2091">
                  <c:v>99.391304347800002</c:v>
                </c:pt>
                <c:pt idx="2092">
                  <c:v>99.234782608700002</c:v>
                </c:pt>
                <c:pt idx="2093">
                  <c:v>99.2695652174</c:v>
                </c:pt>
                <c:pt idx="2094">
                  <c:v>99.304347826099999</c:v>
                </c:pt>
                <c:pt idx="2095">
                  <c:v>99.304347826099999</c:v>
                </c:pt>
                <c:pt idx="2096">
                  <c:v>99.304347826099999</c:v>
                </c:pt>
                <c:pt idx="2097">
                  <c:v>99.321739130400005</c:v>
                </c:pt>
                <c:pt idx="2098">
                  <c:v>99.304347826099999</c:v>
                </c:pt>
                <c:pt idx="2099">
                  <c:v>99.286956521700006</c:v>
                </c:pt>
                <c:pt idx="2100">
                  <c:v>99.321739130400005</c:v>
                </c:pt>
                <c:pt idx="2101">
                  <c:v>99.217391304299994</c:v>
                </c:pt>
                <c:pt idx="2102">
                  <c:v>99.217391304299994</c:v>
                </c:pt>
                <c:pt idx="2103">
                  <c:v>98.747826087000007</c:v>
                </c:pt>
                <c:pt idx="2104">
                  <c:v>98.417391304299997</c:v>
                </c:pt>
                <c:pt idx="2105">
                  <c:v>98.939130434800006</c:v>
                </c:pt>
                <c:pt idx="2106">
                  <c:v>98.173913043499994</c:v>
                </c:pt>
                <c:pt idx="2107">
                  <c:v>98.139130434799995</c:v>
                </c:pt>
                <c:pt idx="2108">
                  <c:v>98.765217391299998</c:v>
                </c:pt>
                <c:pt idx="2109">
                  <c:v>99.008695652200004</c:v>
                </c:pt>
                <c:pt idx="2110">
                  <c:v>98.852173913000001</c:v>
                </c:pt>
                <c:pt idx="2111">
                  <c:v>98.608695652199998</c:v>
                </c:pt>
                <c:pt idx="2112">
                  <c:v>98.782608695700006</c:v>
                </c:pt>
                <c:pt idx="2113">
                  <c:v>98.852173913000001</c:v>
                </c:pt>
                <c:pt idx="2114">
                  <c:v>98.8</c:v>
                </c:pt>
                <c:pt idx="2115">
                  <c:v>99.026086956499995</c:v>
                </c:pt>
                <c:pt idx="2116">
                  <c:v>99.043478260900002</c:v>
                </c:pt>
                <c:pt idx="2117">
                  <c:v>99.130434782600005</c:v>
                </c:pt>
                <c:pt idx="2118">
                  <c:v>99.2</c:v>
                </c:pt>
                <c:pt idx="2119">
                  <c:v>99.026086956499995</c:v>
                </c:pt>
                <c:pt idx="2120">
                  <c:v>98.956521739099998</c:v>
                </c:pt>
                <c:pt idx="2121">
                  <c:v>98.956521739099998</c:v>
                </c:pt>
                <c:pt idx="2122">
                  <c:v>99.026086956499995</c:v>
                </c:pt>
                <c:pt idx="2123">
                  <c:v>98.921739130399999</c:v>
                </c:pt>
                <c:pt idx="2124">
                  <c:v>98.956521739099998</c:v>
                </c:pt>
                <c:pt idx="2125">
                  <c:v>99.095652173900007</c:v>
                </c:pt>
                <c:pt idx="2126">
                  <c:v>99.095652173900007</c:v>
                </c:pt>
                <c:pt idx="2127">
                  <c:v>98.991304347799996</c:v>
                </c:pt>
                <c:pt idx="2128">
                  <c:v>99.043478260900002</c:v>
                </c:pt>
                <c:pt idx="2129">
                  <c:v>99.1130434783</c:v>
                </c:pt>
                <c:pt idx="2130">
                  <c:v>99.026086956499995</c:v>
                </c:pt>
                <c:pt idx="2131">
                  <c:v>99.147826086999999</c:v>
                </c:pt>
                <c:pt idx="2132">
                  <c:v>99.026086956499995</c:v>
                </c:pt>
                <c:pt idx="2133">
                  <c:v>98.869565217399995</c:v>
                </c:pt>
                <c:pt idx="2134">
                  <c:v>98.243478260900005</c:v>
                </c:pt>
                <c:pt idx="2135">
                  <c:v>98.973913043500005</c:v>
                </c:pt>
                <c:pt idx="2136">
                  <c:v>99.078260869600001</c:v>
                </c:pt>
                <c:pt idx="2137">
                  <c:v>99.095652173900007</c:v>
                </c:pt>
                <c:pt idx="2138">
                  <c:v>99.130434782600005</c:v>
                </c:pt>
                <c:pt idx="2139">
                  <c:v>99.130434782600005</c:v>
                </c:pt>
                <c:pt idx="2140">
                  <c:v>99.060869565199994</c:v>
                </c:pt>
                <c:pt idx="2141">
                  <c:v>99.060869565199994</c:v>
                </c:pt>
                <c:pt idx="2142">
                  <c:v>99.234782608700002</c:v>
                </c:pt>
                <c:pt idx="2143">
                  <c:v>99.2695652174</c:v>
                </c:pt>
                <c:pt idx="2144">
                  <c:v>99.2</c:v>
                </c:pt>
                <c:pt idx="2145">
                  <c:v>99.060869565199994</c:v>
                </c:pt>
                <c:pt idx="2146">
                  <c:v>99.060869565199994</c:v>
                </c:pt>
                <c:pt idx="2147">
                  <c:v>98.991304347799996</c:v>
                </c:pt>
                <c:pt idx="2148">
                  <c:v>99.043478260900002</c:v>
                </c:pt>
                <c:pt idx="2149">
                  <c:v>99.078260869600001</c:v>
                </c:pt>
                <c:pt idx="2150">
                  <c:v>99.147826086999999</c:v>
                </c:pt>
                <c:pt idx="2151">
                  <c:v>99.217391304299994</c:v>
                </c:pt>
                <c:pt idx="2152">
                  <c:v>99.130434782600005</c:v>
                </c:pt>
                <c:pt idx="2153">
                  <c:v>99.095652173900007</c:v>
                </c:pt>
                <c:pt idx="2154">
                  <c:v>99.026086956499995</c:v>
                </c:pt>
                <c:pt idx="2155">
                  <c:v>99.095652173900007</c:v>
                </c:pt>
                <c:pt idx="2156">
                  <c:v>99.095652173900007</c:v>
                </c:pt>
                <c:pt idx="2157">
                  <c:v>99.095652173900007</c:v>
                </c:pt>
                <c:pt idx="2158">
                  <c:v>99.008695652200004</c:v>
                </c:pt>
                <c:pt idx="2159">
                  <c:v>99.043478260900002</c:v>
                </c:pt>
                <c:pt idx="2160">
                  <c:v>99.130434782600005</c:v>
                </c:pt>
                <c:pt idx="2161">
                  <c:v>99.1130434783</c:v>
                </c:pt>
                <c:pt idx="2162">
                  <c:v>99.165217391300004</c:v>
                </c:pt>
                <c:pt idx="2163">
                  <c:v>99.182608695699997</c:v>
                </c:pt>
                <c:pt idx="2164">
                  <c:v>99.095652173900007</c:v>
                </c:pt>
                <c:pt idx="2165">
                  <c:v>99.252173912999993</c:v>
                </c:pt>
                <c:pt idx="2166">
                  <c:v>99.234782608700002</c:v>
                </c:pt>
                <c:pt idx="2167">
                  <c:v>99.2695652174</c:v>
                </c:pt>
                <c:pt idx="2168">
                  <c:v>99.182608695699997</c:v>
                </c:pt>
                <c:pt idx="2169">
                  <c:v>99.2695652174</c:v>
                </c:pt>
                <c:pt idx="2170">
                  <c:v>99.217391304299994</c:v>
                </c:pt>
                <c:pt idx="2171">
                  <c:v>99.304347826099999</c:v>
                </c:pt>
                <c:pt idx="2172">
                  <c:v>99.339130434799998</c:v>
                </c:pt>
                <c:pt idx="2173">
                  <c:v>99.2695652174</c:v>
                </c:pt>
                <c:pt idx="2174">
                  <c:v>99.286956521700006</c:v>
                </c:pt>
                <c:pt idx="2175">
                  <c:v>99.2</c:v>
                </c:pt>
                <c:pt idx="2176">
                  <c:v>99.043478260900002</c:v>
                </c:pt>
                <c:pt idx="2177">
                  <c:v>98.973913043500005</c:v>
                </c:pt>
                <c:pt idx="2178">
                  <c:v>98.834782608699996</c:v>
                </c:pt>
                <c:pt idx="2179">
                  <c:v>99.147826086999999</c:v>
                </c:pt>
                <c:pt idx="2180">
                  <c:v>99.008695652200004</c:v>
                </c:pt>
                <c:pt idx="2181">
                  <c:v>98.765217391299998</c:v>
                </c:pt>
                <c:pt idx="2182">
                  <c:v>99.043478260900002</c:v>
                </c:pt>
                <c:pt idx="2183">
                  <c:v>98.956521739099998</c:v>
                </c:pt>
                <c:pt idx="2184">
                  <c:v>98.956521739099998</c:v>
                </c:pt>
                <c:pt idx="2185">
                  <c:v>99.078260869600001</c:v>
                </c:pt>
                <c:pt idx="2186">
                  <c:v>99.060869565199994</c:v>
                </c:pt>
                <c:pt idx="2187">
                  <c:v>98.939130434800006</c:v>
                </c:pt>
                <c:pt idx="2188">
                  <c:v>99.1130434783</c:v>
                </c:pt>
                <c:pt idx="2189">
                  <c:v>99.060869565199994</c:v>
                </c:pt>
                <c:pt idx="2190">
                  <c:v>98.869565217399995</c:v>
                </c:pt>
                <c:pt idx="2191">
                  <c:v>98.869565217399995</c:v>
                </c:pt>
                <c:pt idx="2192">
                  <c:v>98.8869565217</c:v>
                </c:pt>
                <c:pt idx="2193">
                  <c:v>98.904347826099993</c:v>
                </c:pt>
                <c:pt idx="2194">
                  <c:v>98.852173913000001</c:v>
                </c:pt>
                <c:pt idx="2195">
                  <c:v>99.008695652200004</c:v>
                </c:pt>
                <c:pt idx="2196">
                  <c:v>98.991304347799996</c:v>
                </c:pt>
                <c:pt idx="2197">
                  <c:v>99.008695652200004</c:v>
                </c:pt>
                <c:pt idx="2198">
                  <c:v>99.008695652200004</c:v>
                </c:pt>
                <c:pt idx="2199">
                  <c:v>98.991304347799996</c:v>
                </c:pt>
                <c:pt idx="2200">
                  <c:v>98.973913043500005</c:v>
                </c:pt>
                <c:pt idx="2201">
                  <c:v>99.008695652200004</c:v>
                </c:pt>
                <c:pt idx="2202">
                  <c:v>98.991304347799996</c:v>
                </c:pt>
                <c:pt idx="2203">
                  <c:v>98.973913043500005</c:v>
                </c:pt>
                <c:pt idx="2204">
                  <c:v>98.991304347799996</c:v>
                </c:pt>
                <c:pt idx="2205">
                  <c:v>98.8869565217</c:v>
                </c:pt>
                <c:pt idx="2206">
                  <c:v>98.939130434800006</c:v>
                </c:pt>
                <c:pt idx="2207">
                  <c:v>99.1130434783</c:v>
                </c:pt>
                <c:pt idx="2208">
                  <c:v>98.991304347799996</c:v>
                </c:pt>
                <c:pt idx="2209">
                  <c:v>98.956521739099998</c:v>
                </c:pt>
                <c:pt idx="2210">
                  <c:v>98.991304347799996</c:v>
                </c:pt>
                <c:pt idx="2211">
                  <c:v>99.008695652200004</c:v>
                </c:pt>
                <c:pt idx="2212">
                  <c:v>99.1130434783</c:v>
                </c:pt>
                <c:pt idx="2213">
                  <c:v>99.026086956499995</c:v>
                </c:pt>
                <c:pt idx="2214">
                  <c:v>99.043478260900002</c:v>
                </c:pt>
                <c:pt idx="2215">
                  <c:v>99.060869565199994</c:v>
                </c:pt>
                <c:pt idx="2216">
                  <c:v>98.973913043500005</c:v>
                </c:pt>
                <c:pt idx="2217">
                  <c:v>98.991304347799996</c:v>
                </c:pt>
                <c:pt idx="2218">
                  <c:v>98.973913043500005</c:v>
                </c:pt>
                <c:pt idx="2219">
                  <c:v>98.869565217399995</c:v>
                </c:pt>
                <c:pt idx="2220">
                  <c:v>98.660869565200002</c:v>
                </c:pt>
                <c:pt idx="2221">
                  <c:v>98.8869565217</c:v>
                </c:pt>
                <c:pt idx="2222">
                  <c:v>99.078260869600001</c:v>
                </c:pt>
                <c:pt idx="2223">
                  <c:v>99.130434782600005</c:v>
                </c:pt>
                <c:pt idx="2224">
                  <c:v>99.147826086999999</c:v>
                </c:pt>
                <c:pt idx="2225">
                  <c:v>98.973913043500005</c:v>
                </c:pt>
                <c:pt idx="2226">
                  <c:v>98.956521739099998</c:v>
                </c:pt>
                <c:pt idx="2227">
                  <c:v>99.130434782600005</c:v>
                </c:pt>
                <c:pt idx="2228">
                  <c:v>99.060869565199994</c:v>
                </c:pt>
                <c:pt idx="2229">
                  <c:v>99.026086956499995</c:v>
                </c:pt>
                <c:pt idx="2230">
                  <c:v>99.217391304299994</c:v>
                </c:pt>
                <c:pt idx="2231">
                  <c:v>99.182608695699997</c:v>
                </c:pt>
                <c:pt idx="2232">
                  <c:v>99.1130434783</c:v>
                </c:pt>
                <c:pt idx="2233">
                  <c:v>99.095652173900007</c:v>
                </c:pt>
                <c:pt idx="2234">
                  <c:v>99.2</c:v>
                </c:pt>
                <c:pt idx="2235">
                  <c:v>99.008695652200004</c:v>
                </c:pt>
                <c:pt idx="2236">
                  <c:v>98.904347826099993</c:v>
                </c:pt>
                <c:pt idx="2237">
                  <c:v>99.095652173900007</c:v>
                </c:pt>
                <c:pt idx="2238">
                  <c:v>99.043478260900002</c:v>
                </c:pt>
                <c:pt idx="2239">
                  <c:v>99.060869565199994</c:v>
                </c:pt>
                <c:pt idx="2240">
                  <c:v>98.973913043500005</c:v>
                </c:pt>
                <c:pt idx="2241">
                  <c:v>98.939130434800006</c:v>
                </c:pt>
                <c:pt idx="2242">
                  <c:v>99.2</c:v>
                </c:pt>
                <c:pt idx="2243">
                  <c:v>99.165217391300004</c:v>
                </c:pt>
                <c:pt idx="2244">
                  <c:v>99.286956521700006</c:v>
                </c:pt>
                <c:pt idx="2245">
                  <c:v>99.147826086999999</c:v>
                </c:pt>
                <c:pt idx="2246">
                  <c:v>99.286956521700006</c:v>
                </c:pt>
                <c:pt idx="2247">
                  <c:v>99.2</c:v>
                </c:pt>
                <c:pt idx="2248">
                  <c:v>99.1130434783</c:v>
                </c:pt>
                <c:pt idx="2249">
                  <c:v>99.095652173900007</c:v>
                </c:pt>
                <c:pt idx="2250">
                  <c:v>99.095652173900007</c:v>
                </c:pt>
                <c:pt idx="2251">
                  <c:v>99.060869565199994</c:v>
                </c:pt>
                <c:pt idx="2252">
                  <c:v>98.991304347799996</c:v>
                </c:pt>
                <c:pt idx="2253">
                  <c:v>99.078260869600001</c:v>
                </c:pt>
                <c:pt idx="2254">
                  <c:v>98.921739130399999</c:v>
                </c:pt>
                <c:pt idx="2255">
                  <c:v>98.991304347799996</c:v>
                </c:pt>
                <c:pt idx="2256">
                  <c:v>98.939130434800006</c:v>
                </c:pt>
                <c:pt idx="2257">
                  <c:v>99.043478260900002</c:v>
                </c:pt>
                <c:pt idx="2258">
                  <c:v>99.095652173900007</c:v>
                </c:pt>
                <c:pt idx="2259">
                  <c:v>99.026086956499995</c:v>
                </c:pt>
                <c:pt idx="2260">
                  <c:v>98.921739130399999</c:v>
                </c:pt>
                <c:pt idx="2261">
                  <c:v>98.8</c:v>
                </c:pt>
                <c:pt idx="2262">
                  <c:v>98.921739130399999</c:v>
                </c:pt>
                <c:pt idx="2263">
                  <c:v>98.939130434800006</c:v>
                </c:pt>
                <c:pt idx="2264">
                  <c:v>98.852173913000001</c:v>
                </c:pt>
                <c:pt idx="2265">
                  <c:v>98.852173913000001</c:v>
                </c:pt>
                <c:pt idx="2266">
                  <c:v>98.921739130399999</c:v>
                </c:pt>
                <c:pt idx="2267">
                  <c:v>99.1130434783</c:v>
                </c:pt>
                <c:pt idx="2268">
                  <c:v>99.182608695699997</c:v>
                </c:pt>
                <c:pt idx="2269">
                  <c:v>99.130434782600005</c:v>
                </c:pt>
                <c:pt idx="2270">
                  <c:v>99.321739130400005</c:v>
                </c:pt>
                <c:pt idx="2271">
                  <c:v>99.391304347800002</c:v>
                </c:pt>
                <c:pt idx="2272">
                  <c:v>99.286956521700006</c:v>
                </c:pt>
                <c:pt idx="2273">
                  <c:v>99.356521739100003</c:v>
                </c:pt>
                <c:pt idx="2274">
                  <c:v>99.530434782599997</c:v>
                </c:pt>
                <c:pt idx="2275">
                  <c:v>99.547826087000004</c:v>
                </c:pt>
                <c:pt idx="2276">
                  <c:v>99.460869565199999</c:v>
                </c:pt>
                <c:pt idx="2277">
                  <c:v>99.513043478300006</c:v>
                </c:pt>
                <c:pt idx="2278">
                  <c:v>99.478260869600007</c:v>
                </c:pt>
                <c:pt idx="2279">
                  <c:v>99.478260869600007</c:v>
                </c:pt>
                <c:pt idx="2280">
                  <c:v>99.408695652199995</c:v>
                </c:pt>
                <c:pt idx="2281">
                  <c:v>99.339130434799998</c:v>
                </c:pt>
                <c:pt idx="2282">
                  <c:v>99.252173912999993</c:v>
                </c:pt>
                <c:pt idx="2283">
                  <c:v>99.2</c:v>
                </c:pt>
                <c:pt idx="2284">
                  <c:v>98.939130434800006</c:v>
                </c:pt>
                <c:pt idx="2285">
                  <c:v>98.452173912999996</c:v>
                </c:pt>
                <c:pt idx="2286">
                  <c:v>98.556521739100006</c:v>
                </c:pt>
                <c:pt idx="2287">
                  <c:v>99.182608695699997</c:v>
                </c:pt>
                <c:pt idx="2288">
                  <c:v>99.252173912999993</c:v>
                </c:pt>
                <c:pt idx="2289">
                  <c:v>99.165217391300004</c:v>
                </c:pt>
                <c:pt idx="2290">
                  <c:v>99.147826086999999</c:v>
                </c:pt>
                <c:pt idx="2291">
                  <c:v>99.008695652200004</c:v>
                </c:pt>
                <c:pt idx="2292">
                  <c:v>98.539130434800001</c:v>
                </c:pt>
                <c:pt idx="2293">
                  <c:v>98.139130434799995</c:v>
                </c:pt>
                <c:pt idx="2294">
                  <c:v>98.7304347826</c:v>
                </c:pt>
                <c:pt idx="2295">
                  <c:v>98.834782608699996</c:v>
                </c:pt>
                <c:pt idx="2296">
                  <c:v>98.834782608699996</c:v>
                </c:pt>
                <c:pt idx="2297">
                  <c:v>98.921739130399999</c:v>
                </c:pt>
                <c:pt idx="2298">
                  <c:v>99.026086956499995</c:v>
                </c:pt>
                <c:pt idx="2299">
                  <c:v>99.1130434783</c:v>
                </c:pt>
                <c:pt idx="2300">
                  <c:v>98.956521739099998</c:v>
                </c:pt>
                <c:pt idx="2301">
                  <c:v>99.008695652200004</c:v>
                </c:pt>
                <c:pt idx="2302">
                  <c:v>99.060869565199994</c:v>
                </c:pt>
                <c:pt idx="2303">
                  <c:v>99.008695652200004</c:v>
                </c:pt>
                <c:pt idx="2304">
                  <c:v>99.147826086999999</c:v>
                </c:pt>
                <c:pt idx="2305">
                  <c:v>99.165217391300004</c:v>
                </c:pt>
                <c:pt idx="2306">
                  <c:v>99.1130434783</c:v>
                </c:pt>
                <c:pt idx="2307">
                  <c:v>99.078260869600001</c:v>
                </c:pt>
                <c:pt idx="2308">
                  <c:v>99.1130434783</c:v>
                </c:pt>
                <c:pt idx="2309">
                  <c:v>99.147826086999999</c:v>
                </c:pt>
                <c:pt idx="2310">
                  <c:v>99.060869565199994</c:v>
                </c:pt>
                <c:pt idx="2311">
                  <c:v>99.026086956499995</c:v>
                </c:pt>
                <c:pt idx="2312">
                  <c:v>98.939130434800006</c:v>
                </c:pt>
                <c:pt idx="2313">
                  <c:v>98.8</c:v>
                </c:pt>
                <c:pt idx="2314">
                  <c:v>98.869565217399995</c:v>
                </c:pt>
                <c:pt idx="2315">
                  <c:v>98.973913043500005</c:v>
                </c:pt>
                <c:pt idx="2316">
                  <c:v>99.060869565199994</c:v>
                </c:pt>
                <c:pt idx="2317">
                  <c:v>98.991304347799996</c:v>
                </c:pt>
                <c:pt idx="2318">
                  <c:v>98.973913043500005</c:v>
                </c:pt>
                <c:pt idx="2319">
                  <c:v>99.060869565199994</c:v>
                </c:pt>
                <c:pt idx="2320">
                  <c:v>98.956521739099998</c:v>
                </c:pt>
                <c:pt idx="2321">
                  <c:v>98.834782608699996</c:v>
                </c:pt>
                <c:pt idx="2322">
                  <c:v>98.956521739099998</c:v>
                </c:pt>
                <c:pt idx="2323">
                  <c:v>98.921739130399999</c:v>
                </c:pt>
                <c:pt idx="2324">
                  <c:v>98.817391304300003</c:v>
                </c:pt>
                <c:pt idx="2325">
                  <c:v>98.695652173900001</c:v>
                </c:pt>
                <c:pt idx="2326">
                  <c:v>98.817391304300003</c:v>
                </c:pt>
                <c:pt idx="2327">
                  <c:v>98.695652173900001</c:v>
                </c:pt>
                <c:pt idx="2328">
                  <c:v>95.669565217400006</c:v>
                </c:pt>
                <c:pt idx="2329">
                  <c:v>97.773913043500002</c:v>
                </c:pt>
                <c:pt idx="2330">
                  <c:v>98.747826087000007</c:v>
                </c:pt>
                <c:pt idx="2331">
                  <c:v>98.817391304300003</c:v>
                </c:pt>
                <c:pt idx="2332">
                  <c:v>98.834782608699996</c:v>
                </c:pt>
                <c:pt idx="2333">
                  <c:v>98.973913043500005</c:v>
                </c:pt>
                <c:pt idx="2334">
                  <c:v>98.904347826099993</c:v>
                </c:pt>
                <c:pt idx="2335">
                  <c:v>98.921739130399999</c:v>
                </c:pt>
                <c:pt idx="2336">
                  <c:v>98.747826087000007</c:v>
                </c:pt>
                <c:pt idx="2337">
                  <c:v>98.869565217399995</c:v>
                </c:pt>
                <c:pt idx="2338">
                  <c:v>98.869565217399995</c:v>
                </c:pt>
                <c:pt idx="2339">
                  <c:v>98.817391304300003</c:v>
                </c:pt>
                <c:pt idx="2340">
                  <c:v>99.008695652200004</c:v>
                </c:pt>
                <c:pt idx="2341">
                  <c:v>99.043478260900002</c:v>
                </c:pt>
                <c:pt idx="2342">
                  <c:v>99.060869565199994</c:v>
                </c:pt>
                <c:pt idx="2343">
                  <c:v>99.008695652200004</c:v>
                </c:pt>
                <c:pt idx="2344">
                  <c:v>99.026086956499995</c:v>
                </c:pt>
                <c:pt idx="2345">
                  <c:v>99.147826086999999</c:v>
                </c:pt>
                <c:pt idx="2346">
                  <c:v>99.026086956499995</c:v>
                </c:pt>
                <c:pt idx="2347">
                  <c:v>98.834782608699996</c:v>
                </c:pt>
                <c:pt idx="2348">
                  <c:v>98.939130434800006</c:v>
                </c:pt>
                <c:pt idx="2349">
                  <c:v>98.869565217399995</c:v>
                </c:pt>
                <c:pt idx="2350">
                  <c:v>98.939130434800006</c:v>
                </c:pt>
                <c:pt idx="2351">
                  <c:v>98.939130434800006</c:v>
                </c:pt>
                <c:pt idx="2352">
                  <c:v>98.956521739099998</c:v>
                </c:pt>
                <c:pt idx="2353">
                  <c:v>98.939130434800006</c:v>
                </c:pt>
                <c:pt idx="2354">
                  <c:v>99.008695652200004</c:v>
                </c:pt>
                <c:pt idx="2355">
                  <c:v>98.956521739099998</c:v>
                </c:pt>
                <c:pt idx="2356">
                  <c:v>98.921739130399999</c:v>
                </c:pt>
                <c:pt idx="2357">
                  <c:v>99.078260869600001</c:v>
                </c:pt>
                <c:pt idx="2358">
                  <c:v>99.078260869600001</c:v>
                </c:pt>
                <c:pt idx="2359">
                  <c:v>99.043478260900002</c:v>
                </c:pt>
                <c:pt idx="2360">
                  <c:v>99.026086956499995</c:v>
                </c:pt>
                <c:pt idx="2361">
                  <c:v>98.973913043500005</c:v>
                </c:pt>
                <c:pt idx="2362">
                  <c:v>98.939130434800006</c:v>
                </c:pt>
                <c:pt idx="2363">
                  <c:v>98.8869565217</c:v>
                </c:pt>
                <c:pt idx="2364">
                  <c:v>98.869565217399995</c:v>
                </c:pt>
                <c:pt idx="2365">
                  <c:v>98.747826087000007</c:v>
                </c:pt>
                <c:pt idx="2366">
                  <c:v>98.765217391299998</c:v>
                </c:pt>
                <c:pt idx="2367">
                  <c:v>98.782608695700006</c:v>
                </c:pt>
                <c:pt idx="2368">
                  <c:v>98.695652173900001</c:v>
                </c:pt>
                <c:pt idx="2369">
                  <c:v>98.713043478299994</c:v>
                </c:pt>
                <c:pt idx="2370">
                  <c:v>98.678260869599995</c:v>
                </c:pt>
                <c:pt idx="2371">
                  <c:v>98.556521739100006</c:v>
                </c:pt>
                <c:pt idx="2372">
                  <c:v>98.521739130399993</c:v>
                </c:pt>
                <c:pt idx="2373">
                  <c:v>98.660869565200002</c:v>
                </c:pt>
                <c:pt idx="2374">
                  <c:v>98.817391304300003</c:v>
                </c:pt>
                <c:pt idx="2375">
                  <c:v>98.782608695700006</c:v>
                </c:pt>
                <c:pt idx="2376">
                  <c:v>98.8</c:v>
                </c:pt>
                <c:pt idx="2377">
                  <c:v>98.834782608699996</c:v>
                </c:pt>
                <c:pt idx="2378">
                  <c:v>98.713043478299994</c:v>
                </c:pt>
                <c:pt idx="2379">
                  <c:v>98.608695652199998</c:v>
                </c:pt>
                <c:pt idx="2380">
                  <c:v>98.765217391299998</c:v>
                </c:pt>
                <c:pt idx="2381">
                  <c:v>98.765217391299998</c:v>
                </c:pt>
                <c:pt idx="2382">
                  <c:v>98.626086956500004</c:v>
                </c:pt>
                <c:pt idx="2383">
                  <c:v>98.660869565200002</c:v>
                </c:pt>
                <c:pt idx="2384">
                  <c:v>98.660869565200002</c:v>
                </c:pt>
                <c:pt idx="2385">
                  <c:v>98.713043478299994</c:v>
                </c:pt>
                <c:pt idx="2386">
                  <c:v>98.660869565200002</c:v>
                </c:pt>
                <c:pt idx="2387">
                  <c:v>98.765217391299998</c:v>
                </c:pt>
                <c:pt idx="2388">
                  <c:v>98.747826087000007</c:v>
                </c:pt>
                <c:pt idx="2389">
                  <c:v>98.643478260899997</c:v>
                </c:pt>
                <c:pt idx="2390">
                  <c:v>98.643478260899997</c:v>
                </c:pt>
                <c:pt idx="2391">
                  <c:v>98.556521739100006</c:v>
                </c:pt>
                <c:pt idx="2392">
                  <c:v>98.626086956500004</c:v>
                </c:pt>
                <c:pt idx="2393">
                  <c:v>98.556521739100006</c:v>
                </c:pt>
                <c:pt idx="2394">
                  <c:v>98.539130434800001</c:v>
                </c:pt>
                <c:pt idx="2395">
                  <c:v>98.643478260899997</c:v>
                </c:pt>
                <c:pt idx="2396">
                  <c:v>98.660869565200002</c:v>
                </c:pt>
                <c:pt idx="2397">
                  <c:v>98.7304347826</c:v>
                </c:pt>
                <c:pt idx="2398">
                  <c:v>98.869565217399995</c:v>
                </c:pt>
                <c:pt idx="2399">
                  <c:v>98.539130434800001</c:v>
                </c:pt>
                <c:pt idx="2400">
                  <c:v>98.295652173899995</c:v>
                </c:pt>
                <c:pt idx="2401">
                  <c:v>98.191304347799999</c:v>
                </c:pt>
                <c:pt idx="2402">
                  <c:v>98.295652173899995</c:v>
                </c:pt>
                <c:pt idx="2403">
                  <c:v>98.469565217400003</c:v>
                </c:pt>
                <c:pt idx="2404">
                  <c:v>98.591304347800005</c:v>
                </c:pt>
                <c:pt idx="2405">
                  <c:v>98.573913043499999</c:v>
                </c:pt>
                <c:pt idx="2406">
                  <c:v>98.434782608700004</c:v>
                </c:pt>
                <c:pt idx="2407">
                  <c:v>98.486956521699994</c:v>
                </c:pt>
                <c:pt idx="2408">
                  <c:v>98.469565217400003</c:v>
                </c:pt>
                <c:pt idx="2409">
                  <c:v>97.686956521699997</c:v>
                </c:pt>
                <c:pt idx="2410">
                  <c:v>98.313043478300003</c:v>
                </c:pt>
                <c:pt idx="2411">
                  <c:v>98.3826086957</c:v>
                </c:pt>
                <c:pt idx="2412">
                  <c:v>98.3826086957</c:v>
                </c:pt>
                <c:pt idx="2413">
                  <c:v>98.330434782599994</c:v>
                </c:pt>
                <c:pt idx="2414">
                  <c:v>97.982608695699994</c:v>
                </c:pt>
                <c:pt idx="2415">
                  <c:v>98.104347826099996</c:v>
                </c:pt>
                <c:pt idx="2416">
                  <c:v>98.278260869600004</c:v>
                </c:pt>
                <c:pt idx="2417">
                  <c:v>98.104347826099996</c:v>
                </c:pt>
                <c:pt idx="2418">
                  <c:v>98.208695652200007</c:v>
                </c:pt>
                <c:pt idx="2419">
                  <c:v>98.034782608699999</c:v>
                </c:pt>
                <c:pt idx="2420">
                  <c:v>98.173913043499994</c:v>
                </c:pt>
                <c:pt idx="2421">
                  <c:v>98.3826086957</c:v>
                </c:pt>
                <c:pt idx="2422">
                  <c:v>98.365217391300007</c:v>
                </c:pt>
                <c:pt idx="2423">
                  <c:v>98.434782608700004</c:v>
                </c:pt>
                <c:pt idx="2424">
                  <c:v>98.365217391300007</c:v>
                </c:pt>
                <c:pt idx="2425">
                  <c:v>98.434782608700004</c:v>
                </c:pt>
                <c:pt idx="2426">
                  <c:v>98.504347826100002</c:v>
                </c:pt>
                <c:pt idx="2427">
                  <c:v>98.469565217400003</c:v>
                </c:pt>
                <c:pt idx="2428">
                  <c:v>98.278260869600004</c:v>
                </c:pt>
                <c:pt idx="2429">
                  <c:v>98.365217391300007</c:v>
                </c:pt>
                <c:pt idx="2430">
                  <c:v>98.365217391300007</c:v>
                </c:pt>
                <c:pt idx="2431">
                  <c:v>98.4</c:v>
                </c:pt>
                <c:pt idx="2432">
                  <c:v>98.452173912999996</c:v>
                </c:pt>
                <c:pt idx="2433">
                  <c:v>98.295652173899995</c:v>
                </c:pt>
                <c:pt idx="2434">
                  <c:v>98.434782608700004</c:v>
                </c:pt>
                <c:pt idx="2435">
                  <c:v>98.469565217400003</c:v>
                </c:pt>
                <c:pt idx="2436">
                  <c:v>98.469565217400003</c:v>
                </c:pt>
                <c:pt idx="2437">
                  <c:v>98.469565217400003</c:v>
                </c:pt>
                <c:pt idx="2438">
                  <c:v>98.347826087000001</c:v>
                </c:pt>
                <c:pt idx="2439">
                  <c:v>97.895652173900004</c:v>
                </c:pt>
                <c:pt idx="2440">
                  <c:v>97.6</c:v>
                </c:pt>
                <c:pt idx="2441">
                  <c:v>97.8434782609</c:v>
                </c:pt>
                <c:pt idx="2442">
                  <c:v>97.756521739099995</c:v>
                </c:pt>
                <c:pt idx="2443">
                  <c:v>97.808695652200001</c:v>
                </c:pt>
                <c:pt idx="2444">
                  <c:v>98.086956521700003</c:v>
                </c:pt>
                <c:pt idx="2445">
                  <c:v>98.121739130400002</c:v>
                </c:pt>
                <c:pt idx="2446">
                  <c:v>98.3826086957</c:v>
                </c:pt>
                <c:pt idx="2447">
                  <c:v>98.3826086957</c:v>
                </c:pt>
                <c:pt idx="2448">
                  <c:v>98.365217391300007</c:v>
                </c:pt>
                <c:pt idx="2449">
                  <c:v>98.243478260900005</c:v>
                </c:pt>
                <c:pt idx="2450">
                  <c:v>98.573913043499999</c:v>
                </c:pt>
                <c:pt idx="2451">
                  <c:v>98.260869565199997</c:v>
                </c:pt>
                <c:pt idx="2452">
                  <c:v>98.243478260900005</c:v>
                </c:pt>
                <c:pt idx="2453">
                  <c:v>98.434782608700004</c:v>
                </c:pt>
                <c:pt idx="2454">
                  <c:v>98.313043478300003</c:v>
                </c:pt>
                <c:pt idx="2455">
                  <c:v>98.347826087000001</c:v>
                </c:pt>
                <c:pt idx="2456">
                  <c:v>98.260869565199997</c:v>
                </c:pt>
                <c:pt idx="2457">
                  <c:v>98.504347826100002</c:v>
                </c:pt>
                <c:pt idx="2458">
                  <c:v>98.7304347826</c:v>
                </c:pt>
                <c:pt idx="2459">
                  <c:v>98.4</c:v>
                </c:pt>
                <c:pt idx="2460">
                  <c:v>98.069565217399997</c:v>
                </c:pt>
                <c:pt idx="2461">
                  <c:v>97.669565217400006</c:v>
                </c:pt>
                <c:pt idx="2462">
                  <c:v>98.034782608699999</c:v>
                </c:pt>
                <c:pt idx="2463">
                  <c:v>98.086956521700003</c:v>
                </c:pt>
                <c:pt idx="2464">
                  <c:v>98.295652173899995</c:v>
                </c:pt>
                <c:pt idx="2465">
                  <c:v>98.469565217400003</c:v>
                </c:pt>
                <c:pt idx="2466">
                  <c:v>98.486956521699994</c:v>
                </c:pt>
                <c:pt idx="2467">
                  <c:v>98.278260869600004</c:v>
                </c:pt>
                <c:pt idx="2468">
                  <c:v>98.226086956499998</c:v>
                </c:pt>
                <c:pt idx="2469">
                  <c:v>98.208695652200007</c:v>
                </c:pt>
                <c:pt idx="2470">
                  <c:v>98.469565217400003</c:v>
                </c:pt>
                <c:pt idx="2471">
                  <c:v>98.260869565199997</c:v>
                </c:pt>
                <c:pt idx="2472">
                  <c:v>98.295652173899995</c:v>
                </c:pt>
                <c:pt idx="2473">
                  <c:v>98.295652173899995</c:v>
                </c:pt>
                <c:pt idx="2474">
                  <c:v>98.313043478300003</c:v>
                </c:pt>
                <c:pt idx="2475">
                  <c:v>98.260869565199997</c:v>
                </c:pt>
                <c:pt idx="2476">
                  <c:v>98.1565217391</c:v>
                </c:pt>
                <c:pt idx="2477">
                  <c:v>98.191304347799999</c:v>
                </c:pt>
                <c:pt idx="2478">
                  <c:v>98.208695652200007</c:v>
                </c:pt>
                <c:pt idx="2479">
                  <c:v>98.208695652200007</c:v>
                </c:pt>
                <c:pt idx="2480">
                  <c:v>98.3826086957</c:v>
                </c:pt>
                <c:pt idx="2481">
                  <c:v>98.591304347800005</c:v>
                </c:pt>
                <c:pt idx="2482">
                  <c:v>98.365217391300007</c:v>
                </c:pt>
                <c:pt idx="2483">
                  <c:v>98.313043478300003</c:v>
                </c:pt>
                <c:pt idx="2484">
                  <c:v>98.3826086957</c:v>
                </c:pt>
                <c:pt idx="2485">
                  <c:v>98.347826087000001</c:v>
                </c:pt>
                <c:pt idx="2486">
                  <c:v>98.173913043499994</c:v>
                </c:pt>
                <c:pt idx="2487">
                  <c:v>98.208695652200007</c:v>
                </c:pt>
                <c:pt idx="2488">
                  <c:v>98.191304347799999</c:v>
                </c:pt>
                <c:pt idx="2489">
                  <c:v>98.278260869600004</c:v>
                </c:pt>
                <c:pt idx="2490">
                  <c:v>98.3826086957</c:v>
                </c:pt>
                <c:pt idx="2491">
                  <c:v>98.573913043499999</c:v>
                </c:pt>
                <c:pt idx="2492">
                  <c:v>98.573913043499999</c:v>
                </c:pt>
                <c:pt idx="2493">
                  <c:v>98.504347826100002</c:v>
                </c:pt>
                <c:pt idx="2494">
                  <c:v>98.486956521699994</c:v>
                </c:pt>
                <c:pt idx="2495">
                  <c:v>98.417391304299997</c:v>
                </c:pt>
                <c:pt idx="2496">
                  <c:v>98.4</c:v>
                </c:pt>
                <c:pt idx="2497">
                  <c:v>98.469565217400003</c:v>
                </c:pt>
                <c:pt idx="2498">
                  <c:v>98.504347826100002</c:v>
                </c:pt>
                <c:pt idx="2499">
                  <c:v>98.434782608700004</c:v>
                </c:pt>
                <c:pt idx="2500">
                  <c:v>98.313043478300003</c:v>
                </c:pt>
                <c:pt idx="2501">
                  <c:v>98.452173912999996</c:v>
                </c:pt>
                <c:pt idx="2502">
                  <c:v>98.539130434800001</c:v>
                </c:pt>
                <c:pt idx="2503">
                  <c:v>98.539130434800001</c:v>
                </c:pt>
                <c:pt idx="2504">
                  <c:v>98.608695652199998</c:v>
                </c:pt>
                <c:pt idx="2505">
                  <c:v>98.626086956500004</c:v>
                </c:pt>
                <c:pt idx="2506">
                  <c:v>98.452173912999996</c:v>
                </c:pt>
                <c:pt idx="2507">
                  <c:v>98.486956521699994</c:v>
                </c:pt>
                <c:pt idx="2508">
                  <c:v>98.434782608700004</c:v>
                </c:pt>
                <c:pt idx="2509">
                  <c:v>98.660869565200002</c:v>
                </c:pt>
                <c:pt idx="2510">
                  <c:v>98.643478260899997</c:v>
                </c:pt>
                <c:pt idx="2511">
                  <c:v>98.7304347826</c:v>
                </c:pt>
                <c:pt idx="2512">
                  <c:v>98.834782608699996</c:v>
                </c:pt>
                <c:pt idx="2513">
                  <c:v>98.765217391299998</c:v>
                </c:pt>
                <c:pt idx="2514">
                  <c:v>98.747826087000007</c:v>
                </c:pt>
                <c:pt idx="2515">
                  <c:v>98.782608695700006</c:v>
                </c:pt>
                <c:pt idx="2516">
                  <c:v>98.904347826099993</c:v>
                </c:pt>
                <c:pt idx="2517">
                  <c:v>99.060869565199994</c:v>
                </c:pt>
                <c:pt idx="2518">
                  <c:v>98.7304347826</c:v>
                </c:pt>
                <c:pt idx="2519">
                  <c:v>98.695652173900001</c:v>
                </c:pt>
                <c:pt idx="2520">
                  <c:v>98.852173913000001</c:v>
                </c:pt>
                <c:pt idx="2521">
                  <c:v>98.921739130399999</c:v>
                </c:pt>
                <c:pt idx="2522">
                  <c:v>98.834782608699996</c:v>
                </c:pt>
                <c:pt idx="2523">
                  <c:v>98.852173913000001</c:v>
                </c:pt>
                <c:pt idx="2524">
                  <c:v>98.904347826099993</c:v>
                </c:pt>
                <c:pt idx="2525">
                  <c:v>98.939130434800006</c:v>
                </c:pt>
                <c:pt idx="2526">
                  <c:v>98.956521739099998</c:v>
                </c:pt>
                <c:pt idx="2527">
                  <c:v>98.782608695700006</c:v>
                </c:pt>
                <c:pt idx="2528">
                  <c:v>98.8</c:v>
                </c:pt>
                <c:pt idx="2529">
                  <c:v>98.834782608699996</c:v>
                </c:pt>
                <c:pt idx="2530">
                  <c:v>98.747826087000007</c:v>
                </c:pt>
                <c:pt idx="2531">
                  <c:v>98.695652173900001</c:v>
                </c:pt>
                <c:pt idx="2532">
                  <c:v>98.7304347826</c:v>
                </c:pt>
                <c:pt idx="2533">
                  <c:v>98.660869565200002</c:v>
                </c:pt>
                <c:pt idx="2534">
                  <c:v>99.008695652200004</c:v>
                </c:pt>
                <c:pt idx="2535">
                  <c:v>99.147826086999999</c:v>
                </c:pt>
                <c:pt idx="2536">
                  <c:v>99.130434782600005</c:v>
                </c:pt>
                <c:pt idx="2537">
                  <c:v>99.078260869600001</c:v>
                </c:pt>
                <c:pt idx="2538">
                  <c:v>98.765217391299998</c:v>
                </c:pt>
                <c:pt idx="2539">
                  <c:v>98.643478260899997</c:v>
                </c:pt>
                <c:pt idx="2540">
                  <c:v>98.904347826099993</c:v>
                </c:pt>
                <c:pt idx="2541">
                  <c:v>98.921739130399999</c:v>
                </c:pt>
                <c:pt idx="2542">
                  <c:v>99.078260869600001</c:v>
                </c:pt>
                <c:pt idx="2543">
                  <c:v>99.043478260900002</c:v>
                </c:pt>
                <c:pt idx="2544">
                  <c:v>98.904347826099993</c:v>
                </c:pt>
                <c:pt idx="2545">
                  <c:v>98.956521739099998</c:v>
                </c:pt>
                <c:pt idx="2546">
                  <c:v>98.765217391299998</c:v>
                </c:pt>
                <c:pt idx="2547">
                  <c:v>98.643478260899997</c:v>
                </c:pt>
                <c:pt idx="2548">
                  <c:v>98.713043478299994</c:v>
                </c:pt>
                <c:pt idx="2549">
                  <c:v>98.834782608699996</c:v>
                </c:pt>
                <c:pt idx="2550">
                  <c:v>98.782608695700006</c:v>
                </c:pt>
                <c:pt idx="2551">
                  <c:v>98.747826087000007</c:v>
                </c:pt>
                <c:pt idx="2552">
                  <c:v>98.921739130399999</c:v>
                </c:pt>
                <c:pt idx="2553">
                  <c:v>98.834782608699996</c:v>
                </c:pt>
                <c:pt idx="2554">
                  <c:v>98.869565217399995</c:v>
                </c:pt>
                <c:pt idx="2555">
                  <c:v>98.834782608699996</c:v>
                </c:pt>
                <c:pt idx="2556">
                  <c:v>98.852173913000001</c:v>
                </c:pt>
                <c:pt idx="2557">
                  <c:v>98.939130434800006</c:v>
                </c:pt>
                <c:pt idx="2558">
                  <c:v>98.904347826099993</c:v>
                </c:pt>
                <c:pt idx="2559">
                  <c:v>98.834782608699996</c:v>
                </c:pt>
                <c:pt idx="2560">
                  <c:v>98.834782608699996</c:v>
                </c:pt>
                <c:pt idx="2561">
                  <c:v>98.765217391299998</c:v>
                </c:pt>
                <c:pt idx="2562">
                  <c:v>98.626086956500004</c:v>
                </c:pt>
                <c:pt idx="2563">
                  <c:v>98.8869565217</c:v>
                </c:pt>
                <c:pt idx="2564">
                  <c:v>98.834782608699996</c:v>
                </c:pt>
                <c:pt idx="2565">
                  <c:v>98.817391304300003</c:v>
                </c:pt>
                <c:pt idx="2566">
                  <c:v>98.869565217399995</c:v>
                </c:pt>
                <c:pt idx="2567">
                  <c:v>98.852173913000001</c:v>
                </c:pt>
                <c:pt idx="2568">
                  <c:v>98.834782608699996</c:v>
                </c:pt>
                <c:pt idx="2569">
                  <c:v>98.834782608699996</c:v>
                </c:pt>
                <c:pt idx="2570">
                  <c:v>98.869565217399995</c:v>
                </c:pt>
                <c:pt idx="2571">
                  <c:v>99.026086956499995</c:v>
                </c:pt>
                <c:pt idx="2572">
                  <c:v>98.956521739099998</c:v>
                </c:pt>
                <c:pt idx="2573">
                  <c:v>98.852173913000001</c:v>
                </c:pt>
                <c:pt idx="2574">
                  <c:v>98.608695652199998</c:v>
                </c:pt>
                <c:pt idx="2575">
                  <c:v>98.765217391299998</c:v>
                </c:pt>
                <c:pt idx="2576">
                  <c:v>98.956521739099998</c:v>
                </c:pt>
                <c:pt idx="2577">
                  <c:v>98.817391304300003</c:v>
                </c:pt>
                <c:pt idx="2578">
                  <c:v>98.8</c:v>
                </c:pt>
                <c:pt idx="2579">
                  <c:v>98.713043478299994</c:v>
                </c:pt>
                <c:pt idx="2580">
                  <c:v>98.782608695700006</c:v>
                </c:pt>
                <c:pt idx="2581">
                  <c:v>98.313043478300003</c:v>
                </c:pt>
                <c:pt idx="2582">
                  <c:v>98.069565217399997</c:v>
                </c:pt>
                <c:pt idx="2583">
                  <c:v>98.695652173900001</c:v>
                </c:pt>
                <c:pt idx="2584">
                  <c:v>98.852173913000001</c:v>
                </c:pt>
                <c:pt idx="2585">
                  <c:v>98.817391304300003</c:v>
                </c:pt>
                <c:pt idx="2586">
                  <c:v>98.626086956500004</c:v>
                </c:pt>
                <c:pt idx="2587">
                  <c:v>98.782608695700006</c:v>
                </c:pt>
                <c:pt idx="2588">
                  <c:v>98.747826087000007</c:v>
                </c:pt>
                <c:pt idx="2589">
                  <c:v>98.695652173900001</c:v>
                </c:pt>
                <c:pt idx="2590">
                  <c:v>98.834782608699996</c:v>
                </c:pt>
                <c:pt idx="2591">
                  <c:v>98.817391304300003</c:v>
                </c:pt>
                <c:pt idx="2592">
                  <c:v>98.817391304300003</c:v>
                </c:pt>
                <c:pt idx="2593">
                  <c:v>98.834782608699996</c:v>
                </c:pt>
                <c:pt idx="2594">
                  <c:v>98.8869565217</c:v>
                </c:pt>
                <c:pt idx="2595">
                  <c:v>98.765217391299998</c:v>
                </c:pt>
                <c:pt idx="2596">
                  <c:v>98.713043478299994</c:v>
                </c:pt>
                <c:pt idx="2597">
                  <c:v>98.695652173900001</c:v>
                </c:pt>
                <c:pt idx="2598">
                  <c:v>98.747826087000007</c:v>
                </c:pt>
                <c:pt idx="2599">
                  <c:v>98.817391304300003</c:v>
                </c:pt>
                <c:pt idx="2600">
                  <c:v>98.486956521699994</c:v>
                </c:pt>
                <c:pt idx="2601">
                  <c:v>98.260869565199997</c:v>
                </c:pt>
                <c:pt idx="2602">
                  <c:v>98.556521739100006</c:v>
                </c:pt>
                <c:pt idx="2603">
                  <c:v>98.521739130399993</c:v>
                </c:pt>
                <c:pt idx="2604">
                  <c:v>98.504347826100002</c:v>
                </c:pt>
                <c:pt idx="2605">
                  <c:v>98.7304347826</c:v>
                </c:pt>
                <c:pt idx="2606">
                  <c:v>98.834782608699996</c:v>
                </c:pt>
                <c:pt idx="2607">
                  <c:v>98.852173913000001</c:v>
                </c:pt>
                <c:pt idx="2608">
                  <c:v>98.747826087000007</c:v>
                </c:pt>
                <c:pt idx="2609">
                  <c:v>98.765217391299998</c:v>
                </c:pt>
                <c:pt idx="2610">
                  <c:v>98.834782608699996</c:v>
                </c:pt>
                <c:pt idx="2611">
                  <c:v>98.695652173900001</c:v>
                </c:pt>
                <c:pt idx="2612">
                  <c:v>98.260869565199997</c:v>
                </c:pt>
                <c:pt idx="2613">
                  <c:v>98.226086956499998</c:v>
                </c:pt>
                <c:pt idx="2614">
                  <c:v>98.695652173900001</c:v>
                </c:pt>
                <c:pt idx="2615">
                  <c:v>98.573913043499999</c:v>
                </c:pt>
                <c:pt idx="2616">
                  <c:v>98.591304347800005</c:v>
                </c:pt>
                <c:pt idx="2617">
                  <c:v>98.539130434800001</c:v>
                </c:pt>
                <c:pt idx="2618">
                  <c:v>98.747826087000007</c:v>
                </c:pt>
                <c:pt idx="2619">
                  <c:v>98.695652173900001</c:v>
                </c:pt>
                <c:pt idx="2620">
                  <c:v>98.695652173900001</c:v>
                </c:pt>
                <c:pt idx="2621">
                  <c:v>98.765217391299998</c:v>
                </c:pt>
                <c:pt idx="2622">
                  <c:v>98.539130434800001</c:v>
                </c:pt>
                <c:pt idx="2623">
                  <c:v>98.643478260899997</c:v>
                </c:pt>
                <c:pt idx="2624">
                  <c:v>98.817391304300003</c:v>
                </c:pt>
                <c:pt idx="2625">
                  <c:v>98.817391304300003</c:v>
                </c:pt>
                <c:pt idx="2626">
                  <c:v>98.7304347826</c:v>
                </c:pt>
                <c:pt idx="2627">
                  <c:v>98.678260869599995</c:v>
                </c:pt>
                <c:pt idx="2628">
                  <c:v>98.539130434800001</c:v>
                </c:pt>
                <c:pt idx="2629">
                  <c:v>98.7304347826</c:v>
                </c:pt>
                <c:pt idx="2630">
                  <c:v>98.539130434800001</c:v>
                </c:pt>
                <c:pt idx="2631">
                  <c:v>98.573913043499999</c:v>
                </c:pt>
                <c:pt idx="2632">
                  <c:v>98.626086956500004</c:v>
                </c:pt>
                <c:pt idx="2633">
                  <c:v>98.626086956500004</c:v>
                </c:pt>
                <c:pt idx="2634">
                  <c:v>98.469565217400003</c:v>
                </c:pt>
                <c:pt idx="2635">
                  <c:v>98.434782608700004</c:v>
                </c:pt>
                <c:pt idx="2636">
                  <c:v>98.626086956500004</c:v>
                </c:pt>
                <c:pt idx="2637">
                  <c:v>98.486956521699994</c:v>
                </c:pt>
                <c:pt idx="2638">
                  <c:v>98.469565217400003</c:v>
                </c:pt>
                <c:pt idx="2639">
                  <c:v>98.591304347800005</c:v>
                </c:pt>
                <c:pt idx="2640">
                  <c:v>98.765217391299998</c:v>
                </c:pt>
                <c:pt idx="2641">
                  <c:v>98.539130434800001</c:v>
                </c:pt>
                <c:pt idx="2642">
                  <c:v>98.208695652200007</c:v>
                </c:pt>
                <c:pt idx="2643">
                  <c:v>98.504347826100002</c:v>
                </c:pt>
                <c:pt idx="2644">
                  <c:v>98.365217391300007</c:v>
                </c:pt>
                <c:pt idx="2645">
                  <c:v>98.330434782599994</c:v>
                </c:pt>
                <c:pt idx="2646">
                  <c:v>98.434782608700004</c:v>
                </c:pt>
                <c:pt idx="2647">
                  <c:v>98.834782608699996</c:v>
                </c:pt>
                <c:pt idx="2648">
                  <c:v>98.626086956500004</c:v>
                </c:pt>
                <c:pt idx="2649">
                  <c:v>98.678260869599995</c:v>
                </c:pt>
                <c:pt idx="2650">
                  <c:v>98.521739130399993</c:v>
                </c:pt>
                <c:pt idx="2651">
                  <c:v>98.643478260899997</c:v>
                </c:pt>
                <c:pt idx="2652">
                  <c:v>98.8</c:v>
                </c:pt>
                <c:pt idx="2653">
                  <c:v>98.660869565200002</c:v>
                </c:pt>
                <c:pt idx="2654">
                  <c:v>98.591304347800005</c:v>
                </c:pt>
                <c:pt idx="2655">
                  <c:v>98.556521739100006</c:v>
                </c:pt>
                <c:pt idx="2656">
                  <c:v>98.556521739100006</c:v>
                </c:pt>
                <c:pt idx="2657">
                  <c:v>98.591304347800005</c:v>
                </c:pt>
                <c:pt idx="2658">
                  <c:v>98.713043478299994</c:v>
                </c:pt>
                <c:pt idx="2659">
                  <c:v>98.678260869599995</c:v>
                </c:pt>
                <c:pt idx="2660">
                  <c:v>98.678260869599995</c:v>
                </c:pt>
                <c:pt idx="2661">
                  <c:v>98.852173913000001</c:v>
                </c:pt>
                <c:pt idx="2662">
                  <c:v>98.643478260899997</c:v>
                </c:pt>
                <c:pt idx="2663">
                  <c:v>98.573913043499999</c:v>
                </c:pt>
                <c:pt idx="2664">
                  <c:v>98.713043478299994</c:v>
                </c:pt>
                <c:pt idx="2665">
                  <c:v>98.660869565200002</c:v>
                </c:pt>
                <c:pt idx="2666">
                  <c:v>98.469565217400003</c:v>
                </c:pt>
                <c:pt idx="2667">
                  <c:v>98.434782608700004</c:v>
                </c:pt>
                <c:pt idx="2668">
                  <c:v>98.556521739100006</c:v>
                </c:pt>
                <c:pt idx="2669">
                  <c:v>98.556521739100006</c:v>
                </c:pt>
                <c:pt idx="2670">
                  <c:v>98.695652173900001</c:v>
                </c:pt>
                <c:pt idx="2671">
                  <c:v>98.765217391299998</c:v>
                </c:pt>
                <c:pt idx="2672">
                  <c:v>98.695652173900001</c:v>
                </c:pt>
                <c:pt idx="2673">
                  <c:v>98.747826087000007</c:v>
                </c:pt>
                <c:pt idx="2674">
                  <c:v>98.8869565217</c:v>
                </c:pt>
                <c:pt idx="2675">
                  <c:v>98.939130434800006</c:v>
                </c:pt>
                <c:pt idx="2676">
                  <c:v>99.026086956499995</c:v>
                </c:pt>
                <c:pt idx="2677">
                  <c:v>99.078260869600001</c:v>
                </c:pt>
                <c:pt idx="2678">
                  <c:v>98.939130434800006</c:v>
                </c:pt>
                <c:pt idx="2679">
                  <c:v>98.991304347799996</c:v>
                </c:pt>
                <c:pt idx="2680">
                  <c:v>98.973913043500005</c:v>
                </c:pt>
                <c:pt idx="2681">
                  <c:v>98.8869565217</c:v>
                </c:pt>
                <c:pt idx="2682">
                  <c:v>98.869565217399995</c:v>
                </c:pt>
                <c:pt idx="2683">
                  <c:v>98.921739130399999</c:v>
                </c:pt>
                <c:pt idx="2684">
                  <c:v>98.869565217399995</c:v>
                </c:pt>
                <c:pt idx="2685">
                  <c:v>98.939130434800006</c:v>
                </c:pt>
                <c:pt idx="2686">
                  <c:v>98.834782608699996</c:v>
                </c:pt>
                <c:pt idx="2687">
                  <c:v>98.765217391299998</c:v>
                </c:pt>
                <c:pt idx="2688">
                  <c:v>98.921739130399999</c:v>
                </c:pt>
                <c:pt idx="2689">
                  <c:v>97.304347826099999</c:v>
                </c:pt>
                <c:pt idx="2690">
                  <c:v>97.286956521700006</c:v>
                </c:pt>
                <c:pt idx="2691">
                  <c:v>98.626086956500004</c:v>
                </c:pt>
                <c:pt idx="2692">
                  <c:v>98.643478260899997</c:v>
                </c:pt>
                <c:pt idx="2693">
                  <c:v>98.765217391299998</c:v>
                </c:pt>
                <c:pt idx="2694">
                  <c:v>98.817391304300003</c:v>
                </c:pt>
                <c:pt idx="2695">
                  <c:v>98.834782608699996</c:v>
                </c:pt>
                <c:pt idx="2696">
                  <c:v>98.8</c:v>
                </c:pt>
                <c:pt idx="2697">
                  <c:v>98.765217391299998</c:v>
                </c:pt>
                <c:pt idx="2698">
                  <c:v>98.852173913000001</c:v>
                </c:pt>
                <c:pt idx="2699">
                  <c:v>98.852173913000001</c:v>
                </c:pt>
                <c:pt idx="2700">
                  <c:v>98.765217391299998</c:v>
                </c:pt>
                <c:pt idx="2701">
                  <c:v>98.956521739099998</c:v>
                </c:pt>
                <c:pt idx="2702">
                  <c:v>98.8869565217</c:v>
                </c:pt>
                <c:pt idx="2703">
                  <c:v>98.626086956500004</c:v>
                </c:pt>
                <c:pt idx="2704">
                  <c:v>98.504347826100002</c:v>
                </c:pt>
                <c:pt idx="2705">
                  <c:v>98.608695652199998</c:v>
                </c:pt>
                <c:pt idx="2706">
                  <c:v>98.573913043499999</c:v>
                </c:pt>
                <c:pt idx="2707">
                  <c:v>98.573913043499999</c:v>
                </c:pt>
                <c:pt idx="2708">
                  <c:v>98.591304347800005</c:v>
                </c:pt>
                <c:pt idx="2709">
                  <c:v>98.713043478299994</c:v>
                </c:pt>
                <c:pt idx="2710">
                  <c:v>98.521739130399993</c:v>
                </c:pt>
                <c:pt idx="2711">
                  <c:v>98.521739130399993</c:v>
                </c:pt>
                <c:pt idx="2712">
                  <c:v>98.539130434800001</c:v>
                </c:pt>
                <c:pt idx="2713">
                  <c:v>98.591304347800005</c:v>
                </c:pt>
                <c:pt idx="2714">
                  <c:v>98.8</c:v>
                </c:pt>
                <c:pt idx="2715">
                  <c:v>98.834782608699996</c:v>
                </c:pt>
                <c:pt idx="2716">
                  <c:v>98.921739130399999</c:v>
                </c:pt>
                <c:pt idx="2717">
                  <c:v>98.8869565217</c:v>
                </c:pt>
                <c:pt idx="2718">
                  <c:v>98.8869565217</c:v>
                </c:pt>
                <c:pt idx="2719">
                  <c:v>98.817391304300003</c:v>
                </c:pt>
                <c:pt idx="2720">
                  <c:v>98.713043478299994</c:v>
                </c:pt>
                <c:pt idx="2721">
                  <c:v>98.852173913000001</c:v>
                </c:pt>
                <c:pt idx="2722">
                  <c:v>98.904347826099993</c:v>
                </c:pt>
                <c:pt idx="2723">
                  <c:v>98.869565217399995</c:v>
                </c:pt>
                <c:pt idx="2724">
                  <c:v>98.956521739099998</c:v>
                </c:pt>
                <c:pt idx="2725">
                  <c:v>98.939130434800006</c:v>
                </c:pt>
                <c:pt idx="2726">
                  <c:v>98.904347826099993</c:v>
                </c:pt>
                <c:pt idx="2727">
                  <c:v>98.8869565217</c:v>
                </c:pt>
                <c:pt idx="2728">
                  <c:v>98.834782608699996</c:v>
                </c:pt>
                <c:pt idx="2729">
                  <c:v>98.939130434800006</c:v>
                </c:pt>
                <c:pt idx="2730">
                  <c:v>98.817391304300003</c:v>
                </c:pt>
                <c:pt idx="2731">
                  <c:v>98.869565217399995</c:v>
                </c:pt>
                <c:pt idx="2732">
                  <c:v>98.904347826099993</c:v>
                </c:pt>
                <c:pt idx="2733">
                  <c:v>98.904347826099993</c:v>
                </c:pt>
                <c:pt idx="2734">
                  <c:v>98.817391304300003</c:v>
                </c:pt>
                <c:pt idx="2735">
                  <c:v>98.8</c:v>
                </c:pt>
                <c:pt idx="2736">
                  <c:v>98.834782608699996</c:v>
                </c:pt>
                <c:pt idx="2737">
                  <c:v>98.695652173900001</c:v>
                </c:pt>
                <c:pt idx="2738">
                  <c:v>98.660869565200002</c:v>
                </c:pt>
                <c:pt idx="2739">
                  <c:v>98.834782608699996</c:v>
                </c:pt>
                <c:pt idx="2740">
                  <c:v>98.939130434800006</c:v>
                </c:pt>
                <c:pt idx="2741">
                  <c:v>98.904347826099993</c:v>
                </c:pt>
                <c:pt idx="2742">
                  <c:v>97.2695652174</c:v>
                </c:pt>
                <c:pt idx="2743">
                  <c:v>97.6</c:v>
                </c:pt>
                <c:pt idx="2744">
                  <c:v>98.8869565217</c:v>
                </c:pt>
                <c:pt idx="2745">
                  <c:v>98.591304347800005</c:v>
                </c:pt>
                <c:pt idx="2746">
                  <c:v>98.660869565200002</c:v>
                </c:pt>
                <c:pt idx="2747">
                  <c:v>98.695652173900001</c:v>
                </c:pt>
                <c:pt idx="2748">
                  <c:v>98.904347826099993</c:v>
                </c:pt>
                <c:pt idx="2749">
                  <c:v>98.869565217399995</c:v>
                </c:pt>
                <c:pt idx="2750">
                  <c:v>98.765217391299998</c:v>
                </c:pt>
                <c:pt idx="2751">
                  <c:v>98.7304347826</c:v>
                </c:pt>
                <c:pt idx="2752">
                  <c:v>98.713043478299994</c:v>
                </c:pt>
                <c:pt idx="2753">
                  <c:v>98.765217391299998</c:v>
                </c:pt>
                <c:pt idx="2754">
                  <c:v>98.678260869599995</c:v>
                </c:pt>
                <c:pt idx="2755">
                  <c:v>98.660869565200002</c:v>
                </c:pt>
                <c:pt idx="2756">
                  <c:v>98.556521739100006</c:v>
                </c:pt>
                <c:pt idx="2757">
                  <c:v>98.486956521699994</c:v>
                </c:pt>
                <c:pt idx="2758">
                  <c:v>98.417391304299997</c:v>
                </c:pt>
                <c:pt idx="2759">
                  <c:v>98.452173912999996</c:v>
                </c:pt>
                <c:pt idx="2760">
                  <c:v>98.7304347826</c:v>
                </c:pt>
                <c:pt idx="2761">
                  <c:v>98.608695652199998</c:v>
                </c:pt>
                <c:pt idx="2762">
                  <c:v>98.678260869599995</c:v>
                </c:pt>
                <c:pt idx="2763">
                  <c:v>98.626086956500004</c:v>
                </c:pt>
                <c:pt idx="2764">
                  <c:v>98.678260869599995</c:v>
                </c:pt>
                <c:pt idx="2765">
                  <c:v>98.695652173900001</c:v>
                </c:pt>
                <c:pt idx="2766">
                  <c:v>98.573913043499999</c:v>
                </c:pt>
                <c:pt idx="2767">
                  <c:v>98.469565217400003</c:v>
                </c:pt>
                <c:pt idx="2768">
                  <c:v>98.678260869599995</c:v>
                </c:pt>
                <c:pt idx="2769">
                  <c:v>98.573913043499999</c:v>
                </c:pt>
                <c:pt idx="2770">
                  <c:v>98.417391304299997</c:v>
                </c:pt>
                <c:pt idx="2771">
                  <c:v>98.469565217400003</c:v>
                </c:pt>
                <c:pt idx="2772">
                  <c:v>98.643478260899997</c:v>
                </c:pt>
                <c:pt idx="2773">
                  <c:v>98.573913043499999</c:v>
                </c:pt>
                <c:pt idx="2774">
                  <c:v>98.608695652199998</c:v>
                </c:pt>
                <c:pt idx="2775">
                  <c:v>98.521739130399993</c:v>
                </c:pt>
                <c:pt idx="2776">
                  <c:v>98.330434782599994</c:v>
                </c:pt>
                <c:pt idx="2777">
                  <c:v>98.434782608700004</c:v>
                </c:pt>
                <c:pt idx="2778">
                  <c:v>98.365217391300007</c:v>
                </c:pt>
                <c:pt idx="2779">
                  <c:v>98.347826087000001</c:v>
                </c:pt>
                <c:pt idx="2780">
                  <c:v>98.486956521699994</c:v>
                </c:pt>
                <c:pt idx="2781">
                  <c:v>98.486956521699994</c:v>
                </c:pt>
                <c:pt idx="2782">
                  <c:v>98.7304347826</c:v>
                </c:pt>
                <c:pt idx="2783">
                  <c:v>98.8869565217</c:v>
                </c:pt>
                <c:pt idx="2784">
                  <c:v>98.834782608699996</c:v>
                </c:pt>
                <c:pt idx="2785">
                  <c:v>98.765217391299998</c:v>
                </c:pt>
                <c:pt idx="2786">
                  <c:v>98.765217391299998</c:v>
                </c:pt>
                <c:pt idx="2787">
                  <c:v>98.539130434800001</c:v>
                </c:pt>
                <c:pt idx="2788">
                  <c:v>98.834782608699996</c:v>
                </c:pt>
                <c:pt idx="2789">
                  <c:v>98.782608695700006</c:v>
                </c:pt>
                <c:pt idx="2790">
                  <c:v>98.643478260899997</c:v>
                </c:pt>
                <c:pt idx="2791">
                  <c:v>98.782608695700006</c:v>
                </c:pt>
                <c:pt idx="2792">
                  <c:v>98.747826087000007</c:v>
                </c:pt>
                <c:pt idx="2793">
                  <c:v>98.678260869599995</c:v>
                </c:pt>
                <c:pt idx="2794">
                  <c:v>98.713043478299994</c:v>
                </c:pt>
                <c:pt idx="2795">
                  <c:v>98.608695652199998</c:v>
                </c:pt>
                <c:pt idx="2796">
                  <c:v>97.339130434799998</c:v>
                </c:pt>
                <c:pt idx="2797">
                  <c:v>97.878260869599998</c:v>
                </c:pt>
                <c:pt idx="2798">
                  <c:v>98.660869565200002</c:v>
                </c:pt>
                <c:pt idx="2799">
                  <c:v>98.573913043499999</c:v>
                </c:pt>
                <c:pt idx="2800">
                  <c:v>98.556521739100006</c:v>
                </c:pt>
                <c:pt idx="2801">
                  <c:v>98.7304347826</c:v>
                </c:pt>
                <c:pt idx="2802">
                  <c:v>98.643478260899997</c:v>
                </c:pt>
                <c:pt idx="2803">
                  <c:v>98.591304347800005</c:v>
                </c:pt>
                <c:pt idx="2804">
                  <c:v>98.452173912999996</c:v>
                </c:pt>
                <c:pt idx="2805">
                  <c:v>98.486956521699994</c:v>
                </c:pt>
                <c:pt idx="2806">
                  <c:v>98.486956521699994</c:v>
                </c:pt>
                <c:pt idx="2807">
                  <c:v>98.504347826100002</c:v>
                </c:pt>
                <c:pt idx="2808">
                  <c:v>98.469565217400003</c:v>
                </c:pt>
                <c:pt idx="2809">
                  <c:v>98.7304347826</c:v>
                </c:pt>
                <c:pt idx="2810">
                  <c:v>98.486956521699994</c:v>
                </c:pt>
                <c:pt idx="2811">
                  <c:v>98.313043478300003</c:v>
                </c:pt>
                <c:pt idx="2812">
                  <c:v>98.521739130399993</c:v>
                </c:pt>
                <c:pt idx="2813">
                  <c:v>98.556521739100006</c:v>
                </c:pt>
                <c:pt idx="2814">
                  <c:v>98.573913043499999</c:v>
                </c:pt>
                <c:pt idx="2815">
                  <c:v>98.521739130399993</c:v>
                </c:pt>
                <c:pt idx="2816">
                  <c:v>98.626086956500004</c:v>
                </c:pt>
                <c:pt idx="2817">
                  <c:v>98.573913043499999</c:v>
                </c:pt>
                <c:pt idx="2818">
                  <c:v>98.608695652199998</c:v>
                </c:pt>
                <c:pt idx="2819">
                  <c:v>98.713043478299994</c:v>
                </c:pt>
                <c:pt idx="2820">
                  <c:v>98.486956521699994</c:v>
                </c:pt>
                <c:pt idx="2821">
                  <c:v>98.313043478300003</c:v>
                </c:pt>
                <c:pt idx="2822">
                  <c:v>98.313043478300003</c:v>
                </c:pt>
                <c:pt idx="2823">
                  <c:v>98.591304347800005</c:v>
                </c:pt>
                <c:pt idx="2824">
                  <c:v>98.626086956500004</c:v>
                </c:pt>
                <c:pt idx="2825">
                  <c:v>98.486956521699994</c:v>
                </c:pt>
                <c:pt idx="2826">
                  <c:v>98.521739130399993</c:v>
                </c:pt>
                <c:pt idx="2827">
                  <c:v>98.486956521699994</c:v>
                </c:pt>
                <c:pt idx="2828">
                  <c:v>98.521739130399993</c:v>
                </c:pt>
                <c:pt idx="2829">
                  <c:v>98.504347826100002</c:v>
                </c:pt>
                <c:pt idx="2830">
                  <c:v>98.330434782599994</c:v>
                </c:pt>
                <c:pt idx="2831">
                  <c:v>98.208695652200007</c:v>
                </c:pt>
                <c:pt idx="2832">
                  <c:v>98.434782608700004</c:v>
                </c:pt>
                <c:pt idx="2833">
                  <c:v>98.765217391299998</c:v>
                </c:pt>
                <c:pt idx="2834">
                  <c:v>98.765217391299998</c:v>
                </c:pt>
                <c:pt idx="2835">
                  <c:v>98.643478260899997</c:v>
                </c:pt>
                <c:pt idx="2836">
                  <c:v>98.643478260899997</c:v>
                </c:pt>
                <c:pt idx="2837">
                  <c:v>98.817391304300003</c:v>
                </c:pt>
                <c:pt idx="2838">
                  <c:v>98.660869565200002</c:v>
                </c:pt>
                <c:pt idx="2839">
                  <c:v>98.626086956500004</c:v>
                </c:pt>
                <c:pt idx="2840">
                  <c:v>98.608695652199998</c:v>
                </c:pt>
                <c:pt idx="2841">
                  <c:v>98.660869565200002</c:v>
                </c:pt>
                <c:pt idx="2842">
                  <c:v>98.660869565200002</c:v>
                </c:pt>
                <c:pt idx="2843">
                  <c:v>98.695652173900001</c:v>
                </c:pt>
                <c:pt idx="2844">
                  <c:v>98.747826087000007</c:v>
                </c:pt>
                <c:pt idx="2845">
                  <c:v>98.643478260899997</c:v>
                </c:pt>
                <c:pt idx="2846">
                  <c:v>98.608695652199998</c:v>
                </c:pt>
                <c:pt idx="2847">
                  <c:v>98.8</c:v>
                </c:pt>
                <c:pt idx="2848">
                  <c:v>98.695652173900001</c:v>
                </c:pt>
                <c:pt idx="2849">
                  <c:v>98.660869565200002</c:v>
                </c:pt>
                <c:pt idx="2850">
                  <c:v>98.608695652199998</c:v>
                </c:pt>
                <c:pt idx="2851">
                  <c:v>98.817391304300003</c:v>
                </c:pt>
                <c:pt idx="2852">
                  <c:v>98.765217391299998</c:v>
                </c:pt>
                <c:pt idx="2853">
                  <c:v>98.8869565217</c:v>
                </c:pt>
                <c:pt idx="2854">
                  <c:v>98.817391304300003</c:v>
                </c:pt>
                <c:pt idx="2855">
                  <c:v>98.939130434800006</c:v>
                </c:pt>
                <c:pt idx="2856">
                  <c:v>98.939130434800006</c:v>
                </c:pt>
                <c:pt idx="2857">
                  <c:v>98.852173913000001</c:v>
                </c:pt>
                <c:pt idx="2858">
                  <c:v>99.043478260900002</c:v>
                </c:pt>
                <c:pt idx="2859">
                  <c:v>98.973913043500005</c:v>
                </c:pt>
                <c:pt idx="2860">
                  <c:v>98.852173913000001</c:v>
                </c:pt>
                <c:pt idx="2861">
                  <c:v>98.921739130399999</c:v>
                </c:pt>
                <c:pt idx="2862">
                  <c:v>98.869565217399995</c:v>
                </c:pt>
                <c:pt idx="2863">
                  <c:v>98.8</c:v>
                </c:pt>
                <c:pt idx="2864">
                  <c:v>98.591304347800005</c:v>
                </c:pt>
                <c:pt idx="2865">
                  <c:v>98.678260869599995</c:v>
                </c:pt>
                <c:pt idx="2866">
                  <c:v>98.939130434800006</c:v>
                </c:pt>
                <c:pt idx="2867">
                  <c:v>98.8869565217</c:v>
                </c:pt>
                <c:pt idx="2868">
                  <c:v>98.747826087000007</c:v>
                </c:pt>
                <c:pt idx="2869">
                  <c:v>98.660869565200002</c:v>
                </c:pt>
                <c:pt idx="2870">
                  <c:v>98.817391304300003</c:v>
                </c:pt>
                <c:pt idx="2871">
                  <c:v>98.747826087000007</c:v>
                </c:pt>
                <c:pt idx="2872">
                  <c:v>98.7304347826</c:v>
                </c:pt>
                <c:pt idx="2873">
                  <c:v>98.869565217399995</c:v>
                </c:pt>
                <c:pt idx="2874">
                  <c:v>98.956521739099998</c:v>
                </c:pt>
                <c:pt idx="2875">
                  <c:v>98.956521739099998</c:v>
                </c:pt>
                <c:pt idx="2876">
                  <c:v>98.817391304300003</c:v>
                </c:pt>
                <c:pt idx="2877">
                  <c:v>98.939130434800006</c:v>
                </c:pt>
                <c:pt idx="2878">
                  <c:v>99.060869565199994</c:v>
                </c:pt>
                <c:pt idx="2879">
                  <c:v>98.921739130399999</c:v>
                </c:pt>
                <c:pt idx="2880">
                  <c:v>98.747826087000007</c:v>
                </c:pt>
                <c:pt idx="2881">
                  <c:v>98.869565217399995</c:v>
                </c:pt>
                <c:pt idx="2882">
                  <c:v>98.991304347799996</c:v>
                </c:pt>
                <c:pt idx="2883">
                  <c:v>98.8</c:v>
                </c:pt>
                <c:pt idx="2884">
                  <c:v>98.747826087000007</c:v>
                </c:pt>
                <c:pt idx="2885">
                  <c:v>98.678260869599995</c:v>
                </c:pt>
                <c:pt idx="2886">
                  <c:v>98.904347826099993</c:v>
                </c:pt>
                <c:pt idx="2887">
                  <c:v>98.939130434800006</c:v>
                </c:pt>
                <c:pt idx="2888">
                  <c:v>98.904347826099993</c:v>
                </c:pt>
                <c:pt idx="2889">
                  <c:v>98.921739130399999</c:v>
                </c:pt>
                <c:pt idx="2890">
                  <c:v>98.973913043500005</c:v>
                </c:pt>
                <c:pt idx="2891">
                  <c:v>99.182608695699997</c:v>
                </c:pt>
                <c:pt idx="2892">
                  <c:v>99.043478260900002</c:v>
                </c:pt>
                <c:pt idx="2893">
                  <c:v>98.8</c:v>
                </c:pt>
                <c:pt idx="2894">
                  <c:v>98.869565217399995</c:v>
                </c:pt>
                <c:pt idx="2895">
                  <c:v>98.869565217399995</c:v>
                </c:pt>
                <c:pt idx="2896">
                  <c:v>98.973913043500005</c:v>
                </c:pt>
                <c:pt idx="2897">
                  <c:v>98.8869565217</c:v>
                </c:pt>
                <c:pt idx="2898">
                  <c:v>98.782608695700006</c:v>
                </c:pt>
                <c:pt idx="2899">
                  <c:v>98.695652173900001</c:v>
                </c:pt>
                <c:pt idx="2900">
                  <c:v>98.782608695700006</c:v>
                </c:pt>
                <c:pt idx="2901">
                  <c:v>98.747826087000007</c:v>
                </c:pt>
                <c:pt idx="2902">
                  <c:v>98.747826087000007</c:v>
                </c:pt>
                <c:pt idx="2903">
                  <c:v>98.782608695700006</c:v>
                </c:pt>
                <c:pt idx="2904">
                  <c:v>98.8</c:v>
                </c:pt>
                <c:pt idx="2905">
                  <c:v>98.834782608699996</c:v>
                </c:pt>
                <c:pt idx="2906">
                  <c:v>98.939130434800006</c:v>
                </c:pt>
                <c:pt idx="2907">
                  <c:v>98.852173913000001</c:v>
                </c:pt>
                <c:pt idx="2908">
                  <c:v>98.782608695700006</c:v>
                </c:pt>
                <c:pt idx="2909">
                  <c:v>98.747826087000007</c:v>
                </c:pt>
                <c:pt idx="2910">
                  <c:v>98.904347826099993</c:v>
                </c:pt>
                <c:pt idx="2911">
                  <c:v>98.8</c:v>
                </c:pt>
                <c:pt idx="2912">
                  <c:v>99.026086956499995</c:v>
                </c:pt>
                <c:pt idx="2913">
                  <c:v>99.060869565199994</c:v>
                </c:pt>
                <c:pt idx="2914">
                  <c:v>99.252173912999993</c:v>
                </c:pt>
                <c:pt idx="2915">
                  <c:v>99.339130434799998</c:v>
                </c:pt>
                <c:pt idx="2916">
                  <c:v>99.286956521700006</c:v>
                </c:pt>
                <c:pt idx="2917">
                  <c:v>99.1130434783</c:v>
                </c:pt>
                <c:pt idx="2918">
                  <c:v>99.008695652200004</c:v>
                </c:pt>
                <c:pt idx="2919">
                  <c:v>98.817391304300003</c:v>
                </c:pt>
                <c:pt idx="2920">
                  <c:v>98.365217391300007</c:v>
                </c:pt>
                <c:pt idx="2921">
                  <c:v>98.660869565200002</c:v>
                </c:pt>
                <c:pt idx="2922">
                  <c:v>98.939130434800006</c:v>
                </c:pt>
                <c:pt idx="2923">
                  <c:v>98.904347826099993</c:v>
                </c:pt>
                <c:pt idx="2924">
                  <c:v>98.765217391299998</c:v>
                </c:pt>
                <c:pt idx="2925">
                  <c:v>98.921739130399999</c:v>
                </c:pt>
                <c:pt idx="2926">
                  <c:v>98.678260869599995</c:v>
                </c:pt>
                <c:pt idx="2927">
                  <c:v>98.8</c:v>
                </c:pt>
                <c:pt idx="2928">
                  <c:v>98.921739130399999</c:v>
                </c:pt>
                <c:pt idx="2929">
                  <c:v>98.904347826099993</c:v>
                </c:pt>
                <c:pt idx="2930">
                  <c:v>98.991304347799996</c:v>
                </c:pt>
                <c:pt idx="2931">
                  <c:v>99.008695652200004</c:v>
                </c:pt>
                <c:pt idx="2932">
                  <c:v>99.026086956499995</c:v>
                </c:pt>
                <c:pt idx="2933">
                  <c:v>98.921739130399999</c:v>
                </c:pt>
                <c:pt idx="2934">
                  <c:v>99.1130434783</c:v>
                </c:pt>
                <c:pt idx="2935">
                  <c:v>99.1130434783</c:v>
                </c:pt>
                <c:pt idx="2936">
                  <c:v>99.182608695699997</c:v>
                </c:pt>
                <c:pt idx="2937">
                  <c:v>99.095652173900007</c:v>
                </c:pt>
                <c:pt idx="2938">
                  <c:v>99.147826086999999</c:v>
                </c:pt>
                <c:pt idx="2939">
                  <c:v>99.147826086999999</c:v>
                </c:pt>
                <c:pt idx="2940">
                  <c:v>99.165217391300004</c:v>
                </c:pt>
                <c:pt idx="2941">
                  <c:v>99.147826086999999</c:v>
                </c:pt>
                <c:pt idx="2942">
                  <c:v>99.1130434783</c:v>
                </c:pt>
                <c:pt idx="2943">
                  <c:v>99.165217391300004</c:v>
                </c:pt>
                <c:pt idx="2944">
                  <c:v>99.234782608700002</c:v>
                </c:pt>
                <c:pt idx="2945">
                  <c:v>99.2</c:v>
                </c:pt>
                <c:pt idx="2946">
                  <c:v>98.939130434800006</c:v>
                </c:pt>
                <c:pt idx="2947">
                  <c:v>98.660869565200002</c:v>
                </c:pt>
                <c:pt idx="2948">
                  <c:v>99.182608695699997</c:v>
                </c:pt>
                <c:pt idx="2949">
                  <c:v>99.147826086999999</c:v>
                </c:pt>
                <c:pt idx="2950">
                  <c:v>99.304347826099999</c:v>
                </c:pt>
                <c:pt idx="2951">
                  <c:v>99.373913043499996</c:v>
                </c:pt>
                <c:pt idx="2952">
                  <c:v>99.2695652174</c:v>
                </c:pt>
                <c:pt idx="2953">
                  <c:v>99.234782608700002</c:v>
                </c:pt>
                <c:pt idx="2954">
                  <c:v>99.356521739100003</c:v>
                </c:pt>
                <c:pt idx="2955">
                  <c:v>99.356521739100003</c:v>
                </c:pt>
                <c:pt idx="2956">
                  <c:v>99.2695652174</c:v>
                </c:pt>
                <c:pt idx="2957">
                  <c:v>99.373913043499996</c:v>
                </c:pt>
                <c:pt idx="2958">
                  <c:v>99.234782608700002</c:v>
                </c:pt>
                <c:pt idx="2959">
                  <c:v>99.234782608700002</c:v>
                </c:pt>
                <c:pt idx="2960">
                  <c:v>99.2</c:v>
                </c:pt>
                <c:pt idx="2961">
                  <c:v>99.182608695699997</c:v>
                </c:pt>
                <c:pt idx="2962">
                  <c:v>99.217391304299994</c:v>
                </c:pt>
                <c:pt idx="2963">
                  <c:v>99.2</c:v>
                </c:pt>
                <c:pt idx="2964">
                  <c:v>99.234782608700002</c:v>
                </c:pt>
                <c:pt idx="2965">
                  <c:v>99.2695652174</c:v>
                </c:pt>
                <c:pt idx="2966">
                  <c:v>99.234782608700002</c:v>
                </c:pt>
                <c:pt idx="2967">
                  <c:v>98.034782608699999</c:v>
                </c:pt>
                <c:pt idx="2968">
                  <c:v>97.704347826100005</c:v>
                </c:pt>
                <c:pt idx="2969">
                  <c:v>98.991304347799996</c:v>
                </c:pt>
                <c:pt idx="2970">
                  <c:v>99.008695652200004</c:v>
                </c:pt>
                <c:pt idx="2971">
                  <c:v>99.165217391300004</c:v>
                </c:pt>
                <c:pt idx="2972">
                  <c:v>99.217391304299994</c:v>
                </c:pt>
                <c:pt idx="2973">
                  <c:v>99.130434782600005</c:v>
                </c:pt>
                <c:pt idx="2974">
                  <c:v>99.147826086999999</c:v>
                </c:pt>
                <c:pt idx="2975">
                  <c:v>99.165217391300004</c:v>
                </c:pt>
                <c:pt idx="2976">
                  <c:v>99.078260869600001</c:v>
                </c:pt>
                <c:pt idx="2977">
                  <c:v>99.078260869600001</c:v>
                </c:pt>
                <c:pt idx="2978">
                  <c:v>99.304347826099999</c:v>
                </c:pt>
                <c:pt idx="2979">
                  <c:v>99.165217391300004</c:v>
                </c:pt>
                <c:pt idx="2980">
                  <c:v>99.130434782600005</c:v>
                </c:pt>
                <c:pt idx="2981">
                  <c:v>99.165217391300004</c:v>
                </c:pt>
                <c:pt idx="2982">
                  <c:v>99.286956521700006</c:v>
                </c:pt>
                <c:pt idx="2983">
                  <c:v>99.165217391300004</c:v>
                </c:pt>
                <c:pt idx="2984">
                  <c:v>99.095652173900007</c:v>
                </c:pt>
                <c:pt idx="2985">
                  <c:v>99.026086956499995</c:v>
                </c:pt>
                <c:pt idx="2986">
                  <c:v>98.939130434800006</c:v>
                </c:pt>
                <c:pt idx="2987">
                  <c:v>99.060869565199994</c:v>
                </c:pt>
                <c:pt idx="2988">
                  <c:v>99.1130434783</c:v>
                </c:pt>
                <c:pt idx="2989">
                  <c:v>98.991304347799996</c:v>
                </c:pt>
                <c:pt idx="2990">
                  <c:v>99.043478260900002</c:v>
                </c:pt>
                <c:pt idx="2991">
                  <c:v>99.078260869600001</c:v>
                </c:pt>
                <c:pt idx="2992">
                  <c:v>99.043478260900002</c:v>
                </c:pt>
                <c:pt idx="2993">
                  <c:v>99.130434782600005</c:v>
                </c:pt>
                <c:pt idx="2994">
                  <c:v>99.147826086999999</c:v>
                </c:pt>
                <c:pt idx="2995">
                  <c:v>99.304347826099999</c:v>
                </c:pt>
                <c:pt idx="2996">
                  <c:v>99.1130434783</c:v>
                </c:pt>
                <c:pt idx="2997">
                  <c:v>99.130434782600005</c:v>
                </c:pt>
                <c:pt idx="2998">
                  <c:v>99.078260869600001</c:v>
                </c:pt>
                <c:pt idx="2999">
                  <c:v>99.1130434783</c:v>
                </c:pt>
                <c:pt idx="3000">
                  <c:v>99.060869565199994</c:v>
                </c:pt>
                <c:pt idx="3001">
                  <c:v>99.130434782600005</c:v>
                </c:pt>
                <c:pt idx="3002">
                  <c:v>99.095652173900007</c:v>
                </c:pt>
                <c:pt idx="3003">
                  <c:v>99.1130434783</c:v>
                </c:pt>
                <c:pt idx="3004">
                  <c:v>99.165217391300004</c:v>
                </c:pt>
                <c:pt idx="3005">
                  <c:v>99.165217391300004</c:v>
                </c:pt>
                <c:pt idx="3006">
                  <c:v>99.217391304299994</c:v>
                </c:pt>
                <c:pt idx="3007">
                  <c:v>99.252173912999993</c:v>
                </c:pt>
                <c:pt idx="3008">
                  <c:v>99.252173912999993</c:v>
                </c:pt>
                <c:pt idx="3009">
                  <c:v>99.043478260900002</c:v>
                </c:pt>
                <c:pt idx="3010">
                  <c:v>98.7304347826</c:v>
                </c:pt>
                <c:pt idx="3011">
                  <c:v>99.1130434783</c:v>
                </c:pt>
                <c:pt idx="3012">
                  <c:v>99.182608695699997</c:v>
                </c:pt>
                <c:pt idx="3013">
                  <c:v>99.339130434799998</c:v>
                </c:pt>
                <c:pt idx="3014">
                  <c:v>99.321739130400005</c:v>
                </c:pt>
                <c:pt idx="3015">
                  <c:v>99.321739130400005</c:v>
                </c:pt>
                <c:pt idx="3016">
                  <c:v>99.286956521700006</c:v>
                </c:pt>
                <c:pt idx="3017">
                  <c:v>99.2695652174</c:v>
                </c:pt>
                <c:pt idx="3018">
                  <c:v>99.339130434799998</c:v>
                </c:pt>
                <c:pt idx="3019">
                  <c:v>99.2</c:v>
                </c:pt>
                <c:pt idx="3020">
                  <c:v>98.991304347799996</c:v>
                </c:pt>
                <c:pt idx="3021">
                  <c:v>99.217391304299994</c:v>
                </c:pt>
                <c:pt idx="3022">
                  <c:v>99.095652173900007</c:v>
                </c:pt>
                <c:pt idx="3023">
                  <c:v>98.921739130399999</c:v>
                </c:pt>
                <c:pt idx="3024">
                  <c:v>99.095652173900007</c:v>
                </c:pt>
                <c:pt idx="3025">
                  <c:v>99.2</c:v>
                </c:pt>
                <c:pt idx="3026">
                  <c:v>99.2695652174</c:v>
                </c:pt>
                <c:pt idx="3027">
                  <c:v>99.147826086999999</c:v>
                </c:pt>
                <c:pt idx="3028">
                  <c:v>99.130434782600005</c:v>
                </c:pt>
                <c:pt idx="3029">
                  <c:v>99.165217391300004</c:v>
                </c:pt>
                <c:pt idx="3030">
                  <c:v>99.286956521700006</c:v>
                </c:pt>
                <c:pt idx="3031">
                  <c:v>99.2695652174</c:v>
                </c:pt>
                <c:pt idx="3032">
                  <c:v>99.2695652174</c:v>
                </c:pt>
                <c:pt idx="3033">
                  <c:v>99.252173912999993</c:v>
                </c:pt>
                <c:pt idx="3034">
                  <c:v>99.391304347800002</c:v>
                </c:pt>
                <c:pt idx="3035">
                  <c:v>99.2</c:v>
                </c:pt>
                <c:pt idx="3036">
                  <c:v>99.234782608700002</c:v>
                </c:pt>
                <c:pt idx="3037">
                  <c:v>99.252173912999993</c:v>
                </c:pt>
                <c:pt idx="3038">
                  <c:v>99.217391304299994</c:v>
                </c:pt>
                <c:pt idx="3039">
                  <c:v>99.286956521700006</c:v>
                </c:pt>
                <c:pt idx="3040">
                  <c:v>99.252173912999993</c:v>
                </c:pt>
                <c:pt idx="3041">
                  <c:v>99.321739130400005</c:v>
                </c:pt>
                <c:pt idx="3042">
                  <c:v>99.356521739100003</c:v>
                </c:pt>
                <c:pt idx="3043">
                  <c:v>99.304347826099999</c:v>
                </c:pt>
                <c:pt idx="3044">
                  <c:v>99.252173912999993</c:v>
                </c:pt>
                <c:pt idx="3045">
                  <c:v>99.1130434783</c:v>
                </c:pt>
                <c:pt idx="3046">
                  <c:v>99.2</c:v>
                </c:pt>
                <c:pt idx="3047">
                  <c:v>99.234782608700002</c:v>
                </c:pt>
                <c:pt idx="3048">
                  <c:v>99.2695652174</c:v>
                </c:pt>
                <c:pt idx="3049">
                  <c:v>99.147826086999999</c:v>
                </c:pt>
                <c:pt idx="3050">
                  <c:v>99.2</c:v>
                </c:pt>
                <c:pt idx="3051">
                  <c:v>99.2695652174</c:v>
                </c:pt>
                <c:pt idx="3052">
                  <c:v>99.321739130400005</c:v>
                </c:pt>
                <c:pt idx="3053">
                  <c:v>99.373913043499996</c:v>
                </c:pt>
                <c:pt idx="3054">
                  <c:v>99.321739130400005</c:v>
                </c:pt>
                <c:pt idx="3055">
                  <c:v>99.286956521700006</c:v>
                </c:pt>
                <c:pt idx="3056">
                  <c:v>99.234782608700002</c:v>
                </c:pt>
                <c:pt idx="3057">
                  <c:v>99.008695652200004</c:v>
                </c:pt>
                <c:pt idx="3058">
                  <c:v>99.408695652199995</c:v>
                </c:pt>
                <c:pt idx="3059">
                  <c:v>99.2</c:v>
                </c:pt>
                <c:pt idx="3060">
                  <c:v>99.286956521700006</c:v>
                </c:pt>
                <c:pt idx="3061">
                  <c:v>99.426086956500001</c:v>
                </c:pt>
                <c:pt idx="3062">
                  <c:v>99.321739130400005</c:v>
                </c:pt>
                <c:pt idx="3063">
                  <c:v>99.165217391300004</c:v>
                </c:pt>
                <c:pt idx="3064">
                  <c:v>99.217391304299994</c:v>
                </c:pt>
                <c:pt idx="3065">
                  <c:v>99.217391304299994</c:v>
                </c:pt>
                <c:pt idx="3066">
                  <c:v>99.252173912999993</c:v>
                </c:pt>
                <c:pt idx="3067">
                  <c:v>98.904347826099993</c:v>
                </c:pt>
                <c:pt idx="3068">
                  <c:v>97.530434782599997</c:v>
                </c:pt>
                <c:pt idx="3069">
                  <c:v>98.504347826100002</c:v>
                </c:pt>
                <c:pt idx="3070">
                  <c:v>99.008695652200004</c:v>
                </c:pt>
                <c:pt idx="3071">
                  <c:v>98.939130434800006</c:v>
                </c:pt>
                <c:pt idx="3072">
                  <c:v>98.939130434800006</c:v>
                </c:pt>
                <c:pt idx="3073">
                  <c:v>99.095652173900007</c:v>
                </c:pt>
                <c:pt idx="3074">
                  <c:v>99.2</c:v>
                </c:pt>
                <c:pt idx="3075">
                  <c:v>99.078260869600001</c:v>
                </c:pt>
                <c:pt idx="3076">
                  <c:v>99.2695652174</c:v>
                </c:pt>
                <c:pt idx="3077">
                  <c:v>99.2</c:v>
                </c:pt>
                <c:pt idx="3078">
                  <c:v>99.026086956499995</c:v>
                </c:pt>
                <c:pt idx="3079">
                  <c:v>98.817391304300003</c:v>
                </c:pt>
                <c:pt idx="3080">
                  <c:v>99.147826086999999</c:v>
                </c:pt>
                <c:pt idx="3081">
                  <c:v>99.234782608700002</c:v>
                </c:pt>
                <c:pt idx="3082">
                  <c:v>99.286956521700006</c:v>
                </c:pt>
                <c:pt idx="3083">
                  <c:v>99.321739130400005</c:v>
                </c:pt>
                <c:pt idx="3084">
                  <c:v>99.252173912999993</c:v>
                </c:pt>
                <c:pt idx="3085">
                  <c:v>99.217391304299994</c:v>
                </c:pt>
                <c:pt idx="3086">
                  <c:v>99.165217391300004</c:v>
                </c:pt>
                <c:pt idx="3087">
                  <c:v>99.147826086999999</c:v>
                </c:pt>
                <c:pt idx="3088">
                  <c:v>98.973913043500005</c:v>
                </c:pt>
                <c:pt idx="3089">
                  <c:v>99.008695652200004</c:v>
                </c:pt>
                <c:pt idx="3090">
                  <c:v>99.217391304299994</c:v>
                </c:pt>
                <c:pt idx="3091">
                  <c:v>99.182608695699997</c:v>
                </c:pt>
                <c:pt idx="3092">
                  <c:v>99.165217391300004</c:v>
                </c:pt>
                <c:pt idx="3093">
                  <c:v>99.2</c:v>
                </c:pt>
                <c:pt idx="3094">
                  <c:v>99.130434782600005</c:v>
                </c:pt>
                <c:pt idx="3095">
                  <c:v>99.130434782600005</c:v>
                </c:pt>
                <c:pt idx="3096">
                  <c:v>99.165217391300004</c:v>
                </c:pt>
                <c:pt idx="3097">
                  <c:v>99.234782608700002</c:v>
                </c:pt>
                <c:pt idx="3098">
                  <c:v>99.252173912999993</c:v>
                </c:pt>
                <c:pt idx="3099">
                  <c:v>99.2</c:v>
                </c:pt>
                <c:pt idx="3100">
                  <c:v>99.2</c:v>
                </c:pt>
                <c:pt idx="3101">
                  <c:v>99.286956521700006</c:v>
                </c:pt>
                <c:pt idx="3102">
                  <c:v>99.2</c:v>
                </c:pt>
                <c:pt idx="3103">
                  <c:v>99.095652173900007</c:v>
                </c:pt>
                <c:pt idx="3104">
                  <c:v>99.060869565199994</c:v>
                </c:pt>
                <c:pt idx="3105">
                  <c:v>99.078260869600001</c:v>
                </c:pt>
                <c:pt idx="3106">
                  <c:v>99.1130434783</c:v>
                </c:pt>
                <c:pt idx="3107">
                  <c:v>99.043478260900002</c:v>
                </c:pt>
                <c:pt idx="3108">
                  <c:v>99.1130434783</c:v>
                </c:pt>
                <c:pt idx="3109">
                  <c:v>99.1130434783</c:v>
                </c:pt>
                <c:pt idx="3110">
                  <c:v>99.130434782600005</c:v>
                </c:pt>
                <c:pt idx="3111">
                  <c:v>98.991304347799996</c:v>
                </c:pt>
                <c:pt idx="3112">
                  <c:v>98.817391304300003</c:v>
                </c:pt>
                <c:pt idx="3113">
                  <c:v>98.817391304300003</c:v>
                </c:pt>
                <c:pt idx="3114">
                  <c:v>98.852173913000001</c:v>
                </c:pt>
                <c:pt idx="3115">
                  <c:v>98.695652173900001</c:v>
                </c:pt>
                <c:pt idx="3116">
                  <c:v>98.521739130399993</c:v>
                </c:pt>
                <c:pt idx="3117">
                  <c:v>98.608695652199998</c:v>
                </c:pt>
                <c:pt idx="3118">
                  <c:v>98.747826087000007</c:v>
                </c:pt>
                <c:pt idx="3119">
                  <c:v>98.747826087000007</c:v>
                </c:pt>
                <c:pt idx="3120">
                  <c:v>98.539130434800001</c:v>
                </c:pt>
                <c:pt idx="3121">
                  <c:v>98.313043478300003</c:v>
                </c:pt>
                <c:pt idx="3122">
                  <c:v>98.434782608700004</c:v>
                </c:pt>
                <c:pt idx="3123">
                  <c:v>98.713043478299994</c:v>
                </c:pt>
                <c:pt idx="3124">
                  <c:v>98.747826087000007</c:v>
                </c:pt>
                <c:pt idx="3125">
                  <c:v>98.643478260899997</c:v>
                </c:pt>
                <c:pt idx="3126">
                  <c:v>98.834782608699996</c:v>
                </c:pt>
                <c:pt idx="3127">
                  <c:v>98.782608695700006</c:v>
                </c:pt>
                <c:pt idx="3128">
                  <c:v>98.765217391299998</c:v>
                </c:pt>
                <c:pt idx="3129">
                  <c:v>98.695652173900001</c:v>
                </c:pt>
                <c:pt idx="3130">
                  <c:v>98.626086956500004</c:v>
                </c:pt>
                <c:pt idx="3131">
                  <c:v>98.643478260899997</c:v>
                </c:pt>
                <c:pt idx="3132">
                  <c:v>98.556521739100006</c:v>
                </c:pt>
                <c:pt idx="3133">
                  <c:v>98.504347826100002</c:v>
                </c:pt>
                <c:pt idx="3134">
                  <c:v>98.260869565199997</c:v>
                </c:pt>
                <c:pt idx="3135">
                  <c:v>97.478260869600007</c:v>
                </c:pt>
                <c:pt idx="3136">
                  <c:v>98.278260869600004</c:v>
                </c:pt>
                <c:pt idx="3137">
                  <c:v>98.417391304299997</c:v>
                </c:pt>
                <c:pt idx="3138">
                  <c:v>98.469565217400003</c:v>
                </c:pt>
                <c:pt idx="3139">
                  <c:v>98.434782608700004</c:v>
                </c:pt>
                <c:pt idx="3140">
                  <c:v>98.469565217400003</c:v>
                </c:pt>
                <c:pt idx="3141">
                  <c:v>98.504347826100002</c:v>
                </c:pt>
                <c:pt idx="3142">
                  <c:v>98.521739130399993</c:v>
                </c:pt>
                <c:pt idx="3143">
                  <c:v>98.469565217400003</c:v>
                </c:pt>
                <c:pt idx="3144">
                  <c:v>98.486956521699994</c:v>
                </c:pt>
                <c:pt idx="3145">
                  <c:v>98.626086956500004</c:v>
                </c:pt>
                <c:pt idx="3146">
                  <c:v>98.539130434800001</c:v>
                </c:pt>
                <c:pt idx="3147">
                  <c:v>98.539130434800001</c:v>
                </c:pt>
                <c:pt idx="3148">
                  <c:v>98.556521739100006</c:v>
                </c:pt>
                <c:pt idx="3149">
                  <c:v>98.504347826100002</c:v>
                </c:pt>
                <c:pt idx="3150">
                  <c:v>98.504347826100002</c:v>
                </c:pt>
                <c:pt idx="3151">
                  <c:v>98.573913043499999</c:v>
                </c:pt>
                <c:pt idx="3152">
                  <c:v>97.773913043500002</c:v>
                </c:pt>
                <c:pt idx="3153">
                  <c:v>97.495652173899998</c:v>
                </c:pt>
                <c:pt idx="3154">
                  <c:v>98.365217391300007</c:v>
                </c:pt>
                <c:pt idx="3155">
                  <c:v>98.4</c:v>
                </c:pt>
                <c:pt idx="3156">
                  <c:v>98.417391304299997</c:v>
                </c:pt>
                <c:pt idx="3157">
                  <c:v>98.208695652200007</c:v>
                </c:pt>
                <c:pt idx="3158">
                  <c:v>98</c:v>
                </c:pt>
                <c:pt idx="3159">
                  <c:v>97.547826087000004</c:v>
                </c:pt>
                <c:pt idx="3160">
                  <c:v>97.773913043500002</c:v>
                </c:pt>
                <c:pt idx="3161">
                  <c:v>97.982608695699994</c:v>
                </c:pt>
                <c:pt idx="3162">
                  <c:v>98.034782608699999</c:v>
                </c:pt>
                <c:pt idx="3163">
                  <c:v>98.226086956499998</c:v>
                </c:pt>
                <c:pt idx="3164">
                  <c:v>98.365217391300007</c:v>
                </c:pt>
                <c:pt idx="3165">
                  <c:v>98.313043478300003</c:v>
                </c:pt>
                <c:pt idx="3166">
                  <c:v>98.208695652200007</c:v>
                </c:pt>
                <c:pt idx="3167">
                  <c:v>98.173913043499994</c:v>
                </c:pt>
                <c:pt idx="3168">
                  <c:v>98.034782608699999</c:v>
                </c:pt>
                <c:pt idx="3169">
                  <c:v>97.982608695699994</c:v>
                </c:pt>
                <c:pt idx="3170">
                  <c:v>98.121739130400002</c:v>
                </c:pt>
                <c:pt idx="3171">
                  <c:v>98.139130434799995</c:v>
                </c:pt>
                <c:pt idx="3172">
                  <c:v>98.086956521700003</c:v>
                </c:pt>
                <c:pt idx="3173">
                  <c:v>98.104347826099996</c:v>
                </c:pt>
                <c:pt idx="3174">
                  <c:v>98.191304347799999</c:v>
                </c:pt>
                <c:pt idx="3175">
                  <c:v>98.121739130400002</c:v>
                </c:pt>
                <c:pt idx="3176">
                  <c:v>98.208695652200007</c:v>
                </c:pt>
                <c:pt idx="3177">
                  <c:v>98.208695652200007</c:v>
                </c:pt>
                <c:pt idx="3178">
                  <c:v>98.1565217391</c:v>
                </c:pt>
                <c:pt idx="3179">
                  <c:v>98.208695652200007</c:v>
                </c:pt>
                <c:pt idx="3180">
                  <c:v>98.069565217399997</c:v>
                </c:pt>
                <c:pt idx="3181">
                  <c:v>98.069565217399997</c:v>
                </c:pt>
                <c:pt idx="3182">
                  <c:v>98.243478260900005</c:v>
                </c:pt>
                <c:pt idx="3183">
                  <c:v>98.313043478300003</c:v>
                </c:pt>
                <c:pt idx="3184">
                  <c:v>98.226086956499998</c:v>
                </c:pt>
                <c:pt idx="3185">
                  <c:v>97.878260869599998</c:v>
                </c:pt>
                <c:pt idx="3186">
                  <c:v>98.069565217399997</c:v>
                </c:pt>
                <c:pt idx="3187">
                  <c:v>98.104347826099996</c:v>
                </c:pt>
                <c:pt idx="3188">
                  <c:v>98.034782608699999</c:v>
                </c:pt>
                <c:pt idx="3189">
                  <c:v>98.243478260900005</c:v>
                </c:pt>
                <c:pt idx="3190">
                  <c:v>98.139130434799995</c:v>
                </c:pt>
                <c:pt idx="3191">
                  <c:v>98.139130434799995</c:v>
                </c:pt>
                <c:pt idx="3192">
                  <c:v>98.226086956499998</c:v>
                </c:pt>
                <c:pt idx="3193">
                  <c:v>98.034782608699999</c:v>
                </c:pt>
                <c:pt idx="3194">
                  <c:v>98.034782608699999</c:v>
                </c:pt>
                <c:pt idx="3195">
                  <c:v>98.034782608699999</c:v>
                </c:pt>
                <c:pt idx="3196">
                  <c:v>98.034782608699999</c:v>
                </c:pt>
                <c:pt idx="3197">
                  <c:v>97.947826086999996</c:v>
                </c:pt>
                <c:pt idx="3198">
                  <c:v>97.965217391300001</c:v>
                </c:pt>
                <c:pt idx="3199">
                  <c:v>97.860869565200005</c:v>
                </c:pt>
                <c:pt idx="3200">
                  <c:v>97.739130434800003</c:v>
                </c:pt>
                <c:pt idx="3201">
                  <c:v>98.1565217391</c:v>
                </c:pt>
                <c:pt idx="3202">
                  <c:v>98.069565217399997</c:v>
                </c:pt>
                <c:pt idx="3203">
                  <c:v>98.086956521700003</c:v>
                </c:pt>
                <c:pt idx="3204">
                  <c:v>97.965217391300001</c:v>
                </c:pt>
                <c:pt idx="3205">
                  <c:v>97.721739130399996</c:v>
                </c:pt>
                <c:pt idx="3206">
                  <c:v>97.756521739099995</c:v>
                </c:pt>
                <c:pt idx="3207">
                  <c:v>97.982608695699994</c:v>
                </c:pt>
                <c:pt idx="3208">
                  <c:v>98.069565217399997</c:v>
                </c:pt>
                <c:pt idx="3209">
                  <c:v>98.034782608699999</c:v>
                </c:pt>
                <c:pt idx="3210">
                  <c:v>98.017391304300006</c:v>
                </c:pt>
                <c:pt idx="3211">
                  <c:v>97.913043478299997</c:v>
                </c:pt>
                <c:pt idx="3212">
                  <c:v>98.121739130400002</c:v>
                </c:pt>
                <c:pt idx="3213">
                  <c:v>98.069565217399997</c:v>
                </c:pt>
                <c:pt idx="3214">
                  <c:v>98.278260869600004</c:v>
                </c:pt>
                <c:pt idx="3215">
                  <c:v>98.486956521699994</c:v>
                </c:pt>
                <c:pt idx="3216">
                  <c:v>98.452173912999996</c:v>
                </c:pt>
                <c:pt idx="3217">
                  <c:v>98.243478260900005</c:v>
                </c:pt>
                <c:pt idx="3218">
                  <c:v>98.104347826099996</c:v>
                </c:pt>
                <c:pt idx="3219">
                  <c:v>98.052173913000004</c:v>
                </c:pt>
                <c:pt idx="3220">
                  <c:v>98.486956521699994</c:v>
                </c:pt>
                <c:pt idx="3221">
                  <c:v>98.313043478300003</c:v>
                </c:pt>
                <c:pt idx="3222">
                  <c:v>98.191304347799999</c:v>
                </c:pt>
                <c:pt idx="3223">
                  <c:v>98.313043478300003</c:v>
                </c:pt>
                <c:pt idx="3224">
                  <c:v>98.469565217400003</c:v>
                </c:pt>
                <c:pt idx="3225">
                  <c:v>98.278260869600004</c:v>
                </c:pt>
                <c:pt idx="3226">
                  <c:v>98.434782608700004</c:v>
                </c:pt>
                <c:pt idx="3227">
                  <c:v>98.313043478300003</c:v>
                </c:pt>
                <c:pt idx="3228">
                  <c:v>98.434782608700004</c:v>
                </c:pt>
                <c:pt idx="3229">
                  <c:v>98.3826086957</c:v>
                </c:pt>
                <c:pt idx="3230">
                  <c:v>98.347826087000001</c:v>
                </c:pt>
                <c:pt idx="3231">
                  <c:v>98.278260869600004</c:v>
                </c:pt>
                <c:pt idx="3232">
                  <c:v>98.260869565199997</c:v>
                </c:pt>
                <c:pt idx="3233">
                  <c:v>98.278260869600004</c:v>
                </c:pt>
                <c:pt idx="3234">
                  <c:v>98.295652173899995</c:v>
                </c:pt>
                <c:pt idx="3235">
                  <c:v>98.243478260900005</c:v>
                </c:pt>
                <c:pt idx="3236">
                  <c:v>98.208695652200007</c:v>
                </c:pt>
                <c:pt idx="3237">
                  <c:v>98.330434782599994</c:v>
                </c:pt>
                <c:pt idx="3238">
                  <c:v>98.3826086957</c:v>
                </c:pt>
                <c:pt idx="3239">
                  <c:v>98.417391304299997</c:v>
                </c:pt>
                <c:pt idx="3240">
                  <c:v>98.452173912999996</c:v>
                </c:pt>
                <c:pt idx="3241">
                  <c:v>98.278260869600004</c:v>
                </c:pt>
                <c:pt idx="3242">
                  <c:v>98.365217391300007</c:v>
                </c:pt>
                <c:pt idx="3243">
                  <c:v>98.556521739100006</c:v>
                </c:pt>
                <c:pt idx="3244">
                  <c:v>98.573913043499999</c:v>
                </c:pt>
                <c:pt idx="3245">
                  <c:v>98.4</c:v>
                </c:pt>
                <c:pt idx="3246">
                  <c:v>98.417391304299997</c:v>
                </c:pt>
                <c:pt idx="3247">
                  <c:v>98.626086956500004</c:v>
                </c:pt>
                <c:pt idx="3248">
                  <c:v>98.626086956500004</c:v>
                </c:pt>
                <c:pt idx="3249">
                  <c:v>98.521739130399993</c:v>
                </c:pt>
                <c:pt idx="3250">
                  <c:v>98.504347826100002</c:v>
                </c:pt>
                <c:pt idx="3251">
                  <c:v>98.4</c:v>
                </c:pt>
                <c:pt idx="3252">
                  <c:v>98.608695652199998</c:v>
                </c:pt>
                <c:pt idx="3253">
                  <c:v>98.713043478299994</c:v>
                </c:pt>
                <c:pt idx="3254">
                  <c:v>98.608695652199998</c:v>
                </c:pt>
                <c:pt idx="3255">
                  <c:v>98.556521739100006</c:v>
                </c:pt>
                <c:pt idx="3256">
                  <c:v>98.678260869599995</c:v>
                </c:pt>
                <c:pt idx="3257">
                  <c:v>98.747826087000007</c:v>
                </c:pt>
                <c:pt idx="3258">
                  <c:v>98.747826087000007</c:v>
                </c:pt>
                <c:pt idx="3259">
                  <c:v>98.939130434800006</c:v>
                </c:pt>
                <c:pt idx="3260">
                  <c:v>98.852173913000001</c:v>
                </c:pt>
                <c:pt idx="3261">
                  <c:v>98.8869565217</c:v>
                </c:pt>
                <c:pt idx="3262">
                  <c:v>98.904347826099993</c:v>
                </c:pt>
                <c:pt idx="3263">
                  <c:v>98.8</c:v>
                </c:pt>
                <c:pt idx="3264">
                  <c:v>98.695652173900001</c:v>
                </c:pt>
                <c:pt idx="3265">
                  <c:v>98.869565217399995</c:v>
                </c:pt>
                <c:pt idx="3266">
                  <c:v>98.834782608699996</c:v>
                </c:pt>
                <c:pt idx="3267">
                  <c:v>98.7304347826</c:v>
                </c:pt>
                <c:pt idx="3268">
                  <c:v>98.643478260899997</c:v>
                </c:pt>
                <c:pt idx="3269">
                  <c:v>98.660869565200002</c:v>
                </c:pt>
                <c:pt idx="3270">
                  <c:v>98.695652173900001</c:v>
                </c:pt>
                <c:pt idx="3271">
                  <c:v>98.8</c:v>
                </c:pt>
                <c:pt idx="3272">
                  <c:v>98.7304347826</c:v>
                </c:pt>
                <c:pt idx="3273">
                  <c:v>98.782608695700006</c:v>
                </c:pt>
                <c:pt idx="3274">
                  <c:v>98.8</c:v>
                </c:pt>
                <c:pt idx="3275">
                  <c:v>98.817391304300003</c:v>
                </c:pt>
                <c:pt idx="3276">
                  <c:v>98.852173913000001</c:v>
                </c:pt>
                <c:pt idx="3277">
                  <c:v>98.869565217399995</c:v>
                </c:pt>
                <c:pt idx="3278">
                  <c:v>98.8869565217</c:v>
                </c:pt>
                <c:pt idx="3279">
                  <c:v>98.852173913000001</c:v>
                </c:pt>
                <c:pt idx="3280">
                  <c:v>98.904347826099993</c:v>
                </c:pt>
                <c:pt idx="3281">
                  <c:v>98.956521739099998</c:v>
                </c:pt>
                <c:pt idx="3282">
                  <c:v>98.817391304300003</c:v>
                </c:pt>
                <c:pt idx="3283">
                  <c:v>98.8869565217</c:v>
                </c:pt>
                <c:pt idx="3284">
                  <c:v>99.026086956499995</c:v>
                </c:pt>
                <c:pt idx="3285">
                  <c:v>99.008695652200004</c:v>
                </c:pt>
                <c:pt idx="3286">
                  <c:v>98.678260869599995</c:v>
                </c:pt>
                <c:pt idx="3287">
                  <c:v>98.626086956500004</c:v>
                </c:pt>
                <c:pt idx="3288">
                  <c:v>98.834782608699996</c:v>
                </c:pt>
                <c:pt idx="3289">
                  <c:v>98.834782608699996</c:v>
                </c:pt>
                <c:pt idx="3290">
                  <c:v>98.817391304300003</c:v>
                </c:pt>
                <c:pt idx="3291">
                  <c:v>98.869565217399995</c:v>
                </c:pt>
                <c:pt idx="3292">
                  <c:v>98.7304347826</c:v>
                </c:pt>
                <c:pt idx="3293">
                  <c:v>98.695652173900001</c:v>
                </c:pt>
                <c:pt idx="3294">
                  <c:v>98.834782608699996</c:v>
                </c:pt>
                <c:pt idx="3295">
                  <c:v>98.904347826099993</c:v>
                </c:pt>
                <c:pt idx="3296">
                  <c:v>98.8869565217</c:v>
                </c:pt>
                <c:pt idx="3297">
                  <c:v>98.852173913000001</c:v>
                </c:pt>
                <c:pt idx="3298">
                  <c:v>98.817391304300003</c:v>
                </c:pt>
                <c:pt idx="3299">
                  <c:v>98.921739130399999</c:v>
                </c:pt>
                <c:pt idx="3300">
                  <c:v>98.921739130399999</c:v>
                </c:pt>
                <c:pt idx="3301">
                  <c:v>98.956521739099998</c:v>
                </c:pt>
                <c:pt idx="3302">
                  <c:v>98.921739130399999</c:v>
                </c:pt>
                <c:pt idx="3303">
                  <c:v>98.817391304300003</c:v>
                </c:pt>
                <c:pt idx="3304">
                  <c:v>98.852173913000001</c:v>
                </c:pt>
                <c:pt idx="3305">
                  <c:v>98.8869565217</c:v>
                </c:pt>
                <c:pt idx="3306">
                  <c:v>98.817391304300003</c:v>
                </c:pt>
                <c:pt idx="3307">
                  <c:v>98.8</c:v>
                </c:pt>
                <c:pt idx="3308">
                  <c:v>98.817391304300003</c:v>
                </c:pt>
                <c:pt idx="3309">
                  <c:v>98.8</c:v>
                </c:pt>
                <c:pt idx="3310">
                  <c:v>98.695652173900001</c:v>
                </c:pt>
                <c:pt idx="3311">
                  <c:v>98.782608695700006</c:v>
                </c:pt>
                <c:pt idx="3312">
                  <c:v>98.713043478299994</c:v>
                </c:pt>
                <c:pt idx="3313">
                  <c:v>98.660869565200002</c:v>
                </c:pt>
                <c:pt idx="3314">
                  <c:v>98.713043478299994</c:v>
                </c:pt>
                <c:pt idx="3315">
                  <c:v>98.678260869599995</c:v>
                </c:pt>
                <c:pt idx="3316">
                  <c:v>98.608695652199998</c:v>
                </c:pt>
                <c:pt idx="3317">
                  <c:v>98.278260869600004</c:v>
                </c:pt>
                <c:pt idx="3318">
                  <c:v>98.486956521699994</c:v>
                </c:pt>
                <c:pt idx="3319">
                  <c:v>98.713043478299994</c:v>
                </c:pt>
                <c:pt idx="3320">
                  <c:v>98.765217391299998</c:v>
                </c:pt>
                <c:pt idx="3321">
                  <c:v>98.713043478299994</c:v>
                </c:pt>
                <c:pt idx="3322">
                  <c:v>98.678260869599995</c:v>
                </c:pt>
                <c:pt idx="3323">
                  <c:v>98.660869565200002</c:v>
                </c:pt>
                <c:pt idx="3324">
                  <c:v>98.504347826100002</c:v>
                </c:pt>
                <c:pt idx="3325">
                  <c:v>98.556521739100006</c:v>
                </c:pt>
                <c:pt idx="3326">
                  <c:v>98.573913043499999</c:v>
                </c:pt>
                <c:pt idx="3327">
                  <c:v>98.8</c:v>
                </c:pt>
                <c:pt idx="3328">
                  <c:v>98.747826087000007</c:v>
                </c:pt>
                <c:pt idx="3329">
                  <c:v>98.713043478299994</c:v>
                </c:pt>
                <c:pt idx="3330">
                  <c:v>98.626086956500004</c:v>
                </c:pt>
                <c:pt idx="3331">
                  <c:v>98.539130434800001</c:v>
                </c:pt>
                <c:pt idx="3332">
                  <c:v>98.591304347800005</c:v>
                </c:pt>
                <c:pt idx="3333">
                  <c:v>98.678260869599995</c:v>
                </c:pt>
                <c:pt idx="3334">
                  <c:v>98.695652173900001</c:v>
                </c:pt>
                <c:pt idx="3335">
                  <c:v>98.765217391299998</c:v>
                </c:pt>
                <c:pt idx="3336">
                  <c:v>98.765217391299998</c:v>
                </c:pt>
                <c:pt idx="3337">
                  <c:v>98.695652173900001</c:v>
                </c:pt>
                <c:pt idx="3338">
                  <c:v>98.695652173900001</c:v>
                </c:pt>
                <c:pt idx="3339">
                  <c:v>98.713043478299994</c:v>
                </c:pt>
                <c:pt idx="3340">
                  <c:v>98.713043478299994</c:v>
                </c:pt>
                <c:pt idx="3341">
                  <c:v>98.643478260899997</c:v>
                </c:pt>
                <c:pt idx="3342">
                  <c:v>98.834782608699996</c:v>
                </c:pt>
                <c:pt idx="3343">
                  <c:v>98.869565217399995</c:v>
                </c:pt>
                <c:pt idx="3344">
                  <c:v>98.8</c:v>
                </c:pt>
                <c:pt idx="3345">
                  <c:v>98.817391304300003</c:v>
                </c:pt>
                <c:pt idx="3346">
                  <c:v>99.060869565199994</c:v>
                </c:pt>
                <c:pt idx="3347">
                  <c:v>98.921739130399999</c:v>
                </c:pt>
                <c:pt idx="3348">
                  <c:v>98.991304347799996</c:v>
                </c:pt>
                <c:pt idx="3349">
                  <c:v>98.973913043500005</c:v>
                </c:pt>
                <c:pt idx="3350">
                  <c:v>98.904347826099993</c:v>
                </c:pt>
                <c:pt idx="3351">
                  <c:v>98.852173913000001</c:v>
                </c:pt>
                <c:pt idx="3352">
                  <c:v>98.852173913000001</c:v>
                </c:pt>
                <c:pt idx="3353">
                  <c:v>98.869565217399995</c:v>
                </c:pt>
                <c:pt idx="3354">
                  <c:v>98.8</c:v>
                </c:pt>
                <c:pt idx="3355">
                  <c:v>98.869565217399995</c:v>
                </c:pt>
                <c:pt idx="3356">
                  <c:v>98.747826087000007</c:v>
                </c:pt>
                <c:pt idx="3357">
                  <c:v>98.695652173900001</c:v>
                </c:pt>
                <c:pt idx="3358">
                  <c:v>98.695652173900001</c:v>
                </c:pt>
                <c:pt idx="3359">
                  <c:v>98.765217391299998</c:v>
                </c:pt>
                <c:pt idx="3360">
                  <c:v>98.8</c:v>
                </c:pt>
                <c:pt idx="3361">
                  <c:v>98.7304347826</c:v>
                </c:pt>
                <c:pt idx="3362">
                  <c:v>98.695652173900001</c:v>
                </c:pt>
                <c:pt idx="3363">
                  <c:v>98.695652173900001</c:v>
                </c:pt>
                <c:pt idx="3364">
                  <c:v>98.643478260899997</c:v>
                </c:pt>
                <c:pt idx="3365">
                  <c:v>98.608695652199998</c:v>
                </c:pt>
                <c:pt idx="3366">
                  <c:v>98.678260869599995</c:v>
                </c:pt>
                <c:pt idx="3367">
                  <c:v>98.852173913000001</c:v>
                </c:pt>
                <c:pt idx="3368">
                  <c:v>98.904347826099993</c:v>
                </c:pt>
                <c:pt idx="3369">
                  <c:v>98.904347826099993</c:v>
                </c:pt>
                <c:pt idx="3370">
                  <c:v>98.852173913000001</c:v>
                </c:pt>
                <c:pt idx="3371">
                  <c:v>98.8</c:v>
                </c:pt>
                <c:pt idx="3372">
                  <c:v>98.591304347800005</c:v>
                </c:pt>
                <c:pt idx="3373">
                  <c:v>98.678260869599995</c:v>
                </c:pt>
                <c:pt idx="3374">
                  <c:v>98.939130434800006</c:v>
                </c:pt>
                <c:pt idx="3375">
                  <c:v>98.8869565217</c:v>
                </c:pt>
                <c:pt idx="3376">
                  <c:v>98.834782608699996</c:v>
                </c:pt>
                <c:pt idx="3377">
                  <c:v>98.904347826099993</c:v>
                </c:pt>
                <c:pt idx="3378">
                  <c:v>98.991304347799996</c:v>
                </c:pt>
                <c:pt idx="3379">
                  <c:v>98.817391304300003</c:v>
                </c:pt>
                <c:pt idx="3380">
                  <c:v>98.8</c:v>
                </c:pt>
                <c:pt idx="3381">
                  <c:v>98.817391304300003</c:v>
                </c:pt>
                <c:pt idx="3382">
                  <c:v>98.539130434800001</c:v>
                </c:pt>
                <c:pt idx="3383">
                  <c:v>98.521739130399993</c:v>
                </c:pt>
                <c:pt idx="3384">
                  <c:v>98.765217391299998</c:v>
                </c:pt>
                <c:pt idx="3385">
                  <c:v>98.765217391299998</c:v>
                </c:pt>
                <c:pt idx="3386">
                  <c:v>98.782608695700006</c:v>
                </c:pt>
                <c:pt idx="3387">
                  <c:v>98.834782608699996</c:v>
                </c:pt>
                <c:pt idx="3388">
                  <c:v>98.8</c:v>
                </c:pt>
                <c:pt idx="3389">
                  <c:v>98.834782608699996</c:v>
                </c:pt>
                <c:pt idx="3390">
                  <c:v>98.852173913000001</c:v>
                </c:pt>
                <c:pt idx="3391">
                  <c:v>99.078260869600001</c:v>
                </c:pt>
                <c:pt idx="3392">
                  <c:v>98.904347826099993</c:v>
                </c:pt>
                <c:pt idx="3393">
                  <c:v>98.765217391299998</c:v>
                </c:pt>
                <c:pt idx="3394">
                  <c:v>98.817391304300003</c:v>
                </c:pt>
                <c:pt idx="3395">
                  <c:v>98.852173913000001</c:v>
                </c:pt>
                <c:pt idx="3396">
                  <c:v>98.869565217399995</c:v>
                </c:pt>
                <c:pt idx="3397">
                  <c:v>98.747826087000007</c:v>
                </c:pt>
                <c:pt idx="3398">
                  <c:v>98.695652173900001</c:v>
                </c:pt>
                <c:pt idx="3399">
                  <c:v>98.573913043499999</c:v>
                </c:pt>
                <c:pt idx="3400">
                  <c:v>98.591304347800005</c:v>
                </c:pt>
                <c:pt idx="3401">
                  <c:v>98.608695652199998</c:v>
                </c:pt>
                <c:pt idx="3402">
                  <c:v>98.591304347800005</c:v>
                </c:pt>
                <c:pt idx="3403">
                  <c:v>98.713043478299994</c:v>
                </c:pt>
                <c:pt idx="3404">
                  <c:v>98.7304347826</c:v>
                </c:pt>
                <c:pt idx="3405">
                  <c:v>98.678260869599995</c:v>
                </c:pt>
                <c:pt idx="3406">
                  <c:v>98.626086956500004</c:v>
                </c:pt>
                <c:pt idx="3407">
                  <c:v>98.713043478299994</c:v>
                </c:pt>
                <c:pt idx="3408">
                  <c:v>98.713043478299994</c:v>
                </c:pt>
                <c:pt idx="3409">
                  <c:v>98.539130434800001</c:v>
                </c:pt>
                <c:pt idx="3410">
                  <c:v>98.660869565200002</c:v>
                </c:pt>
                <c:pt idx="3411">
                  <c:v>98.747826087000007</c:v>
                </c:pt>
                <c:pt idx="3412">
                  <c:v>98.817391304300003</c:v>
                </c:pt>
                <c:pt idx="3413">
                  <c:v>98.765217391299998</c:v>
                </c:pt>
                <c:pt idx="3414">
                  <c:v>98.7304347826</c:v>
                </c:pt>
                <c:pt idx="3415">
                  <c:v>98.678260869599995</c:v>
                </c:pt>
                <c:pt idx="3416">
                  <c:v>98.626086956500004</c:v>
                </c:pt>
                <c:pt idx="3417">
                  <c:v>98.782608695700006</c:v>
                </c:pt>
                <c:pt idx="3418">
                  <c:v>98.7304347826</c:v>
                </c:pt>
                <c:pt idx="3419">
                  <c:v>98.747826087000007</c:v>
                </c:pt>
                <c:pt idx="3420">
                  <c:v>98.7304347826</c:v>
                </c:pt>
                <c:pt idx="3421">
                  <c:v>98.7304347826</c:v>
                </c:pt>
                <c:pt idx="3422">
                  <c:v>98.695652173900001</c:v>
                </c:pt>
                <c:pt idx="3423">
                  <c:v>98.8</c:v>
                </c:pt>
                <c:pt idx="3424">
                  <c:v>98.852173913000001</c:v>
                </c:pt>
                <c:pt idx="3425">
                  <c:v>98.713043478299994</c:v>
                </c:pt>
                <c:pt idx="3426">
                  <c:v>98.591304347800005</c:v>
                </c:pt>
                <c:pt idx="3427">
                  <c:v>98.556521739100006</c:v>
                </c:pt>
                <c:pt idx="3428">
                  <c:v>98.591304347800005</c:v>
                </c:pt>
                <c:pt idx="3429">
                  <c:v>98.591304347800005</c:v>
                </c:pt>
                <c:pt idx="3430">
                  <c:v>98.539130434800001</c:v>
                </c:pt>
                <c:pt idx="3431">
                  <c:v>98.295652173899995</c:v>
                </c:pt>
                <c:pt idx="3432">
                  <c:v>97.965217391300001</c:v>
                </c:pt>
                <c:pt idx="3433">
                  <c:v>98.765217391299998</c:v>
                </c:pt>
                <c:pt idx="3434">
                  <c:v>98.782608695700006</c:v>
                </c:pt>
                <c:pt idx="3435">
                  <c:v>98.817391304300003</c:v>
                </c:pt>
                <c:pt idx="3436">
                  <c:v>98.817391304300003</c:v>
                </c:pt>
                <c:pt idx="3437">
                  <c:v>98.852173913000001</c:v>
                </c:pt>
                <c:pt idx="3438">
                  <c:v>98.817391304300003</c:v>
                </c:pt>
                <c:pt idx="3439">
                  <c:v>98.8869565217</c:v>
                </c:pt>
                <c:pt idx="3440">
                  <c:v>98.956521739099998</c:v>
                </c:pt>
                <c:pt idx="3441">
                  <c:v>98.973913043500005</c:v>
                </c:pt>
                <c:pt idx="3442">
                  <c:v>98.834782608699996</c:v>
                </c:pt>
                <c:pt idx="3443">
                  <c:v>98.7304347826</c:v>
                </c:pt>
                <c:pt idx="3444">
                  <c:v>98.747826087000007</c:v>
                </c:pt>
                <c:pt idx="3445">
                  <c:v>98.956521739099998</c:v>
                </c:pt>
                <c:pt idx="3446">
                  <c:v>99.095652173900007</c:v>
                </c:pt>
                <c:pt idx="3447">
                  <c:v>98.852173913000001</c:v>
                </c:pt>
                <c:pt idx="3448">
                  <c:v>98.904347826099993</c:v>
                </c:pt>
                <c:pt idx="3449">
                  <c:v>98.747826087000007</c:v>
                </c:pt>
                <c:pt idx="3450">
                  <c:v>98.643478260899997</c:v>
                </c:pt>
                <c:pt idx="3451">
                  <c:v>98.695652173900001</c:v>
                </c:pt>
                <c:pt idx="3452">
                  <c:v>98.765217391299998</c:v>
                </c:pt>
                <c:pt idx="3453">
                  <c:v>98.834782608699996</c:v>
                </c:pt>
                <c:pt idx="3454">
                  <c:v>98.921739130399999</c:v>
                </c:pt>
                <c:pt idx="3455">
                  <c:v>98.904347826099993</c:v>
                </c:pt>
                <c:pt idx="3456">
                  <c:v>98.765217391299998</c:v>
                </c:pt>
                <c:pt idx="3457">
                  <c:v>98.747826087000007</c:v>
                </c:pt>
                <c:pt idx="3458">
                  <c:v>98.852173913000001</c:v>
                </c:pt>
                <c:pt idx="3459">
                  <c:v>98.626086956500004</c:v>
                </c:pt>
                <c:pt idx="3460">
                  <c:v>98.556521739100006</c:v>
                </c:pt>
                <c:pt idx="3461">
                  <c:v>98.573913043499999</c:v>
                </c:pt>
                <c:pt idx="3462">
                  <c:v>98.3826086957</c:v>
                </c:pt>
                <c:pt idx="3463">
                  <c:v>98.295652173899995</c:v>
                </c:pt>
                <c:pt idx="3464">
                  <c:v>98.365217391300007</c:v>
                </c:pt>
                <c:pt idx="3465">
                  <c:v>98.226086956499998</c:v>
                </c:pt>
                <c:pt idx="3466">
                  <c:v>98.139130434799995</c:v>
                </c:pt>
                <c:pt idx="3467">
                  <c:v>97.756521739099995</c:v>
                </c:pt>
                <c:pt idx="3468">
                  <c:v>96.608695652199998</c:v>
                </c:pt>
                <c:pt idx="3469">
                  <c:v>97.321739130400005</c:v>
                </c:pt>
                <c:pt idx="3470">
                  <c:v>98.017391304300006</c:v>
                </c:pt>
                <c:pt idx="3471">
                  <c:v>98.139130434799995</c:v>
                </c:pt>
                <c:pt idx="3472">
                  <c:v>98.243478260900005</c:v>
                </c:pt>
                <c:pt idx="3473">
                  <c:v>98.347826087000001</c:v>
                </c:pt>
                <c:pt idx="3474">
                  <c:v>98.347826087000001</c:v>
                </c:pt>
                <c:pt idx="3475">
                  <c:v>98.226086956499998</c:v>
                </c:pt>
                <c:pt idx="3476">
                  <c:v>98.417391304299997</c:v>
                </c:pt>
                <c:pt idx="3477">
                  <c:v>98.226086956499998</c:v>
                </c:pt>
                <c:pt idx="3478">
                  <c:v>98.121739130400002</c:v>
                </c:pt>
                <c:pt idx="3479">
                  <c:v>98.313043478300003</c:v>
                </c:pt>
                <c:pt idx="3480">
                  <c:v>98.086956521700003</c:v>
                </c:pt>
                <c:pt idx="3481">
                  <c:v>98.069565217399997</c:v>
                </c:pt>
                <c:pt idx="3482">
                  <c:v>98.086956521700003</c:v>
                </c:pt>
                <c:pt idx="3483">
                  <c:v>98.226086956499998</c:v>
                </c:pt>
                <c:pt idx="3484">
                  <c:v>98.191304347799999</c:v>
                </c:pt>
                <c:pt idx="3485">
                  <c:v>98.260869565199997</c:v>
                </c:pt>
                <c:pt idx="3486">
                  <c:v>98.1565217391</c:v>
                </c:pt>
                <c:pt idx="3487">
                  <c:v>98.278260869600004</c:v>
                </c:pt>
                <c:pt idx="3488">
                  <c:v>98.243478260900005</c:v>
                </c:pt>
                <c:pt idx="3489">
                  <c:v>98.121739130400002</c:v>
                </c:pt>
                <c:pt idx="3490">
                  <c:v>98.139130434799995</c:v>
                </c:pt>
                <c:pt idx="3491">
                  <c:v>98.173913043499994</c:v>
                </c:pt>
                <c:pt idx="3492">
                  <c:v>98.295652173899995</c:v>
                </c:pt>
                <c:pt idx="3493">
                  <c:v>98.330434782599994</c:v>
                </c:pt>
                <c:pt idx="3494">
                  <c:v>98.278260869600004</c:v>
                </c:pt>
                <c:pt idx="3495">
                  <c:v>98.295652173899995</c:v>
                </c:pt>
                <c:pt idx="3496">
                  <c:v>98.417391304299997</c:v>
                </c:pt>
                <c:pt idx="3497">
                  <c:v>98.330434782599994</c:v>
                </c:pt>
                <c:pt idx="3498">
                  <c:v>98.469565217400003</c:v>
                </c:pt>
                <c:pt idx="3499">
                  <c:v>98.486956521699994</c:v>
                </c:pt>
                <c:pt idx="3500">
                  <c:v>98.365217391300007</c:v>
                </c:pt>
                <c:pt idx="3501">
                  <c:v>98.486956521699994</c:v>
                </c:pt>
                <c:pt idx="3502">
                  <c:v>98.591304347800005</c:v>
                </c:pt>
                <c:pt idx="3503">
                  <c:v>98.504347826100002</c:v>
                </c:pt>
                <c:pt idx="3504">
                  <c:v>98.486956521699994</c:v>
                </c:pt>
                <c:pt idx="3505">
                  <c:v>98.504347826100002</c:v>
                </c:pt>
                <c:pt idx="3506">
                  <c:v>98.434782608700004</c:v>
                </c:pt>
                <c:pt idx="3507">
                  <c:v>98.452173912999996</c:v>
                </c:pt>
                <c:pt idx="3508">
                  <c:v>98.521739130399993</c:v>
                </c:pt>
                <c:pt idx="3509">
                  <c:v>98.660869565200002</c:v>
                </c:pt>
                <c:pt idx="3510">
                  <c:v>98.660869565200002</c:v>
                </c:pt>
                <c:pt idx="3511">
                  <c:v>98.713043478299994</c:v>
                </c:pt>
                <c:pt idx="3512">
                  <c:v>98.608695652199998</c:v>
                </c:pt>
                <c:pt idx="3513">
                  <c:v>98.434782608700004</c:v>
                </c:pt>
                <c:pt idx="3514">
                  <c:v>98.208695652200007</c:v>
                </c:pt>
                <c:pt idx="3515">
                  <c:v>97.669565217400006</c:v>
                </c:pt>
                <c:pt idx="3516">
                  <c:v>98.191304347799999</c:v>
                </c:pt>
                <c:pt idx="3517">
                  <c:v>98.086956521700003</c:v>
                </c:pt>
                <c:pt idx="3518">
                  <c:v>98.104347826099996</c:v>
                </c:pt>
                <c:pt idx="3519">
                  <c:v>98.173913043499994</c:v>
                </c:pt>
                <c:pt idx="3520">
                  <c:v>98.086956521700003</c:v>
                </c:pt>
                <c:pt idx="3521">
                  <c:v>98.017391304300006</c:v>
                </c:pt>
                <c:pt idx="3522">
                  <c:v>97.982608695699994</c:v>
                </c:pt>
                <c:pt idx="3523">
                  <c:v>98.313043478300003</c:v>
                </c:pt>
                <c:pt idx="3524">
                  <c:v>98.365217391300007</c:v>
                </c:pt>
                <c:pt idx="3525">
                  <c:v>98.365217391300007</c:v>
                </c:pt>
                <c:pt idx="3526">
                  <c:v>98.226086956499998</c:v>
                </c:pt>
                <c:pt idx="3527">
                  <c:v>98.1565217391</c:v>
                </c:pt>
                <c:pt idx="3528">
                  <c:v>98.208695652200007</c:v>
                </c:pt>
                <c:pt idx="3529">
                  <c:v>98.191304347799999</c:v>
                </c:pt>
                <c:pt idx="3530">
                  <c:v>98.034782608699999</c:v>
                </c:pt>
                <c:pt idx="3531">
                  <c:v>98.104347826099996</c:v>
                </c:pt>
                <c:pt idx="3532">
                  <c:v>98.191304347799999</c:v>
                </c:pt>
                <c:pt idx="3533">
                  <c:v>98.173913043499994</c:v>
                </c:pt>
                <c:pt idx="3534">
                  <c:v>98.313043478300003</c:v>
                </c:pt>
                <c:pt idx="3535">
                  <c:v>98.173913043499994</c:v>
                </c:pt>
                <c:pt idx="3536">
                  <c:v>98.452173912999996</c:v>
                </c:pt>
                <c:pt idx="3537">
                  <c:v>98.486956521699994</c:v>
                </c:pt>
                <c:pt idx="3538">
                  <c:v>98.469565217400003</c:v>
                </c:pt>
                <c:pt idx="3539">
                  <c:v>98.365217391300007</c:v>
                </c:pt>
                <c:pt idx="3540">
                  <c:v>98.3826086957</c:v>
                </c:pt>
                <c:pt idx="3541">
                  <c:v>98.260869565199997</c:v>
                </c:pt>
                <c:pt idx="3542">
                  <c:v>98.1565217391</c:v>
                </c:pt>
                <c:pt idx="3543">
                  <c:v>98.330434782599994</c:v>
                </c:pt>
                <c:pt idx="3544">
                  <c:v>98.226086956499998</c:v>
                </c:pt>
                <c:pt idx="3545">
                  <c:v>98.173913043499994</c:v>
                </c:pt>
                <c:pt idx="3546">
                  <c:v>98.4</c:v>
                </c:pt>
                <c:pt idx="3547">
                  <c:v>98.3826086957</c:v>
                </c:pt>
                <c:pt idx="3548">
                  <c:v>98.434782608700004</c:v>
                </c:pt>
                <c:pt idx="3549">
                  <c:v>98.347826087000001</c:v>
                </c:pt>
                <c:pt idx="3550">
                  <c:v>98.365217391300007</c:v>
                </c:pt>
                <c:pt idx="3551">
                  <c:v>98.365217391300007</c:v>
                </c:pt>
                <c:pt idx="3552">
                  <c:v>98.3826086957</c:v>
                </c:pt>
                <c:pt idx="3553">
                  <c:v>98.417391304299997</c:v>
                </c:pt>
                <c:pt idx="3554">
                  <c:v>98.4</c:v>
                </c:pt>
                <c:pt idx="3555">
                  <c:v>98.521739130399993</c:v>
                </c:pt>
                <c:pt idx="3556">
                  <c:v>98.469565217400003</c:v>
                </c:pt>
                <c:pt idx="3557">
                  <c:v>98.278260869600004</c:v>
                </c:pt>
                <c:pt idx="3558">
                  <c:v>98.104347826099996</c:v>
                </c:pt>
                <c:pt idx="3559">
                  <c:v>98.260869565199997</c:v>
                </c:pt>
                <c:pt idx="3560">
                  <c:v>98.452173912999996</c:v>
                </c:pt>
                <c:pt idx="3561">
                  <c:v>98.591304347800005</c:v>
                </c:pt>
                <c:pt idx="3562">
                  <c:v>98.626086956500004</c:v>
                </c:pt>
                <c:pt idx="3563">
                  <c:v>98.626086956500004</c:v>
                </c:pt>
                <c:pt idx="3564">
                  <c:v>98.660869565200002</c:v>
                </c:pt>
                <c:pt idx="3565">
                  <c:v>98.643478260899997</c:v>
                </c:pt>
                <c:pt idx="3566">
                  <c:v>98.591304347800005</c:v>
                </c:pt>
                <c:pt idx="3567">
                  <c:v>98.556521739100006</c:v>
                </c:pt>
                <c:pt idx="3568">
                  <c:v>98.504347826100002</c:v>
                </c:pt>
                <c:pt idx="3569">
                  <c:v>98.452173912999996</c:v>
                </c:pt>
                <c:pt idx="3570">
                  <c:v>98.452173912999996</c:v>
                </c:pt>
                <c:pt idx="3571">
                  <c:v>98.313043478300003</c:v>
                </c:pt>
                <c:pt idx="3572">
                  <c:v>97.826086956500006</c:v>
                </c:pt>
                <c:pt idx="3573">
                  <c:v>97.408695652199995</c:v>
                </c:pt>
                <c:pt idx="3574">
                  <c:v>97.1130434783</c:v>
                </c:pt>
                <c:pt idx="3575">
                  <c:v>97.669565217400006</c:v>
                </c:pt>
                <c:pt idx="3576">
                  <c:v>98.365217391300007</c:v>
                </c:pt>
                <c:pt idx="3577">
                  <c:v>98.330434782599994</c:v>
                </c:pt>
                <c:pt idx="3578">
                  <c:v>98.173913043499994</c:v>
                </c:pt>
                <c:pt idx="3579">
                  <c:v>98.278260869600004</c:v>
                </c:pt>
                <c:pt idx="3580">
                  <c:v>98.434782608700004</c:v>
                </c:pt>
                <c:pt idx="3581">
                  <c:v>98.3826086957</c:v>
                </c:pt>
                <c:pt idx="3582">
                  <c:v>98.330434782599994</c:v>
                </c:pt>
                <c:pt idx="3583">
                  <c:v>98.365217391300007</c:v>
                </c:pt>
                <c:pt idx="3584">
                  <c:v>98.4</c:v>
                </c:pt>
                <c:pt idx="3585">
                  <c:v>98.330434782599994</c:v>
                </c:pt>
                <c:pt idx="3586">
                  <c:v>98.3826086957</c:v>
                </c:pt>
                <c:pt idx="3587">
                  <c:v>98.208695652200007</c:v>
                </c:pt>
                <c:pt idx="3588">
                  <c:v>98.260869565199997</c:v>
                </c:pt>
                <c:pt idx="3589">
                  <c:v>98.330434782599994</c:v>
                </c:pt>
                <c:pt idx="3590">
                  <c:v>98.243478260900005</c:v>
                </c:pt>
                <c:pt idx="3591">
                  <c:v>98.104347826099996</c:v>
                </c:pt>
                <c:pt idx="3592">
                  <c:v>98.226086956499998</c:v>
                </c:pt>
                <c:pt idx="3593">
                  <c:v>98.191304347799999</c:v>
                </c:pt>
                <c:pt idx="3594">
                  <c:v>98.139130434799995</c:v>
                </c:pt>
                <c:pt idx="3595">
                  <c:v>98.243478260900005</c:v>
                </c:pt>
                <c:pt idx="3596">
                  <c:v>98.121739130400002</c:v>
                </c:pt>
                <c:pt idx="3597">
                  <c:v>98.052173913000004</c:v>
                </c:pt>
                <c:pt idx="3598">
                  <c:v>98.191304347799999</c:v>
                </c:pt>
                <c:pt idx="3599">
                  <c:v>98.191304347799999</c:v>
                </c:pt>
                <c:pt idx="3600">
                  <c:v>98.365217391300007</c:v>
                </c:pt>
                <c:pt idx="3601">
                  <c:v>98.347826087000001</c:v>
                </c:pt>
                <c:pt idx="3602">
                  <c:v>98.243478260900005</c:v>
                </c:pt>
                <c:pt idx="3603">
                  <c:v>98.3826086957</c:v>
                </c:pt>
                <c:pt idx="3604">
                  <c:v>98.260869565199997</c:v>
                </c:pt>
                <c:pt idx="3605">
                  <c:v>98.3826086957</c:v>
                </c:pt>
                <c:pt idx="3606">
                  <c:v>98.243478260900005</c:v>
                </c:pt>
                <c:pt idx="3607">
                  <c:v>98.208695652200007</c:v>
                </c:pt>
                <c:pt idx="3608">
                  <c:v>98.173913043499994</c:v>
                </c:pt>
                <c:pt idx="3609">
                  <c:v>98.121739130400002</c:v>
                </c:pt>
                <c:pt idx="3610">
                  <c:v>98.208695652200007</c:v>
                </c:pt>
                <c:pt idx="3611">
                  <c:v>98.139130434799995</c:v>
                </c:pt>
                <c:pt idx="3612">
                  <c:v>98.104347826099996</c:v>
                </c:pt>
                <c:pt idx="3613">
                  <c:v>98.243478260900005</c:v>
                </c:pt>
                <c:pt idx="3614">
                  <c:v>98.365217391300007</c:v>
                </c:pt>
                <c:pt idx="3615">
                  <c:v>98.347826087000001</c:v>
                </c:pt>
                <c:pt idx="3616">
                  <c:v>98.313043478300003</c:v>
                </c:pt>
                <c:pt idx="3617">
                  <c:v>98.260869565199997</c:v>
                </c:pt>
                <c:pt idx="3618">
                  <c:v>98.295652173899995</c:v>
                </c:pt>
                <c:pt idx="3619">
                  <c:v>98.121739130400002</c:v>
                </c:pt>
                <c:pt idx="3620">
                  <c:v>98.121739130400002</c:v>
                </c:pt>
                <c:pt idx="3621">
                  <c:v>98.278260869600004</c:v>
                </c:pt>
                <c:pt idx="3622">
                  <c:v>98.208695652200007</c:v>
                </c:pt>
                <c:pt idx="3623">
                  <c:v>98.121739130400002</c:v>
                </c:pt>
                <c:pt idx="3624">
                  <c:v>98.260869565199997</c:v>
                </c:pt>
                <c:pt idx="3625">
                  <c:v>98.365217391300007</c:v>
                </c:pt>
                <c:pt idx="3626">
                  <c:v>98.434782608700004</c:v>
                </c:pt>
                <c:pt idx="3627">
                  <c:v>98.434782608700004</c:v>
                </c:pt>
                <c:pt idx="3628">
                  <c:v>98.3826086957</c:v>
                </c:pt>
                <c:pt idx="3629">
                  <c:v>98.4</c:v>
                </c:pt>
                <c:pt idx="3630">
                  <c:v>98.260869565199997</c:v>
                </c:pt>
                <c:pt idx="3631">
                  <c:v>98.260869565199997</c:v>
                </c:pt>
                <c:pt idx="3632">
                  <c:v>98.330434782599994</c:v>
                </c:pt>
                <c:pt idx="3633">
                  <c:v>98.3826086957</c:v>
                </c:pt>
                <c:pt idx="3634">
                  <c:v>98.469565217400003</c:v>
                </c:pt>
                <c:pt idx="3635">
                  <c:v>98.313043478300003</c:v>
                </c:pt>
                <c:pt idx="3636">
                  <c:v>98.313043478300003</c:v>
                </c:pt>
                <c:pt idx="3637">
                  <c:v>98.452173912999996</c:v>
                </c:pt>
                <c:pt idx="3638">
                  <c:v>98.330434782599994</c:v>
                </c:pt>
                <c:pt idx="3639">
                  <c:v>98.4</c:v>
                </c:pt>
                <c:pt idx="3640">
                  <c:v>98.486956521699994</c:v>
                </c:pt>
                <c:pt idx="3641">
                  <c:v>98.591304347800005</c:v>
                </c:pt>
                <c:pt idx="3642">
                  <c:v>98.556521739100006</c:v>
                </c:pt>
                <c:pt idx="3643">
                  <c:v>98.626086956500004</c:v>
                </c:pt>
                <c:pt idx="3644">
                  <c:v>98.626086956500004</c:v>
                </c:pt>
                <c:pt idx="3645">
                  <c:v>98.765217391299998</c:v>
                </c:pt>
                <c:pt idx="3646">
                  <c:v>98.521739130399993</c:v>
                </c:pt>
                <c:pt idx="3647">
                  <c:v>98.452173912999996</c:v>
                </c:pt>
                <c:pt idx="3648">
                  <c:v>98.469565217400003</c:v>
                </c:pt>
                <c:pt idx="3649">
                  <c:v>98.608695652199998</c:v>
                </c:pt>
                <c:pt idx="3650">
                  <c:v>98.539130434800001</c:v>
                </c:pt>
                <c:pt idx="3651">
                  <c:v>98.643478260899997</c:v>
                </c:pt>
                <c:pt idx="3652">
                  <c:v>98.713043478299994</c:v>
                </c:pt>
                <c:pt idx="3653">
                  <c:v>98.626086956500004</c:v>
                </c:pt>
                <c:pt idx="3654">
                  <c:v>98.660869565200002</c:v>
                </c:pt>
                <c:pt idx="3655">
                  <c:v>98.678260869599995</c:v>
                </c:pt>
                <c:pt idx="3656">
                  <c:v>98.713043478299994</c:v>
                </c:pt>
                <c:pt idx="3657">
                  <c:v>98.8</c:v>
                </c:pt>
                <c:pt idx="3658">
                  <c:v>98.713043478299994</c:v>
                </c:pt>
                <c:pt idx="3659">
                  <c:v>98.608695652199998</c:v>
                </c:pt>
                <c:pt idx="3660">
                  <c:v>98.486956521699994</c:v>
                </c:pt>
                <c:pt idx="3661">
                  <c:v>98.469565217400003</c:v>
                </c:pt>
                <c:pt idx="3662">
                  <c:v>98.678260869599995</c:v>
                </c:pt>
                <c:pt idx="3663">
                  <c:v>98.8</c:v>
                </c:pt>
                <c:pt idx="3664">
                  <c:v>98.782608695700006</c:v>
                </c:pt>
                <c:pt idx="3665">
                  <c:v>98.817391304300003</c:v>
                </c:pt>
                <c:pt idx="3666">
                  <c:v>98.869565217399995</c:v>
                </c:pt>
                <c:pt idx="3667">
                  <c:v>98.643478260899997</c:v>
                </c:pt>
                <c:pt idx="3668">
                  <c:v>98.713043478299994</c:v>
                </c:pt>
                <c:pt idx="3669">
                  <c:v>98.608695652199998</c:v>
                </c:pt>
                <c:pt idx="3670">
                  <c:v>98.643478260899997</c:v>
                </c:pt>
                <c:pt idx="3671">
                  <c:v>98.678260869599995</c:v>
                </c:pt>
                <c:pt idx="3672">
                  <c:v>98.817391304300003</c:v>
                </c:pt>
                <c:pt idx="3673">
                  <c:v>98.713043478299994</c:v>
                </c:pt>
                <c:pt idx="3674">
                  <c:v>98.643478260899997</c:v>
                </c:pt>
                <c:pt idx="3675">
                  <c:v>98.626086956500004</c:v>
                </c:pt>
                <c:pt idx="3676">
                  <c:v>98.782608695700006</c:v>
                </c:pt>
                <c:pt idx="3677">
                  <c:v>98.834782608699996</c:v>
                </c:pt>
                <c:pt idx="3678">
                  <c:v>98.904347826099993</c:v>
                </c:pt>
                <c:pt idx="3679">
                  <c:v>98.834782608699996</c:v>
                </c:pt>
                <c:pt idx="3680">
                  <c:v>98.8869565217</c:v>
                </c:pt>
                <c:pt idx="3681">
                  <c:v>98.747826087000007</c:v>
                </c:pt>
                <c:pt idx="3682">
                  <c:v>98.713043478299994</c:v>
                </c:pt>
                <c:pt idx="3683">
                  <c:v>98.817391304300003</c:v>
                </c:pt>
                <c:pt idx="3684">
                  <c:v>98.765217391299998</c:v>
                </c:pt>
                <c:pt idx="3685">
                  <c:v>98.660869565200002</c:v>
                </c:pt>
                <c:pt idx="3686">
                  <c:v>98.782608695700006</c:v>
                </c:pt>
                <c:pt idx="3687">
                  <c:v>98.678260869599995</c:v>
                </c:pt>
                <c:pt idx="3688">
                  <c:v>98.608695652199998</c:v>
                </c:pt>
                <c:pt idx="3689">
                  <c:v>98.469565217400003</c:v>
                </c:pt>
                <c:pt idx="3690">
                  <c:v>98.347826087000001</c:v>
                </c:pt>
                <c:pt idx="3691">
                  <c:v>98.521739130399993</c:v>
                </c:pt>
                <c:pt idx="3692">
                  <c:v>98.591304347800005</c:v>
                </c:pt>
                <c:pt idx="3693">
                  <c:v>98.591304347800005</c:v>
                </c:pt>
                <c:pt idx="3694">
                  <c:v>98.573913043499999</c:v>
                </c:pt>
                <c:pt idx="3695">
                  <c:v>98.521739130399993</c:v>
                </c:pt>
                <c:pt idx="3696">
                  <c:v>98.539130434800001</c:v>
                </c:pt>
                <c:pt idx="3697">
                  <c:v>98.504347826100002</c:v>
                </c:pt>
                <c:pt idx="3698">
                  <c:v>98.486956521699994</c:v>
                </c:pt>
                <c:pt idx="3699">
                  <c:v>98.608695652199998</c:v>
                </c:pt>
                <c:pt idx="3700">
                  <c:v>98.556521739100006</c:v>
                </c:pt>
                <c:pt idx="3701">
                  <c:v>98.695652173900001</c:v>
                </c:pt>
                <c:pt idx="3702">
                  <c:v>98.7304347826</c:v>
                </c:pt>
                <c:pt idx="3703">
                  <c:v>98.765217391299998</c:v>
                </c:pt>
                <c:pt idx="3704">
                  <c:v>98.591304347800005</c:v>
                </c:pt>
                <c:pt idx="3705">
                  <c:v>98.539130434800001</c:v>
                </c:pt>
                <c:pt idx="3706">
                  <c:v>98.695652173900001</c:v>
                </c:pt>
                <c:pt idx="3707">
                  <c:v>98.608695652199998</c:v>
                </c:pt>
                <c:pt idx="3708">
                  <c:v>98.608695652199998</c:v>
                </c:pt>
                <c:pt idx="3709">
                  <c:v>98.608695652199998</c:v>
                </c:pt>
                <c:pt idx="3710">
                  <c:v>98.591304347800005</c:v>
                </c:pt>
                <c:pt idx="3711">
                  <c:v>98.504347826100002</c:v>
                </c:pt>
                <c:pt idx="3712">
                  <c:v>98.504347826100002</c:v>
                </c:pt>
                <c:pt idx="3713">
                  <c:v>98.626086956500004</c:v>
                </c:pt>
                <c:pt idx="3714">
                  <c:v>98.660869565200002</c:v>
                </c:pt>
                <c:pt idx="3715">
                  <c:v>98.521739130399993</c:v>
                </c:pt>
                <c:pt idx="3716">
                  <c:v>98.4</c:v>
                </c:pt>
                <c:pt idx="3717">
                  <c:v>98.365217391300007</c:v>
                </c:pt>
                <c:pt idx="3718">
                  <c:v>98.626086956500004</c:v>
                </c:pt>
                <c:pt idx="3719">
                  <c:v>98.556521739100006</c:v>
                </c:pt>
                <c:pt idx="3720">
                  <c:v>98.539130434800001</c:v>
                </c:pt>
                <c:pt idx="3721">
                  <c:v>98.678260869599995</c:v>
                </c:pt>
                <c:pt idx="3722">
                  <c:v>98.608695652199998</c:v>
                </c:pt>
                <c:pt idx="3723">
                  <c:v>98.660869565200002</c:v>
                </c:pt>
                <c:pt idx="3724">
                  <c:v>98.4</c:v>
                </c:pt>
                <c:pt idx="3725">
                  <c:v>98.591304347800005</c:v>
                </c:pt>
                <c:pt idx="3726">
                  <c:v>98.608695652199998</c:v>
                </c:pt>
                <c:pt idx="3727">
                  <c:v>98.573913043499999</c:v>
                </c:pt>
                <c:pt idx="3728">
                  <c:v>98.556521739100006</c:v>
                </c:pt>
                <c:pt idx="3729">
                  <c:v>98.486956521699994</c:v>
                </c:pt>
                <c:pt idx="3730">
                  <c:v>98.226086956499998</c:v>
                </c:pt>
                <c:pt idx="3731">
                  <c:v>98.191304347799999</c:v>
                </c:pt>
                <c:pt idx="3732">
                  <c:v>97.860869565200005</c:v>
                </c:pt>
                <c:pt idx="3733">
                  <c:v>98.104347826099996</c:v>
                </c:pt>
                <c:pt idx="3734">
                  <c:v>98.208695652200007</c:v>
                </c:pt>
                <c:pt idx="3735">
                  <c:v>98.295652173899995</c:v>
                </c:pt>
                <c:pt idx="3736">
                  <c:v>98.365217391300007</c:v>
                </c:pt>
                <c:pt idx="3737">
                  <c:v>98.313043478300003</c:v>
                </c:pt>
                <c:pt idx="3738">
                  <c:v>98.313043478300003</c:v>
                </c:pt>
                <c:pt idx="3739">
                  <c:v>98.3826086957</c:v>
                </c:pt>
                <c:pt idx="3740">
                  <c:v>98.4</c:v>
                </c:pt>
                <c:pt idx="3741">
                  <c:v>98.330434782599994</c:v>
                </c:pt>
                <c:pt idx="3742">
                  <c:v>98.347826087000001</c:v>
                </c:pt>
                <c:pt idx="3743">
                  <c:v>98.434782608700004</c:v>
                </c:pt>
                <c:pt idx="3744">
                  <c:v>98.452173912999996</c:v>
                </c:pt>
                <c:pt idx="3745">
                  <c:v>98.208695652200007</c:v>
                </c:pt>
                <c:pt idx="3746">
                  <c:v>98.278260869600004</c:v>
                </c:pt>
                <c:pt idx="3747">
                  <c:v>98.1565217391</c:v>
                </c:pt>
                <c:pt idx="3748">
                  <c:v>98.104347826099996</c:v>
                </c:pt>
                <c:pt idx="3749">
                  <c:v>98.330434782599994</c:v>
                </c:pt>
                <c:pt idx="3750">
                  <c:v>98.173913043499994</c:v>
                </c:pt>
                <c:pt idx="3751">
                  <c:v>98.3826086957</c:v>
                </c:pt>
                <c:pt idx="3752">
                  <c:v>98.330434782599994</c:v>
                </c:pt>
                <c:pt idx="3753">
                  <c:v>98.260869565199997</c:v>
                </c:pt>
                <c:pt idx="3754">
                  <c:v>98.417391304299997</c:v>
                </c:pt>
                <c:pt idx="3755">
                  <c:v>98.347826087000001</c:v>
                </c:pt>
                <c:pt idx="3756">
                  <c:v>98.504347826100002</c:v>
                </c:pt>
                <c:pt idx="3757">
                  <c:v>98.434782608700004</c:v>
                </c:pt>
                <c:pt idx="3758">
                  <c:v>98.347826087000001</c:v>
                </c:pt>
                <c:pt idx="3759">
                  <c:v>98.330434782599994</c:v>
                </c:pt>
                <c:pt idx="3760">
                  <c:v>98.278260869600004</c:v>
                </c:pt>
                <c:pt idx="3761">
                  <c:v>98.191304347799999</c:v>
                </c:pt>
                <c:pt idx="3762">
                  <c:v>98.243478260900005</c:v>
                </c:pt>
                <c:pt idx="3763">
                  <c:v>98.139130434799995</c:v>
                </c:pt>
                <c:pt idx="3764">
                  <c:v>98.069565217399997</c:v>
                </c:pt>
                <c:pt idx="3765">
                  <c:v>98.017391304300006</c:v>
                </c:pt>
                <c:pt idx="3766">
                  <c:v>98.139130434799995</c:v>
                </c:pt>
                <c:pt idx="3767">
                  <c:v>97.495652173899998</c:v>
                </c:pt>
                <c:pt idx="3768">
                  <c:v>97.808695652200001</c:v>
                </c:pt>
                <c:pt idx="3769">
                  <c:v>98.034782608699999</c:v>
                </c:pt>
                <c:pt idx="3770">
                  <c:v>98.104347826099996</c:v>
                </c:pt>
                <c:pt idx="3771">
                  <c:v>98.173913043499994</c:v>
                </c:pt>
                <c:pt idx="3772">
                  <c:v>98.226086956499998</c:v>
                </c:pt>
                <c:pt idx="3773">
                  <c:v>98.347826087000001</c:v>
                </c:pt>
                <c:pt idx="3774">
                  <c:v>98.504347826100002</c:v>
                </c:pt>
                <c:pt idx="3775">
                  <c:v>98.452173912999996</c:v>
                </c:pt>
                <c:pt idx="3776">
                  <c:v>98.347826087000001</c:v>
                </c:pt>
                <c:pt idx="3777">
                  <c:v>98.365217391300007</c:v>
                </c:pt>
                <c:pt idx="3778">
                  <c:v>98.4</c:v>
                </c:pt>
                <c:pt idx="3779">
                  <c:v>98.469565217400003</c:v>
                </c:pt>
                <c:pt idx="3780">
                  <c:v>98.539130434800001</c:v>
                </c:pt>
                <c:pt idx="3781">
                  <c:v>98.452173912999996</c:v>
                </c:pt>
                <c:pt idx="3782">
                  <c:v>98.486956521699994</c:v>
                </c:pt>
                <c:pt idx="3783">
                  <c:v>98.504347826100002</c:v>
                </c:pt>
                <c:pt idx="3784">
                  <c:v>98.452173912999996</c:v>
                </c:pt>
                <c:pt idx="3785">
                  <c:v>98.486956521699994</c:v>
                </c:pt>
                <c:pt idx="3786">
                  <c:v>98.486956521699994</c:v>
                </c:pt>
                <c:pt idx="3787">
                  <c:v>98.208695652200007</c:v>
                </c:pt>
                <c:pt idx="3788">
                  <c:v>98.052173913000004</c:v>
                </c:pt>
                <c:pt idx="3789">
                  <c:v>98.121739130400002</c:v>
                </c:pt>
                <c:pt idx="3790">
                  <c:v>98.347826087000001</c:v>
                </c:pt>
                <c:pt idx="3791">
                  <c:v>98.208695652200007</c:v>
                </c:pt>
                <c:pt idx="3792">
                  <c:v>98.121739130400002</c:v>
                </c:pt>
                <c:pt idx="3793">
                  <c:v>98.243478260900005</c:v>
                </c:pt>
                <c:pt idx="3794">
                  <c:v>98.226086956499998</c:v>
                </c:pt>
                <c:pt idx="3795">
                  <c:v>98.104347826099996</c:v>
                </c:pt>
                <c:pt idx="3796">
                  <c:v>98.1565217391</c:v>
                </c:pt>
                <c:pt idx="3797">
                  <c:v>98.191304347799999</c:v>
                </c:pt>
                <c:pt idx="3798">
                  <c:v>98.086956521700003</c:v>
                </c:pt>
                <c:pt idx="3799">
                  <c:v>98</c:v>
                </c:pt>
                <c:pt idx="3800">
                  <c:v>98.034782608699999</c:v>
                </c:pt>
                <c:pt idx="3801">
                  <c:v>98.278260869600004</c:v>
                </c:pt>
                <c:pt idx="3802">
                  <c:v>98.4</c:v>
                </c:pt>
                <c:pt idx="3803">
                  <c:v>98.226086956499998</c:v>
                </c:pt>
                <c:pt idx="3804">
                  <c:v>98.226086956499998</c:v>
                </c:pt>
                <c:pt idx="3805">
                  <c:v>98.260869565199997</c:v>
                </c:pt>
                <c:pt idx="3806">
                  <c:v>98.330434782599994</c:v>
                </c:pt>
                <c:pt idx="3807">
                  <c:v>98.365217391300007</c:v>
                </c:pt>
                <c:pt idx="3808">
                  <c:v>97.965217391300001</c:v>
                </c:pt>
                <c:pt idx="3809">
                  <c:v>96.434782608700004</c:v>
                </c:pt>
                <c:pt idx="3810">
                  <c:v>97.773913043500002</c:v>
                </c:pt>
                <c:pt idx="3811">
                  <c:v>98.556521739100006</c:v>
                </c:pt>
                <c:pt idx="3812">
                  <c:v>98.539130434800001</c:v>
                </c:pt>
                <c:pt idx="3813">
                  <c:v>98.4</c:v>
                </c:pt>
                <c:pt idx="3814">
                  <c:v>98.313043478300003</c:v>
                </c:pt>
                <c:pt idx="3815">
                  <c:v>98.104347826099996</c:v>
                </c:pt>
                <c:pt idx="3816">
                  <c:v>98.313043478300003</c:v>
                </c:pt>
                <c:pt idx="3817">
                  <c:v>98.3826086957</c:v>
                </c:pt>
                <c:pt idx="3818">
                  <c:v>98.539130434800001</c:v>
                </c:pt>
                <c:pt idx="3819">
                  <c:v>98.539130434800001</c:v>
                </c:pt>
                <c:pt idx="3820">
                  <c:v>98.591304347800005</c:v>
                </c:pt>
                <c:pt idx="3821">
                  <c:v>98.504347826100002</c:v>
                </c:pt>
                <c:pt idx="3822">
                  <c:v>98.313043478300003</c:v>
                </c:pt>
                <c:pt idx="3823">
                  <c:v>98.434782608700004</c:v>
                </c:pt>
                <c:pt idx="3824">
                  <c:v>98.4</c:v>
                </c:pt>
                <c:pt idx="3825">
                  <c:v>98.556521739100006</c:v>
                </c:pt>
                <c:pt idx="3826">
                  <c:v>98.626086956500004</c:v>
                </c:pt>
                <c:pt idx="3827">
                  <c:v>98.539130434800001</c:v>
                </c:pt>
                <c:pt idx="3828">
                  <c:v>98.591304347800005</c:v>
                </c:pt>
                <c:pt idx="3829">
                  <c:v>98.539130434800001</c:v>
                </c:pt>
                <c:pt idx="3830">
                  <c:v>98.608695652199998</c:v>
                </c:pt>
                <c:pt idx="3831">
                  <c:v>98.713043478299994</c:v>
                </c:pt>
                <c:pt idx="3832">
                  <c:v>98.643478260899997</c:v>
                </c:pt>
                <c:pt idx="3833">
                  <c:v>98.3826086957</c:v>
                </c:pt>
                <c:pt idx="3834">
                  <c:v>98.365217391300007</c:v>
                </c:pt>
                <c:pt idx="3835">
                  <c:v>98.556521739100006</c:v>
                </c:pt>
                <c:pt idx="3836">
                  <c:v>98.573913043499999</c:v>
                </c:pt>
                <c:pt idx="3837">
                  <c:v>98.591304347800005</c:v>
                </c:pt>
                <c:pt idx="3838">
                  <c:v>98.608695652199998</c:v>
                </c:pt>
                <c:pt idx="3839">
                  <c:v>98.660869565200002</c:v>
                </c:pt>
                <c:pt idx="3840">
                  <c:v>98.591304347800005</c:v>
                </c:pt>
                <c:pt idx="3841">
                  <c:v>98.469565217400003</c:v>
                </c:pt>
                <c:pt idx="3842">
                  <c:v>98.556521739100006</c:v>
                </c:pt>
                <c:pt idx="3843">
                  <c:v>98.486956521699994</c:v>
                </c:pt>
                <c:pt idx="3844">
                  <c:v>98.365217391300007</c:v>
                </c:pt>
                <c:pt idx="3845">
                  <c:v>98.1565217391</c:v>
                </c:pt>
                <c:pt idx="3846">
                  <c:v>98.243478260900005</c:v>
                </c:pt>
                <c:pt idx="3847">
                  <c:v>98.434782608700004</c:v>
                </c:pt>
                <c:pt idx="3848">
                  <c:v>98.295652173899995</c:v>
                </c:pt>
                <c:pt idx="3849">
                  <c:v>98.3826086957</c:v>
                </c:pt>
                <c:pt idx="3850">
                  <c:v>98.278260869600004</c:v>
                </c:pt>
                <c:pt idx="3851">
                  <c:v>98.260869565199997</c:v>
                </c:pt>
                <c:pt idx="3852">
                  <c:v>98.034782608699999</c:v>
                </c:pt>
                <c:pt idx="3853">
                  <c:v>98.086956521700003</c:v>
                </c:pt>
                <c:pt idx="3854">
                  <c:v>98.1565217391</c:v>
                </c:pt>
                <c:pt idx="3855">
                  <c:v>98.086956521700003</c:v>
                </c:pt>
                <c:pt idx="3856">
                  <c:v>98.173913043499994</c:v>
                </c:pt>
                <c:pt idx="3857">
                  <c:v>97.826086956500006</c:v>
                </c:pt>
                <c:pt idx="3858">
                  <c:v>97.391304347800002</c:v>
                </c:pt>
                <c:pt idx="3859">
                  <c:v>98.121739130400002</c:v>
                </c:pt>
                <c:pt idx="3860">
                  <c:v>98.295652173899995</c:v>
                </c:pt>
                <c:pt idx="3861">
                  <c:v>98.260869565199997</c:v>
                </c:pt>
                <c:pt idx="3862">
                  <c:v>98.191304347799999</c:v>
                </c:pt>
                <c:pt idx="3863">
                  <c:v>98.208695652200007</c:v>
                </c:pt>
                <c:pt idx="3864">
                  <c:v>98.295652173899995</c:v>
                </c:pt>
                <c:pt idx="3865">
                  <c:v>98.295652173899995</c:v>
                </c:pt>
                <c:pt idx="3866">
                  <c:v>98.347826087000001</c:v>
                </c:pt>
                <c:pt idx="3867">
                  <c:v>98.1565217391</c:v>
                </c:pt>
                <c:pt idx="3868">
                  <c:v>98</c:v>
                </c:pt>
                <c:pt idx="3869">
                  <c:v>97.860869565200005</c:v>
                </c:pt>
                <c:pt idx="3870">
                  <c:v>97.930434782600003</c:v>
                </c:pt>
                <c:pt idx="3871">
                  <c:v>97.895652173900004</c:v>
                </c:pt>
                <c:pt idx="3872">
                  <c:v>97.860869565200005</c:v>
                </c:pt>
                <c:pt idx="3873">
                  <c:v>97.478260869600007</c:v>
                </c:pt>
                <c:pt idx="3874">
                  <c:v>97.756521739099995</c:v>
                </c:pt>
                <c:pt idx="3875">
                  <c:v>97.826086956500006</c:v>
                </c:pt>
                <c:pt idx="3876">
                  <c:v>96.486956521699994</c:v>
                </c:pt>
                <c:pt idx="3877">
                  <c:v>97.165217391300004</c:v>
                </c:pt>
                <c:pt idx="3878">
                  <c:v>97.721739130399996</c:v>
                </c:pt>
                <c:pt idx="3879">
                  <c:v>98.069565217399997</c:v>
                </c:pt>
                <c:pt idx="3880">
                  <c:v>98.034782608699999</c:v>
                </c:pt>
                <c:pt idx="3881">
                  <c:v>97.982608695699994</c:v>
                </c:pt>
                <c:pt idx="3882">
                  <c:v>97.930434782600003</c:v>
                </c:pt>
                <c:pt idx="3883">
                  <c:v>97.495652173899998</c:v>
                </c:pt>
                <c:pt idx="3884">
                  <c:v>97.965217391300001</c:v>
                </c:pt>
                <c:pt idx="3885">
                  <c:v>98.069565217399997</c:v>
                </c:pt>
                <c:pt idx="3886">
                  <c:v>98.052173913000004</c:v>
                </c:pt>
                <c:pt idx="3887">
                  <c:v>98.104347826099996</c:v>
                </c:pt>
                <c:pt idx="3888">
                  <c:v>97.982608695699994</c:v>
                </c:pt>
                <c:pt idx="3889">
                  <c:v>97.773913043500002</c:v>
                </c:pt>
                <c:pt idx="3890">
                  <c:v>97.252173912999993</c:v>
                </c:pt>
                <c:pt idx="3891">
                  <c:v>97.495652173899998</c:v>
                </c:pt>
                <c:pt idx="3892">
                  <c:v>97.391304347800002</c:v>
                </c:pt>
                <c:pt idx="3893">
                  <c:v>97.391304347800002</c:v>
                </c:pt>
                <c:pt idx="3894">
                  <c:v>97.652173912999999</c:v>
                </c:pt>
                <c:pt idx="3895">
                  <c:v>97.547826087000004</c:v>
                </c:pt>
                <c:pt idx="3896">
                  <c:v>97.2</c:v>
                </c:pt>
                <c:pt idx="3897">
                  <c:v>96.817391304300003</c:v>
                </c:pt>
                <c:pt idx="3898">
                  <c:v>97.182608695699997</c:v>
                </c:pt>
                <c:pt idx="3899">
                  <c:v>97.495652173899998</c:v>
                </c:pt>
                <c:pt idx="3900">
                  <c:v>97.582608695700003</c:v>
                </c:pt>
                <c:pt idx="3901">
                  <c:v>97.478260869600007</c:v>
                </c:pt>
                <c:pt idx="3902">
                  <c:v>97.460869565199999</c:v>
                </c:pt>
                <c:pt idx="3903">
                  <c:v>97.373913043499996</c:v>
                </c:pt>
                <c:pt idx="3904">
                  <c:v>97.165217391300004</c:v>
                </c:pt>
                <c:pt idx="3905">
                  <c:v>96.904347826099993</c:v>
                </c:pt>
                <c:pt idx="3906">
                  <c:v>96.713043478299994</c:v>
                </c:pt>
                <c:pt idx="3907">
                  <c:v>94.8</c:v>
                </c:pt>
                <c:pt idx="3908">
                  <c:v>94.869565217399995</c:v>
                </c:pt>
                <c:pt idx="3909">
                  <c:v>97.147826086999999</c:v>
                </c:pt>
                <c:pt idx="3910">
                  <c:v>97.408695652199995</c:v>
                </c:pt>
                <c:pt idx="3911">
                  <c:v>97.878260869599998</c:v>
                </c:pt>
                <c:pt idx="3912">
                  <c:v>97.913043478299997</c:v>
                </c:pt>
                <c:pt idx="3913">
                  <c:v>97.443478260899994</c:v>
                </c:pt>
                <c:pt idx="3914">
                  <c:v>96.626086956500004</c:v>
                </c:pt>
                <c:pt idx="3915">
                  <c:v>96.330434782599994</c:v>
                </c:pt>
                <c:pt idx="3916">
                  <c:v>97.321739130400005</c:v>
                </c:pt>
                <c:pt idx="3917">
                  <c:v>97.6173913043</c:v>
                </c:pt>
                <c:pt idx="3918">
                  <c:v>97.756521739099995</c:v>
                </c:pt>
                <c:pt idx="3919">
                  <c:v>97.547826087000004</c:v>
                </c:pt>
                <c:pt idx="3920">
                  <c:v>97.652173912999999</c:v>
                </c:pt>
                <c:pt idx="3921">
                  <c:v>97.930434782600003</c:v>
                </c:pt>
                <c:pt idx="3922">
                  <c:v>98.278260869600004</c:v>
                </c:pt>
                <c:pt idx="3923">
                  <c:v>98.3826086957</c:v>
                </c:pt>
                <c:pt idx="3924">
                  <c:v>98.434782608700004</c:v>
                </c:pt>
                <c:pt idx="3925">
                  <c:v>98.347826087000001</c:v>
                </c:pt>
                <c:pt idx="3926">
                  <c:v>98.278260869600004</c:v>
                </c:pt>
                <c:pt idx="3927">
                  <c:v>98.313043478300003</c:v>
                </c:pt>
                <c:pt idx="3928">
                  <c:v>98.278260869600004</c:v>
                </c:pt>
                <c:pt idx="3929">
                  <c:v>98.173913043499994</c:v>
                </c:pt>
                <c:pt idx="3930">
                  <c:v>98.191304347799999</c:v>
                </c:pt>
                <c:pt idx="3931">
                  <c:v>98.121739130400002</c:v>
                </c:pt>
                <c:pt idx="3932">
                  <c:v>98.086956521700003</c:v>
                </c:pt>
                <c:pt idx="3933">
                  <c:v>98.173913043499994</c:v>
                </c:pt>
                <c:pt idx="3934">
                  <c:v>98.208695652200007</c:v>
                </c:pt>
                <c:pt idx="3935">
                  <c:v>98.086956521700003</c:v>
                </c:pt>
                <c:pt idx="3936">
                  <c:v>97.947826086999996</c:v>
                </c:pt>
                <c:pt idx="3937">
                  <c:v>97.913043478299997</c:v>
                </c:pt>
                <c:pt idx="3938">
                  <c:v>97.669565217400006</c:v>
                </c:pt>
                <c:pt idx="3939">
                  <c:v>96.869565217399995</c:v>
                </c:pt>
                <c:pt idx="3940">
                  <c:v>97.060869565199994</c:v>
                </c:pt>
                <c:pt idx="3941">
                  <c:v>97.982608695699994</c:v>
                </c:pt>
                <c:pt idx="3942">
                  <c:v>98.330434782599994</c:v>
                </c:pt>
                <c:pt idx="3943">
                  <c:v>98.486956521699994</c:v>
                </c:pt>
                <c:pt idx="3944">
                  <c:v>98.504347826100002</c:v>
                </c:pt>
                <c:pt idx="3945">
                  <c:v>98.626086956500004</c:v>
                </c:pt>
                <c:pt idx="3946">
                  <c:v>98.504347826100002</c:v>
                </c:pt>
                <c:pt idx="3947">
                  <c:v>98.313043478300003</c:v>
                </c:pt>
                <c:pt idx="3948">
                  <c:v>98.086956521700003</c:v>
                </c:pt>
                <c:pt idx="3949">
                  <c:v>98</c:v>
                </c:pt>
                <c:pt idx="3950">
                  <c:v>98.104347826099996</c:v>
                </c:pt>
                <c:pt idx="3951">
                  <c:v>98.139130434799995</c:v>
                </c:pt>
                <c:pt idx="3952">
                  <c:v>98.086956521700003</c:v>
                </c:pt>
                <c:pt idx="3953">
                  <c:v>98.243478260900005</c:v>
                </c:pt>
                <c:pt idx="3954">
                  <c:v>98.208695652200007</c:v>
                </c:pt>
                <c:pt idx="3955">
                  <c:v>98.052173913000004</c:v>
                </c:pt>
                <c:pt idx="3956">
                  <c:v>98.121739130400002</c:v>
                </c:pt>
                <c:pt idx="3957">
                  <c:v>98.173913043499994</c:v>
                </c:pt>
                <c:pt idx="3958">
                  <c:v>98.139130434799995</c:v>
                </c:pt>
                <c:pt idx="3959">
                  <c:v>98.1565217391</c:v>
                </c:pt>
                <c:pt idx="3960">
                  <c:v>98.139130434799995</c:v>
                </c:pt>
                <c:pt idx="3961">
                  <c:v>98.121739130400002</c:v>
                </c:pt>
                <c:pt idx="3962">
                  <c:v>97.339130434799998</c:v>
                </c:pt>
                <c:pt idx="3963">
                  <c:v>96.591304347800005</c:v>
                </c:pt>
                <c:pt idx="3964">
                  <c:v>97.773913043500002</c:v>
                </c:pt>
                <c:pt idx="3965">
                  <c:v>98.034782608699999</c:v>
                </c:pt>
                <c:pt idx="3966">
                  <c:v>98.052173913000004</c:v>
                </c:pt>
                <c:pt idx="3967">
                  <c:v>98.121739130400002</c:v>
                </c:pt>
                <c:pt idx="3968">
                  <c:v>98.017391304300006</c:v>
                </c:pt>
                <c:pt idx="3969">
                  <c:v>97.965217391300001</c:v>
                </c:pt>
                <c:pt idx="3970">
                  <c:v>98.052173913000004</c:v>
                </c:pt>
                <c:pt idx="3971">
                  <c:v>98.173913043499994</c:v>
                </c:pt>
                <c:pt idx="3972">
                  <c:v>98.295652173899995</c:v>
                </c:pt>
                <c:pt idx="3973">
                  <c:v>98.052173913000004</c:v>
                </c:pt>
                <c:pt idx="3974">
                  <c:v>98.104347826099996</c:v>
                </c:pt>
                <c:pt idx="3975">
                  <c:v>98.295652173899995</c:v>
                </c:pt>
                <c:pt idx="3976">
                  <c:v>98.260869565199997</c:v>
                </c:pt>
                <c:pt idx="3977">
                  <c:v>98.243478260900005</c:v>
                </c:pt>
                <c:pt idx="3978">
                  <c:v>98.278260869600004</c:v>
                </c:pt>
                <c:pt idx="3979">
                  <c:v>98.452173912999996</c:v>
                </c:pt>
                <c:pt idx="3980">
                  <c:v>98.504347826100002</c:v>
                </c:pt>
                <c:pt idx="3981">
                  <c:v>98.504347826100002</c:v>
                </c:pt>
                <c:pt idx="3982">
                  <c:v>98.643478260899997</c:v>
                </c:pt>
                <c:pt idx="3983">
                  <c:v>98.8</c:v>
                </c:pt>
                <c:pt idx="3984">
                  <c:v>98.939130434800006</c:v>
                </c:pt>
                <c:pt idx="3985">
                  <c:v>98.660869565200002</c:v>
                </c:pt>
                <c:pt idx="3986">
                  <c:v>98.695652173900001</c:v>
                </c:pt>
                <c:pt idx="3987">
                  <c:v>98.713043478299994</c:v>
                </c:pt>
                <c:pt idx="3988">
                  <c:v>98.695652173900001</c:v>
                </c:pt>
                <c:pt idx="3989">
                  <c:v>98.643478260899997</c:v>
                </c:pt>
                <c:pt idx="3990">
                  <c:v>98.556521739100006</c:v>
                </c:pt>
                <c:pt idx="3991">
                  <c:v>98.469565217400003</c:v>
                </c:pt>
                <c:pt idx="3992">
                  <c:v>98.278260869600004</c:v>
                </c:pt>
                <c:pt idx="3993">
                  <c:v>97.165217391300004</c:v>
                </c:pt>
                <c:pt idx="3994">
                  <c:v>97.478260869600007</c:v>
                </c:pt>
                <c:pt idx="3995">
                  <c:v>98.330434782599994</c:v>
                </c:pt>
                <c:pt idx="3996">
                  <c:v>98.504347826100002</c:v>
                </c:pt>
                <c:pt idx="3997">
                  <c:v>98.539130434800001</c:v>
                </c:pt>
                <c:pt idx="3998">
                  <c:v>98.347826087000001</c:v>
                </c:pt>
                <c:pt idx="3999">
                  <c:v>98.365217391300007</c:v>
                </c:pt>
                <c:pt idx="4000">
                  <c:v>98.347826087000001</c:v>
                </c:pt>
                <c:pt idx="4001">
                  <c:v>98.313043478300003</c:v>
                </c:pt>
                <c:pt idx="4002">
                  <c:v>98.539130434800001</c:v>
                </c:pt>
                <c:pt idx="4003">
                  <c:v>98.452173912999996</c:v>
                </c:pt>
                <c:pt idx="4004">
                  <c:v>98.191304347799999</c:v>
                </c:pt>
                <c:pt idx="4005">
                  <c:v>98.469565217400003</c:v>
                </c:pt>
                <c:pt idx="4006">
                  <c:v>98.608695652199998</c:v>
                </c:pt>
                <c:pt idx="4007">
                  <c:v>98.539130434800001</c:v>
                </c:pt>
                <c:pt idx="4008">
                  <c:v>98.521739130399993</c:v>
                </c:pt>
                <c:pt idx="4009">
                  <c:v>98.556521739100006</c:v>
                </c:pt>
                <c:pt idx="4010">
                  <c:v>98.591304347800005</c:v>
                </c:pt>
                <c:pt idx="4011">
                  <c:v>98.504347826100002</c:v>
                </c:pt>
                <c:pt idx="4012">
                  <c:v>98.4</c:v>
                </c:pt>
                <c:pt idx="4013">
                  <c:v>98.295652173899995</c:v>
                </c:pt>
                <c:pt idx="4014">
                  <c:v>98.365217391300007</c:v>
                </c:pt>
                <c:pt idx="4015">
                  <c:v>98.504347826100002</c:v>
                </c:pt>
                <c:pt idx="4016">
                  <c:v>98.347826087000001</c:v>
                </c:pt>
                <c:pt idx="4017">
                  <c:v>98.417391304299997</c:v>
                </c:pt>
                <c:pt idx="4018">
                  <c:v>98.573913043499999</c:v>
                </c:pt>
                <c:pt idx="4019">
                  <c:v>98.626086956500004</c:v>
                </c:pt>
                <c:pt idx="4020">
                  <c:v>98.608695652199998</c:v>
                </c:pt>
                <c:pt idx="4021">
                  <c:v>98.417391304299997</c:v>
                </c:pt>
                <c:pt idx="4022">
                  <c:v>98.139130434799995</c:v>
                </c:pt>
                <c:pt idx="4023">
                  <c:v>97.8434782609</c:v>
                </c:pt>
                <c:pt idx="4024">
                  <c:v>97.791304347799993</c:v>
                </c:pt>
                <c:pt idx="4025">
                  <c:v>98.660869565200002</c:v>
                </c:pt>
                <c:pt idx="4026">
                  <c:v>98.626086956500004</c:v>
                </c:pt>
                <c:pt idx="4027">
                  <c:v>98.452173912999996</c:v>
                </c:pt>
                <c:pt idx="4028">
                  <c:v>98.452173912999996</c:v>
                </c:pt>
                <c:pt idx="4029">
                  <c:v>98.417391304299997</c:v>
                </c:pt>
                <c:pt idx="4030">
                  <c:v>98.521739130399993</c:v>
                </c:pt>
                <c:pt idx="4031">
                  <c:v>98.469565217400003</c:v>
                </c:pt>
                <c:pt idx="4032">
                  <c:v>98.434782608700004</c:v>
                </c:pt>
                <c:pt idx="4033">
                  <c:v>98.313043478300003</c:v>
                </c:pt>
                <c:pt idx="4034">
                  <c:v>98.365217391300007</c:v>
                </c:pt>
                <c:pt idx="4035">
                  <c:v>98.295652173899995</c:v>
                </c:pt>
                <c:pt idx="4036">
                  <c:v>98.330434782599994</c:v>
                </c:pt>
                <c:pt idx="4037">
                  <c:v>98.417391304299997</c:v>
                </c:pt>
                <c:pt idx="4038">
                  <c:v>98.452173912999996</c:v>
                </c:pt>
                <c:pt idx="4039">
                  <c:v>98.243478260900005</c:v>
                </c:pt>
                <c:pt idx="4040">
                  <c:v>98.1565217391</c:v>
                </c:pt>
                <c:pt idx="4041">
                  <c:v>98.434782608700004</c:v>
                </c:pt>
                <c:pt idx="4042">
                  <c:v>98.626086956500004</c:v>
                </c:pt>
                <c:pt idx="4043">
                  <c:v>98.573913043499999</c:v>
                </c:pt>
                <c:pt idx="4044">
                  <c:v>98.608695652199998</c:v>
                </c:pt>
                <c:pt idx="4045">
                  <c:v>98.452173912999996</c:v>
                </c:pt>
                <c:pt idx="4046">
                  <c:v>98.469565217400003</c:v>
                </c:pt>
                <c:pt idx="4047">
                  <c:v>98.643478260899997</c:v>
                </c:pt>
                <c:pt idx="4048">
                  <c:v>98.504347826100002</c:v>
                </c:pt>
                <c:pt idx="4049">
                  <c:v>98.417391304299997</c:v>
                </c:pt>
                <c:pt idx="4050">
                  <c:v>98.4</c:v>
                </c:pt>
                <c:pt idx="4051">
                  <c:v>98.556521739100006</c:v>
                </c:pt>
                <c:pt idx="4052">
                  <c:v>98.452173912999996</c:v>
                </c:pt>
                <c:pt idx="4053">
                  <c:v>98.330434782599994</c:v>
                </c:pt>
                <c:pt idx="4054">
                  <c:v>98.4</c:v>
                </c:pt>
                <c:pt idx="4055">
                  <c:v>98.434782608700004</c:v>
                </c:pt>
                <c:pt idx="4056">
                  <c:v>98.521739130399993</c:v>
                </c:pt>
                <c:pt idx="4057">
                  <c:v>98.556521739100006</c:v>
                </c:pt>
                <c:pt idx="4058">
                  <c:v>98.539130434800001</c:v>
                </c:pt>
                <c:pt idx="4059">
                  <c:v>98.539130434800001</c:v>
                </c:pt>
                <c:pt idx="4060">
                  <c:v>98.330434782599994</c:v>
                </c:pt>
                <c:pt idx="4061">
                  <c:v>97.739130434800003</c:v>
                </c:pt>
                <c:pt idx="4062">
                  <c:v>97.773913043500002</c:v>
                </c:pt>
                <c:pt idx="4063">
                  <c:v>98.365217391300007</c:v>
                </c:pt>
                <c:pt idx="4064">
                  <c:v>98.417391304299997</c:v>
                </c:pt>
                <c:pt idx="4065">
                  <c:v>98.365217391300007</c:v>
                </c:pt>
                <c:pt idx="4066">
                  <c:v>98.347826087000001</c:v>
                </c:pt>
                <c:pt idx="4067">
                  <c:v>98.434782608700004</c:v>
                </c:pt>
                <c:pt idx="4068">
                  <c:v>98.452173912999996</c:v>
                </c:pt>
                <c:pt idx="4069">
                  <c:v>98.434782608700004</c:v>
                </c:pt>
                <c:pt idx="4070">
                  <c:v>98.3826086957</c:v>
                </c:pt>
                <c:pt idx="4071">
                  <c:v>98.260869565199997</c:v>
                </c:pt>
                <c:pt idx="4072">
                  <c:v>98.573913043499999</c:v>
                </c:pt>
                <c:pt idx="4073">
                  <c:v>98.643478260899997</c:v>
                </c:pt>
                <c:pt idx="4074">
                  <c:v>98.504347826100002</c:v>
                </c:pt>
                <c:pt idx="4075">
                  <c:v>98.539130434800001</c:v>
                </c:pt>
                <c:pt idx="4076">
                  <c:v>98.556521739100006</c:v>
                </c:pt>
                <c:pt idx="4077">
                  <c:v>98.417391304299997</c:v>
                </c:pt>
                <c:pt idx="4078">
                  <c:v>98.365217391300007</c:v>
                </c:pt>
                <c:pt idx="4079">
                  <c:v>98.278260869600004</c:v>
                </c:pt>
                <c:pt idx="4080">
                  <c:v>98.173913043499994</c:v>
                </c:pt>
                <c:pt idx="4081">
                  <c:v>98.104347826099996</c:v>
                </c:pt>
                <c:pt idx="4082">
                  <c:v>97.895652173900004</c:v>
                </c:pt>
                <c:pt idx="4083">
                  <c:v>97.982608695699994</c:v>
                </c:pt>
                <c:pt idx="4084">
                  <c:v>97.791304347799993</c:v>
                </c:pt>
                <c:pt idx="4085">
                  <c:v>97.182608695699997</c:v>
                </c:pt>
                <c:pt idx="4086">
                  <c:v>97.234782608700002</c:v>
                </c:pt>
                <c:pt idx="4087">
                  <c:v>98.573913043499999</c:v>
                </c:pt>
                <c:pt idx="4088">
                  <c:v>98.7304347826</c:v>
                </c:pt>
                <c:pt idx="4089">
                  <c:v>98.608695652199998</c:v>
                </c:pt>
                <c:pt idx="4090">
                  <c:v>97.773913043500002</c:v>
                </c:pt>
                <c:pt idx="4091">
                  <c:v>98.1565217391</c:v>
                </c:pt>
                <c:pt idx="4092">
                  <c:v>98.486956521699994</c:v>
                </c:pt>
                <c:pt idx="4093">
                  <c:v>98.469565217400003</c:v>
                </c:pt>
                <c:pt idx="4094">
                  <c:v>98.434782608700004</c:v>
                </c:pt>
                <c:pt idx="4095">
                  <c:v>98.417391304299997</c:v>
                </c:pt>
                <c:pt idx="4096">
                  <c:v>98.504347826100002</c:v>
                </c:pt>
                <c:pt idx="4097">
                  <c:v>98.469565217400003</c:v>
                </c:pt>
                <c:pt idx="4098">
                  <c:v>98.660869565200002</c:v>
                </c:pt>
                <c:pt idx="4099">
                  <c:v>98.695652173900001</c:v>
                </c:pt>
                <c:pt idx="4100">
                  <c:v>98.782608695700006</c:v>
                </c:pt>
                <c:pt idx="4101">
                  <c:v>98.852173913000001</c:v>
                </c:pt>
                <c:pt idx="4102">
                  <c:v>98.695652173900001</c:v>
                </c:pt>
                <c:pt idx="4103">
                  <c:v>98.4</c:v>
                </c:pt>
                <c:pt idx="4104">
                  <c:v>98.539130434800001</c:v>
                </c:pt>
                <c:pt idx="4105">
                  <c:v>98.852173913000001</c:v>
                </c:pt>
                <c:pt idx="4106">
                  <c:v>98.904347826099993</c:v>
                </c:pt>
                <c:pt idx="4107">
                  <c:v>98.956521739099998</c:v>
                </c:pt>
                <c:pt idx="4108">
                  <c:v>98.973913043500005</c:v>
                </c:pt>
                <c:pt idx="4109">
                  <c:v>98.956521739099998</c:v>
                </c:pt>
                <c:pt idx="4110">
                  <c:v>98.834782608699996</c:v>
                </c:pt>
                <c:pt idx="4111">
                  <c:v>98.8</c:v>
                </c:pt>
                <c:pt idx="4112">
                  <c:v>98.852173913000001</c:v>
                </c:pt>
                <c:pt idx="4113">
                  <c:v>98.834782608699996</c:v>
                </c:pt>
                <c:pt idx="4114">
                  <c:v>98.852173913000001</c:v>
                </c:pt>
                <c:pt idx="4115">
                  <c:v>98.973913043500005</c:v>
                </c:pt>
                <c:pt idx="4116">
                  <c:v>98.852173913000001</c:v>
                </c:pt>
                <c:pt idx="4117">
                  <c:v>98.852173913000001</c:v>
                </c:pt>
                <c:pt idx="4118">
                  <c:v>98.8869565217</c:v>
                </c:pt>
                <c:pt idx="4119">
                  <c:v>98.747826087000007</c:v>
                </c:pt>
                <c:pt idx="4120">
                  <c:v>98.8</c:v>
                </c:pt>
                <c:pt idx="4121">
                  <c:v>98.8</c:v>
                </c:pt>
                <c:pt idx="4122">
                  <c:v>98.904347826099993</c:v>
                </c:pt>
                <c:pt idx="4123">
                  <c:v>98.904347826099993</c:v>
                </c:pt>
                <c:pt idx="4124">
                  <c:v>98.591304347800005</c:v>
                </c:pt>
                <c:pt idx="4125">
                  <c:v>98.765217391299998</c:v>
                </c:pt>
                <c:pt idx="4126">
                  <c:v>98.852173913000001</c:v>
                </c:pt>
                <c:pt idx="4127">
                  <c:v>98.747826087000007</c:v>
                </c:pt>
                <c:pt idx="4128">
                  <c:v>98.852173913000001</c:v>
                </c:pt>
                <c:pt idx="4129">
                  <c:v>99.147826086999999</c:v>
                </c:pt>
                <c:pt idx="4130">
                  <c:v>99.026086956499995</c:v>
                </c:pt>
                <c:pt idx="4131">
                  <c:v>99.026086956499995</c:v>
                </c:pt>
                <c:pt idx="4132">
                  <c:v>99.182608695699997</c:v>
                </c:pt>
                <c:pt idx="4133">
                  <c:v>99.147826086999999</c:v>
                </c:pt>
                <c:pt idx="4134">
                  <c:v>99.026086956499995</c:v>
                </c:pt>
                <c:pt idx="4135">
                  <c:v>98.991304347799996</c:v>
                </c:pt>
                <c:pt idx="4136">
                  <c:v>98.991304347799996</c:v>
                </c:pt>
                <c:pt idx="4137">
                  <c:v>99.026086956499995</c:v>
                </c:pt>
                <c:pt idx="4138">
                  <c:v>99.026086956499995</c:v>
                </c:pt>
                <c:pt idx="4139">
                  <c:v>98.956521739099998</c:v>
                </c:pt>
                <c:pt idx="4140">
                  <c:v>98.956521739099998</c:v>
                </c:pt>
                <c:pt idx="4141">
                  <c:v>99.130434782600005</c:v>
                </c:pt>
                <c:pt idx="4142">
                  <c:v>99.130434782600005</c:v>
                </c:pt>
                <c:pt idx="4143">
                  <c:v>99.008695652200004</c:v>
                </c:pt>
                <c:pt idx="4144">
                  <c:v>99.130434782600005</c:v>
                </c:pt>
                <c:pt idx="4145">
                  <c:v>99.182608695699997</c:v>
                </c:pt>
                <c:pt idx="4146">
                  <c:v>99.2695652174</c:v>
                </c:pt>
                <c:pt idx="4147">
                  <c:v>99.078260869600001</c:v>
                </c:pt>
                <c:pt idx="4148">
                  <c:v>99.078260869600001</c:v>
                </c:pt>
                <c:pt idx="4149">
                  <c:v>99.147826086999999</c:v>
                </c:pt>
                <c:pt idx="4150">
                  <c:v>99.234782608700002</c:v>
                </c:pt>
                <c:pt idx="4151">
                  <c:v>99.095652173900007</c:v>
                </c:pt>
                <c:pt idx="4152">
                  <c:v>99.026086956499995</c:v>
                </c:pt>
                <c:pt idx="4153">
                  <c:v>99.060869565199994</c:v>
                </c:pt>
                <c:pt idx="4154">
                  <c:v>99.060869565199994</c:v>
                </c:pt>
                <c:pt idx="4155">
                  <c:v>99.2695652174</c:v>
                </c:pt>
                <c:pt idx="4156">
                  <c:v>99.321739130400005</c:v>
                </c:pt>
                <c:pt idx="4157">
                  <c:v>99.304347826099999</c:v>
                </c:pt>
                <c:pt idx="4158">
                  <c:v>99.165217391300004</c:v>
                </c:pt>
                <c:pt idx="4159">
                  <c:v>99.165217391300004</c:v>
                </c:pt>
                <c:pt idx="4160">
                  <c:v>99.321739130400005</c:v>
                </c:pt>
                <c:pt idx="4161">
                  <c:v>99.217391304299994</c:v>
                </c:pt>
                <c:pt idx="4162">
                  <c:v>99.321739130400005</c:v>
                </c:pt>
                <c:pt idx="4163">
                  <c:v>99.373913043499996</c:v>
                </c:pt>
                <c:pt idx="4164">
                  <c:v>99.252173912999993</c:v>
                </c:pt>
                <c:pt idx="4165">
                  <c:v>99.252173912999993</c:v>
                </c:pt>
                <c:pt idx="4166">
                  <c:v>99.286956521700006</c:v>
                </c:pt>
                <c:pt idx="4167">
                  <c:v>99.373913043499996</c:v>
                </c:pt>
                <c:pt idx="4168">
                  <c:v>99.182608695699997</c:v>
                </c:pt>
                <c:pt idx="4169">
                  <c:v>99.2695652174</c:v>
                </c:pt>
                <c:pt idx="4170">
                  <c:v>99.356521739100003</c:v>
                </c:pt>
                <c:pt idx="4171">
                  <c:v>99.408695652199995</c:v>
                </c:pt>
                <c:pt idx="4172">
                  <c:v>99.304347826099999</c:v>
                </c:pt>
                <c:pt idx="4173">
                  <c:v>99.443478260899994</c:v>
                </c:pt>
                <c:pt idx="4174">
                  <c:v>99.356521739100003</c:v>
                </c:pt>
                <c:pt idx="4175">
                  <c:v>99.2695652174</c:v>
                </c:pt>
                <c:pt idx="4176">
                  <c:v>99.147826086999999</c:v>
                </c:pt>
                <c:pt idx="4177">
                  <c:v>99.286956521700006</c:v>
                </c:pt>
                <c:pt idx="4178">
                  <c:v>99.495652173899998</c:v>
                </c:pt>
                <c:pt idx="4179">
                  <c:v>99.443478260899994</c:v>
                </c:pt>
                <c:pt idx="4180">
                  <c:v>99.2695652174</c:v>
                </c:pt>
                <c:pt idx="4181">
                  <c:v>99.2695652174</c:v>
                </c:pt>
                <c:pt idx="4182">
                  <c:v>99.234782608700002</c:v>
                </c:pt>
                <c:pt idx="4183">
                  <c:v>99.182608695699997</c:v>
                </c:pt>
                <c:pt idx="4184">
                  <c:v>99.321739130400005</c:v>
                </c:pt>
                <c:pt idx="4185">
                  <c:v>99.182608695699997</c:v>
                </c:pt>
                <c:pt idx="4186">
                  <c:v>99.2</c:v>
                </c:pt>
                <c:pt idx="4187">
                  <c:v>99.408695652199995</c:v>
                </c:pt>
                <c:pt idx="4188">
                  <c:v>99.373913043499996</c:v>
                </c:pt>
                <c:pt idx="4189">
                  <c:v>99.182608695699997</c:v>
                </c:pt>
                <c:pt idx="4190">
                  <c:v>99.078260869600001</c:v>
                </c:pt>
                <c:pt idx="4191">
                  <c:v>99.165217391300004</c:v>
                </c:pt>
                <c:pt idx="4192">
                  <c:v>99.321739130400005</c:v>
                </c:pt>
                <c:pt idx="4193">
                  <c:v>99.339130434799998</c:v>
                </c:pt>
                <c:pt idx="4194">
                  <c:v>99.165217391300004</c:v>
                </c:pt>
                <c:pt idx="4195">
                  <c:v>99.2</c:v>
                </c:pt>
                <c:pt idx="4196">
                  <c:v>99.339130434799998</c:v>
                </c:pt>
                <c:pt idx="4197">
                  <c:v>99.217391304299994</c:v>
                </c:pt>
                <c:pt idx="4198">
                  <c:v>99.356521739100003</c:v>
                </c:pt>
                <c:pt idx="4199">
                  <c:v>99.2695652174</c:v>
                </c:pt>
                <c:pt idx="4200">
                  <c:v>99.078260869600001</c:v>
                </c:pt>
                <c:pt idx="4201">
                  <c:v>99.095652173900007</c:v>
                </c:pt>
                <c:pt idx="4202">
                  <c:v>99.304347826099999</c:v>
                </c:pt>
                <c:pt idx="4203">
                  <c:v>99.2695652174</c:v>
                </c:pt>
                <c:pt idx="4204">
                  <c:v>99.2695652174</c:v>
                </c:pt>
                <c:pt idx="4205">
                  <c:v>99.2695652174</c:v>
                </c:pt>
                <c:pt idx="4206">
                  <c:v>99.078260869600001</c:v>
                </c:pt>
                <c:pt idx="4207">
                  <c:v>99.2</c:v>
                </c:pt>
                <c:pt idx="4208">
                  <c:v>99.373913043499996</c:v>
                </c:pt>
                <c:pt idx="4209">
                  <c:v>99.130434782600005</c:v>
                </c:pt>
                <c:pt idx="4210">
                  <c:v>99.182608695699997</c:v>
                </c:pt>
                <c:pt idx="4211">
                  <c:v>99.217391304299994</c:v>
                </c:pt>
                <c:pt idx="4212">
                  <c:v>99.147826086999999</c:v>
                </c:pt>
                <c:pt idx="4213">
                  <c:v>99.165217391300004</c:v>
                </c:pt>
                <c:pt idx="4214">
                  <c:v>99.2</c:v>
                </c:pt>
                <c:pt idx="4215">
                  <c:v>99.252173912999993</c:v>
                </c:pt>
                <c:pt idx="4216">
                  <c:v>99.304347826099999</c:v>
                </c:pt>
                <c:pt idx="4217">
                  <c:v>99.234782608700002</c:v>
                </c:pt>
                <c:pt idx="4218">
                  <c:v>99.1130434783</c:v>
                </c:pt>
                <c:pt idx="4219">
                  <c:v>99.147826086999999</c:v>
                </c:pt>
                <c:pt idx="4220">
                  <c:v>99.217391304299994</c:v>
                </c:pt>
                <c:pt idx="4221">
                  <c:v>99.286956521700006</c:v>
                </c:pt>
                <c:pt idx="4222">
                  <c:v>99.356521739100003</c:v>
                </c:pt>
                <c:pt idx="4223">
                  <c:v>99.373913043499996</c:v>
                </c:pt>
                <c:pt idx="4224">
                  <c:v>99.373913043499996</c:v>
                </c:pt>
                <c:pt idx="4225">
                  <c:v>99.426086956500001</c:v>
                </c:pt>
                <c:pt idx="4226">
                  <c:v>99.443478260899994</c:v>
                </c:pt>
                <c:pt idx="4227">
                  <c:v>99.460869565199999</c:v>
                </c:pt>
                <c:pt idx="4228">
                  <c:v>99.460869565199999</c:v>
                </c:pt>
                <c:pt idx="4229">
                  <c:v>99.478260869600007</c:v>
                </c:pt>
                <c:pt idx="4230">
                  <c:v>99.426086956500001</c:v>
                </c:pt>
                <c:pt idx="4231">
                  <c:v>99.408695652199995</c:v>
                </c:pt>
                <c:pt idx="4232">
                  <c:v>99.373913043499996</c:v>
                </c:pt>
                <c:pt idx="4233">
                  <c:v>99.356521739100003</c:v>
                </c:pt>
                <c:pt idx="4234">
                  <c:v>99.426086956500001</c:v>
                </c:pt>
                <c:pt idx="4235">
                  <c:v>99.408695652199995</c:v>
                </c:pt>
                <c:pt idx="4236">
                  <c:v>99.391304347800002</c:v>
                </c:pt>
                <c:pt idx="4237">
                  <c:v>99.426086956500001</c:v>
                </c:pt>
                <c:pt idx="4238">
                  <c:v>99.634782608699993</c:v>
                </c:pt>
                <c:pt idx="4239">
                  <c:v>99.565217391299996</c:v>
                </c:pt>
                <c:pt idx="4240">
                  <c:v>99.530434782599997</c:v>
                </c:pt>
                <c:pt idx="4241">
                  <c:v>99.582608695700003</c:v>
                </c:pt>
                <c:pt idx="4242">
                  <c:v>99.495652173899998</c:v>
                </c:pt>
                <c:pt idx="4243">
                  <c:v>99.495652173899998</c:v>
                </c:pt>
                <c:pt idx="4244">
                  <c:v>99.530434782599997</c:v>
                </c:pt>
                <c:pt idx="4245">
                  <c:v>99.6173913043</c:v>
                </c:pt>
                <c:pt idx="4246">
                  <c:v>99.582608695700003</c:v>
                </c:pt>
                <c:pt idx="4247">
                  <c:v>99.669565217400006</c:v>
                </c:pt>
                <c:pt idx="4248">
                  <c:v>99.634782608699993</c:v>
                </c:pt>
                <c:pt idx="4249">
                  <c:v>99.6</c:v>
                </c:pt>
                <c:pt idx="4250">
                  <c:v>99.704347826100005</c:v>
                </c:pt>
                <c:pt idx="4251">
                  <c:v>99.686956521699997</c:v>
                </c:pt>
                <c:pt idx="4252">
                  <c:v>99.669565217400006</c:v>
                </c:pt>
                <c:pt idx="4253">
                  <c:v>99.704347826100005</c:v>
                </c:pt>
                <c:pt idx="4254">
                  <c:v>99.686956521699997</c:v>
                </c:pt>
                <c:pt idx="4255">
                  <c:v>98.539130434800001</c:v>
                </c:pt>
                <c:pt idx="4256">
                  <c:v>98.939130434800006</c:v>
                </c:pt>
                <c:pt idx="4257">
                  <c:v>99.426086956500001</c:v>
                </c:pt>
                <c:pt idx="4258">
                  <c:v>99.547826087000004</c:v>
                </c:pt>
                <c:pt idx="4259">
                  <c:v>99.652173912999999</c:v>
                </c:pt>
                <c:pt idx="4260">
                  <c:v>99.6173913043</c:v>
                </c:pt>
                <c:pt idx="4261">
                  <c:v>99.478260869600007</c:v>
                </c:pt>
                <c:pt idx="4262">
                  <c:v>99.652173912999999</c:v>
                </c:pt>
                <c:pt idx="4263">
                  <c:v>99.582608695700003</c:v>
                </c:pt>
                <c:pt idx="4264">
                  <c:v>99.547826087000004</c:v>
                </c:pt>
                <c:pt idx="4265">
                  <c:v>99.669565217400006</c:v>
                </c:pt>
                <c:pt idx="4266">
                  <c:v>99.495652173899998</c:v>
                </c:pt>
                <c:pt idx="4267">
                  <c:v>99.478260869600007</c:v>
                </c:pt>
                <c:pt idx="4268">
                  <c:v>99.495652173899998</c:v>
                </c:pt>
                <c:pt idx="4269">
                  <c:v>99.6</c:v>
                </c:pt>
                <c:pt idx="4270">
                  <c:v>99.652173912999999</c:v>
                </c:pt>
                <c:pt idx="4271">
                  <c:v>99.652173912999999</c:v>
                </c:pt>
                <c:pt idx="4272">
                  <c:v>99.634782608699993</c:v>
                </c:pt>
                <c:pt idx="4273">
                  <c:v>99.582608695700003</c:v>
                </c:pt>
                <c:pt idx="4274">
                  <c:v>99.669565217400006</c:v>
                </c:pt>
                <c:pt idx="4275">
                  <c:v>99.634782608699993</c:v>
                </c:pt>
                <c:pt idx="4276">
                  <c:v>99.6</c:v>
                </c:pt>
                <c:pt idx="4277">
                  <c:v>99.721739130399996</c:v>
                </c:pt>
                <c:pt idx="4278">
                  <c:v>99.686956521699997</c:v>
                </c:pt>
                <c:pt idx="4279">
                  <c:v>99.582608695700003</c:v>
                </c:pt>
                <c:pt idx="4280">
                  <c:v>99.6173913043</c:v>
                </c:pt>
                <c:pt idx="4281">
                  <c:v>99.652173912999999</c:v>
                </c:pt>
                <c:pt idx="4282">
                  <c:v>99.721739130399996</c:v>
                </c:pt>
                <c:pt idx="4283">
                  <c:v>99.704347826100005</c:v>
                </c:pt>
                <c:pt idx="4284">
                  <c:v>99.6</c:v>
                </c:pt>
                <c:pt idx="4285">
                  <c:v>99.582608695700003</c:v>
                </c:pt>
                <c:pt idx="4286">
                  <c:v>99.6173913043</c:v>
                </c:pt>
                <c:pt idx="4287">
                  <c:v>99.6</c:v>
                </c:pt>
                <c:pt idx="4288">
                  <c:v>99.6173913043</c:v>
                </c:pt>
                <c:pt idx="4289">
                  <c:v>99.669565217400006</c:v>
                </c:pt>
                <c:pt idx="4290">
                  <c:v>99.669565217400006</c:v>
                </c:pt>
                <c:pt idx="4291">
                  <c:v>99.721739130399996</c:v>
                </c:pt>
                <c:pt idx="4292">
                  <c:v>99.773913043500002</c:v>
                </c:pt>
                <c:pt idx="4293">
                  <c:v>99.669565217400006</c:v>
                </c:pt>
                <c:pt idx="4294">
                  <c:v>99.686956521699997</c:v>
                </c:pt>
                <c:pt idx="4295">
                  <c:v>99.565217391299996</c:v>
                </c:pt>
                <c:pt idx="4296">
                  <c:v>99.408695652199995</c:v>
                </c:pt>
                <c:pt idx="4297">
                  <c:v>99.373913043499996</c:v>
                </c:pt>
                <c:pt idx="4298">
                  <c:v>99.582608695700003</c:v>
                </c:pt>
                <c:pt idx="4299">
                  <c:v>99.634782608699993</c:v>
                </c:pt>
                <c:pt idx="4300">
                  <c:v>99.686956521699997</c:v>
                </c:pt>
                <c:pt idx="4301">
                  <c:v>99.791304347799993</c:v>
                </c:pt>
                <c:pt idx="4302">
                  <c:v>99.669565217400006</c:v>
                </c:pt>
                <c:pt idx="4303">
                  <c:v>99.547826087000004</c:v>
                </c:pt>
                <c:pt idx="4304">
                  <c:v>99.582608695700003</c:v>
                </c:pt>
                <c:pt idx="4305">
                  <c:v>99.652173912999999</c:v>
                </c:pt>
                <c:pt idx="4306">
                  <c:v>99.547826087000004</c:v>
                </c:pt>
                <c:pt idx="4307">
                  <c:v>99.478260869600007</c:v>
                </c:pt>
                <c:pt idx="4308">
                  <c:v>99.634782608699993</c:v>
                </c:pt>
                <c:pt idx="4309">
                  <c:v>99.443478260899994</c:v>
                </c:pt>
                <c:pt idx="4310">
                  <c:v>99.321739130400005</c:v>
                </c:pt>
                <c:pt idx="4311">
                  <c:v>99.391304347800002</c:v>
                </c:pt>
                <c:pt idx="4312">
                  <c:v>99.356521739100003</c:v>
                </c:pt>
                <c:pt idx="4313">
                  <c:v>99.547826087000004</c:v>
                </c:pt>
                <c:pt idx="4314">
                  <c:v>99.478260869600007</c:v>
                </c:pt>
                <c:pt idx="4315">
                  <c:v>99.565217391299996</c:v>
                </c:pt>
                <c:pt idx="4316">
                  <c:v>99.443478260899994</c:v>
                </c:pt>
                <c:pt idx="4317">
                  <c:v>99.391304347800002</c:v>
                </c:pt>
                <c:pt idx="4318">
                  <c:v>99.513043478300006</c:v>
                </c:pt>
                <c:pt idx="4319">
                  <c:v>99.513043478300006</c:v>
                </c:pt>
                <c:pt idx="4320">
                  <c:v>99.6</c:v>
                </c:pt>
                <c:pt idx="4321">
                  <c:v>99.391304347800002</c:v>
                </c:pt>
                <c:pt idx="4322">
                  <c:v>99.217391304299994</c:v>
                </c:pt>
                <c:pt idx="4323">
                  <c:v>99.373913043499996</c:v>
                </c:pt>
                <c:pt idx="4324">
                  <c:v>99.478260869600007</c:v>
                </c:pt>
                <c:pt idx="4325">
                  <c:v>99.478260869600007</c:v>
                </c:pt>
                <c:pt idx="4326">
                  <c:v>99.339130434799998</c:v>
                </c:pt>
                <c:pt idx="4327">
                  <c:v>99.339130434799998</c:v>
                </c:pt>
                <c:pt idx="4328">
                  <c:v>99.2695652174</c:v>
                </c:pt>
                <c:pt idx="4329">
                  <c:v>99.130434782600005</c:v>
                </c:pt>
                <c:pt idx="4330">
                  <c:v>99.321739130400005</c:v>
                </c:pt>
                <c:pt idx="4331">
                  <c:v>99.426086956500001</c:v>
                </c:pt>
                <c:pt idx="4332">
                  <c:v>99.286956521700006</c:v>
                </c:pt>
                <c:pt idx="4333">
                  <c:v>99.130434782600005</c:v>
                </c:pt>
                <c:pt idx="4334">
                  <c:v>99.252173912999993</c:v>
                </c:pt>
                <c:pt idx="4335">
                  <c:v>99.356521739100003</c:v>
                </c:pt>
                <c:pt idx="4336">
                  <c:v>99.2695652174</c:v>
                </c:pt>
                <c:pt idx="4337">
                  <c:v>99.147826086999999</c:v>
                </c:pt>
                <c:pt idx="4338">
                  <c:v>98.8869565217</c:v>
                </c:pt>
                <c:pt idx="4339">
                  <c:v>99.147826086999999</c:v>
                </c:pt>
                <c:pt idx="4340">
                  <c:v>99.026086956499995</c:v>
                </c:pt>
                <c:pt idx="4341">
                  <c:v>99.182608695699997</c:v>
                </c:pt>
                <c:pt idx="4342">
                  <c:v>99.2</c:v>
                </c:pt>
                <c:pt idx="4343">
                  <c:v>99.2695652174</c:v>
                </c:pt>
                <c:pt idx="4344">
                  <c:v>99.147826086999999</c:v>
                </c:pt>
                <c:pt idx="4345">
                  <c:v>99.078260869600001</c:v>
                </c:pt>
                <c:pt idx="4346">
                  <c:v>98.921739130399999</c:v>
                </c:pt>
                <c:pt idx="4347">
                  <c:v>98.939130434800006</c:v>
                </c:pt>
                <c:pt idx="4348">
                  <c:v>98.973913043500005</c:v>
                </c:pt>
                <c:pt idx="4349">
                  <c:v>99.165217391300004</c:v>
                </c:pt>
                <c:pt idx="4350">
                  <c:v>99.460869565199999</c:v>
                </c:pt>
                <c:pt idx="4351">
                  <c:v>99.426086956500001</c:v>
                </c:pt>
                <c:pt idx="4352">
                  <c:v>99.478260869600007</c:v>
                </c:pt>
                <c:pt idx="4353">
                  <c:v>99.391304347800002</c:v>
                </c:pt>
                <c:pt idx="4354">
                  <c:v>99.321739130400005</c:v>
                </c:pt>
                <c:pt idx="4355">
                  <c:v>99.321739130400005</c:v>
                </c:pt>
                <c:pt idx="4356">
                  <c:v>99.339130434799998</c:v>
                </c:pt>
                <c:pt idx="4357">
                  <c:v>99.443478260899994</c:v>
                </c:pt>
                <c:pt idx="4358">
                  <c:v>99.495652173899998</c:v>
                </c:pt>
                <c:pt idx="4359">
                  <c:v>99.530434782599997</c:v>
                </c:pt>
                <c:pt idx="4360">
                  <c:v>99.460869565199999</c:v>
                </c:pt>
                <c:pt idx="4361">
                  <c:v>99.547826087000004</c:v>
                </c:pt>
                <c:pt idx="4362">
                  <c:v>99.373913043499996</c:v>
                </c:pt>
                <c:pt idx="4363">
                  <c:v>99.408695652199995</c:v>
                </c:pt>
                <c:pt idx="4364">
                  <c:v>99.356521739100003</c:v>
                </c:pt>
                <c:pt idx="4365">
                  <c:v>99.356521739100003</c:v>
                </c:pt>
                <c:pt idx="4366">
                  <c:v>99.373913043499996</c:v>
                </c:pt>
                <c:pt idx="4367">
                  <c:v>99.513043478300006</c:v>
                </c:pt>
                <c:pt idx="4368">
                  <c:v>99.391304347800002</c:v>
                </c:pt>
                <c:pt idx="4369">
                  <c:v>99.2</c:v>
                </c:pt>
                <c:pt idx="4370">
                  <c:v>99.391304347800002</c:v>
                </c:pt>
                <c:pt idx="4371">
                  <c:v>99.408695652199995</c:v>
                </c:pt>
                <c:pt idx="4372">
                  <c:v>99.356521739100003</c:v>
                </c:pt>
                <c:pt idx="4373">
                  <c:v>99.182608695699997</c:v>
                </c:pt>
                <c:pt idx="4374">
                  <c:v>99.530434782599997</c:v>
                </c:pt>
                <c:pt idx="4375">
                  <c:v>99.6</c:v>
                </c:pt>
                <c:pt idx="4376">
                  <c:v>99.669565217400006</c:v>
                </c:pt>
                <c:pt idx="4377">
                  <c:v>99.686956521699997</c:v>
                </c:pt>
                <c:pt idx="4378">
                  <c:v>99.652173912999999</c:v>
                </c:pt>
                <c:pt idx="4379">
                  <c:v>99.721739130399996</c:v>
                </c:pt>
                <c:pt idx="4380">
                  <c:v>99.704347826100005</c:v>
                </c:pt>
                <c:pt idx="4381">
                  <c:v>99.6173913043</c:v>
                </c:pt>
                <c:pt idx="4382">
                  <c:v>99.721739130399996</c:v>
                </c:pt>
                <c:pt idx="4383">
                  <c:v>99.565217391299996</c:v>
                </c:pt>
                <c:pt idx="4384">
                  <c:v>99.582608695700003</c:v>
                </c:pt>
                <c:pt idx="4385">
                  <c:v>99.669565217400006</c:v>
                </c:pt>
                <c:pt idx="4386">
                  <c:v>99.669565217400006</c:v>
                </c:pt>
                <c:pt idx="4387">
                  <c:v>99.652173912999999</c:v>
                </c:pt>
                <c:pt idx="4388">
                  <c:v>99.495652173899998</c:v>
                </c:pt>
                <c:pt idx="4389">
                  <c:v>99.304347826099999</c:v>
                </c:pt>
                <c:pt idx="4390">
                  <c:v>98.904347826099993</c:v>
                </c:pt>
                <c:pt idx="4391">
                  <c:v>97.826086956500006</c:v>
                </c:pt>
                <c:pt idx="4392">
                  <c:v>98.834782608699996</c:v>
                </c:pt>
                <c:pt idx="4393">
                  <c:v>99.321739130400005</c:v>
                </c:pt>
                <c:pt idx="4394">
                  <c:v>99.478260869600007</c:v>
                </c:pt>
                <c:pt idx="4395">
                  <c:v>99.321739130400005</c:v>
                </c:pt>
                <c:pt idx="4396">
                  <c:v>99.373913043499996</c:v>
                </c:pt>
                <c:pt idx="4397">
                  <c:v>99.356521739100003</c:v>
                </c:pt>
                <c:pt idx="4398">
                  <c:v>99.286956521700006</c:v>
                </c:pt>
                <c:pt idx="4399">
                  <c:v>99.443478260899994</c:v>
                </c:pt>
                <c:pt idx="4400">
                  <c:v>99.547826087000004</c:v>
                </c:pt>
                <c:pt idx="4401">
                  <c:v>99.652173912999999</c:v>
                </c:pt>
                <c:pt idx="4402">
                  <c:v>99.426086956500001</c:v>
                </c:pt>
                <c:pt idx="4403">
                  <c:v>99.460869565199999</c:v>
                </c:pt>
                <c:pt idx="4404">
                  <c:v>99.408695652199995</c:v>
                </c:pt>
                <c:pt idx="4405">
                  <c:v>99.582608695700003</c:v>
                </c:pt>
                <c:pt idx="4406">
                  <c:v>99.634782608699993</c:v>
                </c:pt>
                <c:pt idx="4407">
                  <c:v>99.686956521699997</c:v>
                </c:pt>
                <c:pt idx="4408">
                  <c:v>99.652173912999999</c:v>
                </c:pt>
                <c:pt idx="4409">
                  <c:v>99.669565217400006</c:v>
                </c:pt>
                <c:pt idx="4410">
                  <c:v>99.547826087000004</c:v>
                </c:pt>
                <c:pt idx="4411">
                  <c:v>99.547826087000004</c:v>
                </c:pt>
                <c:pt idx="4412">
                  <c:v>99.652173912999999</c:v>
                </c:pt>
                <c:pt idx="4413">
                  <c:v>99.565217391299996</c:v>
                </c:pt>
                <c:pt idx="4414">
                  <c:v>99.6173913043</c:v>
                </c:pt>
                <c:pt idx="4415">
                  <c:v>99.565217391299996</c:v>
                </c:pt>
                <c:pt idx="4416">
                  <c:v>99.513043478300006</c:v>
                </c:pt>
                <c:pt idx="4417">
                  <c:v>99.217391304299994</c:v>
                </c:pt>
                <c:pt idx="4418">
                  <c:v>98.434782608700004</c:v>
                </c:pt>
                <c:pt idx="4419">
                  <c:v>99.008695652200004</c:v>
                </c:pt>
                <c:pt idx="4420">
                  <c:v>99.652173912999999</c:v>
                </c:pt>
                <c:pt idx="4421">
                  <c:v>99.547826087000004</c:v>
                </c:pt>
                <c:pt idx="4422">
                  <c:v>99.460869565199999</c:v>
                </c:pt>
                <c:pt idx="4423">
                  <c:v>99.565217391299996</c:v>
                </c:pt>
                <c:pt idx="4424">
                  <c:v>99.565217391299996</c:v>
                </c:pt>
                <c:pt idx="4425">
                  <c:v>99.582608695700003</c:v>
                </c:pt>
                <c:pt idx="4426">
                  <c:v>99.478260869600007</c:v>
                </c:pt>
                <c:pt idx="4427">
                  <c:v>99.391304347800002</c:v>
                </c:pt>
                <c:pt idx="4428">
                  <c:v>99.530434782599997</c:v>
                </c:pt>
                <c:pt idx="4429">
                  <c:v>99.582608695700003</c:v>
                </c:pt>
                <c:pt idx="4430">
                  <c:v>99.547826087000004</c:v>
                </c:pt>
                <c:pt idx="4431">
                  <c:v>99.391304347800002</c:v>
                </c:pt>
                <c:pt idx="4432">
                  <c:v>99.460869565199999</c:v>
                </c:pt>
                <c:pt idx="4433">
                  <c:v>99.391304347800002</c:v>
                </c:pt>
                <c:pt idx="4434">
                  <c:v>99.339130434799998</c:v>
                </c:pt>
                <c:pt idx="4435">
                  <c:v>99.356521739100003</c:v>
                </c:pt>
                <c:pt idx="4436">
                  <c:v>99.339130434799998</c:v>
                </c:pt>
                <c:pt idx="4437">
                  <c:v>99.252173912999993</c:v>
                </c:pt>
                <c:pt idx="4438">
                  <c:v>99.426086956500001</c:v>
                </c:pt>
                <c:pt idx="4439">
                  <c:v>99.443478260899994</c:v>
                </c:pt>
                <c:pt idx="4440">
                  <c:v>99.2695652174</c:v>
                </c:pt>
                <c:pt idx="4441">
                  <c:v>99.408695652199995</c:v>
                </c:pt>
                <c:pt idx="4442">
                  <c:v>99.373913043499996</c:v>
                </c:pt>
                <c:pt idx="4443">
                  <c:v>99.513043478300006</c:v>
                </c:pt>
                <c:pt idx="4444">
                  <c:v>99.304347826099999</c:v>
                </c:pt>
                <c:pt idx="4445">
                  <c:v>99.408695652199995</c:v>
                </c:pt>
                <c:pt idx="4446">
                  <c:v>99.565217391299996</c:v>
                </c:pt>
                <c:pt idx="4447">
                  <c:v>99.547826087000004</c:v>
                </c:pt>
                <c:pt idx="4448">
                  <c:v>99.426086956500001</c:v>
                </c:pt>
                <c:pt idx="4449">
                  <c:v>99.339130434799998</c:v>
                </c:pt>
                <c:pt idx="4450">
                  <c:v>99.321739130400005</c:v>
                </c:pt>
                <c:pt idx="4451">
                  <c:v>99.2695652174</c:v>
                </c:pt>
                <c:pt idx="4452">
                  <c:v>99.252173912999993</c:v>
                </c:pt>
                <c:pt idx="4453">
                  <c:v>99.391304347800002</c:v>
                </c:pt>
                <c:pt idx="4454">
                  <c:v>99.443478260899994</c:v>
                </c:pt>
                <c:pt idx="4455">
                  <c:v>99.495652173899998</c:v>
                </c:pt>
                <c:pt idx="4456">
                  <c:v>99.530434782599997</c:v>
                </c:pt>
                <c:pt idx="4457">
                  <c:v>99.443478260899994</c:v>
                </c:pt>
                <c:pt idx="4458">
                  <c:v>98.956521739099998</c:v>
                </c:pt>
                <c:pt idx="4459">
                  <c:v>99.321739130400005</c:v>
                </c:pt>
                <c:pt idx="4460">
                  <c:v>99.460869565199999</c:v>
                </c:pt>
                <c:pt idx="4461">
                  <c:v>99.426086956500001</c:v>
                </c:pt>
                <c:pt idx="4462">
                  <c:v>99.565217391299996</c:v>
                </c:pt>
                <c:pt idx="4463">
                  <c:v>99.443478260899994</c:v>
                </c:pt>
                <c:pt idx="4464">
                  <c:v>99.495652173899998</c:v>
                </c:pt>
                <c:pt idx="4465">
                  <c:v>99.391304347800002</c:v>
                </c:pt>
                <c:pt idx="4466">
                  <c:v>99.443478260899994</c:v>
                </c:pt>
                <c:pt idx="4467">
                  <c:v>99.304347826099999</c:v>
                </c:pt>
                <c:pt idx="4468">
                  <c:v>98.8869565217</c:v>
                </c:pt>
                <c:pt idx="4469">
                  <c:v>99.008695652200004</c:v>
                </c:pt>
                <c:pt idx="4470">
                  <c:v>99.286956521700006</c:v>
                </c:pt>
                <c:pt idx="4471">
                  <c:v>99.2</c:v>
                </c:pt>
                <c:pt idx="4472">
                  <c:v>99.286956521700006</c:v>
                </c:pt>
                <c:pt idx="4473">
                  <c:v>99.147826086999999</c:v>
                </c:pt>
                <c:pt idx="4474">
                  <c:v>99.130434782600005</c:v>
                </c:pt>
                <c:pt idx="4475">
                  <c:v>99.060869565199994</c:v>
                </c:pt>
                <c:pt idx="4476">
                  <c:v>99.147826086999999</c:v>
                </c:pt>
                <c:pt idx="4477">
                  <c:v>99.1130434783</c:v>
                </c:pt>
                <c:pt idx="4478">
                  <c:v>99.217391304299994</c:v>
                </c:pt>
                <c:pt idx="4479">
                  <c:v>99.165217391300004</c:v>
                </c:pt>
                <c:pt idx="4480">
                  <c:v>98.991304347799996</c:v>
                </c:pt>
                <c:pt idx="4481">
                  <c:v>99.165217391300004</c:v>
                </c:pt>
                <c:pt idx="4482">
                  <c:v>99.147826086999999</c:v>
                </c:pt>
                <c:pt idx="4483">
                  <c:v>98.939130434800006</c:v>
                </c:pt>
                <c:pt idx="4484">
                  <c:v>99.043478260900002</c:v>
                </c:pt>
                <c:pt idx="4485">
                  <c:v>99.095652173900007</c:v>
                </c:pt>
                <c:pt idx="4486">
                  <c:v>99.130434782600005</c:v>
                </c:pt>
                <c:pt idx="4487">
                  <c:v>99.408695652199995</c:v>
                </c:pt>
                <c:pt idx="4488">
                  <c:v>99.1130434783</c:v>
                </c:pt>
                <c:pt idx="4489">
                  <c:v>99.026086956499995</c:v>
                </c:pt>
                <c:pt idx="4490">
                  <c:v>99.147826086999999</c:v>
                </c:pt>
                <c:pt idx="4491">
                  <c:v>99.234782608700002</c:v>
                </c:pt>
                <c:pt idx="4492">
                  <c:v>99.026086956499995</c:v>
                </c:pt>
                <c:pt idx="4493">
                  <c:v>99.182608695699997</c:v>
                </c:pt>
                <c:pt idx="4494">
                  <c:v>99.321739130400005</c:v>
                </c:pt>
                <c:pt idx="4495">
                  <c:v>99.095652173900007</c:v>
                </c:pt>
                <c:pt idx="4496">
                  <c:v>98.8869565217</c:v>
                </c:pt>
                <c:pt idx="4497">
                  <c:v>99.1130434783</c:v>
                </c:pt>
                <c:pt idx="4498">
                  <c:v>99.321739130400005</c:v>
                </c:pt>
                <c:pt idx="4499">
                  <c:v>99.2</c:v>
                </c:pt>
                <c:pt idx="4500">
                  <c:v>99.060869565199994</c:v>
                </c:pt>
                <c:pt idx="4501">
                  <c:v>99.234782608700002</c:v>
                </c:pt>
                <c:pt idx="4502">
                  <c:v>99.078260869600001</c:v>
                </c:pt>
                <c:pt idx="4503">
                  <c:v>98.956521739099998</c:v>
                </c:pt>
                <c:pt idx="4504">
                  <c:v>99.1130434783</c:v>
                </c:pt>
                <c:pt idx="4505">
                  <c:v>99.321739130400005</c:v>
                </c:pt>
                <c:pt idx="4506">
                  <c:v>99.217391304299994</c:v>
                </c:pt>
                <c:pt idx="4507">
                  <c:v>99.234782608700002</c:v>
                </c:pt>
                <c:pt idx="4508">
                  <c:v>99.060869565199994</c:v>
                </c:pt>
                <c:pt idx="4509">
                  <c:v>99.060869565199994</c:v>
                </c:pt>
                <c:pt idx="4510">
                  <c:v>99.095652173900007</c:v>
                </c:pt>
                <c:pt idx="4511">
                  <c:v>99.008695652200004</c:v>
                </c:pt>
                <c:pt idx="4512">
                  <c:v>98.956521739099998</c:v>
                </c:pt>
                <c:pt idx="4513">
                  <c:v>99.1130434783</c:v>
                </c:pt>
                <c:pt idx="4514">
                  <c:v>99.147826086999999</c:v>
                </c:pt>
                <c:pt idx="4515">
                  <c:v>99.095652173900007</c:v>
                </c:pt>
                <c:pt idx="4516">
                  <c:v>98.991304347799996</c:v>
                </c:pt>
                <c:pt idx="4517">
                  <c:v>98.973913043500005</c:v>
                </c:pt>
                <c:pt idx="4518">
                  <c:v>99.1130434783</c:v>
                </c:pt>
                <c:pt idx="4519">
                  <c:v>98.991304347799996</c:v>
                </c:pt>
                <c:pt idx="4520">
                  <c:v>99.234782608700002</c:v>
                </c:pt>
                <c:pt idx="4521">
                  <c:v>99.078260869600001</c:v>
                </c:pt>
                <c:pt idx="4522">
                  <c:v>99.078260869600001</c:v>
                </c:pt>
                <c:pt idx="4523">
                  <c:v>98.973913043500005</c:v>
                </c:pt>
                <c:pt idx="4524">
                  <c:v>98.921739130399999</c:v>
                </c:pt>
                <c:pt idx="4525">
                  <c:v>99.043478260900002</c:v>
                </c:pt>
                <c:pt idx="4526">
                  <c:v>98.904347826099993</c:v>
                </c:pt>
                <c:pt idx="4527">
                  <c:v>98.939130434800006</c:v>
                </c:pt>
                <c:pt idx="4528">
                  <c:v>98.7304347826</c:v>
                </c:pt>
                <c:pt idx="4529">
                  <c:v>99.008695652200004</c:v>
                </c:pt>
                <c:pt idx="4530">
                  <c:v>98.973913043500005</c:v>
                </c:pt>
                <c:pt idx="4531">
                  <c:v>98.921739130399999</c:v>
                </c:pt>
                <c:pt idx="4532">
                  <c:v>98.921739130399999</c:v>
                </c:pt>
                <c:pt idx="4533">
                  <c:v>99.043478260900002</c:v>
                </c:pt>
                <c:pt idx="4534">
                  <c:v>99.217391304299994</c:v>
                </c:pt>
                <c:pt idx="4535">
                  <c:v>99.026086956499995</c:v>
                </c:pt>
                <c:pt idx="4536">
                  <c:v>98.939130434800006</c:v>
                </c:pt>
                <c:pt idx="4537">
                  <c:v>98.991304347799996</c:v>
                </c:pt>
                <c:pt idx="4538">
                  <c:v>99.130434782600005</c:v>
                </c:pt>
                <c:pt idx="4539">
                  <c:v>99.130434782600005</c:v>
                </c:pt>
                <c:pt idx="4540">
                  <c:v>99.234782608700002</c:v>
                </c:pt>
                <c:pt idx="4541">
                  <c:v>99.391304347800002</c:v>
                </c:pt>
                <c:pt idx="4542">
                  <c:v>99.234782608700002</c:v>
                </c:pt>
                <c:pt idx="4543">
                  <c:v>98.434782608700004</c:v>
                </c:pt>
                <c:pt idx="4544">
                  <c:v>98.469565217400003</c:v>
                </c:pt>
                <c:pt idx="4545">
                  <c:v>98.991304347799996</c:v>
                </c:pt>
                <c:pt idx="4546">
                  <c:v>99.060869565199994</c:v>
                </c:pt>
                <c:pt idx="4547">
                  <c:v>98.8869565217</c:v>
                </c:pt>
                <c:pt idx="4548">
                  <c:v>98.973913043500005</c:v>
                </c:pt>
                <c:pt idx="4549">
                  <c:v>99.130434782600005</c:v>
                </c:pt>
                <c:pt idx="4550">
                  <c:v>99.1130434783</c:v>
                </c:pt>
                <c:pt idx="4551">
                  <c:v>98.8869565217</c:v>
                </c:pt>
                <c:pt idx="4552">
                  <c:v>98.904347826099993</c:v>
                </c:pt>
                <c:pt idx="4553">
                  <c:v>98.921739130399999</c:v>
                </c:pt>
                <c:pt idx="4554">
                  <c:v>99.026086956499995</c:v>
                </c:pt>
                <c:pt idx="4555">
                  <c:v>99.026086956499995</c:v>
                </c:pt>
                <c:pt idx="4556">
                  <c:v>99.078260869600001</c:v>
                </c:pt>
                <c:pt idx="4557">
                  <c:v>99.008695652200004</c:v>
                </c:pt>
                <c:pt idx="4558">
                  <c:v>99.060869565199994</c:v>
                </c:pt>
                <c:pt idx="4559">
                  <c:v>99.026086956499995</c:v>
                </c:pt>
                <c:pt idx="4560">
                  <c:v>98.991304347799996</c:v>
                </c:pt>
                <c:pt idx="4561">
                  <c:v>98.869565217399995</c:v>
                </c:pt>
                <c:pt idx="4562">
                  <c:v>99.026086956499995</c:v>
                </c:pt>
                <c:pt idx="4563">
                  <c:v>99.095652173900007</c:v>
                </c:pt>
                <c:pt idx="4564">
                  <c:v>99.2695652174</c:v>
                </c:pt>
                <c:pt idx="4565">
                  <c:v>99.304347826099999</c:v>
                </c:pt>
                <c:pt idx="4566">
                  <c:v>99.2695652174</c:v>
                </c:pt>
                <c:pt idx="4567">
                  <c:v>99.460869565199999</c:v>
                </c:pt>
                <c:pt idx="4568">
                  <c:v>99.6</c:v>
                </c:pt>
                <c:pt idx="4569">
                  <c:v>99.6</c:v>
                </c:pt>
                <c:pt idx="4570">
                  <c:v>99.321739130400005</c:v>
                </c:pt>
                <c:pt idx="4571">
                  <c:v>99.513043478300006</c:v>
                </c:pt>
                <c:pt idx="4572">
                  <c:v>99.669565217400006</c:v>
                </c:pt>
                <c:pt idx="4573">
                  <c:v>99.686956521699997</c:v>
                </c:pt>
                <c:pt idx="4574">
                  <c:v>99.652173912999999</c:v>
                </c:pt>
                <c:pt idx="4575">
                  <c:v>99.652173912999999</c:v>
                </c:pt>
                <c:pt idx="4576">
                  <c:v>99.704347826100005</c:v>
                </c:pt>
                <c:pt idx="4577">
                  <c:v>99.2</c:v>
                </c:pt>
                <c:pt idx="4578">
                  <c:v>98.939130434800006</c:v>
                </c:pt>
                <c:pt idx="4579">
                  <c:v>99.391304347800002</c:v>
                </c:pt>
                <c:pt idx="4580">
                  <c:v>99.460869565199999</c:v>
                </c:pt>
                <c:pt idx="4581">
                  <c:v>99.460869565199999</c:v>
                </c:pt>
                <c:pt idx="4582">
                  <c:v>99.565217391299996</c:v>
                </c:pt>
                <c:pt idx="4583">
                  <c:v>99.6173913043</c:v>
                </c:pt>
                <c:pt idx="4584">
                  <c:v>99.582608695700003</c:v>
                </c:pt>
                <c:pt idx="4585">
                  <c:v>99.547826087000004</c:v>
                </c:pt>
                <c:pt idx="4586">
                  <c:v>99.495652173899998</c:v>
                </c:pt>
                <c:pt idx="4587">
                  <c:v>99.547826087000004</c:v>
                </c:pt>
                <c:pt idx="4588">
                  <c:v>99.513043478300006</c:v>
                </c:pt>
                <c:pt idx="4589">
                  <c:v>99.582608695700003</c:v>
                </c:pt>
                <c:pt idx="4590">
                  <c:v>99.530434782599997</c:v>
                </c:pt>
                <c:pt idx="4591">
                  <c:v>99.582608695700003</c:v>
                </c:pt>
                <c:pt idx="4592">
                  <c:v>99.6</c:v>
                </c:pt>
                <c:pt idx="4593">
                  <c:v>99.443478260899994</c:v>
                </c:pt>
                <c:pt idx="4594">
                  <c:v>99.408695652199995</c:v>
                </c:pt>
                <c:pt idx="4595">
                  <c:v>99.1130434783</c:v>
                </c:pt>
                <c:pt idx="4596">
                  <c:v>96.678260869599995</c:v>
                </c:pt>
                <c:pt idx="4597">
                  <c:v>96.1565217391</c:v>
                </c:pt>
                <c:pt idx="4598">
                  <c:v>98.173913043499994</c:v>
                </c:pt>
                <c:pt idx="4599">
                  <c:v>98.678260869599995</c:v>
                </c:pt>
                <c:pt idx="4600">
                  <c:v>98.817391304300003</c:v>
                </c:pt>
                <c:pt idx="4601">
                  <c:v>98.956521739099998</c:v>
                </c:pt>
                <c:pt idx="4602">
                  <c:v>99.147826086999999</c:v>
                </c:pt>
                <c:pt idx="4603">
                  <c:v>99.321739130400005</c:v>
                </c:pt>
                <c:pt idx="4604">
                  <c:v>99.060869565199994</c:v>
                </c:pt>
                <c:pt idx="4605">
                  <c:v>99.165217391300004</c:v>
                </c:pt>
                <c:pt idx="4606">
                  <c:v>98.991304347799996</c:v>
                </c:pt>
                <c:pt idx="4607">
                  <c:v>98.765217391299998</c:v>
                </c:pt>
                <c:pt idx="4608">
                  <c:v>98.869565217399995</c:v>
                </c:pt>
                <c:pt idx="4609">
                  <c:v>98.904347826099993</c:v>
                </c:pt>
                <c:pt idx="4610">
                  <c:v>99.008695652200004</c:v>
                </c:pt>
                <c:pt idx="4611">
                  <c:v>99.008695652200004</c:v>
                </c:pt>
                <c:pt idx="4612">
                  <c:v>99.060869565199994</c:v>
                </c:pt>
                <c:pt idx="4613">
                  <c:v>99.165217391300004</c:v>
                </c:pt>
                <c:pt idx="4614">
                  <c:v>99.1130434783</c:v>
                </c:pt>
                <c:pt idx="4615">
                  <c:v>99.095652173900007</c:v>
                </c:pt>
                <c:pt idx="4616">
                  <c:v>99.008695652200004</c:v>
                </c:pt>
                <c:pt idx="4617">
                  <c:v>99.043478260900002</c:v>
                </c:pt>
                <c:pt idx="4618">
                  <c:v>98.991304347799996</c:v>
                </c:pt>
                <c:pt idx="4619">
                  <c:v>99.095652173900007</c:v>
                </c:pt>
                <c:pt idx="4620">
                  <c:v>99.339130434799998</c:v>
                </c:pt>
                <c:pt idx="4621">
                  <c:v>99.304347826099999</c:v>
                </c:pt>
                <c:pt idx="4622">
                  <c:v>99.217391304299994</c:v>
                </c:pt>
                <c:pt idx="4623">
                  <c:v>99.286956521700006</c:v>
                </c:pt>
                <c:pt idx="4624">
                  <c:v>99.286956521700006</c:v>
                </c:pt>
                <c:pt idx="4625">
                  <c:v>99.408695652199995</c:v>
                </c:pt>
                <c:pt idx="4626">
                  <c:v>99.443478260899994</c:v>
                </c:pt>
                <c:pt idx="4627">
                  <c:v>99.547826087000004</c:v>
                </c:pt>
                <c:pt idx="4628">
                  <c:v>99.547826087000004</c:v>
                </c:pt>
                <c:pt idx="4629">
                  <c:v>99.530434782599997</c:v>
                </c:pt>
                <c:pt idx="4630">
                  <c:v>99.582608695700003</c:v>
                </c:pt>
                <c:pt idx="4631">
                  <c:v>99.634782608699993</c:v>
                </c:pt>
                <c:pt idx="4632">
                  <c:v>99.582608695700003</c:v>
                </c:pt>
                <c:pt idx="4633">
                  <c:v>99.547826087000004</c:v>
                </c:pt>
                <c:pt idx="4634">
                  <c:v>99.565217391299996</c:v>
                </c:pt>
                <c:pt idx="4635">
                  <c:v>99.2</c:v>
                </c:pt>
                <c:pt idx="4636">
                  <c:v>98.834782608699996</c:v>
                </c:pt>
                <c:pt idx="4637">
                  <c:v>99.2695652174</c:v>
                </c:pt>
                <c:pt idx="4638">
                  <c:v>99.321739130400005</c:v>
                </c:pt>
                <c:pt idx="4639">
                  <c:v>99.391304347800002</c:v>
                </c:pt>
                <c:pt idx="4640">
                  <c:v>99.339130434799998</c:v>
                </c:pt>
                <c:pt idx="4641">
                  <c:v>99.339130434799998</c:v>
                </c:pt>
                <c:pt idx="4642">
                  <c:v>99.356521739100003</c:v>
                </c:pt>
                <c:pt idx="4643">
                  <c:v>99.217391304299994</c:v>
                </c:pt>
                <c:pt idx="4644">
                  <c:v>99.2695652174</c:v>
                </c:pt>
                <c:pt idx="4645">
                  <c:v>99.165217391300004</c:v>
                </c:pt>
                <c:pt idx="4646">
                  <c:v>99.1130434783</c:v>
                </c:pt>
                <c:pt idx="4647">
                  <c:v>99.217391304299994</c:v>
                </c:pt>
                <c:pt idx="4648">
                  <c:v>99.321739130400005</c:v>
                </c:pt>
                <c:pt idx="4649">
                  <c:v>99.339130434799998</c:v>
                </c:pt>
                <c:pt idx="4650">
                  <c:v>99.408695652199995</c:v>
                </c:pt>
                <c:pt idx="4651">
                  <c:v>99.339130434799998</c:v>
                </c:pt>
                <c:pt idx="4652">
                  <c:v>99.078260869600001</c:v>
                </c:pt>
                <c:pt idx="4653">
                  <c:v>97.895652173900004</c:v>
                </c:pt>
                <c:pt idx="4654">
                  <c:v>96.7304347826</c:v>
                </c:pt>
                <c:pt idx="4655">
                  <c:v>98.330434782599994</c:v>
                </c:pt>
                <c:pt idx="4656">
                  <c:v>98.817391304300003</c:v>
                </c:pt>
                <c:pt idx="4657">
                  <c:v>98.973913043500005</c:v>
                </c:pt>
                <c:pt idx="4658">
                  <c:v>99.147826086999999</c:v>
                </c:pt>
                <c:pt idx="4659">
                  <c:v>99.182608695699997</c:v>
                </c:pt>
                <c:pt idx="4660">
                  <c:v>99.147826086999999</c:v>
                </c:pt>
                <c:pt idx="4661">
                  <c:v>99.182608695699997</c:v>
                </c:pt>
                <c:pt idx="4662">
                  <c:v>99.304347826099999</c:v>
                </c:pt>
                <c:pt idx="4663">
                  <c:v>99.408695652199995</c:v>
                </c:pt>
                <c:pt idx="4664">
                  <c:v>99.426086956500001</c:v>
                </c:pt>
                <c:pt idx="4665">
                  <c:v>99.373913043499996</c:v>
                </c:pt>
                <c:pt idx="4666">
                  <c:v>99.252173912999993</c:v>
                </c:pt>
                <c:pt idx="4667">
                  <c:v>99.252173912999993</c:v>
                </c:pt>
                <c:pt idx="4668">
                  <c:v>99.234782608700002</c:v>
                </c:pt>
                <c:pt idx="4669">
                  <c:v>98.486956521699994</c:v>
                </c:pt>
                <c:pt idx="4670">
                  <c:v>98.3826086957</c:v>
                </c:pt>
                <c:pt idx="4671">
                  <c:v>99.321739130400005</c:v>
                </c:pt>
                <c:pt idx="4672">
                  <c:v>99.443478260899994</c:v>
                </c:pt>
                <c:pt idx="4673">
                  <c:v>99.356521739100003</c:v>
                </c:pt>
                <c:pt idx="4674">
                  <c:v>99.391304347800002</c:v>
                </c:pt>
                <c:pt idx="4675">
                  <c:v>99.478260869600007</c:v>
                </c:pt>
                <c:pt idx="4676">
                  <c:v>99.6173913043</c:v>
                </c:pt>
                <c:pt idx="4677">
                  <c:v>99.634782608699993</c:v>
                </c:pt>
                <c:pt idx="4678">
                  <c:v>99.547826087000004</c:v>
                </c:pt>
                <c:pt idx="4679">
                  <c:v>99.426086956500001</c:v>
                </c:pt>
                <c:pt idx="4680">
                  <c:v>99.391304347800002</c:v>
                </c:pt>
                <c:pt idx="4681">
                  <c:v>99.6</c:v>
                </c:pt>
                <c:pt idx="4682">
                  <c:v>99.669565217400006</c:v>
                </c:pt>
                <c:pt idx="4683">
                  <c:v>99.634782608699993</c:v>
                </c:pt>
                <c:pt idx="4684">
                  <c:v>99.652173912999999</c:v>
                </c:pt>
                <c:pt idx="4685">
                  <c:v>99.513043478300006</c:v>
                </c:pt>
                <c:pt idx="4686">
                  <c:v>99.495652173899998</c:v>
                </c:pt>
                <c:pt idx="4687">
                  <c:v>99.547826087000004</c:v>
                </c:pt>
                <c:pt idx="4688">
                  <c:v>99.530434782599997</c:v>
                </c:pt>
                <c:pt idx="4689">
                  <c:v>99.513043478300006</c:v>
                </c:pt>
                <c:pt idx="4690">
                  <c:v>99.408695652199995</c:v>
                </c:pt>
                <c:pt idx="4691">
                  <c:v>99.460869565199999</c:v>
                </c:pt>
                <c:pt idx="4692">
                  <c:v>99.356521739100003</c:v>
                </c:pt>
                <c:pt idx="4693">
                  <c:v>99.321739130400005</c:v>
                </c:pt>
                <c:pt idx="4694">
                  <c:v>99.252173912999993</c:v>
                </c:pt>
                <c:pt idx="4695">
                  <c:v>99.304347826099999</c:v>
                </c:pt>
                <c:pt idx="4696">
                  <c:v>99.252173912999993</c:v>
                </c:pt>
                <c:pt idx="4697">
                  <c:v>99.339130434799998</c:v>
                </c:pt>
                <c:pt idx="4698">
                  <c:v>99.252173912999993</c:v>
                </c:pt>
                <c:pt idx="4699">
                  <c:v>99.095652173900007</c:v>
                </c:pt>
                <c:pt idx="4700">
                  <c:v>98.573913043499999</c:v>
                </c:pt>
                <c:pt idx="4701">
                  <c:v>99.373913043499996</c:v>
                </c:pt>
                <c:pt idx="4702">
                  <c:v>99.530434782599997</c:v>
                </c:pt>
                <c:pt idx="4703">
                  <c:v>99.460869565199999</c:v>
                </c:pt>
                <c:pt idx="4704">
                  <c:v>99.478260869600007</c:v>
                </c:pt>
                <c:pt idx="4705">
                  <c:v>99.356521739100003</c:v>
                </c:pt>
                <c:pt idx="4706">
                  <c:v>98.991304347799996</c:v>
                </c:pt>
                <c:pt idx="4707">
                  <c:v>98.417391304299997</c:v>
                </c:pt>
                <c:pt idx="4708">
                  <c:v>99.026086956499995</c:v>
                </c:pt>
                <c:pt idx="4709">
                  <c:v>99.234782608700002</c:v>
                </c:pt>
                <c:pt idx="4710">
                  <c:v>99.234782608700002</c:v>
                </c:pt>
                <c:pt idx="4711">
                  <c:v>99.2695652174</c:v>
                </c:pt>
                <c:pt idx="4712">
                  <c:v>99.426086956500001</c:v>
                </c:pt>
                <c:pt idx="4713">
                  <c:v>99.356521739100003</c:v>
                </c:pt>
                <c:pt idx="4714">
                  <c:v>99.530434782599997</c:v>
                </c:pt>
                <c:pt idx="4715">
                  <c:v>99.582608695700003</c:v>
                </c:pt>
                <c:pt idx="4716">
                  <c:v>99.582608695700003</c:v>
                </c:pt>
                <c:pt idx="4717">
                  <c:v>99.513043478300006</c:v>
                </c:pt>
                <c:pt idx="4718">
                  <c:v>99.652173912999999</c:v>
                </c:pt>
                <c:pt idx="4719">
                  <c:v>99.739130434800003</c:v>
                </c:pt>
                <c:pt idx="4720">
                  <c:v>99.426086956500001</c:v>
                </c:pt>
                <c:pt idx="4721">
                  <c:v>99.773913043500002</c:v>
                </c:pt>
                <c:pt idx="4722">
                  <c:v>99.791304347799993</c:v>
                </c:pt>
                <c:pt idx="4723">
                  <c:v>99.791304347799993</c:v>
                </c:pt>
                <c:pt idx="4724">
                  <c:v>99.721739130399996</c:v>
                </c:pt>
                <c:pt idx="4725">
                  <c:v>99.6</c:v>
                </c:pt>
                <c:pt idx="4726">
                  <c:v>98.678260869599995</c:v>
                </c:pt>
                <c:pt idx="4727">
                  <c:v>98.347826087000001</c:v>
                </c:pt>
                <c:pt idx="4728">
                  <c:v>99.234782608700002</c:v>
                </c:pt>
                <c:pt idx="4729">
                  <c:v>99.478260869600007</c:v>
                </c:pt>
                <c:pt idx="4730">
                  <c:v>99.460869565199999</c:v>
                </c:pt>
                <c:pt idx="4731">
                  <c:v>99.408695652199995</c:v>
                </c:pt>
                <c:pt idx="4732">
                  <c:v>99.6173913043</c:v>
                </c:pt>
                <c:pt idx="4733">
                  <c:v>99.634782608699993</c:v>
                </c:pt>
                <c:pt idx="4734">
                  <c:v>99.356521739100003</c:v>
                </c:pt>
                <c:pt idx="4735">
                  <c:v>98.869565217399995</c:v>
                </c:pt>
                <c:pt idx="4736">
                  <c:v>99.130434782600005</c:v>
                </c:pt>
                <c:pt idx="4737">
                  <c:v>99.530434782599997</c:v>
                </c:pt>
                <c:pt idx="4738">
                  <c:v>99.252173912999993</c:v>
                </c:pt>
                <c:pt idx="4739">
                  <c:v>97.704347826100005</c:v>
                </c:pt>
                <c:pt idx="4740">
                  <c:v>98.539130434800001</c:v>
                </c:pt>
                <c:pt idx="4741">
                  <c:v>98.904347826099993</c:v>
                </c:pt>
                <c:pt idx="4742">
                  <c:v>99.426086956500001</c:v>
                </c:pt>
                <c:pt idx="4743">
                  <c:v>99.547826087000004</c:v>
                </c:pt>
                <c:pt idx="4744">
                  <c:v>99.565217391299996</c:v>
                </c:pt>
                <c:pt idx="4745">
                  <c:v>99.478260869600007</c:v>
                </c:pt>
                <c:pt idx="4746">
                  <c:v>99.495652173899998</c:v>
                </c:pt>
                <c:pt idx="4747">
                  <c:v>99.478260869600007</c:v>
                </c:pt>
                <c:pt idx="4748">
                  <c:v>99.321739130400005</c:v>
                </c:pt>
                <c:pt idx="4749">
                  <c:v>99.339130434799998</c:v>
                </c:pt>
                <c:pt idx="4750">
                  <c:v>99.217391304299994</c:v>
                </c:pt>
                <c:pt idx="4751">
                  <c:v>99.147826086999999</c:v>
                </c:pt>
                <c:pt idx="4752">
                  <c:v>99.060869565199994</c:v>
                </c:pt>
                <c:pt idx="4753">
                  <c:v>99.026086956499995</c:v>
                </c:pt>
                <c:pt idx="4754">
                  <c:v>98.8869565217</c:v>
                </c:pt>
                <c:pt idx="4755">
                  <c:v>96.8</c:v>
                </c:pt>
                <c:pt idx="4756">
                  <c:v>96.486956521699994</c:v>
                </c:pt>
                <c:pt idx="4757">
                  <c:v>98.573913043499999</c:v>
                </c:pt>
                <c:pt idx="4758">
                  <c:v>98.556521739100006</c:v>
                </c:pt>
                <c:pt idx="4759">
                  <c:v>98.643478260899997</c:v>
                </c:pt>
                <c:pt idx="4760">
                  <c:v>98.713043478299994</c:v>
                </c:pt>
                <c:pt idx="4761">
                  <c:v>98.8</c:v>
                </c:pt>
                <c:pt idx="4762">
                  <c:v>98.678260869599995</c:v>
                </c:pt>
                <c:pt idx="4763">
                  <c:v>98.904347826099993</c:v>
                </c:pt>
                <c:pt idx="4764">
                  <c:v>98.973913043500005</c:v>
                </c:pt>
                <c:pt idx="4765">
                  <c:v>99.026086956499995</c:v>
                </c:pt>
                <c:pt idx="4766">
                  <c:v>98.991304347799996</c:v>
                </c:pt>
                <c:pt idx="4767">
                  <c:v>99.008695652200004</c:v>
                </c:pt>
                <c:pt idx="4768">
                  <c:v>98.834782608699996</c:v>
                </c:pt>
                <c:pt idx="4769">
                  <c:v>98.869565217399995</c:v>
                </c:pt>
                <c:pt idx="4770">
                  <c:v>98.782608695700006</c:v>
                </c:pt>
                <c:pt idx="4771">
                  <c:v>98.573913043499999</c:v>
                </c:pt>
                <c:pt idx="4772">
                  <c:v>97.460869565199999</c:v>
                </c:pt>
                <c:pt idx="4773">
                  <c:v>96.8869565217</c:v>
                </c:pt>
                <c:pt idx="4774">
                  <c:v>98.4</c:v>
                </c:pt>
                <c:pt idx="4775">
                  <c:v>98.504347826100002</c:v>
                </c:pt>
                <c:pt idx="4776">
                  <c:v>98.904347826099993</c:v>
                </c:pt>
                <c:pt idx="4777">
                  <c:v>98.991304347799996</c:v>
                </c:pt>
                <c:pt idx="4778">
                  <c:v>98.904347826099993</c:v>
                </c:pt>
                <c:pt idx="4779">
                  <c:v>98.939130434800006</c:v>
                </c:pt>
                <c:pt idx="4780">
                  <c:v>98.904347826099993</c:v>
                </c:pt>
                <c:pt idx="4781">
                  <c:v>99.008695652200004</c:v>
                </c:pt>
                <c:pt idx="4782">
                  <c:v>98.765217391299998</c:v>
                </c:pt>
                <c:pt idx="4783">
                  <c:v>97.6</c:v>
                </c:pt>
                <c:pt idx="4784">
                  <c:v>97.060869565199994</c:v>
                </c:pt>
                <c:pt idx="4785">
                  <c:v>98.365217391300007</c:v>
                </c:pt>
                <c:pt idx="4786">
                  <c:v>98.452173912999996</c:v>
                </c:pt>
                <c:pt idx="4787">
                  <c:v>98.747826087000007</c:v>
                </c:pt>
                <c:pt idx="4788">
                  <c:v>98.852173913000001</c:v>
                </c:pt>
                <c:pt idx="4789">
                  <c:v>98.973913043500005</c:v>
                </c:pt>
                <c:pt idx="4790">
                  <c:v>98.956521739099998</c:v>
                </c:pt>
                <c:pt idx="4791">
                  <c:v>98.869565217399995</c:v>
                </c:pt>
                <c:pt idx="4792">
                  <c:v>98.834782608699996</c:v>
                </c:pt>
                <c:pt idx="4793">
                  <c:v>98.817391304300003</c:v>
                </c:pt>
                <c:pt idx="4794">
                  <c:v>98.713043478299994</c:v>
                </c:pt>
                <c:pt idx="4795">
                  <c:v>98.713043478299994</c:v>
                </c:pt>
                <c:pt idx="4796">
                  <c:v>98.608695652199998</c:v>
                </c:pt>
                <c:pt idx="4797">
                  <c:v>98.452173912999996</c:v>
                </c:pt>
                <c:pt idx="4798">
                  <c:v>98.452173912999996</c:v>
                </c:pt>
                <c:pt idx="4799">
                  <c:v>98.695652173900001</c:v>
                </c:pt>
                <c:pt idx="4800">
                  <c:v>98.817391304300003</c:v>
                </c:pt>
                <c:pt idx="4801">
                  <c:v>98.852173913000001</c:v>
                </c:pt>
                <c:pt idx="4802">
                  <c:v>98.678260869599995</c:v>
                </c:pt>
                <c:pt idx="4803">
                  <c:v>98.573913043499999</c:v>
                </c:pt>
                <c:pt idx="4804">
                  <c:v>98.521739130399993</c:v>
                </c:pt>
                <c:pt idx="4805">
                  <c:v>98.626086956500004</c:v>
                </c:pt>
                <c:pt idx="4806">
                  <c:v>98.660869565200002</c:v>
                </c:pt>
                <c:pt idx="4807">
                  <c:v>98.434782608700004</c:v>
                </c:pt>
                <c:pt idx="4808">
                  <c:v>98.660869565200002</c:v>
                </c:pt>
                <c:pt idx="4809">
                  <c:v>98.8</c:v>
                </c:pt>
                <c:pt idx="4810">
                  <c:v>98.713043478299994</c:v>
                </c:pt>
                <c:pt idx="4811">
                  <c:v>98.834782608699996</c:v>
                </c:pt>
                <c:pt idx="4812">
                  <c:v>99.008695652200004</c:v>
                </c:pt>
                <c:pt idx="4813">
                  <c:v>99.060869565199994</c:v>
                </c:pt>
                <c:pt idx="4814">
                  <c:v>99.008695652200004</c:v>
                </c:pt>
                <c:pt idx="4815">
                  <c:v>98.817391304300003</c:v>
                </c:pt>
                <c:pt idx="4816">
                  <c:v>98.7304347826</c:v>
                </c:pt>
                <c:pt idx="4817">
                  <c:v>98.486956521699994</c:v>
                </c:pt>
                <c:pt idx="4818">
                  <c:v>98.695652173900001</c:v>
                </c:pt>
                <c:pt idx="4819">
                  <c:v>98.8</c:v>
                </c:pt>
                <c:pt idx="4820">
                  <c:v>98.834782608699996</c:v>
                </c:pt>
                <c:pt idx="4821">
                  <c:v>99.008695652200004</c:v>
                </c:pt>
                <c:pt idx="4822">
                  <c:v>98.956521739099998</c:v>
                </c:pt>
                <c:pt idx="4823">
                  <c:v>98.8</c:v>
                </c:pt>
                <c:pt idx="4824">
                  <c:v>98.817391304300003</c:v>
                </c:pt>
                <c:pt idx="4825">
                  <c:v>98.817391304300003</c:v>
                </c:pt>
                <c:pt idx="4826">
                  <c:v>98.956521739099998</c:v>
                </c:pt>
                <c:pt idx="4827">
                  <c:v>98.921739130399999</c:v>
                </c:pt>
                <c:pt idx="4828">
                  <c:v>98.939130434800006</c:v>
                </c:pt>
                <c:pt idx="4829">
                  <c:v>99.165217391300004</c:v>
                </c:pt>
                <c:pt idx="4830">
                  <c:v>99.078260869600001</c:v>
                </c:pt>
                <c:pt idx="4831">
                  <c:v>98.939130434800006</c:v>
                </c:pt>
                <c:pt idx="4832">
                  <c:v>99.043478260900002</c:v>
                </c:pt>
                <c:pt idx="4833">
                  <c:v>99.060869565199994</c:v>
                </c:pt>
                <c:pt idx="4834">
                  <c:v>99.043478260900002</c:v>
                </c:pt>
                <c:pt idx="4835">
                  <c:v>99.095652173900007</c:v>
                </c:pt>
                <c:pt idx="4836">
                  <c:v>99.060869565199994</c:v>
                </c:pt>
                <c:pt idx="4837">
                  <c:v>99.078260869600001</c:v>
                </c:pt>
                <c:pt idx="4838">
                  <c:v>99.008695652200004</c:v>
                </c:pt>
                <c:pt idx="4839">
                  <c:v>98.921739130399999</c:v>
                </c:pt>
                <c:pt idx="4840">
                  <c:v>98.747826087000007</c:v>
                </c:pt>
                <c:pt idx="4841">
                  <c:v>99.026086956499995</c:v>
                </c:pt>
                <c:pt idx="4842">
                  <c:v>99.043478260900002</c:v>
                </c:pt>
                <c:pt idx="4843">
                  <c:v>99.147826086999999</c:v>
                </c:pt>
                <c:pt idx="4844">
                  <c:v>99.060869565199994</c:v>
                </c:pt>
                <c:pt idx="4845">
                  <c:v>98.956521739099998</c:v>
                </c:pt>
                <c:pt idx="4846">
                  <c:v>99.026086956499995</c:v>
                </c:pt>
                <c:pt idx="4847">
                  <c:v>98.973913043500005</c:v>
                </c:pt>
                <c:pt idx="4848">
                  <c:v>99.026086956499995</c:v>
                </c:pt>
                <c:pt idx="4849">
                  <c:v>99.060869565199994</c:v>
                </c:pt>
                <c:pt idx="4850">
                  <c:v>99.060869565199994</c:v>
                </c:pt>
                <c:pt idx="4851">
                  <c:v>99.130434782600005</c:v>
                </c:pt>
                <c:pt idx="4852">
                  <c:v>99.060869565199994</c:v>
                </c:pt>
                <c:pt idx="4853">
                  <c:v>98.956521739099998</c:v>
                </c:pt>
                <c:pt idx="4854">
                  <c:v>98.956521739099998</c:v>
                </c:pt>
                <c:pt idx="4855">
                  <c:v>98.852173913000001</c:v>
                </c:pt>
                <c:pt idx="4856">
                  <c:v>98.921739130399999</c:v>
                </c:pt>
                <c:pt idx="4857">
                  <c:v>98.939130434800006</c:v>
                </c:pt>
                <c:pt idx="4858">
                  <c:v>98.8869565217</c:v>
                </c:pt>
                <c:pt idx="4859">
                  <c:v>99.026086956499995</c:v>
                </c:pt>
                <c:pt idx="4860">
                  <c:v>99.165217391300004</c:v>
                </c:pt>
                <c:pt idx="4861">
                  <c:v>99.2</c:v>
                </c:pt>
                <c:pt idx="4862">
                  <c:v>98.973913043500005</c:v>
                </c:pt>
                <c:pt idx="4863">
                  <c:v>98.973913043500005</c:v>
                </c:pt>
                <c:pt idx="4864">
                  <c:v>99.147826086999999</c:v>
                </c:pt>
                <c:pt idx="4865">
                  <c:v>99.165217391300004</c:v>
                </c:pt>
                <c:pt idx="4866">
                  <c:v>99.286956521700006</c:v>
                </c:pt>
                <c:pt idx="4867">
                  <c:v>99.2</c:v>
                </c:pt>
                <c:pt idx="4868">
                  <c:v>99.165217391300004</c:v>
                </c:pt>
                <c:pt idx="4869">
                  <c:v>99.217391304299994</c:v>
                </c:pt>
                <c:pt idx="4870">
                  <c:v>99.217391304299994</c:v>
                </c:pt>
                <c:pt idx="4871">
                  <c:v>99.304347826099999</c:v>
                </c:pt>
                <c:pt idx="4872">
                  <c:v>98.591304347800005</c:v>
                </c:pt>
                <c:pt idx="4873">
                  <c:v>98.486956521699994</c:v>
                </c:pt>
                <c:pt idx="4874">
                  <c:v>98.869565217399995</c:v>
                </c:pt>
                <c:pt idx="4875">
                  <c:v>99.008695652200004</c:v>
                </c:pt>
                <c:pt idx="4876">
                  <c:v>98.991304347799996</c:v>
                </c:pt>
                <c:pt idx="4877">
                  <c:v>98.956521739099998</c:v>
                </c:pt>
                <c:pt idx="4878">
                  <c:v>99.095652173900007</c:v>
                </c:pt>
                <c:pt idx="4879">
                  <c:v>99.095652173900007</c:v>
                </c:pt>
                <c:pt idx="4880">
                  <c:v>98.956521739099998</c:v>
                </c:pt>
                <c:pt idx="4881">
                  <c:v>99.008695652200004</c:v>
                </c:pt>
                <c:pt idx="4882">
                  <c:v>99.043478260900002</c:v>
                </c:pt>
                <c:pt idx="4883">
                  <c:v>99.182608695699997</c:v>
                </c:pt>
                <c:pt idx="4884">
                  <c:v>99.2695652174</c:v>
                </c:pt>
                <c:pt idx="4885">
                  <c:v>99.2695652174</c:v>
                </c:pt>
                <c:pt idx="4886">
                  <c:v>99.060869565199994</c:v>
                </c:pt>
                <c:pt idx="4887">
                  <c:v>99.026086956499995</c:v>
                </c:pt>
                <c:pt idx="4888">
                  <c:v>99.182608695699997</c:v>
                </c:pt>
                <c:pt idx="4889">
                  <c:v>99.286956521700006</c:v>
                </c:pt>
                <c:pt idx="4890">
                  <c:v>99.356521739100003</c:v>
                </c:pt>
                <c:pt idx="4891">
                  <c:v>99.304347826099999</c:v>
                </c:pt>
                <c:pt idx="4892">
                  <c:v>99.304347826099999</c:v>
                </c:pt>
                <c:pt idx="4893">
                  <c:v>99.2</c:v>
                </c:pt>
                <c:pt idx="4894">
                  <c:v>99.130434782600005</c:v>
                </c:pt>
                <c:pt idx="4895">
                  <c:v>99.008695652200004</c:v>
                </c:pt>
                <c:pt idx="4896">
                  <c:v>99.026086956499995</c:v>
                </c:pt>
                <c:pt idx="4897">
                  <c:v>98.347826087000001</c:v>
                </c:pt>
                <c:pt idx="4898">
                  <c:v>98.104347826099996</c:v>
                </c:pt>
                <c:pt idx="4899">
                  <c:v>99.043478260900002</c:v>
                </c:pt>
                <c:pt idx="4900">
                  <c:v>99.078260869600001</c:v>
                </c:pt>
                <c:pt idx="4901">
                  <c:v>98.973913043500005</c:v>
                </c:pt>
                <c:pt idx="4902">
                  <c:v>99.026086956499995</c:v>
                </c:pt>
                <c:pt idx="4903">
                  <c:v>98.817391304300003</c:v>
                </c:pt>
                <c:pt idx="4904">
                  <c:v>98.991304347799996</c:v>
                </c:pt>
                <c:pt idx="4905">
                  <c:v>99.095652173900007</c:v>
                </c:pt>
                <c:pt idx="4906">
                  <c:v>99.147826086999999</c:v>
                </c:pt>
                <c:pt idx="4907">
                  <c:v>99.078260869600001</c:v>
                </c:pt>
                <c:pt idx="4908">
                  <c:v>99.1130434783</c:v>
                </c:pt>
                <c:pt idx="4909">
                  <c:v>99.182608695699997</c:v>
                </c:pt>
                <c:pt idx="4910">
                  <c:v>99.2</c:v>
                </c:pt>
                <c:pt idx="4911">
                  <c:v>99.1130434783</c:v>
                </c:pt>
                <c:pt idx="4912">
                  <c:v>99.026086956499995</c:v>
                </c:pt>
                <c:pt idx="4913">
                  <c:v>99.078260869600001</c:v>
                </c:pt>
                <c:pt idx="4914">
                  <c:v>99.095652173900007</c:v>
                </c:pt>
                <c:pt idx="4915">
                  <c:v>99.043478260900002</c:v>
                </c:pt>
                <c:pt idx="4916">
                  <c:v>99.043478260900002</c:v>
                </c:pt>
                <c:pt idx="4917">
                  <c:v>99.078260869600001</c:v>
                </c:pt>
                <c:pt idx="4918">
                  <c:v>98.973913043500005</c:v>
                </c:pt>
                <c:pt idx="4919">
                  <c:v>98.4</c:v>
                </c:pt>
                <c:pt idx="4920">
                  <c:v>97.756521739099995</c:v>
                </c:pt>
                <c:pt idx="4921">
                  <c:v>98.660869565200002</c:v>
                </c:pt>
                <c:pt idx="4922">
                  <c:v>98.991304347799996</c:v>
                </c:pt>
                <c:pt idx="4923">
                  <c:v>98.939130434800006</c:v>
                </c:pt>
                <c:pt idx="4924">
                  <c:v>99.008695652200004</c:v>
                </c:pt>
                <c:pt idx="4925">
                  <c:v>99.008695652200004</c:v>
                </c:pt>
                <c:pt idx="4926">
                  <c:v>98.956521739099998</c:v>
                </c:pt>
                <c:pt idx="4927">
                  <c:v>99.008695652200004</c:v>
                </c:pt>
                <c:pt idx="4928">
                  <c:v>98.991304347799996</c:v>
                </c:pt>
                <c:pt idx="4929">
                  <c:v>98.939130434800006</c:v>
                </c:pt>
                <c:pt idx="4930">
                  <c:v>99.078260869600001</c:v>
                </c:pt>
                <c:pt idx="4931">
                  <c:v>99.008695652200004</c:v>
                </c:pt>
                <c:pt idx="4932">
                  <c:v>99.026086956499995</c:v>
                </c:pt>
                <c:pt idx="4933">
                  <c:v>99.095652173900007</c:v>
                </c:pt>
                <c:pt idx="4934">
                  <c:v>99.008695652200004</c:v>
                </c:pt>
                <c:pt idx="4935">
                  <c:v>99.165217391300004</c:v>
                </c:pt>
                <c:pt idx="4936">
                  <c:v>99.078260869600001</c:v>
                </c:pt>
                <c:pt idx="4937">
                  <c:v>99.026086956499995</c:v>
                </c:pt>
                <c:pt idx="4938">
                  <c:v>98.956521739099998</c:v>
                </c:pt>
                <c:pt idx="4939">
                  <c:v>99.026086956499995</c:v>
                </c:pt>
                <c:pt idx="4940">
                  <c:v>98.8869565217</c:v>
                </c:pt>
                <c:pt idx="4941">
                  <c:v>98.852173913000001</c:v>
                </c:pt>
                <c:pt idx="4942">
                  <c:v>98.834782608699996</c:v>
                </c:pt>
                <c:pt idx="4943">
                  <c:v>98.765217391299998</c:v>
                </c:pt>
                <c:pt idx="4944">
                  <c:v>98.782608695700006</c:v>
                </c:pt>
                <c:pt idx="4945">
                  <c:v>98.904347826099993</c:v>
                </c:pt>
                <c:pt idx="4946">
                  <c:v>98.973913043500005</c:v>
                </c:pt>
                <c:pt idx="4947">
                  <c:v>98.817391304300003</c:v>
                </c:pt>
                <c:pt idx="4948">
                  <c:v>98.852173913000001</c:v>
                </c:pt>
                <c:pt idx="4949">
                  <c:v>98.817391304300003</c:v>
                </c:pt>
                <c:pt idx="4950">
                  <c:v>98.869565217399995</c:v>
                </c:pt>
                <c:pt idx="4951">
                  <c:v>98.939130434800006</c:v>
                </c:pt>
                <c:pt idx="4952">
                  <c:v>98.921739130399999</c:v>
                </c:pt>
                <c:pt idx="4953">
                  <c:v>98.8869565217</c:v>
                </c:pt>
                <c:pt idx="4954">
                  <c:v>98.973913043500005</c:v>
                </c:pt>
                <c:pt idx="4955">
                  <c:v>98.921739130399999</c:v>
                </c:pt>
                <c:pt idx="4956">
                  <c:v>98.8</c:v>
                </c:pt>
                <c:pt idx="4957">
                  <c:v>98.765217391299998</c:v>
                </c:pt>
                <c:pt idx="4958">
                  <c:v>98.8</c:v>
                </c:pt>
                <c:pt idx="4959">
                  <c:v>98.817391304300003</c:v>
                </c:pt>
                <c:pt idx="4960">
                  <c:v>98.765217391299998</c:v>
                </c:pt>
                <c:pt idx="4961">
                  <c:v>98.782608695700006</c:v>
                </c:pt>
                <c:pt idx="4962">
                  <c:v>98.817391304300003</c:v>
                </c:pt>
                <c:pt idx="4963">
                  <c:v>98.852173913000001</c:v>
                </c:pt>
                <c:pt idx="4964">
                  <c:v>98.747826087000007</c:v>
                </c:pt>
                <c:pt idx="4965">
                  <c:v>98.660869565200002</c:v>
                </c:pt>
                <c:pt idx="4966">
                  <c:v>98.556521739100006</c:v>
                </c:pt>
                <c:pt idx="4967">
                  <c:v>98.608695652199998</c:v>
                </c:pt>
                <c:pt idx="4968">
                  <c:v>98.7304347826</c:v>
                </c:pt>
                <c:pt idx="4969">
                  <c:v>98.695652173900001</c:v>
                </c:pt>
                <c:pt idx="4970">
                  <c:v>98.695652173900001</c:v>
                </c:pt>
                <c:pt idx="4971">
                  <c:v>98.713043478299994</c:v>
                </c:pt>
                <c:pt idx="4972">
                  <c:v>98.817391304300003</c:v>
                </c:pt>
                <c:pt idx="4973">
                  <c:v>98.834782608699996</c:v>
                </c:pt>
                <c:pt idx="4974">
                  <c:v>98.713043478299994</c:v>
                </c:pt>
                <c:pt idx="4975">
                  <c:v>98.713043478299994</c:v>
                </c:pt>
                <c:pt idx="4976">
                  <c:v>98.7304347826</c:v>
                </c:pt>
                <c:pt idx="4977">
                  <c:v>98.556521739100006</c:v>
                </c:pt>
                <c:pt idx="4978">
                  <c:v>98.643478260899997</c:v>
                </c:pt>
                <c:pt idx="4979">
                  <c:v>98.765217391299998</c:v>
                </c:pt>
                <c:pt idx="4980">
                  <c:v>98.713043478299994</c:v>
                </c:pt>
                <c:pt idx="4981">
                  <c:v>98.7304347826</c:v>
                </c:pt>
                <c:pt idx="4982">
                  <c:v>98.626086956500004</c:v>
                </c:pt>
                <c:pt idx="4983">
                  <c:v>98.695652173900001</c:v>
                </c:pt>
                <c:pt idx="4984">
                  <c:v>98.556521739100006</c:v>
                </c:pt>
                <c:pt idx="4985">
                  <c:v>98.643478260899997</c:v>
                </c:pt>
                <c:pt idx="4986">
                  <c:v>98.417391304299997</c:v>
                </c:pt>
                <c:pt idx="4987">
                  <c:v>98.539130434800001</c:v>
                </c:pt>
                <c:pt idx="4988">
                  <c:v>98.365217391300007</c:v>
                </c:pt>
                <c:pt idx="4989">
                  <c:v>98.260869565199997</c:v>
                </c:pt>
                <c:pt idx="4990">
                  <c:v>98.539130434800001</c:v>
                </c:pt>
                <c:pt idx="4991">
                  <c:v>98.452173912999996</c:v>
                </c:pt>
                <c:pt idx="4992">
                  <c:v>98.504347826100002</c:v>
                </c:pt>
                <c:pt idx="4993">
                  <c:v>98.313043478300003</c:v>
                </c:pt>
                <c:pt idx="4994">
                  <c:v>98.243478260900005</c:v>
                </c:pt>
                <c:pt idx="4995">
                  <c:v>98.260869565199997</c:v>
                </c:pt>
                <c:pt idx="4996">
                  <c:v>98.121739130400002</c:v>
                </c:pt>
                <c:pt idx="4997">
                  <c:v>98.243478260900005</c:v>
                </c:pt>
                <c:pt idx="4998">
                  <c:v>98.365217391300007</c:v>
                </c:pt>
                <c:pt idx="4999">
                  <c:v>98.452173912999996</c:v>
                </c:pt>
                <c:pt idx="5000">
                  <c:v>98.139130434799995</c:v>
                </c:pt>
                <c:pt idx="5001">
                  <c:v>98.086956521700003</c:v>
                </c:pt>
                <c:pt idx="5002">
                  <c:v>98.086956521700003</c:v>
                </c:pt>
                <c:pt idx="5003">
                  <c:v>98.191304347799999</c:v>
                </c:pt>
                <c:pt idx="5004">
                  <c:v>98.173913043499994</c:v>
                </c:pt>
                <c:pt idx="5005">
                  <c:v>98.052173913000004</c:v>
                </c:pt>
                <c:pt idx="5006">
                  <c:v>98.208695652200007</c:v>
                </c:pt>
                <c:pt idx="5007">
                  <c:v>98.313043478300003</c:v>
                </c:pt>
                <c:pt idx="5008">
                  <c:v>98.191304347799999</c:v>
                </c:pt>
                <c:pt idx="5009">
                  <c:v>98.1565217391</c:v>
                </c:pt>
                <c:pt idx="5010">
                  <c:v>98.139130434799995</c:v>
                </c:pt>
                <c:pt idx="5011">
                  <c:v>98.052173913000004</c:v>
                </c:pt>
                <c:pt idx="5012">
                  <c:v>98</c:v>
                </c:pt>
                <c:pt idx="5013">
                  <c:v>98.1565217391</c:v>
                </c:pt>
                <c:pt idx="5014">
                  <c:v>98.052173913000004</c:v>
                </c:pt>
                <c:pt idx="5015">
                  <c:v>98.052173913000004</c:v>
                </c:pt>
                <c:pt idx="5016">
                  <c:v>98.086956521700003</c:v>
                </c:pt>
                <c:pt idx="5017">
                  <c:v>98.191304347799999</c:v>
                </c:pt>
                <c:pt idx="5018">
                  <c:v>98.208695652200007</c:v>
                </c:pt>
                <c:pt idx="5019">
                  <c:v>98.017391304300006</c:v>
                </c:pt>
                <c:pt idx="5020">
                  <c:v>97.791304347799993</c:v>
                </c:pt>
                <c:pt idx="5021">
                  <c:v>97.773913043500002</c:v>
                </c:pt>
                <c:pt idx="5022">
                  <c:v>98.017391304300006</c:v>
                </c:pt>
                <c:pt idx="5023">
                  <c:v>98.086956521700003</c:v>
                </c:pt>
                <c:pt idx="5024">
                  <c:v>98.086956521700003</c:v>
                </c:pt>
                <c:pt idx="5025">
                  <c:v>98.1565217391</c:v>
                </c:pt>
                <c:pt idx="5026">
                  <c:v>98.121739130400002</c:v>
                </c:pt>
                <c:pt idx="5027">
                  <c:v>98.086956521700003</c:v>
                </c:pt>
                <c:pt idx="5028">
                  <c:v>98.104347826099996</c:v>
                </c:pt>
                <c:pt idx="5029">
                  <c:v>98.347826087000001</c:v>
                </c:pt>
                <c:pt idx="5030">
                  <c:v>98.365217391300007</c:v>
                </c:pt>
                <c:pt idx="5031">
                  <c:v>98.173913043499994</c:v>
                </c:pt>
                <c:pt idx="5032">
                  <c:v>98.278260869600004</c:v>
                </c:pt>
                <c:pt idx="5033">
                  <c:v>98.052173913000004</c:v>
                </c:pt>
                <c:pt idx="5034">
                  <c:v>98.034782608699999</c:v>
                </c:pt>
                <c:pt idx="5035">
                  <c:v>98.086956521700003</c:v>
                </c:pt>
                <c:pt idx="5036">
                  <c:v>98.3826086957</c:v>
                </c:pt>
                <c:pt idx="5037">
                  <c:v>98.417391304299997</c:v>
                </c:pt>
                <c:pt idx="5038">
                  <c:v>98.347826087000001</c:v>
                </c:pt>
                <c:pt idx="5039">
                  <c:v>98.052173913000004</c:v>
                </c:pt>
                <c:pt idx="5040">
                  <c:v>98.226086956499998</c:v>
                </c:pt>
                <c:pt idx="5041">
                  <c:v>98.278260869600004</c:v>
                </c:pt>
                <c:pt idx="5042">
                  <c:v>98.226086956499998</c:v>
                </c:pt>
                <c:pt idx="5043">
                  <c:v>98.260869565199997</c:v>
                </c:pt>
                <c:pt idx="5044">
                  <c:v>98.278260869600004</c:v>
                </c:pt>
                <c:pt idx="5045">
                  <c:v>98.330434782599994</c:v>
                </c:pt>
                <c:pt idx="5046">
                  <c:v>98.313043478300003</c:v>
                </c:pt>
                <c:pt idx="5047">
                  <c:v>98.208695652200007</c:v>
                </c:pt>
                <c:pt idx="5048">
                  <c:v>98.208695652200007</c:v>
                </c:pt>
                <c:pt idx="5049">
                  <c:v>98.260869565199997</c:v>
                </c:pt>
                <c:pt idx="5050">
                  <c:v>98.347826087000001</c:v>
                </c:pt>
                <c:pt idx="5051">
                  <c:v>98.521739130399993</c:v>
                </c:pt>
                <c:pt idx="5052">
                  <c:v>98.243478260900005</c:v>
                </c:pt>
                <c:pt idx="5053">
                  <c:v>98.226086956499998</c:v>
                </c:pt>
                <c:pt idx="5054">
                  <c:v>98.365217391300007</c:v>
                </c:pt>
                <c:pt idx="5055">
                  <c:v>98.278260869600004</c:v>
                </c:pt>
                <c:pt idx="5056">
                  <c:v>98.226086956499998</c:v>
                </c:pt>
                <c:pt idx="5057">
                  <c:v>98.278260869600004</c:v>
                </c:pt>
                <c:pt idx="5058">
                  <c:v>98.504347826100002</c:v>
                </c:pt>
                <c:pt idx="5059">
                  <c:v>98.3826086957</c:v>
                </c:pt>
                <c:pt idx="5060">
                  <c:v>98.486956521699994</c:v>
                </c:pt>
                <c:pt idx="5061">
                  <c:v>98.3826086957</c:v>
                </c:pt>
                <c:pt idx="5062">
                  <c:v>98.365217391300007</c:v>
                </c:pt>
                <c:pt idx="5063">
                  <c:v>98.417391304299997</c:v>
                </c:pt>
                <c:pt idx="5064">
                  <c:v>98.434782608700004</c:v>
                </c:pt>
                <c:pt idx="5065">
                  <c:v>98.486956521699994</c:v>
                </c:pt>
                <c:pt idx="5066">
                  <c:v>98.626086956500004</c:v>
                </c:pt>
                <c:pt idx="5067">
                  <c:v>98.556521739100006</c:v>
                </c:pt>
                <c:pt idx="5068">
                  <c:v>98.3826086957</c:v>
                </c:pt>
                <c:pt idx="5069">
                  <c:v>98.417391304299997</c:v>
                </c:pt>
                <c:pt idx="5070">
                  <c:v>98.556521739100006</c:v>
                </c:pt>
                <c:pt idx="5071">
                  <c:v>98.539130434800001</c:v>
                </c:pt>
                <c:pt idx="5072">
                  <c:v>98.434782608700004</c:v>
                </c:pt>
                <c:pt idx="5073">
                  <c:v>98.434782608700004</c:v>
                </c:pt>
                <c:pt idx="5074">
                  <c:v>98.452173912999996</c:v>
                </c:pt>
                <c:pt idx="5075">
                  <c:v>98.643478260899997</c:v>
                </c:pt>
                <c:pt idx="5076">
                  <c:v>98.660869565200002</c:v>
                </c:pt>
                <c:pt idx="5077">
                  <c:v>98.591304347800005</c:v>
                </c:pt>
                <c:pt idx="5078">
                  <c:v>98.573913043499999</c:v>
                </c:pt>
                <c:pt idx="5079">
                  <c:v>98.626086956500004</c:v>
                </c:pt>
                <c:pt idx="5080">
                  <c:v>98.695652173900001</c:v>
                </c:pt>
                <c:pt idx="5081">
                  <c:v>98.608695652199998</c:v>
                </c:pt>
                <c:pt idx="5082">
                  <c:v>98.660869565200002</c:v>
                </c:pt>
                <c:pt idx="5083">
                  <c:v>98.713043478299994</c:v>
                </c:pt>
                <c:pt idx="5084">
                  <c:v>98.678260869599995</c:v>
                </c:pt>
                <c:pt idx="5085">
                  <c:v>98.504347826100002</c:v>
                </c:pt>
                <c:pt idx="5086">
                  <c:v>98.660869565200002</c:v>
                </c:pt>
                <c:pt idx="5087">
                  <c:v>98.660869565200002</c:v>
                </c:pt>
                <c:pt idx="5088">
                  <c:v>98.7304347826</c:v>
                </c:pt>
                <c:pt idx="5089">
                  <c:v>98.626086956500004</c:v>
                </c:pt>
                <c:pt idx="5090">
                  <c:v>98.504347826100002</c:v>
                </c:pt>
                <c:pt idx="5091">
                  <c:v>98.521739130399993</c:v>
                </c:pt>
                <c:pt idx="5092">
                  <c:v>98.521739130399993</c:v>
                </c:pt>
                <c:pt idx="5093">
                  <c:v>98.643478260899997</c:v>
                </c:pt>
                <c:pt idx="5094">
                  <c:v>98.521739130399993</c:v>
                </c:pt>
                <c:pt idx="5095">
                  <c:v>98.7304347826</c:v>
                </c:pt>
                <c:pt idx="5096">
                  <c:v>98.782608695700006</c:v>
                </c:pt>
                <c:pt idx="5097">
                  <c:v>98.521739130399993</c:v>
                </c:pt>
                <c:pt idx="5098">
                  <c:v>98.4</c:v>
                </c:pt>
                <c:pt idx="5099">
                  <c:v>98.4</c:v>
                </c:pt>
                <c:pt idx="5100">
                  <c:v>98.539130434800001</c:v>
                </c:pt>
                <c:pt idx="5101">
                  <c:v>98.643478260899997</c:v>
                </c:pt>
                <c:pt idx="5102">
                  <c:v>98.626086956500004</c:v>
                </c:pt>
                <c:pt idx="5103">
                  <c:v>98.504347826100002</c:v>
                </c:pt>
                <c:pt idx="5104">
                  <c:v>98.417391304299997</c:v>
                </c:pt>
                <c:pt idx="5105">
                  <c:v>98.504347826100002</c:v>
                </c:pt>
                <c:pt idx="5106">
                  <c:v>98.556521739100006</c:v>
                </c:pt>
                <c:pt idx="5107">
                  <c:v>98.678260869599995</c:v>
                </c:pt>
                <c:pt idx="5108">
                  <c:v>98.626086956500004</c:v>
                </c:pt>
                <c:pt idx="5109">
                  <c:v>98.4</c:v>
                </c:pt>
                <c:pt idx="5110">
                  <c:v>98.643478260899997</c:v>
                </c:pt>
                <c:pt idx="5111">
                  <c:v>98.521739130399993</c:v>
                </c:pt>
                <c:pt idx="5112">
                  <c:v>98.713043478299994</c:v>
                </c:pt>
                <c:pt idx="5113">
                  <c:v>98.713043478299994</c:v>
                </c:pt>
                <c:pt idx="5114">
                  <c:v>98.556521739100006</c:v>
                </c:pt>
                <c:pt idx="5115">
                  <c:v>98.573913043499999</c:v>
                </c:pt>
                <c:pt idx="5116">
                  <c:v>98.591304347800005</c:v>
                </c:pt>
                <c:pt idx="5117">
                  <c:v>98.626086956500004</c:v>
                </c:pt>
                <c:pt idx="5118">
                  <c:v>98.556521739100006</c:v>
                </c:pt>
                <c:pt idx="5119">
                  <c:v>98.591304347800005</c:v>
                </c:pt>
                <c:pt idx="5120">
                  <c:v>98.713043478299994</c:v>
                </c:pt>
                <c:pt idx="5121">
                  <c:v>98.660869565200002</c:v>
                </c:pt>
                <c:pt idx="5122">
                  <c:v>98.713043478299994</c:v>
                </c:pt>
                <c:pt idx="5123">
                  <c:v>98.747826087000007</c:v>
                </c:pt>
                <c:pt idx="5124">
                  <c:v>98.660869565200002</c:v>
                </c:pt>
                <c:pt idx="5125">
                  <c:v>98.765217391299998</c:v>
                </c:pt>
                <c:pt idx="5126">
                  <c:v>98.573913043499999</c:v>
                </c:pt>
                <c:pt idx="5127">
                  <c:v>98.3826086957</c:v>
                </c:pt>
                <c:pt idx="5128">
                  <c:v>98.573913043499999</c:v>
                </c:pt>
                <c:pt idx="5129">
                  <c:v>98.365217391300007</c:v>
                </c:pt>
                <c:pt idx="5130">
                  <c:v>98.226086956499998</c:v>
                </c:pt>
                <c:pt idx="5131">
                  <c:v>98.434782608700004</c:v>
                </c:pt>
                <c:pt idx="5132">
                  <c:v>98.452173912999996</c:v>
                </c:pt>
                <c:pt idx="5133">
                  <c:v>98.347826087000001</c:v>
                </c:pt>
                <c:pt idx="5134">
                  <c:v>98.521739130399993</c:v>
                </c:pt>
                <c:pt idx="5135">
                  <c:v>98.504347826100002</c:v>
                </c:pt>
                <c:pt idx="5136">
                  <c:v>98.191304347799999</c:v>
                </c:pt>
                <c:pt idx="5137">
                  <c:v>98.504347826100002</c:v>
                </c:pt>
                <c:pt idx="5138">
                  <c:v>98.608695652199998</c:v>
                </c:pt>
                <c:pt idx="5139">
                  <c:v>98.521739130399993</c:v>
                </c:pt>
                <c:pt idx="5140">
                  <c:v>98.556521739100006</c:v>
                </c:pt>
                <c:pt idx="5141">
                  <c:v>98.608695652199998</c:v>
                </c:pt>
                <c:pt idx="5142">
                  <c:v>98.521739130399993</c:v>
                </c:pt>
                <c:pt idx="5143">
                  <c:v>98.504347826100002</c:v>
                </c:pt>
                <c:pt idx="5144">
                  <c:v>98.313043478300003</c:v>
                </c:pt>
                <c:pt idx="5145">
                  <c:v>98.313043478300003</c:v>
                </c:pt>
                <c:pt idx="5146">
                  <c:v>98.539130434800001</c:v>
                </c:pt>
                <c:pt idx="5147">
                  <c:v>98.521739130399993</c:v>
                </c:pt>
                <c:pt idx="5148">
                  <c:v>98.417391304299997</c:v>
                </c:pt>
                <c:pt idx="5149">
                  <c:v>98.330434782599994</c:v>
                </c:pt>
                <c:pt idx="5150">
                  <c:v>98.365217391300007</c:v>
                </c:pt>
                <c:pt idx="5151">
                  <c:v>98.417391304299997</c:v>
                </c:pt>
                <c:pt idx="5152">
                  <c:v>98.313043478300003</c:v>
                </c:pt>
                <c:pt idx="5153">
                  <c:v>98.208695652200007</c:v>
                </c:pt>
                <c:pt idx="5154">
                  <c:v>98.365217391300007</c:v>
                </c:pt>
                <c:pt idx="5155">
                  <c:v>98.260869565199997</c:v>
                </c:pt>
                <c:pt idx="5156">
                  <c:v>98.469565217400003</c:v>
                </c:pt>
                <c:pt idx="5157">
                  <c:v>98.539130434800001</c:v>
                </c:pt>
                <c:pt idx="5158">
                  <c:v>98.591304347800005</c:v>
                </c:pt>
                <c:pt idx="5159">
                  <c:v>98.417391304299997</c:v>
                </c:pt>
                <c:pt idx="5160">
                  <c:v>98.295652173899995</c:v>
                </c:pt>
                <c:pt idx="5161">
                  <c:v>98.365217391300007</c:v>
                </c:pt>
                <c:pt idx="5162">
                  <c:v>98.486956521699994</c:v>
                </c:pt>
                <c:pt idx="5163">
                  <c:v>98.486956521699994</c:v>
                </c:pt>
                <c:pt idx="5164">
                  <c:v>98.591304347800005</c:v>
                </c:pt>
                <c:pt idx="5165">
                  <c:v>98.365217391300007</c:v>
                </c:pt>
                <c:pt idx="5166">
                  <c:v>98.469565217400003</c:v>
                </c:pt>
                <c:pt idx="5167">
                  <c:v>98.504347826100002</c:v>
                </c:pt>
                <c:pt idx="5168">
                  <c:v>98.504347826100002</c:v>
                </c:pt>
                <c:pt idx="5169">
                  <c:v>98.539130434800001</c:v>
                </c:pt>
                <c:pt idx="5170">
                  <c:v>98.330434782599994</c:v>
                </c:pt>
                <c:pt idx="5171">
                  <c:v>98.417391304299997</c:v>
                </c:pt>
                <c:pt idx="5172">
                  <c:v>98.452173912999996</c:v>
                </c:pt>
                <c:pt idx="5173">
                  <c:v>98.521739130399993</c:v>
                </c:pt>
                <c:pt idx="5174">
                  <c:v>98.486956521699994</c:v>
                </c:pt>
                <c:pt idx="5175">
                  <c:v>98.591304347800005</c:v>
                </c:pt>
                <c:pt idx="5176">
                  <c:v>98.713043478299994</c:v>
                </c:pt>
                <c:pt idx="5177">
                  <c:v>98.643478260899997</c:v>
                </c:pt>
                <c:pt idx="5178">
                  <c:v>98.713043478299994</c:v>
                </c:pt>
                <c:pt idx="5179">
                  <c:v>98.695652173900001</c:v>
                </c:pt>
                <c:pt idx="5180">
                  <c:v>98.782608695700006</c:v>
                </c:pt>
                <c:pt idx="5181">
                  <c:v>98.817391304300003</c:v>
                </c:pt>
                <c:pt idx="5182">
                  <c:v>98.921739130399999</c:v>
                </c:pt>
                <c:pt idx="5183">
                  <c:v>98.852173913000001</c:v>
                </c:pt>
                <c:pt idx="5184">
                  <c:v>98.626086956500004</c:v>
                </c:pt>
                <c:pt idx="5185">
                  <c:v>98.626086956500004</c:v>
                </c:pt>
                <c:pt idx="5186">
                  <c:v>98.817391304300003</c:v>
                </c:pt>
                <c:pt idx="5187">
                  <c:v>98.817391304300003</c:v>
                </c:pt>
                <c:pt idx="5188">
                  <c:v>98.591304347800005</c:v>
                </c:pt>
                <c:pt idx="5189">
                  <c:v>98.7304347826</c:v>
                </c:pt>
                <c:pt idx="5190">
                  <c:v>99.008695652200004</c:v>
                </c:pt>
                <c:pt idx="5191">
                  <c:v>98.852173913000001</c:v>
                </c:pt>
                <c:pt idx="5192">
                  <c:v>98.852173913000001</c:v>
                </c:pt>
                <c:pt idx="5193">
                  <c:v>98.678260869599995</c:v>
                </c:pt>
                <c:pt idx="5194">
                  <c:v>98.678260869599995</c:v>
                </c:pt>
                <c:pt idx="5195">
                  <c:v>98.678260869599995</c:v>
                </c:pt>
                <c:pt idx="5196">
                  <c:v>98.8869565217</c:v>
                </c:pt>
                <c:pt idx="5197">
                  <c:v>98.904347826099993</c:v>
                </c:pt>
                <c:pt idx="5198">
                  <c:v>98.8869565217</c:v>
                </c:pt>
                <c:pt idx="5199">
                  <c:v>98.8869565217</c:v>
                </c:pt>
                <c:pt idx="5200">
                  <c:v>98.939130434800006</c:v>
                </c:pt>
                <c:pt idx="5201">
                  <c:v>98.8</c:v>
                </c:pt>
                <c:pt idx="5202">
                  <c:v>98.747826087000007</c:v>
                </c:pt>
                <c:pt idx="5203">
                  <c:v>98.7304347826</c:v>
                </c:pt>
                <c:pt idx="5204">
                  <c:v>98.8869565217</c:v>
                </c:pt>
                <c:pt idx="5205">
                  <c:v>98.695652173900001</c:v>
                </c:pt>
                <c:pt idx="5206">
                  <c:v>98.817391304300003</c:v>
                </c:pt>
                <c:pt idx="5207">
                  <c:v>98.834782608699996</c:v>
                </c:pt>
                <c:pt idx="5208">
                  <c:v>98.817391304300003</c:v>
                </c:pt>
                <c:pt idx="5209">
                  <c:v>98.8</c:v>
                </c:pt>
                <c:pt idx="5210">
                  <c:v>98.8</c:v>
                </c:pt>
                <c:pt idx="5211">
                  <c:v>98.747826087000007</c:v>
                </c:pt>
                <c:pt idx="5212">
                  <c:v>98.695652173900001</c:v>
                </c:pt>
                <c:pt idx="5213">
                  <c:v>98.834782608699996</c:v>
                </c:pt>
                <c:pt idx="5214">
                  <c:v>98.921739130399999</c:v>
                </c:pt>
                <c:pt idx="5215">
                  <c:v>98.8869565217</c:v>
                </c:pt>
                <c:pt idx="5216">
                  <c:v>98.782608695700006</c:v>
                </c:pt>
                <c:pt idx="5217">
                  <c:v>98.678260869599995</c:v>
                </c:pt>
                <c:pt idx="5218">
                  <c:v>98.713043478299994</c:v>
                </c:pt>
                <c:pt idx="5219">
                  <c:v>98.747826087000007</c:v>
                </c:pt>
                <c:pt idx="5220">
                  <c:v>98.713043478299994</c:v>
                </c:pt>
                <c:pt idx="5221">
                  <c:v>98.765217391299998</c:v>
                </c:pt>
                <c:pt idx="5222">
                  <c:v>98.695652173900001</c:v>
                </c:pt>
                <c:pt idx="5223">
                  <c:v>98.695652173900001</c:v>
                </c:pt>
                <c:pt idx="5224">
                  <c:v>98.817391304300003</c:v>
                </c:pt>
                <c:pt idx="5225">
                  <c:v>98.834782608699996</c:v>
                </c:pt>
                <c:pt idx="5226">
                  <c:v>98.782608695700006</c:v>
                </c:pt>
                <c:pt idx="5227">
                  <c:v>98.695652173900001</c:v>
                </c:pt>
                <c:pt idx="5228">
                  <c:v>98.626086956500004</c:v>
                </c:pt>
                <c:pt idx="5229">
                  <c:v>98.591304347800005</c:v>
                </c:pt>
                <c:pt idx="5230">
                  <c:v>98.782608695700006</c:v>
                </c:pt>
                <c:pt idx="5231">
                  <c:v>98.626086956500004</c:v>
                </c:pt>
                <c:pt idx="5232">
                  <c:v>98.747826087000007</c:v>
                </c:pt>
                <c:pt idx="5233">
                  <c:v>98.8</c:v>
                </c:pt>
                <c:pt idx="5234">
                  <c:v>98.747826087000007</c:v>
                </c:pt>
                <c:pt idx="5235">
                  <c:v>98.869565217399995</c:v>
                </c:pt>
                <c:pt idx="5236">
                  <c:v>98.834782608699996</c:v>
                </c:pt>
                <c:pt idx="5237">
                  <c:v>98.713043478299994</c:v>
                </c:pt>
                <c:pt idx="5238">
                  <c:v>98.660869565200002</c:v>
                </c:pt>
                <c:pt idx="5239">
                  <c:v>98.521739130399993</c:v>
                </c:pt>
                <c:pt idx="5240">
                  <c:v>98.573913043499999</c:v>
                </c:pt>
                <c:pt idx="5241">
                  <c:v>98.643478260899997</c:v>
                </c:pt>
                <c:pt idx="5242">
                  <c:v>98.695652173900001</c:v>
                </c:pt>
                <c:pt idx="5243">
                  <c:v>98.643478260899997</c:v>
                </c:pt>
                <c:pt idx="5244">
                  <c:v>98.626086956500004</c:v>
                </c:pt>
                <c:pt idx="5245">
                  <c:v>98.765217391299998</c:v>
                </c:pt>
                <c:pt idx="5246">
                  <c:v>98.660869565200002</c:v>
                </c:pt>
                <c:pt idx="5247">
                  <c:v>98.643478260899997</c:v>
                </c:pt>
                <c:pt idx="5248">
                  <c:v>98.608695652199998</c:v>
                </c:pt>
                <c:pt idx="5249">
                  <c:v>98.626086956500004</c:v>
                </c:pt>
                <c:pt idx="5250">
                  <c:v>98.556521739100006</c:v>
                </c:pt>
                <c:pt idx="5251">
                  <c:v>98.660869565200002</c:v>
                </c:pt>
                <c:pt idx="5252">
                  <c:v>98.747826087000007</c:v>
                </c:pt>
                <c:pt idx="5253">
                  <c:v>98.834782608699996</c:v>
                </c:pt>
                <c:pt idx="5254">
                  <c:v>98.782608695700006</c:v>
                </c:pt>
                <c:pt idx="5255">
                  <c:v>98.626086956500004</c:v>
                </c:pt>
                <c:pt idx="5256">
                  <c:v>98.643478260899997</c:v>
                </c:pt>
                <c:pt idx="5257">
                  <c:v>98.7304347826</c:v>
                </c:pt>
                <c:pt idx="5258">
                  <c:v>98.608695652199998</c:v>
                </c:pt>
                <c:pt idx="5259">
                  <c:v>98.660869565200002</c:v>
                </c:pt>
                <c:pt idx="5260">
                  <c:v>98.7304347826</c:v>
                </c:pt>
                <c:pt idx="5261">
                  <c:v>98.747826087000007</c:v>
                </c:pt>
                <c:pt idx="5262">
                  <c:v>98.8869565217</c:v>
                </c:pt>
                <c:pt idx="5263">
                  <c:v>98.765217391299998</c:v>
                </c:pt>
                <c:pt idx="5264">
                  <c:v>98.817391304300003</c:v>
                </c:pt>
                <c:pt idx="5265">
                  <c:v>98.591304347800005</c:v>
                </c:pt>
                <c:pt idx="5266">
                  <c:v>98.434782608700004</c:v>
                </c:pt>
                <c:pt idx="5267">
                  <c:v>98.591304347800005</c:v>
                </c:pt>
                <c:pt idx="5268">
                  <c:v>98.608695652199998</c:v>
                </c:pt>
                <c:pt idx="5269">
                  <c:v>98.608695652199998</c:v>
                </c:pt>
                <c:pt idx="5270">
                  <c:v>98.695652173900001</c:v>
                </c:pt>
                <c:pt idx="5271">
                  <c:v>98.660869565200002</c:v>
                </c:pt>
                <c:pt idx="5272">
                  <c:v>98.765217391299998</c:v>
                </c:pt>
                <c:pt idx="5273">
                  <c:v>98.782608695700006</c:v>
                </c:pt>
                <c:pt idx="5274">
                  <c:v>98.852173913000001</c:v>
                </c:pt>
                <c:pt idx="5275">
                  <c:v>98.852173913000001</c:v>
                </c:pt>
                <c:pt idx="5276">
                  <c:v>98.852173913000001</c:v>
                </c:pt>
                <c:pt idx="5277">
                  <c:v>98.8</c:v>
                </c:pt>
                <c:pt idx="5278">
                  <c:v>98.765217391299998</c:v>
                </c:pt>
                <c:pt idx="5279">
                  <c:v>98.782608695700006</c:v>
                </c:pt>
                <c:pt idx="5280">
                  <c:v>98.834782608699996</c:v>
                </c:pt>
                <c:pt idx="5281">
                  <c:v>98.852173913000001</c:v>
                </c:pt>
                <c:pt idx="5282">
                  <c:v>98.747826087000007</c:v>
                </c:pt>
                <c:pt idx="5283">
                  <c:v>98.556521739100006</c:v>
                </c:pt>
                <c:pt idx="5284">
                  <c:v>98.591304347800005</c:v>
                </c:pt>
                <c:pt idx="5285">
                  <c:v>98.713043478299994</c:v>
                </c:pt>
                <c:pt idx="5286">
                  <c:v>98.713043478299994</c:v>
                </c:pt>
                <c:pt idx="5287">
                  <c:v>98.608695652199998</c:v>
                </c:pt>
                <c:pt idx="5288">
                  <c:v>98.852173913000001</c:v>
                </c:pt>
                <c:pt idx="5289">
                  <c:v>98.834782608699996</c:v>
                </c:pt>
                <c:pt idx="5290">
                  <c:v>98.817391304300003</c:v>
                </c:pt>
                <c:pt idx="5291">
                  <c:v>98.8869565217</c:v>
                </c:pt>
                <c:pt idx="5292">
                  <c:v>98.782608695700006</c:v>
                </c:pt>
                <c:pt idx="5293">
                  <c:v>98.8869565217</c:v>
                </c:pt>
                <c:pt idx="5294">
                  <c:v>99.008695652200004</c:v>
                </c:pt>
                <c:pt idx="5295">
                  <c:v>98.904347826099993</c:v>
                </c:pt>
                <c:pt idx="5296">
                  <c:v>98.921739130399999</c:v>
                </c:pt>
                <c:pt idx="5297">
                  <c:v>99.130434782600005</c:v>
                </c:pt>
                <c:pt idx="5298">
                  <c:v>99.1130434783</c:v>
                </c:pt>
                <c:pt idx="5299">
                  <c:v>99.043478260900002</c:v>
                </c:pt>
                <c:pt idx="5300">
                  <c:v>99.043478260900002</c:v>
                </c:pt>
                <c:pt idx="5301">
                  <c:v>99.1130434783</c:v>
                </c:pt>
                <c:pt idx="5302">
                  <c:v>99.130434782600005</c:v>
                </c:pt>
                <c:pt idx="5303">
                  <c:v>98.973913043500005</c:v>
                </c:pt>
                <c:pt idx="5304">
                  <c:v>99.095652173900007</c:v>
                </c:pt>
                <c:pt idx="5305">
                  <c:v>99.078260869600001</c:v>
                </c:pt>
                <c:pt idx="5306">
                  <c:v>99.1130434783</c:v>
                </c:pt>
                <c:pt idx="5307">
                  <c:v>98.939130434800006</c:v>
                </c:pt>
                <c:pt idx="5308">
                  <c:v>97.6173913043</c:v>
                </c:pt>
                <c:pt idx="5309">
                  <c:v>98.713043478299994</c:v>
                </c:pt>
                <c:pt idx="5310">
                  <c:v>98.834782608699996</c:v>
                </c:pt>
                <c:pt idx="5311">
                  <c:v>98.747826087000007</c:v>
                </c:pt>
                <c:pt idx="5312">
                  <c:v>98.713043478299994</c:v>
                </c:pt>
                <c:pt idx="5313">
                  <c:v>98.904347826099993</c:v>
                </c:pt>
                <c:pt idx="5314">
                  <c:v>98.904347826099993</c:v>
                </c:pt>
                <c:pt idx="5315">
                  <c:v>99.043478260900002</c:v>
                </c:pt>
                <c:pt idx="5316">
                  <c:v>98.921739130399999</c:v>
                </c:pt>
                <c:pt idx="5317">
                  <c:v>99.008695652200004</c:v>
                </c:pt>
                <c:pt idx="5318">
                  <c:v>99.234782608700002</c:v>
                </c:pt>
                <c:pt idx="5319">
                  <c:v>99.182608695699997</c:v>
                </c:pt>
                <c:pt idx="5320">
                  <c:v>99.165217391300004</c:v>
                </c:pt>
                <c:pt idx="5321">
                  <c:v>99.078260869600001</c:v>
                </c:pt>
                <c:pt idx="5322">
                  <c:v>99.095652173900007</c:v>
                </c:pt>
                <c:pt idx="5323">
                  <c:v>99.078260869600001</c:v>
                </c:pt>
                <c:pt idx="5324">
                  <c:v>99.095652173900007</c:v>
                </c:pt>
                <c:pt idx="5325">
                  <c:v>99.1130434783</c:v>
                </c:pt>
                <c:pt idx="5326">
                  <c:v>97.6173913043</c:v>
                </c:pt>
                <c:pt idx="5327">
                  <c:v>97.565217391299996</c:v>
                </c:pt>
                <c:pt idx="5328">
                  <c:v>98.8869565217</c:v>
                </c:pt>
                <c:pt idx="5329">
                  <c:v>98.956521739099998</c:v>
                </c:pt>
                <c:pt idx="5330">
                  <c:v>98.8869565217</c:v>
                </c:pt>
                <c:pt idx="5331">
                  <c:v>98.956521739099998</c:v>
                </c:pt>
                <c:pt idx="5332">
                  <c:v>99.008695652200004</c:v>
                </c:pt>
                <c:pt idx="5333">
                  <c:v>99.026086956499995</c:v>
                </c:pt>
                <c:pt idx="5334">
                  <c:v>98.991304347799996</c:v>
                </c:pt>
                <c:pt idx="5335">
                  <c:v>98.956521739099998</c:v>
                </c:pt>
                <c:pt idx="5336">
                  <c:v>98.921739130399999</c:v>
                </c:pt>
                <c:pt idx="5337">
                  <c:v>98.834782608699996</c:v>
                </c:pt>
                <c:pt idx="5338">
                  <c:v>98.8</c:v>
                </c:pt>
                <c:pt idx="5339">
                  <c:v>98.991304347799996</c:v>
                </c:pt>
                <c:pt idx="5340">
                  <c:v>98.973913043500005</c:v>
                </c:pt>
                <c:pt idx="5341">
                  <c:v>98.991304347799996</c:v>
                </c:pt>
                <c:pt idx="5342">
                  <c:v>99.2</c:v>
                </c:pt>
                <c:pt idx="5343">
                  <c:v>99.2</c:v>
                </c:pt>
                <c:pt idx="5344">
                  <c:v>99.1130434783</c:v>
                </c:pt>
                <c:pt idx="5345">
                  <c:v>99.2</c:v>
                </c:pt>
                <c:pt idx="5346">
                  <c:v>99.2</c:v>
                </c:pt>
                <c:pt idx="5347">
                  <c:v>99.165217391300004</c:v>
                </c:pt>
                <c:pt idx="5348">
                  <c:v>99.234782608700002</c:v>
                </c:pt>
                <c:pt idx="5349">
                  <c:v>99.217391304299994</c:v>
                </c:pt>
                <c:pt idx="5350">
                  <c:v>99.252173912999993</c:v>
                </c:pt>
                <c:pt idx="5351">
                  <c:v>99.2695652174</c:v>
                </c:pt>
                <c:pt idx="5352">
                  <c:v>99.043478260900002</c:v>
                </c:pt>
                <c:pt idx="5353">
                  <c:v>98.7304347826</c:v>
                </c:pt>
                <c:pt idx="5354">
                  <c:v>97.408695652199995</c:v>
                </c:pt>
                <c:pt idx="5355">
                  <c:v>98.869565217399995</c:v>
                </c:pt>
                <c:pt idx="5356">
                  <c:v>98.921739130399999</c:v>
                </c:pt>
                <c:pt idx="5357">
                  <c:v>98.921739130399999</c:v>
                </c:pt>
                <c:pt idx="5358">
                  <c:v>98.8869565217</c:v>
                </c:pt>
                <c:pt idx="5359">
                  <c:v>99.043478260900002</c:v>
                </c:pt>
                <c:pt idx="5360">
                  <c:v>98.939130434800006</c:v>
                </c:pt>
                <c:pt idx="5361">
                  <c:v>98.8869565217</c:v>
                </c:pt>
                <c:pt idx="5362">
                  <c:v>98.869565217399995</c:v>
                </c:pt>
                <c:pt idx="5363">
                  <c:v>98.8869565217</c:v>
                </c:pt>
                <c:pt idx="5364">
                  <c:v>98.817391304300003</c:v>
                </c:pt>
                <c:pt idx="5365">
                  <c:v>98.626086956500004</c:v>
                </c:pt>
                <c:pt idx="5366">
                  <c:v>98.747826087000007</c:v>
                </c:pt>
                <c:pt idx="5367">
                  <c:v>98.817391304300003</c:v>
                </c:pt>
                <c:pt idx="5368">
                  <c:v>99.060869565199994</c:v>
                </c:pt>
                <c:pt idx="5369">
                  <c:v>99.165217391300004</c:v>
                </c:pt>
                <c:pt idx="5370">
                  <c:v>98.939130434800006</c:v>
                </c:pt>
                <c:pt idx="5371">
                  <c:v>98.660869565200002</c:v>
                </c:pt>
                <c:pt idx="5372">
                  <c:v>98.852173913000001</c:v>
                </c:pt>
                <c:pt idx="5373">
                  <c:v>98.678260869599995</c:v>
                </c:pt>
                <c:pt idx="5374">
                  <c:v>98.956521739099998</c:v>
                </c:pt>
                <c:pt idx="5375">
                  <c:v>98.869565217399995</c:v>
                </c:pt>
                <c:pt idx="5376">
                  <c:v>98.678260869599995</c:v>
                </c:pt>
                <c:pt idx="5377">
                  <c:v>98.834782608699996</c:v>
                </c:pt>
                <c:pt idx="5378">
                  <c:v>99.182608695699997</c:v>
                </c:pt>
                <c:pt idx="5379">
                  <c:v>99.008695652200004</c:v>
                </c:pt>
                <c:pt idx="5380">
                  <c:v>99.095652173900007</c:v>
                </c:pt>
                <c:pt idx="5381">
                  <c:v>99.2</c:v>
                </c:pt>
                <c:pt idx="5382">
                  <c:v>99.130434782600005</c:v>
                </c:pt>
                <c:pt idx="5383">
                  <c:v>99.165217391300004</c:v>
                </c:pt>
                <c:pt idx="5384">
                  <c:v>99.043478260900002</c:v>
                </c:pt>
                <c:pt idx="5385">
                  <c:v>99.008695652200004</c:v>
                </c:pt>
                <c:pt idx="5386">
                  <c:v>99.043478260900002</c:v>
                </c:pt>
                <c:pt idx="5387">
                  <c:v>99.095652173900007</c:v>
                </c:pt>
                <c:pt idx="5388">
                  <c:v>99.147826086999999</c:v>
                </c:pt>
                <c:pt idx="5389">
                  <c:v>99.026086956499995</c:v>
                </c:pt>
                <c:pt idx="5390">
                  <c:v>99.182608695699997</c:v>
                </c:pt>
                <c:pt idx="5391">
                  <c:v>99.286956521700006</c:v>
                </c:pt>
                <c:pt idx="5392">
                  <c:v>99.373913043499996</c:v>
                </c:pt>
                <c:pt idx="5393">
                  <c:v>99.217391304299994</c:v>
                </c:pt>
                <c:pt idx="5394">
                  <c:v>99.078260869600001</c:v>
                </c:pt>
                <c:pt idx="5395">
                  <c:v>99.130434782600005</c:v>
                </c:pt>
                <c:pt idx="5396">
                  <c:v>99.095652173900007</c:v>
                </c:pt>
                <c:pt idx="5397">
                  <c:v>99.078260869600001</c:v>
                </c:pt>
                <c:pt idx="5398">
                  <c:v>99.182608695699997</c:v>
                </c:pt>
                <c:pt idx="5399">
                  <c:v>99.060869565199994</c:v>
                </c:pt>
                <c:pt idx="5400">
                  <c:v>99.2</c:v>
                </c:pt>
                <c:pt idx="5401">
                  <c:v>99.234782608700002</c:v>
                </c:pt>
                <c:pt idx="5402">
                  <c:v>99.165217391300004</c:v>
                </c:pt>
                <c:pt idx="5403">
                  <c:v>99.252173912999993</c:v>
                </c:pt>
                <c:pt idx="5404">
                  <c:v>99.252173912999993</c:v>
                </c:pt>
                <c:pt idx="5405">
                  <c:v>99.2695652174</c:v>
                </c:pt>
                <c:pt idx="5406">
                  <c:v>99.373913043499996</c:v>
                </c:pt>
                <c:pt idx="5407">
                  <c:v>99.339130434799998</c:v>
                </c:pt>
                <c:pt idx="5408">
                  <c:v>99.252173912999993</c:v>
                </c:pt>
                <c:pt idx="5409">
                  <c:v>98.991304347799996</c:v>
                </c:pt>
                <c:pt idx="5410">
                  <c:v>99.026086956499995</c:v>
                </c:pt>
                <c:pt idx="5411">
                  <c:v>99.252173912999993</c:v>
                </c:pt>
                <c:pt idx="5412">
                  <c:v>99.008695652200004</c:v>
                </c:pt>
                <c:pt idx="5413">
                  <c:v>98.713043478299994</c:v>
                </c:pt>
                <c:pt idx="5414">
                  <c:v>99.130434782600005</c:v>
                </c:pt>
                <c:pt idx="5415">
                  <c:v>99.060869565199994</c:v>
                </c:pt>
                <c:pt idx="5416">
                  <c:v>99.043478260900002</c:v>
                </c:pt>
                <c:pt idx="5417">
                  <c:v>98.991304347799996</c:v>
                </c:pt>
                <c:pt idx="5418">
                  <c:v>99.026086956499995</c:v>
                </c:pt>
                <c:pt idx="5419">
                  <c:v>99.147826086999999</c:v>
                </c:pt>
                <c:pt idx="5420">
                  <c:v>99.391304347800002</c:v>
                </c:pt>
                <c:pt idx="5421">
                  <c:v>99.373913043499996</c:v>
                </c:pt>
                <c:pt idx="5422">
                  <c:v>99.182608695699997</c:v>
                </c:pt>
                <c:pt idx="5423">
                  <c:v>99.060869565199994</c:v>
                </c:pt>
                <c:pt idx="5424">
                  <c:v>99.286956521700006</c:v>
                </c:pt>
                <c:pt idx="5425">
                  <c:v>99.252173912999993</c:v>
                </c:pt>
                <c:pt idx="5426">
                  <c:v>99.182608695699997</c:v>
                </c:pt>
                <c:pt idx="5427">
                  <c:v>99.043478260900002</c:v>
                </c:pt>
                <c:pt idx="5428">
                  <c:v>99.095652173900007</c:v>
                </c:pt>
                <c:pt idx="5429">
                  <c:v>99.2695652174</c:v>
                </c:pt>
                <c:pt idx="5430">
                  <c:v>99.234782608700002</c:v>
                </c:pt>
                <c:pt idx="5431">
                  <c:v>99.304347826099999</c:v>
                </c:pt>
                <c:pt idx="5432">
                  <c:v>99.286956521700006</c:v>
                </c:pt>
                <c:pt idx="5433">
                  <c:v>99.078260869600001</c:v>
                </c:pt>
                <c:pt idx="5434">
                  <c:v>98.3826086957</c:v>
                </c:pt>
                <c:pt idx="5435">
                  <c:v>98.921739130399999</c:v>
                </c:pt>
                <c:pt idx="5436">
                  <c:v>99.060869565199994</c:v>
                </c:pt>
                <c:pt idx="5437">
                  <c:v>98.834782608699996</c:v>
                </c:pt>
                <c:pt idx="5438">
                  <c:v>99.078260869600001</c:v>
                </c:pt>
                <c:pt idx="5439">
                  <c:v>98.939130434800006</c:v>
                </c:pt>
                <c:pt idx="5440">
                  <c:v>98.991304347799996</c:v>
                </c:pt>
                <c:pt idx="5441">
                  <c:v>99.060869565199994</c:v>
                </c:pt>
                <c:pt idx="5442">
                  <c:v>99.217391304299994</c:v>
                </c:pt>
                <c:pt idx="5443">
                  <c:v>98.782608695700006</c:v>
                </c:pt>
                <c:pt idx="5444">
                  <c:v>99.043478260900002</c:v>
                </c:pt>
                <c:pt idx="5445">
                  <c:v>99.234782608700002</c:v>
                </c:pt>
                <c:pt idx="5446">
                  <c:v>99.234782608700002</c:v>
                </c:pt>
                <c:pt idx="5447">
                  <c:v>99.286956521700006</c:v>
                </c:pt>
                <c:pt idx="5448">
                  <c:v>99.391304347800002</c:v>
                </c:pt>
                <c:pt idx="5449">
                  <c:v>99.286956521700006</c:v>
                </c:pt>
                <c:pt idx="5450">
                  <c:v>99.1130434783</c:v>
                </c:pt>
                <c:pt idx="5451">
                  <c:v>98.678260869599995</c:v>
                </c:pt>
                <c:pt idx="5452">
                  <c:v>99.147826086999999</c:v>
                </c:pt>
                <c:pt idx="5453">
                  <c:v>99.252173912999993</c:v>
                </c:pt>
                <c:pt idx="5454">
                  <c:v>98.991304347799996</c:v>
                </c:pt>
                <c:pt idx="5455">
                  <c:v>98.173913043499994</c:v>
                </c:pt>
                <c:pt idx="5456">
                  <c:v>98.260869565199997</c:v>
                </c:pt>
                <c:pt idx="5457">
                  <c:v>99.078260869600001</c:v>
                </c:pt>
                <c:pt idx="5458">
                  <c:v>99.147826086999999</c:v>
                </c:pt>
                <c:pt idx="5459">
                  <c:v>99.408695652199995</c:v>
                </c:pt>
                <c:pt idx="5460">
                  <c:v>99.339130434799998</c:v>
                </c:pt>
                <c:pt idx="5461">
                  <c:v>98.921739130399999</c:v>
                </c:pt>
                <c:pt idx="5462">
                  <c:v>99.078260869600001</c:v>
                </c:pt>
                <c:pt idx="5463">
                  <c:v>99.147826086999999</c:v>
                </c:pt>
                <c:pt idx="5464">
                  <c:v>99.2</c:v>
                </c:pt>
                <c:pt idx="5465">
                  <c:v>99.286956521700006</c:v>
                </c:pt>
                <c:pt idx="5466">
                  <c:v>99.2695652174</c:v>
                </c:pt>
                <c:pt idx="5467">
                  <c:v>99.130434782600005</c:v>
                </c:pt>
                <c:pt idx="5468">
                  <c:v>99.078260869600001</c:v>
                </c:pt>
                <c:pt idx="5469">
                  <c:v>99.356521739100003</c:v>
                </c:pt>
                <c:pt idx="5470">
                  <c:v>99.373913043499996</c:v>
                </c:pt>
                <c:pt idx="5471">
                  <c:v>99.130434782600005</c:v>
                </c:pt>
                <c:pt idx="5472">
                  <c:v>98.973913043500005</c:v>
                </c:pt>
                <c:pt idx="5473">
                  <c:v>98.973913043500005</c:v>
                </c:pt>
                <c:pt idx="5474">
                  <c:v>99.234782608700002</c:v>
                </c:pt>
                <c:pt idx="5475">
                  <c:v>99.321739130400005</c:v>
                </c:pt>
                <c:pt idx="5476">
                  <c:v>99.026086956499995</c:v>
                </c:pt>
                <c:pt idx="5477">
                  <c:v>98.956521739099998</c:v>
                </c:pt>
                <c:pt idx="5478">
                  <c:v>98.991304347799996</c:v>
                </c:pt>
                <c:pt idx="5479">
                  <c:v>99.026086956499995</c:v>
                </c:pt>
                <c:pt idx="5480">
                  <c:v>98.956521739099998</c:v>
                </c:pt>
                <c:pt idx="5481">
                  <c:v>99.165217391300004</c:v>
                </c:pt>
                <c:pt idx="5482">
                  <c:v>99.252173912999993</c:v>
                </c:pt>
                <c:pt idx="5483">
                  <c:v>99.2695652174</c:v>
                </c:pt>
                <c:pt idx="5484">
                  <c:v>99.408695652199995</c:v>
                </c:pt>
                <c:pt idx="5485">
                  <c:v>99.356521739100003</c:v>
                </c:pt>
                <c:pt idx="5486">
                  <c:v>99.321739130400005</c:v>
                </c:pt>
                <c:pt idx="5487">
                  <c:v>99.321739130400005</c:v>
                </c:pt>
                <c:pt idx="5488">
                  <c:v>99.339130434799998</c:v>
                </c:pt>
                <c:pt idx="5489">
                  <c:v>99.252173912999993</c:v>
                </c:pt>
                <c:pt idx="5490">
                  <c:v>99.356521739100003</c:v>
                </c:pt>
                <c:pt idx="5491">
                  <c:v>99.391304347800002</c:v>
                </c:pt>
                <c:pt idx="5492">
                  <c:v>99.373913043499996</c:v>
                </c:pt>
                <c:pt idx="5493">
                  <c:v>99.286956521700006</c:v>
                </c:pt>
                <c:pt idx="5494">
                  <c:v>98.8869565217</c:v>
                </c:pt>
                <c:pt idx="5495">
                  <c:v>99.165217391300004</c:v>
                </c:pt>
                <c:pt idx="5496">
                  <c:v>99.339130434799998</c:v>
                </c:pt>
                <c:pt idx="5497">
                  <c:v>99.252173912999993</c:v>
                </c:pt>
                <c:pt idx="5498">
                  <c:v>99.286956521700006</c:v>
                </c:pt>
                <c:pt idx="5499">
                  <c:v>99.252173912999993</c:v>
                </c:pt>
                <c:pt idx="5500">
                  <c:v>99.321739130400005</c:v>
                </c:pt>
                <c:pt idx="5501">
                  <c:v>99.321739130400005</c:v>
                </c:pt>
                <c:pt idx="5502">
                  <c:v>99.2695652174</c:v>
                </c:pt>
                <c:pt idx="5503">
                  <c:v>99.373913043499996</c:v>
                </c:pt>
                <c:pt idx="5504">
                  <c:v>99.304347826099999</c:v>
                </c:pt>
                <c:pt idx="5505">
                  <c:v>99.339130434799998</c:v>
                </c:pt>
                <c:pt idx="5506">
                  <c:v>99.356521739100003</c:v>
                </c:pt>
                <c:pt idx="5507">
                  <c:v>99.443478260899994</c:v>
                </c:pt>
                <c:pt idx="5508">
                  <c:v>99.530434782599997</c:v>
                </c:pt>
                <c:pt idx="5509">
                  <c:v>99.426086956500001</c:v>
                </c:pt>
                <c:pt idx="5510">
                  <c:v>99.426086956500001</c:v>
                </c:pt>
                <c:pt idx="5511">
                  <c:v>99.495652173899998</c:v>
                </c:pt>
                <c:pt idx="5512">
                  <c:v>99.426086956500001</c:v>
                </c:pt>
                <c:pt idx="5513">
                  <c:v>99.478260869600007</c:v>
                </c:pt>
                <c:pt idx="5514">
                  <c:v>99.513043478300006</c:v>
                </c:pt>
                <c:pt idx="5515">
                  <c:v>98.991304347799996</c:v>
                </c:pt>
                <c:pt idx="5516">
                  <c:v>97.965217391300001</c:v>
                </c:pt>
                <c:pt idx="5517">
                  <c:v>98.956521739099998</c:v>
                </c:pt>
                <c:pt idx="5518">
                  <c:v>99.234782608700002</c:v>
                </c:pt>
                <c:pt idx="5519">
                  <c:v>99.339130434799998</c:v>
                </c:pt>
                <c:pt idx="5520">
                  <c:v>99.2695652174</c:v>
                </c:pt>
                <c:pt idx="5521">
                  <c:v>99.391304347800002</c:v>
                </c:pt>
                <c:pt idx="5522">
                  <c:v>99.391304347800002</c:v>
                </c:pt>
                <c:pt idx="5523">
                  <c:v>99.234782608700002</c:v>
                </c:pt>
                <c:pt idx="5524">
                  <c:v>98.8869565217</c:v>
                </c:pt>
                <c:pt idx="5525">
                  <c:v>98.765217391299998</c:v>
                </c:pt>
                <c:pt idx="5526">
                  <c:v>98.852173913000001</c:v>
                </c:pt>
                <c:pt idx="5527">
                  <c:v>99.060869565199994</c:v>
                </c:pt>
                <c:pt idx="5528">
                  <c:v>98.904347826099993</c:v>
                </c:pt>
                <c:pt idx="5529">
                  <c:v>98.8869565217</c:v>
                </c:pt>
                <c:pt idx="5530">
                  <c:v>99.165217391300004</c:v>
                </c:pt>
                <c:pt idx="5531">
                  <c:v>99.252173912999993</c:v>
                </c:pt>
                <c:pt idx="5532">
                  <c:v>99.304347826099999</c:v>
                </c:pt>
                <c:pt idx="5533">
                  <c:v>99.026086956499995</c:v>
                </c:pt>
                <c:pt idx="5534">
                  <c:v>99.026086956499995</c:v>
                </c:pt>
                <c:pt idx="5535">
                  <c:v>99.043478260900002</c:v>
                </c:pt>
                <c:pt idx="5536">
                  <c:v>99.043478260900002</c:v>
                </c:pt>
                <c:pt idx="5537">
                  <c:v>99.356521739100003</c:v>
                </c:pt>
                <c:pt idx="5538">
                  <c:v>99.321739130400005</c:v>
                </c:pt>
                <c:pt idx="5539">
                  <c:v>99.356521739100003</c:v>
                </c:pt>
                <c:pt idx="5540">
                  <c:v>99.356521739100003</c:v>
                </c:pt>
                <c:pt idx="5541">
                  <c:v>99.130434782600005</c:v>
                </c:pt>
                <c:pt idx="5542">
                  <c:v>99.2695652174</c:v>
                </c:pt>
                <c:pt idx="5543">
                  <c:v>99.182608695699997</c:v>
                </c:pt>
                <c:pt idx="5544">
                  <c:v>99.373913043499996</c:v>
                </c:pt>
                <c:pt idx="5545">
                  <c:v>98.417391304299997</c:v>
                </c:pt>
                <c:pt idx="5546">
                  <c:v>98</c:v>
                </c:pt>
                <c:pt idx="5547">
                  <c:v>98.921739130399999</c:v>
                </c:pt>
                <c:pt idx="5548">
                  <c:v>98.834782608699996</c:v>
                </c:pt>
                <c:pt idx="5549">
                  <c:v>98.991304347799996</c:v>
                </c:pt>
                <c:pt idx="5550">
                  <c:v>99.234782608700002</c:v>
                </c:pt>
                <c:pt idx="5551">
                  <c:v>99.286956521700006</c:v>
                </c:pt>
                <c:pt idx="5552">
                  <c:v>99.321739130400005</c:v>
                </c:pt>
                <c:pt idx="5553">
                  <c:v>99.304347826099999</c:v>
                </c:pt>
                <c:pt idx="5554">
                  <c:v>99.321739130400005</c:v>
                </c:pt>
                <c:pt idx="5555">
                  <c:v>99.530434782599997</c:v>
                </c:pt>
                <c:pt idx="5556">
                  <c:v>99.373913043499996</c:v>
                </c:pt>
                <c:pt idx="5557">
                  <c:v>99.530434782599997</c:v>
                </c:pt>
                <c:pt idx="5558">
                  <c:v>99.391304347800002</c:v>
                </c:pt>
                <c:pt idx="5559">
                  <c:v>99.130434782600005</c:v>
                </c:pt>
                <c:pt idx="5560">
                  <c:v>99.2</c:v>
                </c:pt>
                <c:pt idx="5561">
                  <c:v>98.539130434800001</c:v>
                </c:pt>
                <c:pt idx="5562">
                  <c:v>98.573913043499999</c:v>
                </c:pt>
                <c:pt idx="5563">
                  <c:v>99.721739130399996</c:v>
                </c:pt>
                <c:pt idx="5564">
                  <c:v>99.756521739099995</c:v>
                </c:pt>
                <c:pt idx="5565">
                  <c:v>99.739130434800003</c:v>
                </c:pt>
                <c:pt idx="5566">
                  <c:v>99.808695652200001</c:v>
                </c:pt>
                <c:pt idx="5567">
                  <c:v>99.808695652200001</c:v>
                </c:pt>
                <c:pt idx="5568">
                  <c:v>99.8434782609</c:v>
                </c:pt>
                <c:pt idx="5569">
                  <c:v>99.686956521699997</c:v>
                </c:pt>
                <c:pt idx="5570">
                  <c:v>99.043478260900002</c:v>
                </c:pt>
                <c:pt idx="5571">
                  <c:v>98.243478260900005</c:v>
                </c:pt>
                <c:pt idx="5572">
                  <c:v>99.373913043499996</c:v>
                </c:pt>
                <c:pt idx="5573">
                  <c:v>99.686956521699997</c:v>
                </c:pt>
                <c:pt idx="5574">
                  <c:v>99.6</c:v>
                </c:pt>
                <c:pt idx="5575">
                  <c:v>99.426086956500001</c:v>
                </c:pt>
                <c:pt idx="5576">
                  <c:v>99.408695652199995</c:v>
                </c:pt>
                <c:pt idx="5577">
                  <c:v>99.339130434799998</c:v>
                </c:pt>
                <c:pt idx="5578">
                  <c:v>99.426086956500001</c:v>
                </c:pt>
                <c:pt idx="5579">
                  <c:v>98.765217391299998</c:v>
                </c:pt>
                <c:pt idx="5580">
                  <c:v>98.765217391299998</c:v>
                </c:pt>
                <c:pt idx="5581">
                  <c:v>99.513043478300006</c:v>
                </c:pt>
                <c:pt idx="5582">
                  <c:v>99.582608695700003</c:v>
                </c:pt>
                <c:pt idx="5583">
                  <c:v>99.547826087000004</c:v>
                </c:pt>
                <c:pt idx="5584">
                  <c:v>99.495652173899998</c:v>
                </c:pt>
                <c:pt idx="5585">
                  <c:v>99.408695652199995</c:v>
                </c:pt>
                <c:pt idx="5586">
                  <c:v>99.495652173899998</c:v>
                </c:pt>
                <c:pt idx="5587">
                  <c:v>99.547826087000004</c:v>
                </c:pt>
                <c:pt idx="5588">
                  <c:v>99.460869565199999</c:v>
                </c:pt>
                <c:pt idx="5589">
                  <c:v>99.582608695700003</c:v>
                </c:pt>
                <c:pt idx="5590">
                  <c:v>99.669565217400006</c:v>
                </c:pt>
                <c:pt idx="5591">
                  <c:v>99.669565217400006</c:v>
                </c:pt>
                <c:pt idx="5592">
                  <c:v>99.582608695700003</c:v>
                </c:pt>
                <c:pt idx="5593">
                  <c:v>99.026086956499995</c:v>
                </c:pt>
                <c:pt idx="5594">
                  <c:v>98.956521739099998</c:v>
                </c:pt>
                <c:pt idx="5595">
                  <c:v>99.6173913043</c:v>
                </c:pt>
                <c:pt idx="5596">
                  <c:v>99.704347826100005</c:v>
                </c:pt>
                <c:pt idx="5597">
                  <c:v>99.773913043500002</c:v>
                </c:pt>
                <c:pt idx="5598">
                  <c:v>99.8434782609</c:v>
                </c:pt>
                <c:pt idx="5599">
                  <c:v>99.704347826100005</c:v>
                </c:pt>
                <c:pt idx="5600">
                  <c:v>99.773913043500002</c:v>
                </c:pt>
                <c:pt idx="5601">
                  <c:v>99.704347826100005</c:v>
                </c:pt>
                <c:pt idx="5602">
                  <c:v>99.356521739100003</c:v>
                </c:pt>
                <c:pt idx="5603">
                  <c:v>99.443478260899994</c:v>
                </c:pt>
                <c:pt idx="5604">
                  <c:v>99.426086956500001</c:v>
                </c:pt>
                <c:pt idx="5605">
                  <c:v>99.304347826099999</c:v>
                </c:pt>
                <c:pt idx="5606">
                  <c:v>99.286956521700006</c:v>
                </c:pt>
                <c:pt idx="5607">
                  <c:v>99.304347826099999</c:v>
                </c:pt>
                <c:pt idx="5608">
                  <c:v>98.7304347826</c:v>
                </c:pt>
                <c:pt idx="5609">
                  <c:v>98.3826086957</c:v>
                </c:pt>
                <c:pt idx="5610">
                  <c:v>98.052173913000004</c:v>
                </c:pt>
                <c:pt idx="5611">
                  <c:v>97.252173912999993</c:v>
                </c:pt>
                <c:pt idx="5612">
                  <c:v>98.869565217399995</c:v>
                </c:pt>
                <c:pt idx="5613">
                  <c:v>99.252173912999993</c:v>
                </c:pt>
                <c:pt idx="5614">
                  <c:v>99.495652173899998</c:v>
                </c:pt>
                <c:pt idx="5615">
                  <c:v>99.547826087000004</c:v>
                </c:pt>
                <c:pt idx="5616">
                  <c:v>99.582608695700003</c:v>
                </c:pt>
                <c:pt idx="5617">
                  <c:v>99.530434782599997</c:v>
                </c:pt>
                <c:pt idx="5618">
                  <c:v>99.513043478300006</c:v>
                </c:pt>
                <c:pt idx="5619">
                  <c:v>99.530434782599997</c:v>
                </c:pt>
                <c:pt idx="5620">
                  <c:v>99.373913043499996</c:v>
                </c:pt>
                <c:pt idx="5621">
                  <c:v>99.460869565199999</c:v>
                </c:pt>
                <c:pt idx="5622">
                  <c:v>99.513043478300006</c:v>
                </c:pt>
                <c:pt idx="5623">
                  <c:v>99.582608695700003</c:v>
                </c:pt>
                <c:pt idx="5624">
                  <c:v>99.530434782599997</c:v>
                </c:pt>
                <c:pt idx="5625">
                  <c:v>99.478260869600007</c:v>
                </c:pt>
                <c:pt idx="5626">
                  <c:v>99.373913043499996</c:v>
                </c:pt>
                <c:pt idx="5627">
                  <c:v>99.339130434799998</c:v>
                </c:pt>
                <c:pt idx="5628">
                  <c:v>99.373913043499996</c:v>
                </c:pt>
                <c:pt idx="5629">
                  <c:v>99.339130434799998</c:v>
                </c:pt>
                <c:pt idx="5630">
                  <c:v>98.8</c:v>
                </c:pt>
                <c:pt idx="5631">
                  <c:v>98.139130434799995</c:v>
                </c:pt>
                <c:pt idx="5632">
                  <c:v>98.660869565200002</c:v>
                </c:pt>
                <c:pt idx="5633">
                  <c:v>99.356521739100003</c:v>
                </c:pt>
                <c:pt idx="5634">
                  <c:v>99.304347826099999</c:v>
                </c:pt>
                <c:pt idx="5635">
                  <c:v>99.304347826099999</c:v>
                </c:pt>
                <c:pt idx="5636">
                  <c:v>99.408695652199995</c:v>
                </c:pt>
                <c:pt idx="5637">
                  <c:v>99.443478260899994</c:v>
                </c:pt>
                <c:pt idx="5638">
                  <c:v>99.356521739100003</c:v>
                </c:pt>
                <c:pt idx="5639">
                  <c:v>99.373913043499996</c:v>
                </c:pt>
                <c:pt idx="5640">
                  <c:v>99.391304347800002</c:v>
                </c:pt>
                <c:pt idx="5641">
                  <c:v>99.339130434799998</c:v>
                </c:pt>
                <c:pt idx="5642">
                  <c:v>99.565217391299996</c:v>
                </c:pt>
                <c:pt idx="5643">
                  <c:v>99.478260869600007</c:v>
                </c:pt>
                <c:pt idx="5644">
                  <c:v>99.443478260899994</c:v>
                </c:pt>
                <c:pt idx="5645">
                  <c:v>99.460869565199999</c:v>
                </c:pt>
                <c:pt idx="5646">
                  <c:v>99.217391304299994</c:v>
                </c:pt>
                <c:pt idx="5647">
                  <c:v>99.165217391300004</c:v>
                </c:pt>
                <c:pt idx="5648">
                  <c:v>99.182608695699997</c:v>
                </c:pt>
                <c:pt idx="5649">
                  <c:v>98.939130434800006</c:v>
                </c:pt>
                <c:pt idx="5650">
                  <c:v>98.191304347799999</c:v>
                </c:pt>
                <c:pt idx="5651">
                  <c:v>98.278260869600004</c:v>
                </c:pt>
                <c:pt idx="5652">
                  <c:v>99.147826086999999</c:v>
                </c:pt>
                <c:pt idx="5653">
                  <c:v>99.2695652174</c:v>
                </c:pt>
                <c:pt idx="5654">
                  <c:v>99.252173912999993</c:v>
                </c:pt>
                <c:pt idx="5655">
                  <c:v>99.234782608700002</c:v>
                </c:pt>
                <c:pt idx="5656">
                  <c:v>99.321739130400005</c:v>
                </c:pt>
                <c:pt idx="5657">
                  <c:v>99.339130434799998</c:v>
                </c:pt>
                <c:pt idx="5658">
                  <c:v>99.304347826099999</c:v>
                </c:pt>
                <c:pt idx="5659">
                  <c:v>99.234782608700002</c:v>
                </c:pt>
                <c:pt idx="5660">
                  <c:v>99.165217391300004</c:v>
                </c:pt>
                <c:pt idx="5661">
                  <c:v>99.182608695699997</c:v>
                </c:pt>
                <c:pt idx="5662">
                  <c:v>99.304347826099999</c:v>
                </c:pt>
                <c:pt idx="5663">
                  <c:v>99.234782608700002</c:v>
                </c:pt>
                <c:pt idx="5664">
                  <c:v>99.304347826099999</c:v>
                </c:pt>
                <c:pt idx="5665">
                  <c:v>99.495652173899998</c:v>
                </c:pt>
                <c:pt idx="5666">
                  <c:v>99.408695652199995</c:v>
                </c:pt>
                <c:pt idx="5667">
                  <c:v>99.391304347800002</c:v>
                </c:pt>
                <c:pt idx="5668">
                  <c:v>99.443478260899994</c:v>
                </c:pt>
                <c:pt idx="5669">
                  <c:v>99.443478260899994</c:v>
                </c:pt>
                <c:pt idx="5670">
                  <c:v>99.478260869600007</c:v>
                </c:pt>
                <c:pt idx="5671">
                  <c:v>99.426086956500001</c:v>
                </c:pt>
                <c:pt idx="5672">
                  <c:v>99.408695652199995</c:v>
                </c:pt>
                <c:pt idx="5673">
                  <c:v>99.356521739100003</c:v>
                </c:pt>
                <c:pt idx="5674">
                  <c:v>99.321739130400005</c:v>
                </c:pt>
                <c:pt idx="5675">
                  <c:v>99.356521739100003</c:v>
                </c:pt>
                <c:pt idx="5676">
                  <c:v>99.304347826099999</c:v>
                </c:pt>
                <c:pt idx="5677">
                  <c:v>99.356521739100003</c:v>
                </c:pt>
                <c:pt idx="5678">
                  <c:v>99.286956521700006</c:v>
                </c:pt>
                <c:pt idx="5679">
                  <c:v>99.2695652174</c:v>
                </c:pt>
                <c:pt idx="5680">
                  <c:v>99.339130434799998</c:v>
                </c:pt>
                <c:pt idx="5681">
                  <c:v>99.443478260899994</c:v>
                </c:pt>
                <c:pt idx="5682">
                  <c:v>99.2695652174</c:v>
                </c:pt>
                <c:pt idx="5683">
                  <c:v>99.2695652174</c:v>
                </c:pt>
                <c:pt idx="5684">
                  <c:v>99.373913043499996</c:v>
                </c:pt>
                <c:pt idx="5685">
                  <c:v>99.6173913043</c:v>
                </c:pt>
                <c:pt idx="5686">
                  <c:v>99.739130434800003</c:v>
                </c:pt>
                <c:pt idx="5687">
                  <c:v>99.756521739099995</c:v>
                </c:pt>
                <c:pt idx="5688">
                  <c:v>99.826086956500006</c:v>
                </c:pt>
                <c:pt idx="5689">
                  <c:v>99.791304347799993</c:v>
                </c:pt>
                <c:pt idx="5690">
                  <c:v>99.791304347799993</c:v>
                </c:pt>
                <c:pt idx="5691">
                  <c:v>99.808695652200001</c:v>
                </c:pt>
                <c:pt idx="5692">
                  <c:v>99.704347826100005</c:v>
                </c:pt>
                <c:pt idx="5693">
                  <c:v>99.791304347799993</c:v>
                </c:pt>
                <c:pt idx="5694">
                  <c:v>99.739130434800003</c:v>
                </c:pt>
                <c:pt idx="5695">
                  <c:v>99.6173913043</c:v>
                </c:pt>
                <c:pt idx="5696">
                  <c:v>99.773913043500002</c:v>
                </c:pt>
                <c:pt idx="5697">
                  <c:v>99.791304347799993</c:v>
                </c:pt>
                <c:pt idx="5698">
                  <c:v>99.582608695700003</c:v>
                </c:pt>
                <c:pt idx="5699">
                  <c:v>99.443478260899994</c:v>
                </c:pt>
                <c:pt idx="5700">
                  <c:v>99.304347826099999</c:v>
                </c:pt>
                <c:pt idx="5701">
                  <c:v>99.095652173900007</c:v>
                </c:pt>
                <c:pt idx="5702">
                  <c:v>99.008695652200004</c:v>
                </c:pt>
                <c:pt idx="5703">
                  <c:v>98.765217391299998</c:v>
                </c:pt>
                <c:pt idx="5704">
                  <c:v>98.660869565200002</c:v>
                </c:pt>
                <c:pt idx="5705">
                  <c:v>98.504347826100002</c:v>
                </c:pt>
                <c:pt idx="5706">
                  <c:v>97.095652173900007</c:v>
                </c:pt>
                <c:pt idx="5707">
                  <c:v>96.765217391299998</c:v>
                </c:pt>
                <c:pt idx="5708">
                  <c:v>99.286956521700006</c:v>
                </c:pt>
                <c:pt idx="5709">
                  <c:v>99.443478260899994</c:v>
                </c:pt>
                <c:pt idx="5710">
                  <c:v>99.547826087000004</c:v>
                </c:pt>
                <c:pt idx="5711">
                  <c:v>99.652173912999999</c:v>
                </c:pt>
                <c:pt idx="5712">
                  <c:v>99.704347826100005</c:v>
                </c:pt>
                <c:pt idx="5713">
                  <c:v>99.686956521699997</c:v>
                </c:pt>
                <c:pt idx="5714">
                  <c:v>99.704347826100005</c:v>
                </c:pt>
                <c:pt idx="5715">
                  <c:v>99.565217391299996</c:v>
                </c:pt>
                <c:pt idx="5716">
                  <c:v>99.6173913043</c:v>
                </c:pt>
                <c:pt idx="5717">
                  <c:v>99.721739130399996</c:v>
                </c:pt>
                <c:pt idx="5718">
                  <c:v>99.6</c:v>
                </c:pt>
                <c:pt idx="5719">
                  <c:v>99.582608695700003</c:v>
                </c:pt>
                <c:pt idx="5720">
                  <c:v>99.669565217400006</c:v>
                </c:pt>
                <c:pt idx="5721">
                  <c:v>99.791304347799993</c:v>
                </c:pt>
                <c:pt idx="5722">
                  <c:v>99.791304347799993</c:v>
                </c:pt>
                <c:pt idx="5723">
                  <c:v>99.791304347799993</c:v>
                </c:pt>
                <c:pt idx="5724">
                  <c:v>99.756521739099995</c:v>
                </c:pt>
                <c:pt idx="5725">
                  <c:v>99.634782608699993</c:v>
                </c:pt>
                <c:pt idx="5726">
                  <c:v>99.669565217400006</c:v>
                </c:pt>
                <c:pt idx="5727">
                  <c:v>99.704347826100005</c:v>
                </c:pt>
                <c:pt idx="5728">
                  <c:v>99.6</c:v>
                </c:pt>
                <c:pt idx="5729">
                  <c:v>99.356521739100003</c:v>
                </c:pt>
                <c:pt idx="5730">
                  <c:v>99.460869565199999</c:v>
                </c:pt>
                <c:pt idx="5731">
                  <c:v>99.686956521699997</c:v>
                </c:pt>
                <c:pt idx="5732">
                  <c:v>99.791304347799993</c:v>
                </c:pt>
                <c:pt idx="5733">
                  <c:v>99.773913043500002</c:v>
                </c:pt>
                <c:pt idx="5734">
                  <c:v>99.808695652200001</c:v>
                </c:pt>
                <c:pt idx="5735">
                  <c:v>99.930434782600003</c:v>
                </c:pt>
                <c:pt idx="5736">
                  <c:v>99.982608695699994</c:v>
                </c:pt>
                <c:pt idx="5737">
                  <c:v>100</c:v>
                </c:pt>
                <c:pt idx="5738">
                  <c:v>99.826086956500006</c:v>
                </c:pt>
                <c:pt idx="5739">
                  <c:v>99.739130434800003</c:v>
                </c:pt>
                <c:pt idx="5740">
                  <c:v>99.739130434800003</c:v>
                </c:pt>
                <c:pt idx="5741">
                  <c:v>99.756521739099995</c:v>
                </c:pt>
                <c:pt idx="5742">
                  <c:v>99.634782608699993</c:v>
                </c:pt>
                <c:pt idx="5743">
                  <c:v>99.808695652200001</c:v>
                </c:pt>
                <c:pt idx="5744">
                  <c:v>99.8434782609</c:v>
                </c:pt>
                <c:pt idx="5745">
                  <c:v>99.756521739099995</c:v>
                </c:pt>
                <c:pt idx="5746">
                  <c:v>99.773913043500002</c:v>
                </c:pt>
                <c:pt idx="5747">
                  <c:v>99.826086956500006</c:v>
                </c:pt>
                <c:pt idx="5748">
                  <c:v>99.808695652200001</c:v>
                </c:pt>
                <c:pt idx="5749">
                  <c:v>99.756521739099995</c:v>
                </c:pt>
                <c:pt idx="5750">
                  <c:v>99.756521739099995</c:v>
                </c:pt>
                <c:pt idx="5751">
                  <c:v>99.6173913043</c:v>
                </c:pt>
                <c:pt idx="5752">
                  <c:v>99.582608695700003</c:v>
                </c:pt>
                <c:pt idx="5753">
                  <c:v>99.704347826100005</c:v>
                </c:pt>
                <c:pt idx="5754">
                  <c:v>99.756521739099995</c:v>
                </c:pt>
                <c:pt idx="5755">
                  <c:v>99.756521739099995</c:v>
                </c:pt>
                <c:pt idx="5756">
                  <c:v>99.756521739099995</c:v>
                </c:pt>
                <c:pt idx="5757">
                  <c:v>99.721739130399996</c:v>
                </c:pt>
                <c:pt idx="5758">
                  <c:v>99.826086956500006</c:v>
                </c:pt>
                <c:pt idx="5759">
                  <c:v>99.686956521699997</c:v>
                </c:pt>
                <c:pt idx="5760">
                  <c:v>99.686956521699997</c:v>
                </c:pt>
                <c:pt idx="5761">
                  <c:v>99.721739130399996</c:v>
                </c:pt>
                <c:pt idx="5762">
                  <c:v>99.286956521700006</c:v>
                </c:pt>
                <c:pt idx="5763">
                  <c:v>99.2695652174</c:v>
                </c:pt>
                <c:pt idx="5764">
                  <c:v>99.756521739099995</c:v>
                </c:pt>
                <c:pt idx="5765">
                  <c:v>99.721739130399996</c:v>
                </c:pt>
                <c:pt idx="5766">
                  <c:v>99.686956521699997</c:v>
                </c:pt>
                <c:pt idx="5767">
                  <c:v>99.721739130399996</c:v>
                </c:pt>
                <c:pt idx="5768">
                  <c:v>99.6</c:v>
                </c:pt>
                <c:pt idx="5769">
                  <c:v>99.669565217400006</c:v>
                </c:pt>
                <c:pt idx="5770">
                  <c:v>99.686956521699997</c:v>
                </c:pt>
                <c:pt idx="5771">
                  <c:v>99.739130434800003</c:v>
                </c:pt>
                <c:pt idx="5772">
                  <c:v>99.791304347799993</c:v>
                </c:pt>
                <c:pt idx="5773">
                  <c:v>99.773913043500002</c:v>
                </c:pt>
                <c:pt idx="5774">
                  <c:v>99.669565217400006</c:v>
                </c:pt>
                <c:pt idx="5775">
                  <c:v>99.739130434800003</c:v>
                </c:pt>
                <c:pt idx="5776">
                  <c:v>99.808695652200001</c:v>
                </c:pt>
                <c:pt idx="5777">
                  <c:v>99.826086956500006</c:v>
                </c:pt>
                <c:pt idx="5778">
                  <c:v>99.756521739099995</c:v>
                </c:pt>
                <c:pt idx="5779">
                  <c:v>99.808695652200001</c:v>
                </c:pt>
                <c:pt idx="5780">
                  <c:v>99.721739130399996</c:v>
                </c:pt>
                <c:pt idx="5781">
                  <c:v>99.686956521699997</c:v>
                </c:pt>
                <c:pt idx="5782">
                  <c:v>99.652173912999999</c:v>
                </c:pt>
                <c:pt idx="5783">
                  <c:v>99.634782608699993</c:v>
                </c:pt>
                <c:pt idx="5784">
                  <c:v>99.669565217400006</c:v>
                </c:pt>
                <c:pt idx="5785">
                  <c:v>99.634782608699993</c:v>
                </c:pt>
                <c:pt idx="5786">
                  <c:v>99.2695652174</c:v>
                </c:pt>
                <c:pt idx="5787">
                  <c:v>99.008695652200004</c:v>
                </c:pt>
                <c:pt idx="5788">
                  <c:v>99.669565217400006</c:v>
                </c:pt>
                <c:pt idx="5789">
                  <c:v>99.6173913043</c:v>
                </c:pt>
                <c:pt idx="5790">
                  <c:v>99.721739130399996</c:v>
                </c:pt>
                <c:pt idx="5791">
                  <c:v>99.686956521699997</c:v>
                </c:pt>
                <c:pt idx="5792">
                  <c:v>99.756521739099995</c:v>
                </c:pt>
                <c:pt idx="5793">
                  <c:v>99.704347826100005</c:v>
                </c:pt>
                <c:pt idx="5794">
                  <c:v>99.721739130399996</c:v>
                </c:pt>
                <c:pt idx="5795">
                  <c:v>99.773913043500002</c:v>
                </c:pt>
                <c:pt idx="5796">
                  <c:v>99.756521739099995</c:v>
                </c:pt>
                <c:pt idx="5797">
                  <c:v>99.704347826100005</c:v>
                </c:pt>
                <c:pt idx="5798">
                  <c:v>99.704347826100005</c:v>
                </c:pt>
                <c:pt idx="5799">
                  <c:v>99.721739130399996</c:v>
                </c:pt>
                <c:pt idx="5800">
                  <c:v>99.721739130399996</c:v>
                </c:pt>
                <c:pt idx="5801">
                  <c:v>99.791304347799993</c:v>
                </c:pt>
                <c:pt idx="5802">
                  <c:v>99.6173913043</c:v>
                </c:pt>
                <c:pt idx="5803">
                  <c:v>99.6173913043</c:v>
                </c:pt>
                <c:pt idx="5804">
                  <c:v>99.721739130399996</c:v>
                </c:pt>
                <c:pt idx="5805">
                  <c:v>99.704347826100005</c:v>
                </c:pt>
                <c:pt idx="5806">
                  <c:v>99.582608695700003</c:v>
                </c:pt>
                <c:pt idx="5807">
                  <c:v>99.652173912999999</c:v>
                </c:pt>
                <c:pt idx="5808">
                  <c:v>99.704347826100005</c:v>
                </c:pt>
                <c:pt idx="5809">
                  <c:v>99.773913043500002</c:v>
                </c:pt>
                <c:pt idx="5810">
                  <c:v>99.860869565200005</c:v>
                </c:pt>
                <c:pt idx="5811">
                  <c:v>99.704347826100005</c:v>
                </c:pt>
                <c:pt idx="5812">
                  <c:v>99.652173912999999</c:v>
                </c:pt>
                <c:pt idx="5813">
                  <c:v>99.721739130399996</c:v>
                </c:pt>
                <c:pt idx="5814">
                  <c:v>99.791304347799993</c:v>
                </c:pt>
                <c:pt idx="5815">
                  <c:v>99.721739130399996</c:v>
                </c:pt>
                <c:pt idx="5816">
                  <c:v>99.582608695700003</c:v>
                </c:pt>
                <c:pt idx="5817">
                  <c:v>99.513043478300006</c:v>
                </c:pt>
                <c:pt idx="5818">
                  <c:v>99.165217391300004</c:v>
                </c:pt>
                <c:pt idx="5819">
                  <c:v>99.252173912999993</c:v>
                </c:pt>
                <c:pt idx="5820">
                  <c:v>99.582608695700003</c:v>
                </c:pt>
                <c:pt idx="5821">
                  <c:v>99.513043478300006</c:v>
                </c:pt>
                <c:pt idx="5822">
                  <c:v>99.582608695700003</c:v>
                </c:pt>
                <c:pt idx="5823">
                  <c:v>99.6173913043</c:v>
                </c:pt>
                <c:pt idx="5824">
                  <c:v>99.669565217400006</c:v>
                </c:pt>
                <c:pt idx="5825">
                  <c:v>99.669565217400006</c:v>
                </c:pt>
                <c:pt idx="5826">
                  <c:v>99.669565217400006</c:v>
                </c:pt>
                <c:pt idx="5827">
                  <c:v>99.6</c:v>
                </c:pt>
                <c:pt idx="5828">
                  <c:v>99.6</c:v>
                </c:pt>
                <c:pt idx="5829">
                  <c:v>99.495652173899998</c:v>
                </c:pt>
                <c:pt idx="5830">
                  <c:v>99.565217391299996</c:v>
                </c:pt>
                <c:pt idx="5831">
                  <c:v>99.634782608699993</c:v>
                </c:pt>
                <c:pt idx="5832">
                  <c:v>99.513043478300006</c:v>
                </c:pt>
                <c:pt idx="5833">
                  <c:v>99.495652173899998</c:v>
                </c:pt>
                <c:pt idx="5834">
                  <c:v>99.582608695700003</c:v>
                </c:pt>
                <c:pt idx="5835">
                  <c:v>99.460869565199999</c:v>
                </c:pt>
                <c:pt idx="5836">
                  <c:v>99.391304347800002</c:v>
                </c:pt>
                <c:pt idx="5837">
                  <c:v>99.460869565199999</c:v>
                </c:pt>
                <c:pt idx="5838">
                  <c:v>99.443478260899994</c:v>
                </c:pt>
                <c:pt idx="5839">
                  <c:v>99.356521739100003</c:v>
                </c:pt>
                <c:pt idx="5840">
                  <c:v>99.443478260899994</c:v>
                </c:pt>
                <c:pt idx="5841">
                  <c:v>99.460869565199999</c:v>
                </c:pt>
                <c:pt idx="5842">
                  <c:v>99.460869565199999</c:v>
                </c:pt>
                <c:pt idx="5843">
                  <c:v>99.2695652174</c:v>
                </c:pt>
                <c:pt idx="5844">
                  <c:v>99.443478260899994</c:v>
                </c:pt>
                <c:pt idx="5845">
                  <c:v>99.495652173899998</c:v>
                </c:pt>
                <c:pt idx="5846">
                  <c:v>99.391304347800002</c:v>
                </c:pt>
                <c:pt idx="5847">
                  <c:v>99.530434782599997</c:v>
                </c:pt>
                <c:pt idx="5848">
                  <c:v>99.478260869600007</c:v>
                </c:pt>
                <c:pt idx="5849">
                  <c:v>99.460869565199999</c:v>
                </c:pt>
                <c:pt idx="5850">
                  <c:v>99.513043478300006</c:v>
                </c:pt>
                <c:pt idx="5851">
                  <c:v>99.582608695700003</c:v>
                </c:pt>
                <c:pt idx="5852">
                  <c:v>99.565217391299996</c:v>
                </c:pt>
                <c:pt idx="5853">
                  <c:v>99.565217391299996</c:v>
                </c:pt>
                <c:pt idx="5854">
                  <c:v>99.321739130400005</c:v>
                </c:pt>
                <c:pt idx="5855">
                  <c:v>99.356521739100003</c:v>
                </c:pt>
                <c:pt idx="5856">
                  <c:v>99.460869565199999</c:v>
                </c:pt>
                <c:pt idx="5857">
                  <c:v>99.321739130400005</c:v>
                </c:pt>
                <c:pt idx="5858">
                  <c:v>99.426086956500001</c:v>
                </c:pt>
                <c:pt idx="5859">
                  <c:v>99.513043478300006</c:v>
                </c:pt>
                <c:pt idx="5860">
                  <c:v>99.513043478300006</c:v>
                </c:pt>
                <c:pt idx="5861">
                  <c:v>99.286956521700006</c:v>
                </c:pt>
                <c:pt idx="5862">
                  <c:v>99.443478260899994</c:v>
                </c:pt>
                <c:pt idx="5863">
                  <c:v>99.582608695700003</c:v>
                </c:pt>
                <c:pt idx="5864">
                  <c:v>99.513043478300006</c:v>
                </c:pt>
                <c:pt idx="5865">
                  <c:v>99.652173912999999</c:v>
                </c:pt>
                <c:pt idx="5866">
                  <c:v>99.582608695700003</c:v>
                </c:pt>
                <c:pt idx="5867">
                  <c:v>99.426086956500001</c:v>
                </c:pt>
                <c:pt idx="5868">
                  <c:v>99.460869565199999</c:v>
                </c:pt>
                <c:pt idx="5869">
                  <c:v>98.834782608699996</c:v>
                </c:pt>
                <c:pt idx="5870">
                  <c:v>98.660869565200002</c:v>
                </c:pt>
                <c:pt idx="5871">
                  <c:v>99.008695652200004</c:v>
                </c:pt>
                <c:pt idx="5872">
                  <c:v>99.026086956499995</c:v>
                </c:pt>
                <c:pt idx="5873">
                  <c:v>99.286956521700006</c:v>
                </c:pt>
                <c:pt idx="5874">
                  <c:v>99.321739130400005</c:v>
                </c:pt>
                <c:pt idx="5875">
                  <c:v>99.2</c:v>
                </c:pt>
                <c:pt idx="5876">
                  <c:v>99.2</c:v>
                </c:pt>
                <c:pt idx="5877">
                  <c:v>99.304347826099999</c:v>
                </c:pt>
                <c:pt idx="5878">
                  <c:v>99.2695652174</c:v>
                </c:pt>
                <c:pt idx="5879">
                  <c:v>99.182608695699997</c:v>
                </c:pt>
                <c:pt idx="5880">
                  <c:v>99.286956521700006</c:v>
                </c:pt>
                <c:pt idx="5881">
                  <c:v>99.321739130400005</c:v>
                </c:pt>
                <c:pt idx="5882">
                  <c:v>99.2695652174</c:v>
                </c:pt>
                <c:pt idx="5883">
                  <c:v>99.321739130400005</c:v>
                </c:pt>
                <c:pt idx="5884">
                  <c:v>99.443478260899994</c:v>
                </c:pt>
                <c:pt idx="5885">
                  <c:v>99.478260869600007</c:v>
                </c:pt>
                <c:pt idx="5886">
                  <c:v>99.547826087000004</c:v>
                </c:pt>
                <c:pt idx="5887">
                  <c:v>99.547826087000004</c:v>
                </c:pt>
                <c:pt idx="5888">
                  <c:v>99.495652173899998</c:v>
                </c:pt>
                <c:pt idx="5889">
                  <c:v>99.304347826099999</c:v>
                </c:pt>
                <c:pt idx="5890">
                  <c:v>99.408695652199995</c:v>
                </c:pt>
                <c:pt idx="5891">
                  <c:v>99.391304347800002</c:v>
                </c:pt>
                <c:pt idx="5892">
                  <c:v>99.286956521700006</c:v>
                </c:pt>
                <c:pt idx="5893">
                  <c:v>99.217391304299994</c:v>
                </c:pt>
                <c:pt idx="5894">
                  <c:v>99.513043478300006</c:v>
                </c:pt>
                <c:pt idx="5895">
                  <c:v>99.495652173899998</c:v>
                </c:pt>
                <c:pt idx="5896">
                  <c:v>99.513043478300006</c:v>
                </c:pt>
                <c:pt idx="5897">
                  <c:v>99.495652173899998</c:v>
                </c:pt>
                <c:pt idx="5898">
                  <c:v>99.356521739100003</c:v>
                </c:pt>
                <c:pt idx="5899">
                  <c:v>99.339130434799998</c:v>
                </c:pt>
                <c:pt idx="5900">
                  <c:v>99.304347826099999</c:v>
                </c:pt>
                <c:pt idx="5901">
                  <c:v>99.373913043499996</c:v>
                </c:pt>
                <c:pt idx="5902">
                  <c:v>99.391304347800002</c:v>
                </c:pt>
                <c:pt idx="5903">
                  <c:v>99.286956521700006</c:v>
                </c:pt>
                <c:pt idx="5904">
                  <c:v>99.408695652199995</c:v>
                </c:pt>
                <c:pt idx="5905">
                  <c:v>99.426086956500001</c:v>
                </c:pt>
                <c:pt idx="5906">
                  <c:v>99.339130434799998</c:v>
                </c:pt>
                <c:pt idx="5907">
                  <c:v>99.373913043499996</c:v>
                </c:pt>
                <c:pt idx="5908">
                  <c:v>99.443478260899994</c:v>
                </c:pt>
                <c:pt idx="5909">
                  <c:v>99.252173912999993</c:v>
                </c:pt>
                <c:pt idx="5910">
                  <c:v>99.391304347800002</c:v>
                </c:pt>
                <c:pt idx="5911">
                  <c:v>99.304347826099999</c:v>
                </c:pt>
                <c:pt idx="5912">
                  <c:v>99.408695652199995</c:v>
                </c:pt>
                <c:pt idx="5913">
                  <c:v>99.321739130400005</c:v>
                </c:pt>
                <c:pt idx="5914">
                  <c:v>99.339130434799998</c:v>
                </c:pt>
                <c:pt idx="5915">
                  <c:v>99.513043478300006</c:v>
                </c:pt>
                <c:pt idx="5916">
                  <c:v>99.408695652199995</c:v>
                </c:pt>
                <c:pt idx="5917">
                  <c:v>99.443478260899994</c:v>
                </c:pt>
                <c:pt idx="5918">
                  <c:v>99.460869565199999</c:v>
                </c:pt>
                <c:pt idx="5919">
                  <c:v>99.391304347800002</c:v>
                </c:pt>
                <c:pt idx="5920">
                  <c:v>99.286956521700006</c:v>
                </c:pt>
                <c:pt idx="5921">
                  <c:v>99.356521739100003</c:v>
                </c:pt>
                <c:pt idx="5922">
                  <c:v>99.426086956500001</c:v>
                </c:pt>
                <c:pt idx="5923">
                  <c:v>99.426086956500001</c:v>
                </c:pt>
                <c:pt idx="5924">
                  <c:v>99.426086956500001</c:v>
                </c:pt>
                <c:pt idx="5925">
                  <c:v>99.478260869600007</c:v>
                </c:pt>
                <c:pt idx="5926">
                  <c:v>99.530434782599997</c:v>
                </c:pt>
                <c:pt idx="5927">
                  <c:v>99.478260869600007</c:v>
                </c:pt>
                <c:pt idx="5928">
                  <c:v>99.565217391299996</c:v>
                </c:pt>
                <c:pt idx="5929">
                  <c:v>99.565217391299996</c:v>
                </c:pt>
                <c:pt idx="5930">
                  <c:v>99.286956521700006</c:v>
                </c:pt>
                <c:pt idx="5931">
                  <c:v>99.356521739100003</c:v>
                </c:pt>
                <c:pt idx="5932">
                  <c:v>99.530434782599997</c:v>
                </c:pt>
                <c:pt idx="5933">
                  <c:v>99.530434782599997</c:v>
                </c:pt>
                <c:pt idx="5934">
                  <c:v>99.460869565199999</c:v>
                </c:pt>
                <c:pt idx="5935">
                  <c:v>99.547826087000004</c:v>
                </c:pt>
                <c:pt idx="5936">
                  <c:v>99.565217391299996</c:v>
                </c:pt>
                <c:pt idx="5937">
                  <c:v>99.443478260899994</c:v>
                </c:pt>
                <c:pt idx="5938">
                  <c:v>99.373913043499996</c:v>
                </c:pt>
                <c:pt idx="5939">
                  <c:v>99.2695652174</c:v>
                </c:pt>
                <c:pt idx="5940">
                  <c:v>99.286956521700006</c:v>
                </c:pt>
                <c:pt idx="5941">
                  <c:v>99.1130434783</c:v>
                </c:pt>
                <c:pt idx="5942">
                  <c:v>99.060869565199994</c:v>
                </c:pt>
                <c:pt idx="5943">
                  <c:v>99.2</c:v>
                </c:pt>
                <c:pt idx="5944">
                  <c:v>99.078260869600001</c:v>
                </c:pt>
                <c:pt idx="5945">
                  <c:v>99.008695652200004</c:v>
                </c:pt>
                <c:pt idx="5946">
                  <c:v>99.008695652200004</c:v>
                </c:pt>
                <c:pt idx="5947">
                  <c:v>99.043478260900002</c:v>
                </c:pt>
                <c:pt idx="5948">
                  <c:v>99.060869565199994</c:v>
                </c:pt>
                <c:pt idx="5949">
                  <c:v>99.130434782600005</c:v>
                </c:pt>
                <c:pt idx="5950">
                  <c:v>98.991304347799996</c:v>
                </c:pt>
                <c:pt idx="5951">
                  <c:v>98.991304347799996</c:v>
                </c:pt>
                <c:pt idx="5952">
                  <c:v>99.252173912999993</c:v>
                </c:pt>
                <c:pt idx="5953">
                  <c:v>99.130434782600005</c:v>
                </c:pt>
                <c:pt idx="5954">
                  <c:v>98.973913043500005</c:v>
                </c:pt>
                <c:pt idx="5955">
                  <c:v>98.921739130399999</c:v>
                </c:pt>
                <c:pt idx="5956">
                  <c:v>99.026086956499995</c:v>
                </c:pt>
                <c:pt idx="5957">
                  <c:v>98.991304347799996</c:v>
                </c:pt>
                <c:pt idx="5958">
                  <c:v>98.956521739099998</c:v>
                </c:pt>
                <c:pt idx="5959">
                  <c:v>98.8869565217</c:v>
                </c:pt>
                <c:pt idx="5960">
                  <c:v>98.904347826099993</c:v>
                </c:pt>
                <c:pt idx="5961">
                  <c:v>98.956521739099998</c:v>
                </c:pt>
                <c:pt idx="5962">
                  <c:v>98.869565217399995</c:v>
                </c:pt>
                <c:pt idx="5963">
                  <c:v>98.852173913000001</c:v>
                </c:pt>
                <c:pt idx="5964">
                  <c:v>98.817391304300003</c:v>
                </c:pt>
                <c:pt idx="5965">
                  <c:v>98.765217391299998</c:v>
                </c:pt>
                <c:pt idx="5966">
                  <c:v>98.973913043500005</c:v>
                </c:pt>
                <c:pt idx="5967">
                  <c:v>98.8869565217</c:v>
                </c:pt>
                <c:pt idx="5968">
                  <c:v>98.713043478299994</c:v>
                </c:pt>
                <c:pt idx="5969">
                  <c:v>98.869565217399995</c:v>
                </c:pt>
                <c:pt idx="5970">
                  <c:v>98.313043478300003</c:v>
                </c:pt>
                <c:pt idx="5971">
                  <c:v>98</c:v>
                </c:pt>
                <c:pt idx="5972">
                  <c:v>98.573913043499999</c:v>
                </c:pt>
                <c:pt idx="5973">
                  <c:v>98.713043478299994</c:v>
                </c:pt>
                <c:pt idx="5974">
                  <c:v>98.660869565200002</c:v>
                </c:pt>
                <c:pt idx="5975">
                  <c:v>98.626086956500004</c:v>
                </c:pt>
                <c:pt idx="5976">
                  <c:v>98.678260869599995</c:v>
                </c:pt>
                <c:pt idx="5977">
                  <c:v>98.626086956500004</c:v>
                </c:pt>
                <c:pt idx="5978">
                  <c:v>98.591304347800005</c:v>
                </c:pt>
                <c:pt idx="5979">
                  <c:v>98.608695652199998</c:v>
                </c:pt>
                <c:pt idx="5980">
                  <c:v>98.573913043499999</c:v>
                </c:pt>
                <c:pt idx="5981">
                  <c:v>98.869565217399995</c:v>
                </c:pt>
                <c:pt idx="5982">
                  <c:v>98.939130434800006</c:v>
                </c:pt>
                <c:pt idx="5983">
                  <c:v>98.434782608700004</c:v>
                </c:pt>
                <c:pt idx="5984">
                  <c:v>98.034782608699999</c:v>
                </c:pt>
                <c:pt idx="5985">
                  <c:v>98.521739130399993</c:v>
                </c:pt>
                <c:pt idx="5986">
                  <c:v>98.713043478299994</c:v>
                </c:pt>
                <c:pt idx="5987">
                  <c:v>98.8</c:v>
                </c:pt>
                <c:pt idx="5988">
                  <c:v>98.904347826099993</c:v>
                </c:pt>
                <c:pt idx="5989">
                  <c:v>98.921739130399999</c:v>
                </c:pt>
                <c:pt idx="5990">
                  <c:v>98.939130434800006</c:v>
                </c:pt>
                <c:pt idx="5991">
                  <c:v>98.747826087000007</c:v>
                </c:pt>
                <c:pt idx="5992">
                  <c:v>98.678260869599995</c:v>
                </c:pt>
                <c:pt idx="5993">
                  <c:v>98.417391304299997</c:v>
                </c:pt>
                <c:pt idx="5994">
                  <c:v>97.373913043499996</c:v>
                </c:pt>
                <c:pt idx="5995">
                  <c:v>97.860869565200005</c:v>
                </c:pt>
                <c:pt idx="5996">
                  <c:v>98.3826086957</c:v>
                </c:pt>
                <c:pt idx="5997">
                  <c:v>98.3826086957</c:v>
                </c:pt>
                <c:pt idx="5998">
                  <c:v>98.260869565199997</c:v>
                </c:pt>
                <c:pt idx="5999">
                  <c:v>98.573913043499999</c:v>
                </c:pt>
                <c:pt idx="6000">
                  <c:v>98.695652173900001</c:v>
                </c:pt>
                <c:pt idx="6001">
                  <c:v>98.713043478299994</c:v>
                </c:pt>
                <c:pt idx="6002">
                  <c:v>98.643478260899997</c:v>
                </c:pt>
                <c:pt idx="6003">
                  <c:v>98.556521739100006</c:v>
                </c:pt>
                <c:pt idx="6004">
                  <c:v>98.782608695700006</c:v>
                </c:pt>
                <c:pt idx="6005">
                  <c:v>98.782608695700006</c:v>
                </c:pt>
                <c:pt idx="6006">
                  <c:v>98.904347826099993</c:v>
                </c:pt>
                <c:pt idx="6007">
                  <c:v>98.852173913000001</c:v>
                </c:pt>
                <c:pt idx="6008">
                  <c:v>98.765217391299998</c:v>
                </c:pt>
                <c:pt idx="6009">
                  <c:v>98.556521739100006</c:v>
                </c:pt>
                <c:pt idx="6010">
                  <c:v>98</c:v>
                </c:pt>
                <c:pt idx="6011">
                  <c:v>98.191304347799999</c:v>
                </c:pt>
                <c:pt idx="6012">
                  <c:v>98.486956521699994</c:v>
                </c:pt>
                <c:pt idx="6013">
                  <c:v>98.539130434800001</c:v>
                </c:pt>
                <c:pt idx="6014">
                  <c:v>98.765217391299998</c:v>
                </c:pt>
                <c:pt idx="6015">
                  <c:v>98.939130434800006</c:v>
                </c:pt>
                <c:pt idx="6016">
                  <c:v>98.765217391299998</c:v>
                </c:pt>
                <c:pt idx="6017">
                  <c:v>98.869565217399995</c:v>
                </c:pt>
                <c:pt idx="6018">
                  <c:v>99.2695652174</c:v>
                </c:pt>
                <c:pt idx="6019">
                  <c:v>99.252173912999993</c:v>
                </c:pt>
                <c:pt idx="6020">
                  <c:v>99.339130434799998</c:v>
                </c:pt>
                <c:pt idx="6021">
                  <c:v>99.2695652174</c:v>
                </c:pt>
                <c:pt idx="6022">
                  <c:v>99.252173912999993</c:v>
                </c:pt>
                <c:pt idx="6023">
                  <c:v>98.539130434800001</c:v>
                </c:pt>
                <c:pt idx="6024">
                  <c:v>97.756521739099995</c:v>
                </c:pt>
                <c:pt idx="6025">
                  <c:v>98.521739130399993</c:v>
                </c:pt>
                <c:pt idx="6026">
                  <c:v>98.591304347800005</c:v>
                </c:pt>
                <c:pt idx="6027">
                  <c:v>98.817391304300003</c:v>
                </c:pt>
                <c:pt idx="6028">
                  <c:v>98.834782608699996</c:v>
                </c:pt>
                <c:pt idx="6029">
                  <c:v>98.8869565217</c:v>
                </c:pt>
                <c:pt idx="6030">
                  <c:v>98.817391304300003</c:v>
                </c:pt>
                <c:pt idx="6031">
                  <c:v>98.7304347826</c:v>
                </c:pt>
                <c:pt idx="6032">
                  <c:v>98.765217391299998</c:v>
                </c:pt>
                <c:pt idx="6033">
                  <c:v>98.608695652199998</c:v>
                </c:pt>
                <c:pt idx="6034">
                  <c:v>98.7304347826</c:v>
                </c:pt>
                <c:pt idx="6035">
                  <c:v>98.782608695700006</c:v>
                </c:pt>
                <c:pt idx="6036">
                  <c:v>98.869565217399995</c:v>
                </c:pt>
                <c:pt idx="6037">
                  <c:v>98.852173913000001</c:v>
                </c:pt>
                <c:pt idx="6038">
                  <c:v>98.904347826099993</c:v>
                </c:pt>
                <c:pt idx="6039">
                  <c:v>98.747826087000007</c:v>
                </c:pt>
                <c:pt idx="6040">
                  <c:v>98.678260869599995</c:v>
                </c:pt>
                <c:pt idx="6041">
                  <c:v>98.713043478299994</c:v>
                </c:pt>
                <c:pt idx="6042">
                  <c:v>98.939130434800006</c:v>
                </c:pt>
                <c:pt idx="6043">
                  <c:v>98.782608695700006</c:v>
                </c:pt>
                <c:pt idx="6044">
                  <c:v>98.8869565217</c:v>
                </c:pt>
                <c:pt idx="6045">
                  <c:v>98.817391304300003</c:v>
                </c:pt>
                <c:pt idx="6046">
                  <c:v>98.8</c:v>
                </c:pt>
                <c:pt idx="6047">
                  <c:v>98.956521739099998</c:v>
                </c:pt>
                <c:pt idx="6048">
                  <c:v>99.060869565199994</c:v>
                </c:pt>
                <c:pt idx="6049">
                  <c:v>98.8869565217</c:v>
                </c:pt>
                <c:pt idx="6050">
                  <c:v>98.8869565217</c:v>
                </c:pt>
                <c:pt idx="6051">
                  <c:v>99.095652173900007</c:v>
                </c:pt>
                <c:pt idx="6052">
                  <c:v>99.078260869600001</c:v>
                </c:pt>
                <c:pt idx="6053">
                  <c:v>99.060869565199994</c:v>
                </c:pt>
                <c:pt idx="6054">
                  <c:v>98.991304347799996</c:v>
                </c:pt>
                <c:pt idx="6055">
                  <c:v>98.973913043500005</c:v>
                </c:pt>
                <c:pt idx="6056">
                  <c:v>98.939130434800006</c:v>
                </c:pt>
                <c:pt idx="6057">
                  <c:v>99.026086956499995</c:v>
                </c:pt>
                <c:pt idx="6058">
                  <c:v>98.852173913000001</c:v>
                </c:pt>
                <c:pt idx="6059">
                  <c:v>98.713043478299994</c:v>
                </c:pt>
                <c:pt idx="6060">
                  <c:v>99.182608695699997</c:v>
                </c:pt>
                <c:pt idx="6061">
                  <c:v>99.217391304299994</c:v>
                </c:pt>
                <c:pt idx="6062">
                  <c:v>99.043478260900002</c:v>
                </c:pt>
                <c:pt idx="6063">
                  <c:v>99.147826086999999</c:v>
                </c:pt>
                <c:pt idx="6064">
                  <c:v>99.147826086999999</c:v>
                </c:pt>
                <c:pt idx="6065">
                  <c:v>99.234782608700002</c:v>
                </c:pt>
                <c:pt idx="6066">
                  <c:v>99.286956521700006</c:v>
                </c:pt>
                <c:pt idx="6067">
                  <c:v>99.252173912999993</c:v>
                </c:pt>
                <c:pt idx="6068">
                  <c:v>99.147826086999999</c:v>
                </c:pt>
                <c:pt idx="6069">
                  <c:v>99.130434782600005</c:v>
                </c:pt>
                <c:pt idx="6070">
                  <c:v>99.234782608700002</c:v>
                </c:pt>
                <c:pt idx="6071">
                  <c:v>99.217391304299994</c:v>
                </c:pt>
                <c:pt idx="6072">
                  <c:v>99.252173912999993</c:v>
                </c:pt>
                <c:pt idx="6073">
                  <c:v>99.234782608700002</c:v>
                </c:pt>
                <c:pt idx="6074">
                  <c:v>99.217391304299994</c:v>
                </c:pt>
                <c:pt idx="6075">
                  <c:v>99.443478260899994</c:v>
                </c:pt>
                <c:pt idx="6076">
                  <c:v>99.565217391299996</c:v>
                </c:pt>
                <c:pt idx="6077">
                  <c:v>99.565217391299996</c:v>
                </c:pt>
                <c:pt idx="6078">
                  <c:v>99.6173913043</c:v>
                </c:pt>
                <c:pt idx="6079">
                  <c:v>99.669565217400006</c:v>
                </c:pt>
                <c:pt idx="6080">
                  <c:v>99.373913043499996</c:v>
                </c:pt>
                <c:pt idx="6081">
                  <c:v>99.513043478300006</c:v>
                </c:pt>
                <c:pt idx="6082">
                  <c:v>99.634782608699993</c:v>
                </c:pt>
                <c:pt idx="6083">
                  <c:v>99.704347826100005</c:v>
                </c:pt>
                <c:pt idx="6084">
                  <c:v>99.704347826100005</c:v>
                </c:pt>
                <c:pt idx="6085">
                  <c:v>99.739130434800003</c:v>
                </c:pt>
                <c:pt idx="6086">
                  <c:v>99.739130434800003</c:v>
                </c:pt>
                <c:pt idx="6087">
                  <c:v>99.652173912999999</c:v>
                </c:pt>
                <c:pt idx="6088">
                  <c:v>99.634782608699993</c:v>
                </c:pt>
                <c:pt idx="6089">
                  <c:v>99.773913043500002</c:v>
                </c:pt>
                <c:pt idx="6090">
                  <c:v>99.652173912999999</c:v>
                </c:pt>
                <c:pt idx="6091">
                  <c:v>99.6173913043</c:v>
                </c:pt>
                <c:pt idx="6092">
                  <c:v>99.652173912999999</c:v>
                </c:pt>
                <c:pt idx="6093">
                  <c:v>99.686956521699997</c:v>
                </c:pt>
                <c:pt idx="6094">
                  <c:v>99.6</c:v>
                </c:pt>
                <c:pt idx="6095">
                  <c:v>99.686956521699997</c:v>
                </c:pt>
                <c:pt idx="6096">
                  <c:v>99.773913043500002</c:v>
                </c:pt>
                <c:pt idx="6097">
                  <c:v>99.652173912999999</c:v>
                </c:pt>
                <c:pt idx="6098">
                  <c:v>99.6173913043</c:v>
                </c:pt>
                <c:pt idx="6099">
                  <c:v>99.582608695700003</c:v>
                </c:pt>
                <c:pt idx="6100">
                  <c:v>99.478260869600007</c:v>
                </c:pt>
                <c:pt idx="6101">
                  <c:v>99.495652173899998</c:v>
                </c:pt>
                <c:pt idx="6102">
                  <c:v>99.6173913043</c:v>
                </c:pt>
                <c:pt idx="6103">
                  <c:v>99.634782608699993</c:v>
                </c:pt>
                <c:pt idx="6104">
                  <c:v>99.513043478300006</c:v>
                </c:pt>
                <c:pt idx="6105">
                  <c:v>99.026086956499995</c:v>
                </c:pt>
                <c:pt idx="6106">
                  <c:v>98.347826087000001</c:v>
                </c:pt>
                <c:pt idx="6107">
                  <c:v>99.513043478300006</c:v>
                </c:pt>
                <c:pt idx="6108">
                  <c:v>99.478260869600007</c:v>
                </c:pt>
                <c:pt idx="6109">
                  <c:v>99.6173913043</c:v>
                </c:pt>
                <c:pt idx="6110">
                  <c:v>99.582608695700003</c:v>
                </c:pt>
                <c:pt idx="6111">
                  <c:v>99.634782608699993</c:v>
                </c:pt>
                <c:pt idx="6112">
                  <c:v>99.478260869600007</c:v>
                </c:pt>
                <c:pt idx="6113">
                  <c:v>99.408695652199995</c:v>
                </c:pt>
                <c:pt idx="6114">
                  <c:v>99.478260869600007</c:v>
                </c:pt>
                <c:pt idx="6115">
                  <c:v>99.426086956500001</c:v>
                </c:pt>
                <c:pt idx="6116">
                  <c:v>99.339130434799998</c:v>
                </c:pt>
                <c:pt idx="6117">
                  <c:v>99.321739130400005</c:v>
                </c:pt>
                <c:pt idx="6118">
                  <c:v>99.408695652199995</c:v>
                </c:pt>
                <c:pt idx="6119">
                  <c:v>99.356521739100003</c:v>
                </c:pt>
                <c:pt idx="6120">
                  <c:v>99.478260869600007</c:v>
                </c:pt>
                <c:pt idx="6121">
                  <c:v>99.426086956500001</c:v>
                </c:pt>
                <c:pt idx="6122">
                  <c:v>99.408695652199995</c:v>
                </c:pt>
                <c:pt idx="6123">
                  <c:v>98.365217391300007</c:v>
                </c:pt>
                <c:pt idx="6124">
                  <c:v>98.330434782599994</c:v>
                </c:pt>
                <c:pt idx="6125">
                  <c:v>99.234782608700002</c:v>
                </c:pt>
                <c:pt idx="6126">
                  <c:v>99.252173912999993</c:v>
                </c:pt>
                <c:pt idx="6127">
                  <c:v>99.286956521700006</c:v>
                </c:pt>
                <c:pt idx="6128">
                  <c:v>99.304347826099999</c:v>
                </c:pt>
                <c:pt idx="6129">
                  <c:v>99.426086956500001</c:v>
                </c:pt>
                <c:pt idx="6130">
                  <c:v>99.304347826099999</c:v>
                </c:pt>
                <c:pt idx="6131">
                  <c:v>99.304347826099999</c:v>
                </c:pt>
                <c:pt idx="6132">
                  <c:v>99.356521739100003</c:v>
                </c:pt>
                <c:pt idx="6133">
                  <c:v>99.286956521700006</c:v>
                </c:pt>
                <c:pt idx="6134">
                  <c:v>99.130434782600005</c:v>
                </c:pt>
                <c:pt idx="6135">
                  <c:v>99.286956521700006</c:v>
                </c:pt>
                <c:pt idx="6136">
                  <c:v>99.182608695699997</c:v>
                </c:pt>
                <c:pt idx="6137">
                  <c:v>98.991304347799996</c:v>
                </c:pt>
                <c:pt idx="6138">
                  <c:v>99.217391304299994</c:v>
                </c:pt>
                <c:pt idx="6139">
                  <c:v>99.147826086999999</c:v>
                </c:pt>
                <c:pt idx="6140">
                  <c:v>99.147826086999999</c:v>
                </c:pt>
                <c:pt idx="6141">
                  <c:v>99.165217391300004</c:v>
                </c:pt>
                <c:pt idx="6142">
                  <c:v>99.165217391300004</c:v>
                </c:pt>
                <c:pt idx="6143">
                  <c:v>99.130434782600005</c:v>
                </c:pt>
                <c:pt idx="6144">
                  <c:v>99.130434782600005</c:v>
                </c:pt>
                <c:pt idx="6145">
                  <c:v>98.939130434800006</c:v>
                </c:pt>
                <c:pt idx="6146">
                  <c:v>99.008695652200004</c:v>
                </c:pt>
                <c:pt idx="6147">
                  <c:v>98.973913043500005</c:v>
                </c:pt>
                <c:pt idx="6148">
                  <c:v>98.973913043500005</c:v>
                </c:pt>
                <c:pt idx="6149">
                  <c:v>99.130434782600005</c:v>
                </c:pt>
                <c:pt idx="6150">
                  <c:v>99.252173912999993</c:v>
                </c:pt>
                <c:pt idx="6151">
                  <c:v>99.252173912999993</c:v>
                </c:pt>
                <c:pt idx="6152">
                  <c:v>99.321739130400005</c:v>
                </c:pt>
                <c:pt idx="6153">
                  <c:v>99.026086956499995</c:v>
                </c:pt>
                <c:pt idx="6154">
                  <c:v>99.008695652200004</c:v>
                </c:pt>
                <c:pt idx="6155">
                  <c:v>99.1130434783</c:v>
                </c:pt>
                <c:pt idx="6156">
                  <c:v>98.973913043500005</c:v>
                </c:pt>
                <c:pt idx="6157">
                  <c:v>99.026086956499995</c:v>
                </c:pt>
                <c:pt idx="6158">
                  <c:v>98.7304347826</c:v>
                </c:pt>
                <c:pt idx="6159">
                  <c:v>98.330434782599994</c:v>
                </c:pt>
                <c:pt idx="6160">
                  <c:v>98.939130434800006</c:v>
                </c:pt>
                <c:pt idx="6161">
                  <c:v>98.904347826099993</c:v>
                </c:pt>
                <c:pt idx="6162">
                  <c:v>98.921739130399999</c:v>
                </c:pt>
                <c:pt idx="6163">
                  <c:v>98.834782608699996</c:v>
                </c:pt>
                <c:pt idx="6164">
                  <c:v>98.852173913000001</c:v>
                </c:pt>
                <c:pt idx="6165">
                  <c:v>99.008695652200004</c:v>
                </c:pt>
                <c:pt idx="6166">
                  <c:v>99.043478260900002</c:v>
                </c:pt>
                <c:pt idx="6167">
                  <c:v>98.904347826099993</c:v>
                </c:pt>
                <c:pt idx="6168">
                  <c:v>98.921739130399999</c:v>
                </c:pt>
                <c:pt idx="6169">
                  <c:v>99.008695652200004</c:v>
                </c:pt>
                <c:pt idx="6170">
                  <c:v>99.060869565199994</c:v>
                </c:pt>
                <c:pt idx="6171">
                  <c:v>98.973913043500005</c:v>
                </c:pt>
                <c:pt idx="6172">
                  <c:v>98.8869565217</c:v>
                </c:pt>
                <c:pt idx="6173">
                  <c:v>98.747826087000007</c:v>
                </c:pt>
                <c:pt idx="6174">
                  <c:v>98.852173913000001</c:v>
                </c:pt>
                <c:pt idx="6175">
                  <c:v>98.904347826099993</c:v>
                </c:pt>
                <c:pt idx="6176">
                  <c:v>98.782608695700006</c:v>
                </c:pt>
                <c:pt idx="6177">
                  <c:v>98.8869565217</c:v>
                </c:pt>
                <c:pt idx="6178">
                  <c:v>98.904347826099993</c:v>
                </c:pt>
                <c:pt idx="6179">
                  <c:v>99.026086956499995</c:v>
                </c:pt>
                <c:pt idx="6180">
                  <c:v>98.939130434800006</c:v>
                </c:pt>
                <c:pt idx="6181">
                  <c:v>98.991304347799996</c:v>
                </c:pt>
                <c:pt idx="6182">
                  <c:v>99.252173912999993</c:v>
                </c:pt>
                <c:pt idx="6183">
                  <c:v>99.182608695699997</c:v>
                </c:pt>
                <c:pt idx="6184">
                  <c:v>99.165217391300004</c:v>
                </c:pt>
                <c:pt idx="6185">
                  <c:v>99.182608695699997</c:v>
                </c:pt>
                <c:pt idx="6186">
                  <c:v>99.078260869600001</c:v>
                </c:pt>
                <c:pt idx="6187">
                  <c:v>99.165217391300004</c:v>
                </c:pt>
                <c:pt idx="6188">
                  <c:v>99.2</c:v>
                </c:pt>
                <c:pt idx="6189">
                  <c:v>98.7304347826</c:v>
                </c:pt>
                <c:pt idx="6190">
                  <c:v>98.417391304299997</c:v>
                </c:pt>
                <c:pt idx="6191">
                  <c:v>99.1130434783</c:v>
                </c:pt>
                <c:pt idx="6192">
                  <c:v>99.217391304299994</c:v>
                </c:pt>
                <c:pt idx="6193">
                  <c:v>99.234782608700002</c:v>
                </c:pt>
                <c:pt idx="6194">
                  <c:v>99.321739130400005</c:v>
                </c:pt>
                <c:pt idx="6195">
                  <c:v>99.391304347800002</c:v>
                </c:pt>
                <c:pt idx="6196">
                  <c:v>99.339130434799998</c:v>
                </c:pt>
                <c:pt idx="6197">
                  <c:v>99.426086956500001</c:v>
                </c:pt>
                <c:pt idx="6198">
                  <c:v>99.321739130400005</c:v>
                </c:pt>
                <c:pt idx="6199">
                  <c:v>99.234782608700002</c:v>
                </c:pt>
                <c:pt idx="6200">
                  <c:v>99.095652173900007</c:v>
                </c:pt>
                <c:pt idx="6201">
                  <c:v>99.286956521700006</c:v>
                </c:pt>
                <c:pt idx="6202">
                  <c:v>99.095652173900007</c:v>
                </c:pt>
                <c:pt idx="6203">
                  <c:v>99.147826086999999</c:v>
                </c:pt>
                <c:pt idx="6204">
                  <c:v>99.165217391300004</c:v>
                </c:pt>
                <c:pt idx="6205">
                  <c:v>99.234782608700002</c:v>
                </c:pt>
                <c:pt idx="6206">
                  <c:v>99.182608695699997</c:v>
                </c:pt>
                <c:pt idx="6207">
                  <c:v>99.095652173900007</c:v>
                </c:pt>
                <c:pt idx="6208">
                  <c:v>99.1130434783</c:v>
                </c:pt>
                <c:pt idx="6209">
                  <c:v>98.991304347799996</c:v>
                </c:pt>
                <c:pt idx="6210">
                  <c:v>98.973913043500005</c:v>
                </c:pt>
                <c:pt idx="6211">
                  <c:v>98.904347826099993</c:v>
                </c:pt>
                <c:pt idx="6212">
                  <c:v>98.782608695700006</c:v>
                </c:pt>
                <c:pt idx="6213">
                  <c:v>98.747826087000007</c:v>
                </c:pt>
                <c:pt idx="6214">
                  <c:v>98.573913043499999</c:v>
                </c:pt>
                <c:pt idx="6215">
                  <c:v>98.226086956499998</c:v>
                </c:pt>
                <c:pt idx="6216">
                  <c:v>98.8869565217</c:v>
                </c:pt>
                <c:pt idx="6217">
                  <c:v>99.252173912999993</c:v>
                </c:pt>
                <c:pt idx="6218">
                  <c:v>99.304347826099999</c:v>
                </c:pt>
                <c:pt idx="6219">
                  <c:v>99.217391304299994</c:v>
                </c:pt>
                <c:pt idx="6220">
                  <c:v>99.234782608700002</c:v>
                </c:pt>
                <c:pt idx="6221">
                  <c:v>99.165217391300004</c:v>
                </c:pt>
                <c:pt idx="6222">
                  <c:v>99.060869565199994</c:v>
                </c:pt>
                <c:pt idx="6223">
                  <c:v>98.991304347799996</c:v>
                </c:pt>
                <c:pt idx="6224">
                  <c:v>99.165217391300004</c:v>
                </c:pt>
                <c:pt idx="6225">
                  <c:v>99.2695652174</c:v>
                </c:pt>
                <c:pt idx="6226">
                  <c:v>99.182608695699997</c:v>
                </c:pt>
                <c:pt idx="6227">
                  <c:v>99.2695652174</c:v>
                </c:pt>
                <c:pt idx="6228">
                  <c:v>99.304347826099999</c:v>
                </c:pt>
                <c:pt idx="6229">
                  <c:v>99.2695652174</c:v>
                </c:pt>
                <c:pt idx="6230">
                  <c:v>99.234782608700002</c:v>
                </c:pt>
                <c:pt idx="6231">
                  <c:v>98.7304347826</c:v>
                </c:pt>
                <c:pt idx="6232">
                  <c:v>97.6</c:v>
                </c:pt>
                <c:pt idx="6233">
                  <c:v>98.852173913000001</c:v>
                </c:pt>
                <c:pt idx="6234">
                  <c:v>98.8869565217</c:v>
                </c:pt>
                <c:pt idx="6235">
                  <c:v>98.869565217399995</c:v>
                </c:pt>
                <c:pt idx="6236">
                  <c:v>98.921739130399999</c:v>
                </c:pt>
                <c:pt idx="6237">
                  <c:v>99.026086956499995</c:v>
                </c:pt>
                <c:pt idx="6238">
                  <c:v>99.008695652200004</c:v>
                </c:pt>
                <c:pt idx="6239">
                  <c:v>98.834782608699996</c:v>
                </c:pt>
                <c:pt idx="6240">
                  <c:v>99.008695652200004</c:v>
                </c:pt>
                <c:pt idx="6241">
                  <c:v>99.026086956499995</c:v>
                </c:pt>
                <c:pt idx="6242">
                  <c:v>98.973913043500005</c:v>
                </c:pt>
                <c:pt idx="6243">
                  <c:v>98.921739130399999</c:v>
                </c:pt>
                <c:pt idx="6244">
                  <c:v>98.973913043500005</c:v>
                </c:pt>
                <c:pt idx="6245">
                  <c:v>98.904347826099993</c:v>
                </c:pt>
                <c:pt idx="6246">
                  <c:v>98.956521739099998</c:v>
                </c:pt>
                <c:pt idx="6247">
                  <c:v>99.060869565199994</c:v>
                </c:pt>
                <c:pt idx="6248">
                  <c:v>99.095652173900007</c:v>
                </c:pt>
                <c:pt idx="6249">
                  <c:v>99.078260869600001</c:v>
                </c:pt>
                <c:pt idx="6250">
                  <c:v>99.2</c:v>
                </c:pt>
                <c:pt idx="6251">
                  <c:v>99.182608695699997</c:v>
                </c:pt>
                <c:pt idx="6252">
                  <c:v>99.165217391300004</c:v>
                </c:pt>
                <c:pt idx="6253">
                  <c:v>99.2</c:v>
                </c:pt>
                <c:pt idx="6254">
                  <c:v>99.165217391300004</c:v>
                </c:pt>
                <c:pt idx="6255">
                  <c:v>98.869565217399995</c:v>
                </c:pt>
                <c:pt idx="6256">
                  <c:v>98.869565217399995</c:v>
                </c:pt>
                <c:pt idx="6257">
                  <c:v>99.026086956499995</c:v>
                </c:pt>
                <c:pt idx="6258">
                  <c:v>99.060869565199994</c:v>
                </c:pt>
                <c:pt idx="6259">
                  <c:v>99.165217391300004</c:v>
                </c:pt>
                <c:pt idx="6260">
                  <c:v>99.1130434783</c:v>
                </c:pt>
                <c:pt idx="6261">
                  <c:v>99.078260869600001</c:v>
                </c:pt>
                <c:pt idx="6262">
                  <c:v>99.217391304299994</c:v>
                </c:pt>
                <c:pt idx="6263">
                  <c:v>99.130434782600005</c:v>
                </c:pt>
                <c:pt idx="6264">
                  <c:v>99.130434782600005</c:v>
                </c:pt>
                <c:pt idx="6265">
                  <c:v>99.1130434783</c:v>
                </c:pt>
                <c:pt idx="6266">
                  <c:v>99.095652173900007</c:v>
                </c:pt>
                <c:pt idx="6267">
                  <c:v>99.1130434783</c:v>
                </c:pt>
                <c:pt idx="6268">
                  <c:v>99.147826086999999</c:v>
                </c:pt>
                <c:pt idx="6269">
                  <c:v>99.095652173900007</c:v>
                </c:pt>
                <c:pt idx="6270">
                  <c:v>99.1130434783</c:v>
                </c:pt>
                <c:pt idx="6271">
                  <c:v>99.2</c:v>
                </c:pt>
                <c:pt idx="6272">
                  <c:v>99.217391304299994</c:v>
                </c:pt>
                <c:pt idx="6273">
                  <c:v>99.2</c:v>
                </c:pt>
                <c:pt idx="6274">
                  <c:v>99.147826086999999</c:v>
                </c:pt>
                <c:pt idx="6275">
                  <c:v>98.991304347799996</c:v>
                </c:pt>
                <c:pt idx="6276">
                  <c:v>99.078260869600001</c:v>
                </c:pt>
                <c:pt idx="6277">
                  <c:v>99.147826086999999</c:v>
                </c:pt>
                <c:pt idx="6278">
                  <c:v>99.165217391300004</c:v>
                </c:pt>
                <c:pt idx="6279">
                  <c:v>99.252173912999993</c:v>
                </c:pt>
                <c:pt idx="6280">
                  <c:v>99.286956521700006</c:v>
                </c:pt>
                <c:pt idx="6281">
                  <c:v>99.234782608700002</c:v>
                </c:pt>
                <c:pt idx="6282">
                  <c:v>99.2695652174</c:v>
                </c:pt>
                <c:pt idx="6283">
                  <c:v>99.252173912999993</c:v>
                </c:pt>
                <c:pt idx="6284">
                  <c:v>99.2695652174</c:v>
                </c:pt>
                <c:pt idx="6285">
                  <c:v>99.286956521700006</c:v>
                </c:pt>
                <c:pt idx="6286">
                  <c:v>99.339130434799998</c:v>
                </c:pt>
                <c:pt idx="6287">
                  <c:v>99.408695652199995</c:v>
                </c:pt>
                <c:pt idx="6288">
                  <c:v>99.426086956500001</c:v>
                </c:pt>
                <c:pt idx="6289">
                  <c:v>99.408695652199995</c:v>
                </c:pt>
                <c:pt idx="6290">
                  <c:v>99.408695652199995</c:v>
                </c:pt>
                <c:pt idx="6291">
                  <c:v>99.408695652199995</c:v>
                </c:pt>
                <c:pt idx="6292">
                  <c:v>99.391304347800002</c:v>
                </c:pt>
                <c:pt idx="6293">
                  <c:v>98.660869565200002</c:v>
                </c:pt>
                <c:pt idx="6294">
                  <c:v>99.252173912999993</c:v>
                </c:pt>
                <c:pt idx="6295">
                  <c:v>99.443478260899994</c:v>
                </c:pt>
                <c:pt idx="6296">
                  <c:v>99.408695652199995</c:v>
                </c:pt>
                <c:pt idx="6297">
                  <c:v>99.356521739100003</c:v>
                </c:pt>
                <c:pt idx="6298">
                  <c:v>99.339130434799998</c:v>
                </c:pt>
                <c:pt idx="6299">
                  <c:v>99.339130434799998</c:v>
                </c:pt>
                <c:pt idx="6300">
                  <c:v>99.356521739100003</c:v>
                </c:pt>
                <c:pt idx="6301">
                  <c:v>99.321739130400005</c:v>
                </c:pt>
                <c:pt idx="6302">
                  <c:v>99.078260869600001</c:v>
                </c:pt>
                <c:pt idx="6303">
                  <c:v>99.426086956500001</c:v>
                </c:pt>
                <c:pt idx="6304">
                  <c:v>99.234782608700002</c:v>
                </c:pt>
                <c:pt idx="6305">
                  <c:v>99.373913043499996</c:v>
                </c:pt>
                <c:pt idx="6306">
                  <c:v>99.2695652174</c:v>
                </c:pt>
                <c:pt idx="6307">
                  <c:v>99.252173912999993</c:v>
                </c:pt>
                <c:pt idx="6308">
                  <c:v>99.2695652174</c:v>
                </c:pt>
                <c:pt idx="6309">
                  <c:v>99.2695652174</c:v>
                </c:pt>
                <c:pt idx="6310">
                  <c:v>99.2695652174</c:v>
                </c:pt>
                <c:pt idx="6311">
                  <c:v>99.252173912999993</c:v>
                </c:pt>
                <c:pt idx="6312">
                  <c:v>99.165217391300004</c:v>
                </c:pt>
                <c:pt idx="6313">
                  <c:v>99.252173912999993</c:v>
                </c:pt>
                <c:pt idx="6314">
                  <c:v>99.2695652174</c:v>
                </c:pt>
                <c:pt idx="6315">
                  <c:v>99.217391304299994</c:v>
                </c:pt>
                <c:pt idx="6316">
                  <c:v>99.304347826099999</c:v>
                </c:pt>
                <c:pt idx="6317">
                  <c:v>99.304347826099999</c:v>
                </c:pt>
                <c:pt idx="6318">
                  <c:v>99.252173912999993</c:v>
                </c:pt>
                <c:pt idx="6319">
                  <c:v>99.234782608700002</c:v>
                </c:pt>
                <c:pt idx="6320">
                  <c:v>99.252173912999993</c:v>
                </c:pt>
                <c:pt idx="6321">
                  <c:v>99.252173912999993</c:v>
                </c:pt>
                <c:pt idx="6322">
                  <c:v>99.182608695699997</c:v>
                </c:pt>
                <c:pt idx="6323">
                  <c:v>99.234782608700002</c:v>
                </c:pt>
                <c:pt idx="6324">
                  <c:v>99.217391304299994</c:v>
                </c:pt>
                <c:pt idx="6325">
                  <c:v>99.182608695699997</c:v>
                </c:pt>
                <c:pt idx="6326">
                  <c:v>99.2695652174</c:v>
                </c:pt>
                <c:pt idx="6327">
                  <c:v>99.304347826099999</c:v>
                </c:pt>
                <c:pt idx="6328">
                  <c:v>99.304347826099999</c:v>
                </c:pt>
                <c:pt idx="6329">
                  <c:v>99.217391304299994</c:v>
                </c:pt>
                <c:pt idx="6330">
                  <c:v>99.304347826099999</c:v>
                </c:pt>
                <c:pt idx="6331">
                  <c:v>99.234782608700002</c:v>
                </c:pt>
                <c:pt idx="6332">
                  <c:v>99.182608695699997</c:v>
                </c:pt>
                <c:pt idx="6333">
                  <c:v>99.234782608700002</c:v>
                </c:pt>
                <c:pt idx="6334">
                  <c:v>99.182608695699997</c:v>
                </c:pt>
                <c:pt idx="6335">
                  <c:v>99.182608695699997</c:v>
                </c:pt>
                <c:pt idx="6336">
                  <c:v>99.182608695699997</c:v>
                </c:pt>
                <c:pt idx="6337">
                  <c:v>99.095652173900007</c:v>
                </c:pt>
                <c:pt idx="6338">
                  <c:v>99.095652173900007</c:v>
                </c:pt>
                <c:pt idx="6339">
                  <c:v>99.1130434783</c:v>
                </c:pt>
                <c:pt idx="6340">
                  <c:v>99.1130434783</c:v>
                </c:pt>
                <c:pt idx="6341">
                  <c:v>99.147826086999999</c:v>
                </c:pt>
                <c:pt idx="6342">
                  <c:v>99.008695652200004</c:v>
                </c:pt>
                <c:pt idx="6343">
                  <c:v>98.973913043500005</c:v>
                </c:pt>
                <c:pt idx="6344">
                  <c:v>99.026086956499995</c:v>
                </c:pt>
                <c:pt idx="6345">
                  <c:v>98.973913043500005</c:v>
                </c:pt>
                <c:pt idx="6346">
                  <c:v>99.165217391300004</c:v>
                </c:pt>
                <c:pt idx="6347">
                  <c:v>99.1130434783</c:v>
                </c:pt>
                <c:pt idx="6348">
                  <c:v>99.026086956499995</c:v>
                </c:pt>
                <c:pt idx="6349">
                  <c:v>99.043478260900002</c:v>
                </c:pt>
                <c:pt idx="6350">
                  <c:v>98.852173913000001</c:v>
                </c:pt>
                <c:pt idx="6351">
                  <c:v>98.921739130399999</c:v>
                </c:pt>
                <c:pt idx="6352">
                  <c:v>98.904347826099993</c:v>
                </c:pt>
                <c:pt idx="6353">
                  <c:v>99.043478260900002</c:v>
                </c:pt>
                <c:pt idx="6354">
                  <c:v>99.1130434783</c:v>
                </c:pt>
                <c:pt idx="6355">
                  <c:v>99.147826086999999</c:v>
                </c:pt>
                <c:pt idx="6356">
                  <c:v>99.130434782600005</c:v>
                </c:pt>
                <c:pt idx="6357">
                  <c:v>99.078260869600001</c:v>
                </c:pt>
                <c:pt idx="6358">
                  <c:v>99.008695652200004</c:v>
                </c:pt>
                <c:pt idx="6359">
                  <c:v>99.095652173900007</c:v>
                </c:pt>
                <c:pt idx="6360">
                  <c:v>99.026086956499995</c:v>
                </c:pt>
                <c:pt idx="6361">
                  <c:v>99.095652173900007</c:v>
                </c:pt>
                <c:pt idx="6362">
                  <c:v>99.078260869600001</c:v>
                </c:pt>
                <c:pt idx="6363">
                  <c:v>99.1130434783</c:v>
                </c:pt>
                <c:pt idx="6364">
                  <c:v>99.147826086999999</c:v>
                </c:pt>
                <c:pt idx="6365">
                  <c:v>98.834782608699996</c:v>
                </c:pt>
                <c:pt idx="6366">
                  <c:v>98.973913043500005</c:v>
                </c:pt>
                <c:pt idx="6367">
                  <c:v>99.026086956499995</c:v>
                </c:pt>
                <c:pt idx="6368">
                  <c:v>99.008695652200004</c:v>
                </c:pt>
                <c:pt idx="6369">
                  <c:v>98.939130434800006</c:v>
                </c:pt>
                <c:pt idx="6370">
                  <c:v>99.078260869600001</c:v>
                </c:pt>
                <c:pt idx="6371">
                  <c:v>99.095652173900007</c:v>
                </c:pt>
                <c:pt idx="6372">
                  <c:v>99.1130434783</c:v>
                </c:pt>
                <c:pt idx="6373">
                  <c:v>98.921739130399999</c:v>
                </c:pt>
                <c:pt idx="6374">
                  <c:v>98.956521739099998</c:v>
                </c:pt>
                <c:pt idx="6375">
                  <c:v>99.008695652200004</c:v>
                </c:pt>
                <c:pt idx="6376">
                  <c:v>98.973913043500005</c:v>
                </c:pt>
                <c:pt idx="6377">
                  <c:v>98.8869565217</c:v>
                </c:pt>
                <c:pt idx="6378">
                  <c:v>99.026086956499995</c:v>
                </c:pt>
                <c:pt idx="6379">
                  <c:v>98.973913043500005</c:v>
                </c:pt>
                <c:pt idx="6380">
                  <c:v>98.834782608699996</c:v>
                </c:pt>
                <c:pt idx="6381">
                  <c:v>98.834782608699996</c:v>
                </c:pt>
                <c:pt idx="6382">
                  <c:v>98.904347826099993</c:v>
                </c:pt>
                <c:pt idx="6383">
                  <c:v>99.043478260900002</c:v>
                </c:pt>
                <c:pt idx="6384">
                  <c:v>99.182608695699997</c:v>
                </c:pt>
                <c:pt idx="6385">
                  <c:v>99.2</c:v>
                </c:pt>
                <c:pt idx="6386">
                  <c:v>99.1130434783</c:v>
                </c:pt>
                <c:pt idx="6387">
                  <c:v>99.043478260900002</c:v>
                </c:pt>
                <c:pt idx="6388">
                  <c:v>99.060869565199994</c:v>
                </c:pt>
                <c:pt idx="6389">
                  <c:v>99.130434782600005</c:v>
                </c:pt>
                <c:pt idx="6390">
                  <c:v>99.217391304299994</c:v>
                </c:pt>
                <c:pt idx="6391">
                  <c:v>99.060869565199994</c:v>
                </c:pt>
                <c:pt idx="6392">
                  <c:v>99.060869565199994</c:v>
                </c:pt>
                <c:pt idx="6393">
                  <c:v>99.060869565199994</c:v>
                </c:pt>
                <c:pt idx="6394">
                  <c:v>99.147826086999999</c:v>
                </c:pt>
                <c:pt idx="6395">
                  <c:v>99.095652173900007</c:v>
                </c:pt>
                <c:pt idx="6396">
                  <c:v>99.182608695699997</c:v>
                </c:pt>
                <c:pt idx="6397">
                  <c:v>99.2</c:v>
                </c:pt>
                <c:pt idx="6398">
                  <c:v>99.234782608700002</c:v>
                </c:pt>
                <c:pt idx="6399">
                  <c:v>99.1130434783</c:v>
                </c:pt>
                <c:pt idx="6400">
                  <c:v>98.956521739099998</c:v>
                </c:pt>
                <c:pt idx="6401">
                  <c:v>99.043478260900002</c:v>
                </c:pt>
                <c:pt idx="6402">
                  <c:v>99.008695652200004</c:v>
                </c:pt>
                <c:pt idx="6403">
                  <c:v>98.921739130399999</c:v>
                </c:pt>
                <c:pt idx="6404">
                  <c:v>98.869565217399995</c:v>
                </c:pt>
                <c:pt idx="6405">
                  <c:v>98.8869565217</c:v>
                </c:pt>
                <c:pt idx="6406">
                  <c:v>98.973913043500005</c:v>
                </c:pt>
                <c:pt idx="6407">
                  <c:v>99.008695652200004</c:v>
                </c:pt>
                <c:pt idx="6408">
                  <c:v>99.008695652200004</c:v>
                </c:pt>
                <c:pt idx="6409">
                  <c:v>98.973913043500005</c:v>
                </c:pt>
                <c:pt idx="6410">
                  <c:v>98.973913043500005</c:v>
                </c:pt>
                <c:pt idx="6411">
                  <c:v>98.991304347799996</c:v>
                </c:pt>
                <c:pt idx="6412">
                  <c:v>98.834782608699996</c:v>
                </c:pt>
                <c:pt idx="6413">
                  <c:v>98.747826087000007</c:v>
                </c:pt>
                <c:pt idx="6414">
                  <c:v>98.713043478299994</c:v>
                </c:pt>
                <c:pt idx="6415">
                  <c:v>96.834782608699996</c:v>
                </c:pt>
                <c:pt idx="6416">
                  <c:v>96.834782608699996</c:v>
                </c:pt>
                <c:pt idx="6417">
                  <c:v>98.904347826099993</c:v>
                </c:pt>
                <c:pt idx="6418">
                  <c:v>98.973913043500005</c:v>
                </c:pt>
                <c:pt idx="6419">
                  <c:v>98.852173913000001</c:v>
                </c:pt>
                <c:pt idx="6420">
                  <c:v>98.817391304300003</c:v>
                </c:pt>
                <c:pt idx="6421">
                  <c:v>98.817391304300003</c:v>
                </c:pt>
                <c:pt idx="6422">
                  <c:v>98.991304347799996</c:v>
                </c:pt>
                <c:pt idx="6423">
                  <c:v>98.8869565217</c:v>
                </c:pt>
                <c:pt idx="6424">
                  <c:v>98.869565217399995</c:v>
                </c:pt>
                <c:pt idx="6425">
                  <c:v>98.921739130399999</c:v>
                </c:pt>
                <c:pt idx="6426">
                  <c:v>99.060869565199994</c:v>
                </c:pt>
                <c:pt idx="6427">
                  <c:v>99.1130434783</c:v>
                </c:pt>
                <c:pt idx="6428">
                  <c:v>99.078260869600001</c:v>
                </c:pt>
                <c:pt idx="6429">
                  <c:v>99.147826086999999</c:v>
                </c:pt>
                <c:pt idx="6430">
                  <c:v>99.1130434783</c:v>
                </c:pt>
                <c:pt idx="6431">
                  <c:v>99.165217391300004</c:v>
                </c:pt>
                <c:pt idx="6432">
                  <c:v>99.182608695699997</c:v>
                </c:pt>
                <c:pt idx="6433">
                  <c:v>99.078260869600001</c:v>
                </c:pt>
                <c:pt idx="6434">
                  <c:v>98.991304347799996</c:v>
                </c:pt>
                <c:pt idx="6435">
                  <c:v>99.147826086999999</c:v>
                </c:pt>
                <c:pt idx="6436">
                  <c:v>99.182608695699997</c:v>
                </c:pt>
                <c:pt idx="6437">
                  <c:v>99.252173912999993</c:v>
                </c:pt>
                <c:pt idx="6438">
                  <c:v>99.182608695699997</c:v>
                </c:pt>
                <c:pt idx="6439">
                  <c:v>99.095652173900007</c:v>
                </c:pt>
                <c:pt idx="6440">
                  <c:v>99.182608695699997</c:v>
                </c:pt>
                <c:pt idx="6441">
                  <c:v>99.147826086999999</c:v>
                </c:pt>
                <c:pt idx="6442">
                  <c:v>99.060869565199994</c:v>
                </c:pt>
                <c:pt idx="6443">
                  <c:v>99.008695652200004</c:v>
                </c:pt>
                <c:pt idx="6444">
                  <c:v>99.1130434783</c:v>
                </c:pt>
                <c:pt idx="6445">
                  <c:v>99.130434782600005</c:v>
                </c:pt>
                <c:pt idx="6446">
                  <c:v>99.1130434783</c:v>
                </c:pt>
                <c:pt idx="6447">
                  <c:v>99.304347826099999</c:v>
                </c:pt>
                <c:pt idx="6448">
                  <c:v>99.356521739100003</c:v>
                </c:pt>
                <c:pt idx="6449">
                  <c:v>99.339130434799998</c:v>
                </c:pt>
                <c:pt idx="6450">
                  <c:v>99.443478260899994</c:v>
                </c:pt>
                <c:pt idx="6451">
                  <c:v>99.408695652199995</c:v>
                </c:pt>
                <c:pt idx="6452">
                  <c:v>99.460869565199999</c:v>
                </c:pt>
                <c:pt idx="6453">
                  <c:v>99.495652173899998</c:v>
                </c:pt>
                <c:pt idx="6454">
                  <c:v>99.460869565199999</c:v>
                </c:pt>
                <c:pt idx="6455">
                  <c:v>99.478260869600007</c:v>
                </c:pt>
                <c:pt idx="6456">
                  <c:v>99.408695652199995</c:v>
                </c:pt>
                <c:pt idx="6457">
                  <c:v>99.252173912999993</c:v>
                </c:pt>
                <c:pt idx="6458">
                  <c:v>99.165217391300004</c:v>
                </c:pt>
                <c:pt idx="6459">
                  <c:v>99.165217391300004</c:v>
                </c:pt>
                <c:pt idx="6460">
                  <c:v>98.939130434800006</c:v>
                </c:pt>
                <c:pt idx="6461">
                  <c:v>97.339130434799998</c:v>
                </c:pt>
                <c:pt idx="6462">
                  <c:v>96.660869565200002</c:v>
                </c:pt>
                <c:pt idx="6463">
                  <c:v>98.8</c:v>
                </c:pt>
                <c:pt idx="6464">
                  <c:v>98.939130434800006</c:v>
                </c:pt>
                <c:pt idx="6465">
                  <c:v>99.252173912999993</c:v>
                </c:pt>
                <c:pt idx="6466">
                  <c:v>99.286956521700006</c:v>
                </c:pt>
                <c:pt idx="6467">
                  <c:v>99.339130434799998</c:v>
                </c:pt>
                <c:pt idx="6468">
                  <c:v>99.356521739100003</c:v>
                </c:pt>
                <c:pt idx="6469">
                  <c:v>99.356521739100003</c:v>
                </c:pt>
                <c:pt idx="6470">
                  <c:v>98.782608695700006</c:v>
                </c:pt>
                <c:pt idx="6471">
                  <c:v>98.626086956500004</c:v>
                </c:pt>
                <c:pt idx="6472">
                  <c:v>99.182608695699997</c:v>
                </c:pt>
                <c:pt idx="6473">
                  <c:v>99.078260869600001</c:v>
                </c:pt>
                <c:pt idx="6474">
                  <c:v>99.043478260900002</c:v>
                </c:pt>
                <c:pt idx="6475">
                  <c:v>98.8</c:v>
                </c:pt>
                <c:pt idx="6476">
                  <c:v>98.956521739099998</c:v>
                </c:pt>
                <c:pt idx="6477">
                  <c:v>99.130434782600005</c:v>
                </c:pt>
                <c:pt idx="6478">
                  <c:v>99.182608695699997</c:v>
                </c:pt>
                <c:pt idx="6479">
                  <c:v>99.008695652200004</c:v>
                </c:pt>
                <c:pt idx="6480">
                  <c:v>98.852173913000001</c:v>
                </c:pt>
                <c:pt idx="6481">
                  <c:v>98.8</c:v>
                </c:pt>
                <c:pt idx="6482">
                  <c:v>98.782608695700006</c:v>
                </c:pt>
                <c:pt idx="6483">
                  <c:v>98.765217391299998</c:v>
                </c:pt>
                <c:pt idx="6484">
                  <c:v>98.8</c:v>
                </c:pt>
                <c:pt idx="6485">
                  <c:v>98.939130434800006</c:v>
                </c:pt>
                <c:pt idx="6486">
                  <c:v>98.782608695700006</c:v>
                </c:pt>
                <c:pt idx="6487">
                  <c:v>98.695652173900001</c:v>
                </c:pt>
                <c:pt idx="6488">
                  <c:v>98.643478260899997</c:v>
                </c:pt>
                <c:pt idx="6489">
                  <c:v>98.556521739100006</c:v>
                </c:pt>
                <c:pt idx="6490">
                  <c:v>98.678260869599995</c:v>
                </c:pt>
                <c:pt idx="6491">
                  <c:v>98.660869565200002</c:v>
                </c:pt>
                <c:pt idx="6492">
                  <c:v>98.747826087000007</c:v>
                </c:pt>
                <c:pt idx="6493">
                  <c:v>98.852173913000001</c:v>
                </c:pt>
                <c:pt idx="6494">
                  <c:v>98.713043478299994</c:v>
                </c:pt>
                <c:pt idx="6495">
                  <c:v>98.747826087000007</c:v>
                </c:pt>
                <c:pt idx="6496">
                  <c:v>98.747826087000007</c:v>
                </c:pt>
                <c:pt idx="6497">
                  <c:v>98.834782608699996</c:v>
                </c:pt>
                <c:pt idx="6498">
                  <c:v>98.765217391299998</c:v>
                </c:pt>
                <c:pt idx="6499">
                  <c:v>98.556521739100006</c:v>
                </c:pt>
                <c:pt idx="6500">
                  <c:v>98.626086956500004</c:v>
                </c:pt>
                <c:pt idx="6501">
                  <c:v>98.660869565200002</c:v>
                </c:pt>
                <c:pt idx="6502">
                  <c:v>98.591304347800005</c:v>
                </c:pt>
                <c:pt idx="6503">
                  <c:v>98.765217391299998</c:v>
                </c:pt>
                <c:pt idx="6504">
                  <c:v>98.921739130399999</c:v>
                </c:pt>
                <c:pt idx="6505">
                  <c:v>98.956521739099998</c:v>
                </c:pt>
                <c:pt idx="6506">
                  <c:v>98.939130434800006</c:v>
                </c:pt>
                <c:pt idx="6507">
                  <c:v>99.078260869600001</c:v>
                </c:pt>
                <c:pt idx="6508">
                  <c:v>99.2</c:v>
                </c:pt>
                <c:pt idx="6509">
                  <c:v>99.130434782600005</c:v>
                </c:pt>
                <c:pt idx="6510">
                  <c:v>99.008695652200004</c:v>
                </c:pt>
                <c:pt idx="6511">
                  <c:v>98.1565217391</c:v>
                </c:pt>
                <c:pt idx="6512">
                  <c:v>97.582608695700003</c:v>
                </c:pt>
                <c:pt idx="6513">
                  <c:v>98.678260869599995</c:v>
                </c:pt>
                <c:pt idx="6514">
                  <c:v>98.626086956500004</c:v>
                </c:pt>
                <c:pt idx="6515">
                  <c:v>98.573913043499999</c:v>
                </c:pt>
                <c:pt idx="6516">
                  <c:v>98.678260869599995</c:v>
                </c:pt>
                <c:pt idx="6517">
                  <c:v>98.260869565199997</c:v>
                </c:pt>
                <c:pt idx="6518">
                  <c:v>98.243478260900005</c:v>
                </c:pt>
                <c:pt idx="6519">
                  <c:v>98.591304347800005</c:v>
                </c:pt>
                <c:pt idx="6520">
                  <c:v>98.469565217400003</c:v>
                </c:pt>
                <c:pt idx="6521">
                  <c:v>98.626086956500004</c:v>
                </c:pt>
                <c:pt idx="6522">
                  <c:v>98.7304347826</c:v>
                </c:pt>
                <c:pt idx="6523">
                  <c:v>98.660869565200002</c:v>
                </c:pt>
                <c:pt idx="6524">
                  <c:v>98.4</c:v>
                </c:pt>
                <c:pt idx="6525">
                  <c:v>98.626086956500004</c:v>
                </c:pt>
                <c:pt idx="6526">
                  <c:v>98.956521739099998</c:v>
                </c:pt>
                <c:pt idx="6527">
                  <c:v>99.095652173900007</c:v>
                </c:pt>
                <c:pt idx="6528">
                  <c:v>98.921739130399999</c:v>
                </c:pt>
                <c:pt idx="6529">
                  <c:v>99.043478260900002</c:v>
                </c:pt>
                <c:pt idx="6530">
                  <c:v>98.939130434800006</c:v>
                </c:pt>
                <c:pt idx="6531">
                  <c:v>98.782608695700006</c:v>
                </c:pt>
                <c:pt idx="6532">
                  <c:v>98.556521739100006</c:v>
                </c:pt>
                <c:pt idx="6533">
                  <c:v>98.521739130399993</c:v>
                </c:pt>
                <c:pt idx="6534">
                  <c:v>98.469565217400003</c:v>
                </c:pt>
                <c:pt idx="6535">
                  <c:v>98.104347826099996</c:v>
                </c:pt>
                <c:pt idx="6536">
                  <c:v>97.6</c:v>
                </c:pt>
                <c:pt idx="6537">
                  <c:v>98.643478260899997</c:v>
                </c:pt>
                <c:pt idx="6538">
                  <c:v>98.573913043499999</c:v>
                </c:pt>
                <c:pt idx="6539">
                  <c:v>98.643478260899997</c:v>
                </c:pt>
                <c:pt idx="6540">
                  <c:v>98.504347826100002</c:v>
                </c:pt>
                <c:pt idx="6541">
                  <c:v>98.243478260900005</c:v>
                </c:pt>
                <c:pt idx="6542">
                  <c:v>98.521739130399993</c:v>
                </c:pt>
                <c:pt idx="6543">
                  <c:v>98.365217391300007</c:v>
                </c:pt>
                <c:pt idx="6544">
                  <c:v>98.365217391300007</c:v>
                </c:pt>
                <c:pt idx="6545">
                  <c:v>98.608695652199998</c:v>
                </c:pt>
                <c:pt idx="6546">
                  <c:v>98.504347826100002</c:v>
                </c:pt>
                <c:pt idx="6547">
                  <c:v>98.365217391300007</c:v>
                </c:pt>
                <c:pt idx="6548">
                  <c:v>98.469565217400003</c:v>
                </c:pt>
                <c:pt idx="6549">
                  <c:v>98.539130434800001</c:v>
                </c:pt>
                <c:pt idx="6550">
                  <c:v>98.347826087000001</c:v>
                </c:pt>
                <c:pt idx="6551">
                  <c:v>98.347826087000001</c:v>
                </c:pt>
                <c:pt idx="6552">
                  <c:v>98.313043478300003</c:v>
                </c:pt>
                <c:pt idx="6553">
                  <c:v>98.260869565199997</c:v>
                </c:pt>
                <c:pt idx="6554">
                  <c:v>98.556521739100006</c:v>
                </c:pt>
                <c:pt idx="6555">
                  <c:v>98.608695652199998</c:v>
                </c:pt>
                <c:pt idx="6556">
                  <c:v>98.591304347800005</c:v>
                </c:pt>
                <c:pt idx="6557">
                  <c:v>98.504347826100002</c:v>
                </c:pt>
                <c:pt idx="6558">
                  <c:v>98.504347826100002</c:v>
                </c:pt>
                <c:pt idx="6559">
                  <c:v>98.347826087000001</c:v>
                </c:pt>
                <c:pt idx="6560">
                  <c:v>98.556521739100006</c:v>
                </c:pt>
                <c:pt idx="6561">
                  <c:v>98.660869565200002</c:v>
                </c:pt>
                <c:pt idx="6562">
                  <c:v>98.417391304299997</c:v>
                </c:pt>
                <c:pt idx="6563">
                  <c:v>98.330434782599994</c:v>
                </c:pt>
                <c:pt idx="6564">
                  <c:v>98.330434782599994</c:v>
                </c:pt>
                <c:pt idx="6565">
                  <c:v>98.504347826100002</c:v>
                </c:pt>
                <c:pt idx="6566">
                  <c:v>98.486956521699994</c:v>
                </c:pt>
                <c:pt idx="6567">
                  <c:v>98.626086956500004</c:v>
                </c:pt>
                <c:pt idx="6568">
                  <c:v>98.434782608700004</c:v>
                </c:pt>
                <c:pt idx="6569">
                  <c:v>98.417391304299997</c:v>
                </c:pt>
                <c:pt idx="6570">
                  <c:v>98.469565217400003</c:v>
                </c:pt>
                <c:pt idx="6571">
                  <c:v>98.747826087000007</c:v>
                </c:pt>
                <c:pt idx="6572">
                  <c:v>98.7304347826</c:v>
                </c:pt>
                <c:pt idx="6573">
                  <c:v>98.660869565200002</c:v>
                </c:pt>
                <c:pt idx="6574">
                  <c:v>98.765217391299998</c:v>
                </c:pt>
                <c:pt idx="6575">
                  <c:v>98.695652173900001</c:v>
                </c:pt>
                <c:pt idx="6576">
                  <c:v>98.660869565200002</c:v>
                </c:pt>
                <c:pt idx="6577">
                  <c:v>98.504347826100002</c:v>
                </c:pt>
                <c:pt idx="6578">
                  <c:v>97.895652173900004</c:v>
                </c:pt>
                <c:pt idx="6579">
                  <c:v>97.913043478299997</c:v>
                </c:pt>
                <c:pt idx="6580">
                  <c:v>98.243478260900005</c:v>
                </c:pt>
                <c:pt idx="6581">
                  <c:v>97.930434782600003</c:v>
                </c:pt>
                <c:pt idx="6582">
                  <c:v>97.686956521699997</c:v>
                </c:pt>
                <c:pt idx="6583">
                  <c:v>98.313043478300003</c:v>
                </c:pt>
                <c:pt idx="6584">
                  <c:v>98.486956521699994</c:v>
                </c:pt>
                <c:pt idx="6585">
                  <c:v>98.347826087000001</c:v>
                </c:pt>
                <c:pt idx="6586">
                  <c:v>98.278260869600004</c:v>
                </c:pt>
                <c:pt idx="6587">
                  <c:v>98.521739130399993</c:v>
                </c:pt>
                <c:pt idx="6588">
                  <c:v>98.191304347799999</c:v>
                </c:pt>
                <c:pt idx="6589">
                  <c:v>98.1565217391</c:v>
                </c:pt>
                <c:pt idx="6590">
                  <c:v>98.417391304299997</c:v>
                </c:pt>
                <c:pt idx="6591">
                  <c:v>98.295652173899995</c:v>
                </c:pt>
                <c:pt idx="6592">
                  <c:v>98.260869565199997</c:v>
                </c:pt>
                <c:pt idx="6593">
                  <c:v>98.330434782599994</c:v>
                </c:pt>
                <c:pt idx="6594">
                  <c:v>98.226086956499998</c:v>
                </c:pt>
                <c:pt idx="6595">
                  <c:v>98.086956521700003</c:v>
                </c:pt>
                <c:pt idx="6596">
                  <c:v>98.139130434799995</c:v>
                </c:pt>
                <c:pt idx="6597">
                  <c:v>97.930434782600003</c:v>
                </c:pt>
                <c:pt idx="6598">
                  <c:v>97.773913043500002</c:v>
                </c:pt>
                <c:pt idx="6599">
                  <c:v>98.086956521700003</c:v>
                </c:pt>
                <c:pt idx="6600">
                  <c:v>97.982608695699994</c:v>
                </c:pt>
                <c:pt idx="6601">
                  <c:v>98</c:v>
                </c:pt>
                <c:pt idx="6602">
                  <c:v>98.1565217391</c:v>
                </c:pt>
                <c:pt idx="6603">
                  <c:v>98.104347826099996</c:v>
                </c:pt>
                <c:pt idx="6604">
                  <c:v>98.034782608699999</c:v>
                </c:pt>
                <c:pt idx="6605">
                  <c:v>97.895652173900004</c:v>
                </c:pt>
                <c:pt idx="6606">
                  <c:v>97.965217391300001</c:v>
                </c:pt>
                <c:pt idx="6607">
                  <c:v>97.704347826100005</c:v>
                </c:pt>
                <c:pt idx="6608">
                  <c:v>97.426086956500001</c:v>
                </c:pt>
                <c:pt idx="6609">
                  <c:v>97.6173913043</c:v>
                </c:pt>
                <c:pt idx="6610">
                  <c:v>97.773913043500002</c:v>
                </c:pt>
                <c:pt idx="6611">
                  <c:v>97.895652173900004</c:v>
                </c:pt>
                <c:pt idx="6612">
                  <c:v>97.704347826100005</c:v>
                </c:pt>
                <c:pt idx="6613">
                  <c:v>97.547826087000004</c:v>
                </c:pt>
                <c:pt idx="6614">
                  <c:v>97.6173913043</c:v>
                </c:pt>
                <c:pt idx="6615">
                  <c:v>97.704347826100005</c:v>
                </c:pt>
                <c:pt idx="6616">
                  <c:v>97.547826087000004</c:v>
                </c:pt>
                <c:pt idx="6617">
                  <c:v>97.565217391299996</c:v>
                </c:pt>
                <c:pt idx="6618">
                  <c:v>97.478260869600007</c:v>
                </c:pt>
                <c:pt idx="6619">
                  <c:v>97.426086956500001</c:v>
                </c:pt>
                <c:pt idx="6620">
                  <c:v>97.182608695699997</c:v>
                </c:pt>
                <c:pt idx="6621">
                  <c:v>97.060869565199994</c:v>
                </c:pt>
                <c:pt idx="6622">
                  <c:v>97.513043478300006</c:v>
                </c:pt>
                <c:pt idx="6623">
                  <c:v>97.530434782599997</c:v>
                </c:pt>
                <c:pt idx="6624">
                  <c:v>97.460869565199999</c:v>
                </c:pt>
                <c:pt idx="6625">
                  <c:v>97.373913043499996</c:v>
                </c:pt>
                <c:pt idx="6626">
                  <c:v>97.669565217400006</c:v>
                </c:pt>
                <c:pt idx="6627">
                  <c:v>97.739130434800003</c:v>
                </c:pt>
                <c:pt idx="6628">
                  <c:v>97.739130434800003</c:v>
                </c:pt>
                <c:pt idx="6629">
                  <c:v>97.547826087000004</c:v>
                </c:pt>
                <c:pt idx="6630">
                  <c:v>97.095652173900007</c:v>
                </c:pt>
                <c:pt idx="6631">
                  <c:v>97.356521739100003</c:v>
                </c:pt>
                <c:pt idx="6632">
                  <c:v>97.513043478300006</c:v>
                </c:pt>
                <c:pt idx="6633">
                  <c:v>97.1130434783</c:v>
                </c:pt>
                <c:pt idx="6634">
                  <c:v>97.182608695699997</c:v>
                </c:pt>
                <c:pt idx="6635">
                  <c:v>97.6</c:v>
                </c:pt>
                <c:pt idx="6636">
                  <c:v>97.669565217400006</c:v>
                </c:pt>
                <c:pt idx="6637">
                  <c:v>97.704347826100005</c:v>
                </c:pt>
                <c:pt idx="6638">
                  <c:v>97.634782608699993</c:v>
                </c:pt>
                <c:pt idx="6639">
                  <c:v>97.478260869600007</c:v>
                </c:pt>
                <c:pt idx="6640">
                  <c:v>97.339130434799998</c:v>
                </c:pt>
                <c:pt idx="6641">
                  <c:v>97.217391304299994</c:v>
                </c:pt>
                <c:pt idx="6642">
                  <c:v>97.478260869600007</c:v>
                </c:pt>
                <c:pt idx="6643">
                  <c:v>97.321739130400005</c:v>
                </c:pt>
                <c:pt idx="6644">
                  <c:v>97.304347826099999</c:v>
                </c:pt>
                <c:pt idx="6645">
                  <c:v>97.304347826099999</c:v>
                </c:pt>
                <c:pt idx="6646">
                  <c:v>97.321739130400005</c:v>
                </c:pt>
                <c:pt idx="6647">
                  <c:v>97.286956521700006</c:v>
                </c:pt>
                <c:pt idx="6648">
                  <c:v>97.339130434799998</c:v>
                </c:pt>
                <c:pt idx="6649">
                  <c:v>97.373913043499996</c:v>
                </c:pt>
                <c:pt idx="6650">
                  <c:v>97.147826086999999</c:v>
                </c:pt>
                <c:pt idx="6651">
                  <c:v>96.904347826099993</c:v>
                </c:pt>
                <c:pt idx="6652">
                  <c:v>96.939130434800006</c:v>
                </c:pt>
                <c:pt idx="6653">
                  <c:v>97.217391304299994</c:v>
                </c:pt>
                <c:pt idx="6654">
                  <c:v>97.443478260899994</c:v>
                </c:pt>
                <c:pt idx="6655">
                  <c:v>97.321739130400005</c:v>
                </c:pt>
                <c:pt idx="6656">
                  <c:v>97.443478260899994</c:v>
                </c:pt>
                <c:pt idx="6657">
                  <c:v>97.443478260899994</c:v>
                </c:pt>
                <c:pt idx="6658">
                  <c:v>97.634782608699993</c:v>
                </c:pt>
                <c:pt idx="6659">
                  <c:v>97.547826087000004</c:v>
                </c:pt>
                <c:pt idx="6660">
                  <c:v>97.426086956500001</c:v>
                </c:pt>
                <c:pt idx="6661">
                  <c:v>97.478260869600007</c:v>
                </c:pt>
                <c:pt idx="6662">
                  <c:v>97.460869565199999</c:v>
                </c:pt>
                <c:pt idx="6663">
                  <c:v>97.356521739100003</c:v>
                </c:pt>
                <c:pt idx="6664">
                  <c:v>97.495652173899998</c:v>
                </c:pt>
                <c:pt idx="6665">
                  <c:v>97.565217391299996</c:v>
                </c:pt>
                <c:pt idx="6666">
                  <c:v>97.478260869600007</c:v>
                </c:pt>
                <c:pt idx="6667">
                  <c:v>97.286956521700006</c:v>
                </c:pt>
                <c:pt idx="6668">
                  <c:v>97.008695652200004</c:v>
                </c:pt>
                <c:pt idx="6669">
                  <c:v>96.973913043500005</c:v>
                </c:pt>
                <c:pt idx="6670">
                  <c:v>97.426086956500001</c:v>
                </c:pt>
                <c:pt idx="6671">
                  <c:v>97.6173913043</c:v>
                </c:pt>
                <c:pt idx="6672">
                  <c:v>97.582608695700003</c:v>
                </c:pt>
                <c:pt idx="6673">
                  <c:v>97.686956521699997</c:v>
                </c:pt>
                <c:pt idx="6674">
                  <c:v>97.895652173900004</c:v>
                </c:pt>
                <c:pt idx="6675">
                  <c:v>97.913043478299997</c:v>
                </c:pt>
                <c:pt idx="6676">
                  <c:v>97.947826086999996</c:v>
                </c:pt>
                <c:pt idx="6677">
                  <c:v>98.121739130400002</c:v>
                </c:pt>
                <c:pt idx="6678">
                  <c:v>98.191304347799999</c:v>
                </c:pt>
                <c:pt idx="6679">
                  <c:v>98.121739130400002</c:v>
                </c:pt>
                <c:pt idx="6680">
                  <c:v>98.069565217399997</c:v>
                </c:pt>
                <c:pt idx="6681">
                  <c:v>97.8434782609</c:v>
                </c:pt>
                <c:pt idx="6682">
                  <c:v>97.826086956500006</c:v>
                </c:pt>
                <c:pt idx="6683">
                  <c:v>97.878260869599998</c:v>
                </c:pt>
                <c:pt idx="6684">
                  <c:v>98</c:v>
                </c:pt>
                <c:pt idx="6685">
                  <c:v>97.878260869599998</c:v>
                </c:pt>
                <c:pt idx="6686">
                  <c:v>97.6</c:v>
                </c:pt>
                <c:pt idx="6687">
                  <c:v>97.391304347800002</c:v>
                </c:pt>
                <c:pt idx="6688">
                  <c:v>97.182608695699997</c:v>
                </c:pt>
                <c:pt idx="6689">
                  <c:v>96.3826086957</c:v>
                </c:pt>
                <c:pt idx="6690">
                  <c:v>97.930434782600003</c:v>
                </c:pt>
                <c:pt idx="6691">
                  <c:v>98.486956521699994</c:v>
                </c:pt>
                <c:pt idx="6692">
                  <c:v>98.504347826100002</c:v>
                </c:pt>
                <c:pt idx="6693">
                  <c:v>98.521739130399993</c:v>
                </c:pt>
                <c:pt idx="6694">
                  <c:v>98.260869565199997</c:v>
                </c:pt>
                <c:pt idx="6695">
                  <c:v>98.121739130400002</c:v>
                </c:pt>
                <c:pt idx="6696">
                  <c:v>98.573913043499999</c:v>
                </c:pt>
                <c:pt idx="6697">
                  <c:v>98.765217391299998</c:v>
                </c:pt>
                <c:pt idx="6698">
                  <c:v>98.852173913000001</c:v>
                </c:pt>
                <c:pt idx="6699">
                  <c:v>98.678260869599995</c:v>
                </c:pt>
                <c:pt idx="6700">
                  <c:v>98.869565217399995</c:v>
                </c:pt>
                <c:pt idx="6701">
                  <c:v>98.713043478299994</c:v>
                </c:pt>
                <c:pt idx="6702">
                  <c:v>98.660869565200002</c:v>
                </c:pt>
                <c:pt idx="6703">
                  <c:v>98.608695652199998</c:v>
                </c:pt>
                <c:pt idx="6704">
                  <c:v>98.052173913000004</c:v>
                </c:pt>
                <c:pt idx="6705">
                  <c:v>98.121739130400002</c:v>
                </c:pt>
                <c:pt idx="6706">
                  <c:v>98.973913043500005</c:v>
                </c:pt>
                <c:pt idx="6707">
                  <c:v>99.217391304299994</c:v>
                </c:pt>
                <c:pt idx="6708">
                  <c:v>99.182608695699997</c:v>
                </c:pt>
                <c:pt idx="6709">
                  <c:v>99.060869565199994</c:v>
                </c:pt>
                <c:pt idx="6710">
                  <c:v>98.973913043500005</c:v>
                </c:pt>
                <c:pt idx="6711">
                  <c:v>98.8869565217</c:v>
                </c:pt>
                <c:pt idx="6712">
                  <c:v>98.973913043500005</c:v>
                </c:pt>
                <c:pt idx="6713">
                  <c:v>98.921739130399999</c:v>
                </c:pt>
                <c:pt idx="6714">
                  <c:v>98.765217391299998</c:v>
                </c:pt>
                <c:pt idx="6715">
                  <c:v>98.7304347826</c:v>
                </c:pt>
                <c:pt idx="6716">
                  <c:v>98.834782608699996</c:v>
                </c:pt>
                <c:pt idx="6717">
                  <c:v>98.660869565200002</c:v>
                </c:pt>
                <c:pt idx="6718">
                  <c:v>98</c:v>
                </c:pt>
                <c:pt idx="6719">
                  <c:v>97.721739130399996</c:v>
                </c:pt>
                <c:pt idx="6720">
                  <c:v>98.643478260899997</c:v>
                </c:pt>
                <c:pt idx="6721">
                  <c:v>98.643478260899997</c:v>
                </c:pt>
                <c:pt idx="6722">
                  <c:v>98.660869565200002</c:v>
                </c:pt>
                <c:pt idx="6723">
                  <c:v>98.643478260899997</c:v>
                </c:pt>
                <c:pt idx="6724">
                  <c:v>98.869565217399995</c:v>
                </c:pt>
                <c:pt idx="6725">
                  <c:v>98.869565217399995</c:v>
                </c:pt>
                <c:pt idx="6726">
                  <c:v>98.7304347826</c:v>
                </c:pt>
                <c:pt idx="6727">
                  <c:v>98.747826087000007</c:v>
                </c:pt>
                <c:pt idx="6728">
                  <c:v>98.765217391299998</c:v>
                </c:pt>
                <c:pt idx="6729">
                  <c:v>98.747826087000007</c:v>
                </c:pt>
                <c:pt idx="6730">
                  <c:v>98.765217391299998</c:v>
                </c:pt>
                <c:pt idx="6731">
                  <c:v>98.904347826099993</c:v>
                </c:pt>
                <c:pt idx="6732">
                  <c:v>98.973913043500005</c:v>
                </c:pt>
                <c:pt idx="6733">
                  <c:v>99.165217391300004</c:v>
                </c:pt>
                <c:pt idx="6734">
                  <c:v>99.2</c:v>
                </c:pt>
                <c:pt idx="6735">
                  <c:v>99.147826086999999</c:v>
                </c:pt>
                <c:pt idx="6736">
                  <c:v>99.165217391300004</c:v>
                </c:pt>
                <c:pt idx="6737">
                  <c:v>99.147826086999999</c:v>
                </c:pt>
                <c:pt idx="6738">
                  <c:v>99.1130434783</c:v>
                </c:pt>
                <c:pt idx="6739">
                  <c:v>98.973913043500005</c:v>
                </c:pt>
                <c:pt idx="6740">
                  <c:v>99.026086956499995</c:v>
                </c:pt>
                <c:pt idx="6741">
                  <c:v>98.8869565217</c:v>
                </c:pt>
                <c:pt idx="6742">
                  <c:v>99.043478260900002</c:v>
                </c:pt>
                <c:pt idx="6743">
                  <c:v>99.130434782600005</c:v>
                </c:pt>
                <c:pt idx="6744">
                  <c:v>99.060869565199994</c:v>
                </c:pt>
                <c:pt idx="6745">
                  <c:v>99.008695652200004</c:v>
                </c:pt>
                <c:pt idx="6746">
                  <c:v>98.991304347799996</c:v>
                </c:pt>
                <c:pt idx="6747">
                  <c:v>98.8869565217</c:v>
                </c:pt>
                <c:pt idx="6748">
                  <c:v>98.695652173900001</c:v>
                </c:pt>
                <c:pt idx="6749">
                  <c:v>98.573913043499999</c:v>
                </c:pt>
                <c:pt idx="6750">
                  <c:v>98.452173912999996</c:v>
                </c:pt>
                <c:pt idx="6751">
                  <c:v>96.8</c:v>
                </c:pt>
                <c:pt idx="6752">
                  <c:v>96.869565217399995</c:v>
                </c:pt>
                <c:pt idx="6753">
                  <c:v>99.130434782600005</c:v>
                </c:pt>
                <c:pt idx="6754">
                  <c:v>99.147826086999999</c:v>
                </c:pt>
                <c:pt idx="6755">
                  <c:v>99.182608695699997</c:v>
                </c:pt>
                <c:pt idx="6756">
                  <c:v>99.095652173900007</c:v>
                </c:pt>
                <c:pt idx="6757">
                  <c:v>99.060869565199994</c:v>
                </c:pt>
                <c:pt idx="6758">
                  <c:v>98.486956521699994</c:v>
                </c:pt>
                <c:pt idx="6759">
                  <c:v>98.173913043499994</c:v>
                </c:pt>
                <c:pt idx="6760">
                  <c:v>98.852173913000001</c:v>
                </c:pt>
                <c:pt idx="6761">
                  <c:v>99.078260869600001</c:v>
                </c:pt>
                <c:pt idx="6762">
                  <c:v>99.026086956499995</c:v>
                </c:pt>
                <c:pt idx="6763">
                  <c:v>98.939130434800006</c:v>
                </c:pt>
                <c:pt idx="6764">
                  <c:v>98.904347826099993</c:v>
                </c:pt>
                <c:pt idx="6765">
                  <c:v>98.626086956500004</c:v>
                </c:pt>
                <c:pt idx="6766">
                  <c:v>98.365217391300007</c:v>
                </c:pt>
                <c:pt idx="6767">
                  <c:v>98.434782608700004</c:v>
                </c:pt>
                <c:pt idx="6768">
                  <c:v>98.3826086957</c:v>
                </c:pt>
                <c:pt idx="6769">
                  <c:v>97.321739130400005</c:v>
                </c:pt>
                <c:pt idx="6770">
                  <c:v>97.6173913043</c:v>
                </c:pt>
                <c:pt idx="6771">
                  <c:v>98.904347826099993</c:v>
                </c:pt>
                <c:pt idx="6772">
                  <c:v>99.286956521700006</c:v>
                </c:pt>
                <c:pt idx="6773">
                  <c:v>99.356521739100003</c:v>
                </c:pt>
                <c:pt idx="6774">
                  <c:v>99.304347826099999</c:v>
                </c:pt>
                <c:pt idx="6775">
                  <c:v>99.130434782600005</c:v>
                </c:pt>
                <c:pt idx="6776">
                  <c:v>98.973913043500005</c:v>
                </c:pt>
                <c:pt idx="6777">
                  <c:v>99.217391304299994</c:v>
                </c:pt>
                <c:pt idx="6778">
                  <c:v>99.234782608700002</c:v>
                </c:pt>
                <c:pt idx="6779">
                  <c:v>99.252173912999993</c:v>
                </c:pt>
                <c:pt idx="6780">
                  <c:v>99.2695652174</c:v>
                </c:pt>
                <c:pt idx="6781">
                  <c:v>99.2695652174</c:v>
                </c:pt>
                <c:pt idx="6782">
                  <c:v>99.321739130400005</c:v>
                </c:pt>
                <c:pt idx="6783">
                  <c:v>99.095652173900007</c:v>
                </c:pt>
                <c:pt idx="6784">
                  <c:v>99.078260869600001</c:v>
                </c:pt>
                <c:pt idx="6785">
                  <c:v>99.095652173900007</c:v>
                </c:pt>
                <c:pt idx="6786">
                  <c:v>99.095652173900007</c:v>
                </c:pt>
                <c:pt idx="6787">
                  <c:v>99.026086956499995</c:v>
                </c:pt>
                <c:pt idx="6788">
                  <c:v>98.8</c:v>
                </c:pt>
                <c:pt idx="6789">
                  <c:v>98.469565217400003</c:v>
                </c:pt>
                <c:pt idx="6790">
                  <c:v>98.034782608699999</c:v>
                </c:pt>
                <c:pt idx="6791">
                  <c:v>99.008695652200004</c:v>
                </c:pt>
                <c:pt idx="6792">
                  <c:v>99.339130434799998</c:v>
                </c:pt>
                <c:pt idx="6793">
                  <c:v>99.495652173899998</c:v>
                </c:pt>
                <c:pt idx="6794">
                  <c:v>99.443478260899994</c:v>
                </c:pt>
                <c:pt idx="6795">
                  <c:v>99.530434782599997</c:v>
                </c:pt>
                <c:pt idx="6796">
                  <c:v>99.530434782599997</c:v>
                </c:pt>
                <c:pt idx="6797">
                  <c:v>99.478260869600007</c:v>
                </c:pt>
                <c:pt idx="6798">
                  <c:v>99.443478260899994</c:v>
                </c:pt>
                <c:pt idx="6799">
                  <c:v>99.408695652199995</c:v>
                </c:pt>
                <c:pt idx="6800">
                  <c:v>99.373913043499996</c:v>
                </c:pt>
                <c:pt idx="6801">
                  <c:v>99.391304347800002</c:v>
                </c:pt>
                <c:pt idx="6802">
                  <c:v>99.373913043499996</c:v>
                </c:pt>
                <c:pt idx="6803">
                  <c:v>99.2</c:v>
                </c:pt>
                <c:pt idx="6804">
                  <c:v>98.539130434800001</c:v>
                </c:pt>
                <c:pt idx="6805">
                  <c:v>98.921739130399999</c:v>
                </c:pt>
                <c:pt idx="6806">
                  <c:v>99.2</c:v>
                </c:pt>
                <c:pt idx="6807">
                  <c:v>99.2695652174</c:v>
                </c:pt>
                <c:pt idx="6808">
                  <c:v>99.443478260899994</c:v>
                </c:pt>
                <c:pt idx="6809">
                  <c:v>99.478260869600007</c:v>
                </c:pt>
                <c:pt idx="6810">
                  <c:v>99.530434782599997</c:v>
                </c:pt>
                <c:pt idx="6811">
                  <c:v>99.460869565199999</c:v>
                </c:pt>
                <c:pt idx="6812">
                  <c:v>99.547826087000004</c:v>
                </c:pt>
                <c:pt idx="6813">
                  <c:v>99.6173913043</c:v>
                </c:pt>
                <c:pt idx="6814">
                  <c:v>99.582608695700003</c:v>
                </c:pt>
                <c:pt idx="6815">
                  <c:v>99.478260869600007</c:v>
                </c:pt>
                <c:pt idx="6816">
                  <c:v>99.408695652199995</c:v>
                </c:pt>
                <c:pt idx="6817">
                  <c:v>99.513043478300006</c:v>
                </c:pt>
                <c:pt idx="6818">
                  <c:v>99.530434782599997</c:v>
                </c:pt>
                <c:pt idx="6819">
                  <c:v>99.582608695700003</c:v>
                </c:pt>
                <c:pt idx="6820">
                  <c:v>99.478260869600007</c:v>
                </c:pt>
                <c:pt idx="6821">
                  <c:v>99.547826087000004</c:v>
                </c:pt>
                <c:pt idx="6822">
                  <c:v>99.565217391299996</c:v>
                </c:pt>
                <c:pt idx="6823">
                  <c:v>99.530434782599997</c:v>
                </c:pt>
                <c:pt idx="6824">
                  <c:v>99.495652173899998</c:v>
                </c:pt>
                <c:pt idx="6825">
                  <c:v>99.408695652199995</c:v>
                </c:pt>
                <c:pt idx="6826">
                  <c:v>99.426086956500001</c:v>
                </c:pt>
                <c:pt idx="6827">
                  <c:v>99.356521739100003</c:v>
                </c:pt>
                <c:pt idx="6828">
                  <c:v>99.339130434799998</c:v>
                </c:pt>
                <c:pt idx="6829">
                  <c:v>99.286956521700006</c:v>
                </c:pt>
                <c:pt idx="6830">
                  <c:v>99.339130434799998</c:v>
                </c:pt>
                <c:pt idx="6831">
                  <c:v>99.2</c:v>
                </c:pt>
                <c:pt idx="6832">
                  <c:v>98.347826087000001</c:v>
                </c:pt>
                <c:pt idx="6833">
                  <c:v>97.739130434800003</c:v>
                </c:pt>
                <c:pt idx="6834">
                  <c:v>99.008695652200004</c:v>
                </c:pt>
                <c:pt idx="6835">
                  <c:v>99.2</c:v>
                </c:pt>
                <c:pt idx="6836">
                  <c:v>99.443478260899994</c:v>
                </c:pt>
                <c:pt idx="6837">
                  <c:v>99.391304347800002</c:v>
                </c:pt>
                <c:pt idx="6838">
                  <c:v>99.530434782599997</c:v>
                </c:pt>
                <c:pt idx="6839">
                  <c:v>99.634782608699993</c:v>
                </c:pt>
                <c:pt idx="6840">
                  <c:v>99.547826087000004</c:v>
                </c:pt>
                <c:pt idx="6841">
                  <c:v>99.460869565199999</c:v>
                </c:pt>
                <c:pt idx="6842">
                  <c:v>99.547826087000004</c:v>
                </c:pt>
                <c:pt idx="6843">
                  <c:v>99.495652173899998</c:v>
                </c:pt>
                <c:pt idx="6844">
                  <c:v>99.530434782599997</c:v>
                </c:pt>
                <c:pt idx="6845">
                  <c:v>99.582608695700003</c:v>
                </c:pt>
                <c:pt idx="6846">
                  <c:v>99.634782608699993</c:v>
                </c:pt>
                <c:pt idx="6847">
                  <c:v>99.686956521699997</c:v>
                </c:pt>
                <c:pt idx="6848">
                  <c:v>99.513043478300006</c:v>
                </c:pt>
                <c:pt idx="6849">
                  <c:v>99.6</c:v>
                </c:pt>
                <c:pt idx="6850">
                  <c:v>99.495652173899998</c:v>
                </c:pt>
                <c:pt idx="6851">
                  <c:v>99.495652173899998</c:v>
                </c:pt>
                <c:pt idx="6852">
                  <c:v>99.530434782599997</c:v>
                </c:pt>
                <c:pt idx="6853">
                  <c:v>99.408695652199995</c:v>
                </c:pt>
                <c:pt idx="6854">
                  <c:v>99.426086956500001</c:v>
                </c:pt>
                <c:pt idx="6855">
                  <c:v>99.582608695700003</c:v>
                </c:pt>
                <c:pt idx="6856">
                  <c:v>99.582608695700003</c:v>
                </c:pt>
                <c:pt idx="6857">
                  <c:v>99.478260869600007</c:v>
                </c:pt>
                <c:pt idx="6858">
                  <c:v>99.426086956500001</c:v>
                </c:pt>
                <c:pt idx="6859">
                  <c:v>99.165217391300004</c:v>
                </c:pt>
                <c:pt idx="6860">
                  <c:v>98.4</c:v>
                </c:pt>
                <c:pt idx="6861">
                  <c:v>99.460869565199999</c:v>
                </c:pt>
                <c:pt idx="6862">
                  <c:v>99.669565217400006</c:v>
                </c:pt>
                <c:pt idx="6863">
                  <c:v>99.652173912999999</c:v>
                </c:pt>
                <c:pt idx="6864">
                  <c:v>99.669565217400006</c:v>
                </c:pt>
                <c:pt idx="6865">
                  <c:v>99.565217391299996</c:v>
                </c:pt>
                <c:pt idx="6866">
                  <c:v>99.165217391300004</c:v>
                </c:pt>
                <c:pt idx="6867">
                  <c:v>98.939130434800006</c:v>
                </c:pt>
                <c:pt idx="6868">
                  <c:v>99.565217391299996</c:v>
                </c:pt>
                <c:pt idx="6869">
                  <c:v>99.634782608699993</c:v>
                </c:pt>
                <c:pt idx="6870">
                  <c:v>99.686956521699997</c:v>
                </c:pt>
                <c:pt idx="6871">
                  <c:v>99.634782608699993</c:v>
                </c:pt>
                <c:pt idx="6872">
                  <c:v>99.686956521699997</c:v>
                </c:pt>
                <c:pt idx="6873">
                  <c:v>99.686956521699997</c:v>
                </c:pt>
                <c:pt idx="6874">
                  <c:v>99.669565217400006</c:v>
                </c:pt>
                <c:pt idx="6875">
                  <c:v>99.565217391299996</c:v>
                </c:pt>
                <c:pt idx="6876">
                  <c:v>99.495652173899998</c:v>
                </c:pt>
                <c:pt idx="6877">
                  <c:v>99.443478260899994</c:v>
                </c:pt>
                <c:pt idx="6878">
                  <c:v>99.547826087000004</c:v>
                </c:pt>
                <c:pt idx="6879">
                  <c:v>99.426086956500001</c:v>
                </c:pt>
                <c:pt idx="6880">
                  <c:v>99.530434782599997</c:v>
                </c:pt>
                <c:pt idx="6881">
                  <c:v>99.495652173899998</c:v>
                </c:pt>
                <c:pt idx="6882">
                  <c:v>99.582608695700003</c:v>
                </c:pt>
                <c:pt idx="6883">
                  <c:v>99.721739130399996</c:v>
                </c:pt>
                <c:pt idx="6884">
                  <c:v>99.582608695700003</c:v>
                </c:pt>
                <c:pt idx="6885">
                  <c:v>99.460869565199999</c:v>
                </c:pt>
                <c:pt idx="6886">
                  <c:v>98.8</c:v>
                </c:pt>
                <c:pt idx="6887">
                  <c:v>98.573913043499999</c:v>
                </c:pt>
                <c:pt idx="6888">
                  <c:v>98.643478260899997</c:v>
                </c:pt>
                <c:pt idx="6889">
                  <c:v>98.556521739100006</c:v>
                </c:pt>
                <c:pt idx="6890">
                  <c:v>98.695652173900001</c:v>
                </c:pt>
                <c:pt idx="6891">
                  <c:v>99.026086956499995</c:v>
                </c:pt>
                <c:pt idx="6892">
                  <c:v>99.460869565199999</c:v>
                </c:pt>
                <c:pt idx="6893">
                  <c:v>99.478260869600007</c:v>
                </c:pt>
                <c:pt idx="6894">
                  <c:v>99.391304347800002</c:v>
                </c:pt>
                <c:pt idx="6895">
                  <c:v>99.513043478300006</c:v>
                </c:pt>
                <c:pt idx="6896">
                  <c:v>99.460869565199999</c:v>
                </c:pt>
                <c:pt idx="6897">
                  <c:v>99.460869565199999</c:v>
                </c:pt>
                <c:pt idx="6898">
                  <c:v>99.495652173899998</c:v>
                </c:pt>
                <c:pt idx="6899">
                  <c:v>99.513043478300006</c:v>
                </c:pt>
                <c:pt idx="6900">
                  <c:v>99.565217391299996</c:v>
                </c:pt>
                <c:pt idx="6901">
                  <c:v>99.669565217400006</c:v>
                </c:pt>
                <c:pt idx="6902">
                  <c:v>99.495652173899998</c:v>
                </c:pt>
                <c:pt idx="6903">
                  <c:v>99.426086956500001</c:v>
                </c:pt>
                <c:pt idx="6904">
                  <c:v>99.547826087000004</c:v>
                </c:pt>
                <c:pt idx="6905">
                  <c:v>99.547826087000004</c:v>
                </c:pt>
                <c:pt idx="6906">
                  <c:v>99.513043478300006</c:v>
                </c:pt>
                <c:pt idx="6907">
                  <c:v>99.408695652199995</c:v>
                </c:pt>
                <c:pt idx="6908">
                  <c:v>99.513043478300006</c:v>
                </c:pt>
                <c:pt idx="6909">
                  <c:v>99.408695652199995</c:v>
                </c:pt>
                <c:pt idx="6910">
                  <c:v>99.321739130400005</c:v>
                </c:pt>
                <c:pt idx="6911">
                  <c:v>99.426086956500001</c:v>
                </c:pt>
                <c:pt idx="6912">
                  <c:v>99.304347826099999</c:v>
                </c:pt>
                <c:pt idx="6913">
                  <c:v>99.2</c:v>
                </c:pt>
                <c:pt idx="6914">
                  <c:v>98.591304347800005</c:v>
                </c:pt>
                <c:pt idx="6915">
                  <c:v>98.313043478300003</c:v>
                </c:pt>
                <c:pt idx="6916">
                  <c:v>99.304347826099999</c:v>
                </c:pt>
                <c:pt idx="6917">
                  <c:v>99.478260869600007</c:v>
                </c:pt>
                <c:pt idx="6918">
                  <c:v>99.513043478300006</c:v>
                </c:pt>
                <c:pt idx="6919">
                  <c:v>99.582608695700003</c:v>
                </c:pt>
                <c:pt idx="6920">
                  <c:v>99.582608695700003</c:v>
                </c:pt>
                <c:pt idx="6921">
                  <c:v>99.6</c:v>
                </c:pt>
                <c:pt idx="6922">
                  <c:v>99.530434782599997</c:v>
                </c:pt>
                <c:pt idx="6923">
                  <c:v>99.495652173899998</c:v>
                </c:pt>
                <c:pt idx="6924">
                  <c:v>99.339130434799998</c:v>
                </c:pt>
                <c:pt idx="6925">
                  <c:v>99.304347826099999</c:v>
                </c:pt>
                <c:pt idx="6926">
                  <c:v>99.234782608700002</c:v>
                </c:pt>
                <c:pt idx="6927">
                  <c:v>98.539130434800001</c:v>
                </c:pt>
                <c:pt idx="6928">
                  <c:v>98.591304347800005</c:v>
                </c:pt>
                <c:pt idx="6929">
                  <c:v>99.547826087000004</c:v>
                </c:pt>
                <c:pt idx="6930">
                  <c:v>99.686956521699997</c:v>
                </c:pt>
                <c:pt idx="6931">
                  <c:v>99.826086956500006</c:v>
                </c:pt>
                <c:pt idx="6932">
                  <c:v>99.878260869599998</c:v>
                </c:pt>
                <c:pt idx="6933">
                  <c:v>99.913043478299997</c:v>
                </c:pt>
                <c:pt idx="6934">
                  <c:v>99.913043478299997</c:v>
                </c:pt>
                <c:pt idx="6935">
                  <c:v>99.895652173900004</c:v>
                </c:pt>
                <c:pt idx="6936">
                  <c:v>99.895652173900004</c:v>
                </c:pt>
                <c:pt idx="6937">
                  <c:v>99.913043478299997</c:v>
                </c:pt>
                <c:pt idx="6938">
                  <c:v>99.895652173900004</c:v>
                </c:pt>
                <c:pt idx="6939">
                  <c:v>99.930434782600003</c:v>
                </c:pt>
                <c:pt idx="6940">
                  <c:v>99.860869565200005</c:v>
                </c:pt>
                <c:pt idx="6941">
                  <c:v>99.895652173900004</c:v>
                </c:pt>
                <c:pt idx="6942">
                  <c:v>99.8434782609</c:v>
                </c:pt>
                <c:pt idx="6943">
                  <c:v>99.756521739099995</c:v>
                </c:pt>
                <c:pt idx="6944">
                  <c:v>99.739130434800003</c:v>
                </c:pt>
                <c:pt idx="6945">
                  <c:v>99.652173912999999</c:v>
                </c:pt>
                <c:pt idx="6946">
                  <c:v>99.426086956500001</c:v>
                </c:pt>
                <c:pt idx="6947">
                  <c:v>98.678260869599995</c:v>
                </c:pt>
                <c:pt idx="6948">
                  <c:v>98.052173913000004</c:v>
                </c:pt>
                <c:pt idx="6949">
                  <c:v>99.513043478300006</c:v>
                </c:pt>
                <c:pt idx="6950">
                  <c:v>99.6</c:v>
                </c:pt>
                <c:pt idx="6951">
                  <c:v>99.513043478300006</c:v>
                </c:pt>
                <c:pt idx="6952">
                  <c:v>99.582608695700003</c:v>
                </c:pt>
                <c:pt idx="6953">
                  <c:v>99.565217391299996</c:v>
                </c:pt>
                <c:pt idx="6954">
                  <c:v>99.547826087000004</c:v>
                </c:pt>
                <c:pt idx="6955">
                  <c:v>99.495652173899998</c:v>
                </c:pt>
                <c:pt idx="6956">
                  <c:v>99.495652173899998</c:v>
                </c:pt>
                <c:pt idx="6957">
                  <c:v>99.443478260899994</c:v>
                </c:pt>
                <c:pt idx="6958">
                  <c:v>99.373913043499996</c:v>
                </c:pt>
                <c:pt idx="6959">
                  <c:v>99.443478260899994</c:v>
                </c:pt>
                <c:pt idx="6960">
                  <c:v>99.426086956500001</c:v>
                </c:pt>
                <c:pt idx="6961">
                  <c:v>99.339130434799998</c:v>
                </c:pt>
                <c:pt idx="6962">
                  <c:v>99.252173912999993</c:v>
                </c:pt>
                <c:pt idx="6963">
                  <c:v>98.173913043499994</c:v>
                </c:pt>
                <c:pt idx="6964">
                  <c:v>98.991304347799996</c:v>
                </c:pt>
                <c:pt idx="6965">
                  <c:v>99.6</c:v>
                </c:pt>
                <c:pt idx="6966">
                  <c:v>99.6</c:v>
                </c:pt>
                <c:pt idx="6967">
                  <c:v>99.565217391299996</c:v>
                </c:pt>
                <c:pt idx="6968">
                  <c:v>99.6173913043</c:v>
                </c:pt>
                <c:pt idx="6969">
                  <c:v>99.6</c:v>
                </c:pt>
                <c:pt idx="6970">
                  <c:v>99.686956521699997</c:v>
                </c:pt>
                <c:pt idx="6971">
                  <c:v>99.704347826100005</c:v>
                </c:pt>
                <c:pt idx="6972">
                  <c:v>99.634782608699993</c:v>
                </c:pt>
                <c:pt idx="6973">
                  <c:v>99.478260869600007</c:v>
                </c:pt>
                <c:pt idx="6974">
                  <c:v>99.478260869600007</c:v>
                </c:pt>
                <c:pt idx="6975">
                  <c:v>99.495652173899998</c:v>
                </c:pt>
                <c:pt idx="6976">
                  <c:v>99.565217391299996</c:v>
                </c:pt>
                <c:pt idx="6977">
                  <c:v>99.686956521699997</c:v>
                </c:pt>
                <c:pt idx="6978">
                  <c:v>99.652173912999999</c:v>
                </c:pt>
                <c:pt idx="6979">
                  <c:v>99.530434782599997</c:v>
                </c:pt>
                <c:pt idx="6980">
                  <c:v>99.478260869600007</c:v>
                </c:pt>
                <c:pt idx="6981">
                  <c:v>99.356521739100003</c:v>
                </c:pt>
                <c:pt idx="6982">
                  <c:v>99.060869565199994</c:v>
                </c:pt>
                <c:pt idx="6983">
                  <c:v>99.321739130400005</c:v>
                </c:pt>
                <c:pt idx="6984">
                  <c:v>99.495652173899998</c:v>
                </c:pt>
                <c:pt idx="6985">
                  <c:v>99.356521739100003</c:v>
                </c:pt>
                <c:pt idx="6986">
                  <c:v>99.2695652174</c:v>
                </c:pt>
                <c:pt idx="6987">
                  <c:v>99.217391304299994</c:v>
                </c:pt>
                <c:pt idx="6988">
                  <c:v>99.217391304299994</c:v>
                </c:pt>
                <c:pt idx="6989">
                  <c:v>99.130434782600005</c:v>
                </c:pt>
                <c:pt idx="6990">
                  <c:v>99.1130434783</c:v>
                </c:pt>
                <c:pt idx="6991">
                  <c:v>99.252173912999993</c:v>
                </c:pt>
                <c:pt idx="6992">
                  <c:v>99.217391304299994</c:v>
                </c:pt>
                <c:pt idx="6993">
                  <c:v>98.956521739099998</c:v>
                </c:pt>
                <c:pt idx="6994">
                  <c:v>98.313043478300003</c:v>
                </c:pt>
                <c:pt idx="6995">
                  <c:v>96.939130434800006</c:v>
                </c:pt>
                <c:pt idx="6996">
                  <c:v>98.521739130399993</c:v>
                </c:pt>
                <c:pt idx="6997">
                  <c:v>98.904347826099993</c:v>
                </c:pt>
                <c:pt idx="6998">
                  <c:v>99.060869565199994</c:v>
                </c:pt>
                <c:pt idx="6999">
                  <c:v>98.991304347799996</c:v>
                </c:pt>
                <c:pt idx="7000">
                  <c:v>99.182608695699997</c:v>
                </c:pt>
                <c:pt idx="7001">
                  <c:v>99.2</c:v>
                </c:pt>
                <c:pt idx="7002">
                  <c:v>99.182608695699997</c:v>
                </c:pt>
                <c:pt idx="7003">
                  <c:v>99.130434782600005</c:v>
                </c:pt>
                <c:pt idx="7004">
                  <c:v>98.973913043500005</c:v>
                </c:pt>
                <c:pt idx="7005">
                  <c:v>98.573913043499999</c:v>
                </c:pt>
                <c:pt idx="7006">
                  <c:v>98.104347826099996</c:v>
                </c:pt>
                <c:pt idx="7007">
                  <c:v>98.782608695700006</c:v>
                </c:pt>
                <c:pt idx="7008">
                  <c:v>98.869565217399995</c:v>
                </c:pt>
                <c:pt idx="7009">
                  <c:v>98.626086956500004</c:v>
                </c:pt>
                <c:pt idx="7010">
                  <c:v>97.913043478299997</c:v>
                </c:pt>
                <c:pt idx="7011">
                  <c:v>98.782608695700006</c:v>
                </c:pt>
                <c:pt idx="7012">
                  <c:v>98.8869565217</c:v>
                </c:pt>
                <c:pt idx="7013">
                  <c:v>98.956521739099998</c:v>
                </c:pt>
                <c:pt idx="7014">
                  <c:v>98.904347826099993</c:v>
                </c:pt>
                <c:pt idx="7015">
                  <c:v>98.869565217399995</c:v>
                </c:pt>
                <c:pt idx="7016">
                  <c:v>98.817391304300003</c:v>
                </c:pt>
                <c:pt idx="7017">
                  <c:v>98.782608695700006</c:v>
                </c:pt>
                <c:pt idx="7018">
                  <c:v>98.504347826100002</c:v>
                </c:pt>
                <c:pt idx="7019">
                  <c:v>98.521739130399993</c:v>
                </c:pt>
                <c:pt idx="7020">
                  <c:v>98.626086956500004</c:v>
                </c:pt>
                <c:pt idx="7021">
                  <c:v>98.591304347800005</c:v>
                </c:pt>
                <c:pt idx="7022">
                  <c:v>98.504347826100002</c:v>
                </c:pt>
                <c:pt idx="7023">
                  <c:v>98.347826087000001</c:v>
                </c:pt>
                <c:pt idx="7024">
                  <c:v>98.295652173899995</c:v>
                </c:pt>
                <c:pt idx="7025">
                  <c:v>98.365217391300007</c:v>
                </c:pt>
                <c:pt idx="7026">
                  <c:v>98.434782608700004</c:v>
                </c:pt>
                <c:pt idx="7027">
                  <c:v>98.278260869600004</c:v>
                </c:pt>
                <c:pt idx="7028">
                  <c:v>98.295652173899995</c:v>
                </c:pt>
                <c:pt idx="7029">
                  <c:v>98.104347826099996</c:v>
                </c:pt>
                <c:pt idx="7030">
                  <c:v>98.330434782599994</c:v>
                </c:pt>
                <c:pt idx="7031">
                  <c:v>98.313043478300003</c:v>
                </c:pt>
                <c:pt idx="7032">
                  <c:v>98.469565217400003</c:v>
                </c:pt>
                <c:pt idx="7033">
                  <c:v>98.573913043499999</c:v>
                </c:pt>
                <c:pt idx="7034">
                  <c:v>98.539130434800001</c:v>
                </c:pt>
                <c:pt idx="7035">
                  <c:v>98.678260869599995</c:v>
                </c:pt>
                <c:pt idx="7036">
                  <c:v>98.765217391299998</c:v>
                </c:pt>
                <c:pt idx="7037">
                  <c:v>98.852173913000001</c:v>
                </c:pt>
                <c:pt idx="7038">
                  <c:v>98.834782608699996</c:v>
                </c:pt>
                <c:pt idx="7039">
                  <c:v>98.8869565217</c:v>
                </c:pt>
                <c:pt idx="7040">
                  <c:v>98.678260869599995</c:v>
                </c:pt>
                <c:pt idx="7041">
                  <c:v>98.973913043500005</c:v>
                </c:pt>
                <c:pt idx="7042">
                  <c:v>99.2</c:v>
                </c:pt>
                <c:pt idx="7043">
                  <c:v>99.165217391300004</c:v>
                </c:pt>
                <c:pt idx="7044">
                  <c:v>99.147826086999999</c:v>
                </c:pt>
                <c:pt idx="7045">
                  <c:v>98.817391304300003</c:v>
                </c:pt>
                <c:pt idx="7046">
                  <c:v>98.417391304299997</c:v>
                </c:pt>
                <c:pt idx="7047">
                  <c:v>98.4</c:v>
                </c:pt>
                <c:pt idx="7048">
                  <c:v>98.278260869600004</c:v>
                </c:pt>
                <c:pt idx="7049">
                  <c:v>98.173913043499994</c:v>
                </c:pt>
                <c:pt idx="7050">
                  <c:v>98.139130434799995</c:v>
                </c:pt>
                <c:pt idx="7051">
                  <c:v>98.034782608699999</c:v>
                </c:pt>
                <c:pt idx="7052">
                  <c:v>97.913043478299997</c:v>
                </c:pt>
                <c:pt idx="7053">
                  <c:v>97.721739130399996</c:v>
                </c:pt>
                <c:pt idx="7054">
                  <c:v>97.652173912999999</c:v>
                </c:pt>
                <c:pt idx="7055">
                  <c:v>97.652173912999999</c:v>
                </c:pt>
                <c:pt idx="7056">
                  <c:v>97.373913043499996</c:v>
                </c:pt>
                <c:pt idx="7057">
                  <c:v>97.130434782600005</c:v>
                </c:pt>
                <c:pt idx="7058">
                  <c:v>95.8434782609</c:v>
                </c:pt>
                <c:pt idx="7059">
                  <c:v>97.426086956500001</c:v>
                </c:pt>
                <c:pt idx="7060">
                  <c:v>98.3826086957</c:v>
                </c:pt>
                <c:pt idx="7061">
                  <c:v>98.556521739100006</c:v>
                </c:pt>
                <c:pt idx="7062">
                  <c:v>98.556521739100006</c:v>
                </c:pt>
                <c:pt idx="7063">
                  <c:v>98.608695652199998</c:v>
                </c:pt>
                <c:pt idx="7064">
                  <c:v>98.695652173900001</c:v>
                </c:pt>
                <c:pt idx="7065">
                  <c:v>98.765217391299998</c:v>
                </c:pt>
                <c:pt idx="7066">
                  <c:v>98.834782608699996</c:v>
                </c:pt>
                <c:pt idx="7067">
                  <c:v>99.008695652200004</c:v>
                </c:pt>
                <c:pt idx="7068">
                  <c:v>98.991304347799996</c:v>
                </c:pt>
                <c:pt idx="7069">
                  <c:v>99.026086956499995</c:v>
                </c:pt>
                <c:pt idx="7070">
                  <c:v>99.060869565199994</c:v>
                </c:pt>
                <c:pt idx="7071">
                  <c:v>99.060869565199994</c:v>
                </c:pt>
                <c:pt idx="7072">
                  <c:v>98.8869565217</c:v>
                </c:pt>
                <c:pt idx="7073">
                  <c:v>99.043478260900002</c:v>
                </c:pt>
                <c:pt idx="7074">
                  <c:v>98.904347826099993</c:v>
                </c:pt>
                <c:pt idx="7075">
                  <c:v>99.008695652200004</c:v>
                </c:pt>
                <c:pt idx="7076">
                  <c:v>98.956521739099998</c:v>
                </c:pt>
                <c:pt idx="7077">
                  <c:v>98.973913043500005</c:v>
                </c:pt>
                <c:pt idx="7078">
                  <c:v>98.991304347799996</c:v>
                </c:pt>
                <c:pt idx="7079">
                  <c:v>99.147826086999999</c:v>
                </c:pt>
                <c:pt idx="7080">
                  <c:v>99.078260869600001</c:v>
                </c:pt>
                <c:pt idx="7081">
                  <c:v>99.043478260900002</c:v>
                </c:pt>
                <c:pt idx="7082">
                  <c:v>99.008695652200004</c:v>
                </c:pt>
                <c:pt idx="7083">
                  <c:v>99.008695652200004</c:v>
                </c:pt>
                <c:pt idx="7084">
                  <c:v>99.078260869600001</c:v>
                </c:pt>
                <c:pt idx="7085">
                  <c:v>98.939130434800006</c:v>
                </c:pt>
                <c:pt idx="7086">
                  <c:v>98.956521739099998</c:v>
                </c:pt>
                <c:pt idx="7087">
                  <c:v>98.782608695700006</c:v>
                </c:pt>
                <c:pt idx="7088">
                  <c:v>98.660869565200002</c:v>
                </c:pt>
                <c:pt idx="7089">
                  <c:v>98.643478260899997</c:v>
                </c:pt>
                <c:pt idx="7090">
                  <c:v>98.417391304299997</c:v>
                </c:pt>
                <c:pt idx="7091">
                  <c:v>98.521739130399993</c:v>
                </c:pt>
                <c:pt idx="7092">
                  <c:v>98.504347826100002</c:v>
                </c:pt>
                <c:pt idx="7093">
                  <c:v>98.3826086957</c:v>
                </c:pt>
                <c:pt idx="7094">
                  <c:v>98.069565217399997</c:v>
                </c:pt>
                <c:pt idx="7095">
                  <c:v>98.017391304300006</c:v>
                </c:pt>
                <c:pt idx="7096">
                  <c:v>97.982608695699994</c:v>
                </c:pt>
                <c:pt idx="7097">
                  <c:v>97.913043478299997</c:v>
                </c:pt>
                <c:pt idx="7098">
                  <c:v>97.773913043500002</c:v>
                </c:pt>
                <c:pt idx="7099">
                  <c:v>97.913043478299997</c:v>
                </c:pt>
                <c:pt idx="7100">
                  <c:v>97.8434782609</c:v>
                </c:pt>
                <c:pt idx="7101">
                  <c:v>97.895652173900004</c:v>
                </c:pt>
                <c:pt idx="7102">
                  <c:v>97.791304347799993</c:v>
                </c:pt>
                <c:pt idx="7103">
                  <c:v>97.721739130399996</c:v>
                </c:pt>
                <c:pt idx="7104">
                  <c:v>97.547826087000004</c:v>
                </c:pt>
                <c:pt idx="7105">
                  <c:v>97.704347826100005</c:v>
                </c:pt>
                <c:pt idx="7106">
                  <c:v>97.669565217400006</c:v>
                </c:pt>
                <c:pt idx="7107">
                  <c:v>97.530434782599997</c:v>
                </c:pt>
                <c:pt idx="7108">
                  <c:v>97.304347826099999</c:v>
                </c:pt>
                <c:pt idx="7109">
                  <c:v>97.217391304299994</c:v>
                </c:pt>
                <c:pt idx="7110">
                  <c:v>97.165217391300004</c:v>
                </c:pt>
                <c:pt idx="7111">
                  <c:v>97.286956521700006</c:v>
                </c:pt>
                <c:pt idx="7112">
                  <c:v>97.495652173899998</c:v>
                </c:pt>
                <c:pt idx="7113">
                  <c:v>97.530434782599997</c:v>
                </c:pt>
                <c:pt idx="7114">
                  <c:v>97.443478260899994</c:v>
                </c:pt>
                <c:pt idx="7115">
                  <c:v>97.426086956500001</c:v>
                </c:pt>
                <c:pt idx="7116">
                  <c:v>97.565217391299996</c:v>
                </c:pt>
                <c:pt idx="7117">
                  <c:v>97.495652173899998</c:v>
                </c:pt>
                <c:pt idx="7118">
                  <c:v>97.565217391299996</c:v>
                </c:pt>
                <c:pt idx="7119">
                  <c:v>97.773913043500002</c:v>
                </c:pt>
                <c:pt idx="7120">
                  <c:v>97.756521739099995</c:v>
                </c:pt>
                <c:pt idx="7121">
                  <c:v>97.6173913043</c:v>
                </c:pt>
                <c:pt idx="7122">
                  <c:v>97.495652173899998</c:v>
                </c:pt>
                <c:pt idx="7123">
                  <c:v>97.686956521699997</c:v>
                </c:pt>
                <c:pt idx="7124">
                  <c:v>97.704347826100005</c:v>
                </c:pt>
                <c:pt idx="7125">
                  <c:v>97.704347826100005</c:v>
                </c:pt>
                <c:pt idx="7126">
                  <c:v>97.773913043500002</c:v>
                </c:pt>
                <c:pt idx="7127">
                  <c:v>97.739130434800003</c:v>
                </c:pt>
                <c:pt idx="7128">
                  <c:v>97.704347826100005</c:v>
                </c:pt>
                <c:pt idx="7129">
                  <c:v>97.965217391300001</c:v>
                </c:pt>
                <c:pt idx="7130">
                  <c:v>97.930434782600003</c:v>
                </c:pt>
                <c:pt idx="7131">
                  <c:v>97.947826086999996</c:v>
                </c:pt>
                <c:pt idx="7132">
                  <c:v>97.982608695699994</c:v>
                </c:pt>
                <c:pt idx="7133">
                  <c:v>98.069565217399997</c:v>
                </c:pt>
                <c:pt idx="7134">
                  <c:v>97.982608695699994</c:v>
                </c:pt>
                <c:pt idx="7135">
                  <c:v>97.982608695699994</c:v>
                </c:pt>
                <c:pt idx="7136">
                  <c:v>98.034782608699999</c:v>
                </c:pt>
                <c:pt idx="7137">
                  <c:v>98.191304347799999</c:v>
                </c:pt>
                <c:pt idx="7138">
                  <c:v>98.295652173899995</c:v>
                </c:pt>
                <c:pt idx="7139">
                  <c:v>98.260869565199997</c:v>
                </c:pt>
                <c:pt idx="7140">
                  <c:v>98.295652173899995</c:v>
                </c:pt>
                <c:pt idx="7141">
                  <c:v>98.139130434799995</c:v>
                </c:pt>
                <c:pt idx="7142">
                  <c:v>98.208695652200007</c:v>
                </c:pt>
                <c:pt idx="7143">
                  <c:v>98.365217391300007</c:v>
                </c:pt>
                <c:pt idx="7144">
                  <c:v>98.365217391300007</c:v>
                </c:pt>
                <c:pt idx="7145">
                  <c:v>98.139130434799995</c:v>
                </c:pt>
                <c:pt idx="7146">
                  <c:v>98.226086956499998</c:v>
                </c:pt>
                <c:pt idx="7147">
                  <c:v>98.243478260900005</c:v>
                </c:pt>
                <c:pt idx="7148">
                  <c:v>98.226086956499998</c:v>
                </c:pt>
                <c:pt idx="7149">
                  <c:v>97.878260869599998</c:v>
                </c:pt>
                <c:pt idx="7150">
                  <c:v>98.347826087000001</c:v>
                </c:pt>
                <c:pt idx="7151">
                  <c:v>98.521739130399993</c:v>
                </c:pt>
                <c:pt idx="7152">
                  <c:v>98.452173912999996</c:v>
                </c:pt>
                <c:pt idx="7153">
                  <c:v>98.626086956500004</c:v>
                </c:pt>
                <c:pt idx="7154">
                  <c:v>98.8</c:v>
                </c:pt>
                <c:pt idx="7155">
                  <c:v>98.643478260899997</c:v>
                </c:pt>
                <c:pt idx="7156">
                  <c:v>97.791304347799993</c:v>
                </c:pt>
                <c:pt idx="7157">
                  <c:v>98.139130434799995</c:v>
                </c:pt>
                <c:pt idx="7158">
                  <c:v>98.504347826100002</c:v>
                </c:pt>
                <c:pt idx="7159">
                  <c:v>98.539130434800001</c:v>
                </c:pt>
                <c:pt idx="7160">
                  <c:v>98.608695652199998</c:v>
                </c:pt>
                <c:pt idx="7161">
                  <c:v>98.434782608700004</c:v>
                </c:pt>
                <c:pt idx="7162">
                  <c:v>98.556521739100006</c:v>
                </c:pt>
                <c:pt idx="7163">
                  <c:v>98.660869565200002</c:v>
                </c:pt>
                <c:pt idx="7164">
                  <c:v>98.678260869599995</c:v>
                </c:pt>
                <c:pt idx="7165">
                  <c:v>98.765217391299998</c:v>
                </c:pt>
                <c:pt idx="7166">
                  <c:v>98.782608695700006</c:v>
                </c:pt>
                <c:pt idx="7167">
                  <c:v>98.747826087000007</c:v>
                </c:pt>
                <c:pt idx="7168">
                  <c:v>98.765217391299998</c:v>
                </c:pt>
                <c:pt idx="7169">
                  <c:v>98.852173913000001</c:v>
                </c:pt>
                <c:pt idx="7170">
                  <c:v>98.747826087000007</c:v>
                </c:pt>
                <c:pt idx="7171">
                  <c:v>98.8869565217</c:v>
                </c:pt>
                <c:pt idx="7172">
                  <c:v>99.1130434783</c:v>
                </c:pt>
                <c:pt idx="7173">
                  <c:v>99.182608695699997</c:v>
                </c:pt>
                <c:pt idx="7174">
                  <c:v>99.165217391300004</c:v>
                </c:pt>
                <c:pt idx="7175">
                  <c:v>99.234782608700002</c:v>
                </c:pt>
                <c:pt idx="7176">
                  <c:v>99.234782608700002</c:v>
                </c:pt>
                <c:pt idx="7177">
                  <c:v>99.060869565199994</c:v>
                </c:pt>
                <c:pt idx="7178">
                  <c:v>99.130434782600005</c:v>
                </c:pt>
                <c:pt idx="7179">
                  <c:v>99.078260869600001</c:v>
                </c:pt>
                <c:pt idx="7180">
                  <c:v>98.365217391300007</c:v>
                </c:pt>
                <c:pt idx="7181">
                  <c:v>98.295652173899995</c:v>
                </c:pt>
                <c:pt idx="7182">
                  <c:v>98.765217391299998</c:v>
                </c:pt>
                <c:pt idx="7183">
                  <c:v>96.765217391299998</c:v>
                </c:pt>
                <c:pt idx="7184">
                  <c:v>95.234782608700002</c:v>
                </c:pt>
                <c:pt idx="7185">
                  <c:v>98.121739130400002</c:v>
                </c:pt>
                <c:pt idx="7186">
                  <c:v>98.556521739100006</c:v>
                </c:pt>
                <c:pt idx="7187">
                  <c:v>98.643478260899997</c:v>
                </c:pt>
                <c:pt idx="7188">
                  <c:v>98.365217391300007</c:v>
                </c:pt>
                <c:pt idx="7189">
                  <c:v>98.313043478300003</c:v>
                </c:pt>
                <c:pt idx="7190">
                  <c:v>98.660869565200002</c:v>
                </c:pt>
                <c:pt idx="7191">
                  <c:v>98.7304347826</c:v>
                </c:pt>
                <c:pt idx="7192">
                  <c:v>98.713043478299994</c:v>
                </c:pt>
                <c:pt idx="7193">
                  <c:v>98.713043478299994</c:v>
                </c:pt>
                <c:pt idx="7194">
                  <c:v>98.608695652199998</c:v>
                </c:pt>
                <c:pt idx="7195">
                  <c:v>98.660869565200002</c:v>
                </c:pt>
                <c:pt idx="7196">
                  <c:v>98.747826087000007</c:v>
                </c:pt>
                <c:pt idx="7197">
                  <c:v>98.713043478299994</c:v>
                </c:pt>
                <c:pt idx="7198">
                  <c:v>98.591304347800005</c:v>
                </c:pt>
                <c:pt idx="7199">
                  <c:v>98.643478260899997</c:v>
                </c:pt>
                <c:pt idx="7200">
                  <c:v>98.765217391299998</c:v>
                </c:pt>
                <c:pt idx="7201">
                  <c:v>98.904347826099993</c:v>
                </c:pt>
                <c:pt idx="7202">
                  <c:v>98.660869565200002</c:v>
                </c:pt>
                <c:pt idx="7203">
                  <c:v>98.817391304300003</c:v>
                </c:pt>
                <c:pt idx="7204">
                  <c:v>99.182608695699997</c:v>
                </c:pt>
                <c:pt idx="7205">
                  <c:v>99.286956521700006</c:v>
                </c:pt>
                <c:pt idx="7206">
                  <c:v>99.339130434799998</c:v>
                </c:pt>
                <c:pt idx="7207">
                  <c:v>99.252173912999993</c:v>
                </c:pt>
                <c:pt idx="7208">
                  <c:v>99.182608695699997</c:v>
                </c:pt>
                <c:pt idx="7209">
                  <c:v>99.304347826099999</c:v>
                </c:pt>
                <c:pt idx="7210">
                  <c:v>99.2695652174</c:v>
                </c:pt>
                <c:pt idx="7211">
                  <c:v>99.234782608700002</c:v>
                </c:pt>
                <c:pt idx="7212">
                  <c:v>99.1130434783</c:v>
                </c:pt>
                <c:pt idx="7213">
                  <c:v>99.026086956499995</c:v>
                </c:pt>
                <c:pt idx="7214">
                  <c:v>99.078260869600001</c:v>
                </c:pt>
                <c:pt idx="7215">
                  <c:v>99.1130434783</c:v>
                </c:pt>
                <c:pt idx="7216">
                  <c:v>99.147826086999999</c:v>
                </c:pt>
                <c:pt idx="7217">
                  <c:v>99.060869565199994</c:v>
                </c:pt>
                <c:pt idx="7218">
                  <c:v>99.147826086999999</c:v>
                </c:pt>
                <c:pt idx="7219">
                  <c:v>99.043478260900002</c:v>
                </c:pt>
                <c:pt idx="7220">
                  <c:v>99.008695652200004</c:v>
                </c:pt>
                <c:pt idx="7221">
                  <c:v>99.008695652200004</c:v>
                </c:pt>
                <c:pt idx="7222">
                  <c:v>98.782608695700006</c:v>
                </c:pt>
                <c:pt idx="7223">
                  <c:v>98.295652173899995</c:v>
                </c:pt>
                <c:pt idx="7224">
                  <c:v>96.956521739099998</c:v>
                </c:pt>
                <c:pt idx="7225">
                  <c:v>98.121739130400002</c:v>
                </c:pt>
                <c:pt idx="7226">
                  <c:v>98.956521739099998</c:v>
                </c:pt>
                <c:pt idx="7227">
                  <c:v>98.904347826099993</c:v>
                </c:pt>
                <c:pt idx="7228">
                  <c:v>98.347826087000001</c:v>
                </c:pt>
                <c:pt idx="7229">
                  <c:v>98.521739130399993</c:v>
                </c:pt>
                <c:pt idx="7230">
                  <c:v>98.452173912999996</c:v>
                </c:pt>
                <c:pt idx="7231">
                  <c:v>98.678260869599995</c:v>
                </c:pt>
                <c:pt idx="7232">
                  <c:v>98.852173913000001</c:v>
                </c:pt>
                <c:pt idx="7233">
                  <c:v>98.626086956500004</c:v>
                </c:pt>
                <c:pt idx="7234">
                  <c:v>98.8869565217</c:v>
                </c:pt>
                <c:pt idx="7235">
                  <c:v>98.8869565217</c:v>
                </c:pt>
                <c:pt idx="7236">
                  <c:v>98.765217391299998</c:v>
                </c:pt>
                <c:pt idx="7237">
                  <c:v>98.782608695700006</c:v>
                </c:pt>
                <c:pt idx="7238">
                  <c:v>98.713043478299994</c:v>
                </c:pt>
                <c:pt idx="7239">
                  <c:v>98.504347826100002</c:v>
                </c:pt>
                <c:pt idx="7240">
                  <c:v>98.782608695700006</c:v>
                </c:pt>
                <c:pt idx="7241">
                  <c:v>98.834782608699996</c:v>
                </c:pt>
                <c:pt idx="7242">
                  <c:v>98.956521739099998</c:v>
                </c:pt>
                <c:pt idx="7243">
                  <c:v>98.973913043500005</c:v>
                </c:pt>
                <c:pt idx="7244">
                  <c:v>98.973913043500005</c:v>
                </c:pt>
                <c:pt idx="7245">
                  <c:v>98.904347826099993</c:v>
                </c:pt>
                <c:pt idx="7246">
                  <c:v>98.834782608699996</c:v>
                </c:pt>
                <c:pt idx="7247">
                  <c:v>98.8869565217</c:v>
                </c:pt>
                <c:pt idx="7248">
                  <c:v>98.904347826099993</c:v>
                </c:pt>
                <c:pt idx="7249">
                  <c:v>98.991304347799996</c:v>
                </c:pt>
                <c:pt idx="7250">
                  <c:v>99.095652173900007</c:v>
                </c:pt>
                <c:pt idx="7251">
                  <c:v>99.130434782600005</c:v>
                </c:pt>
                <c:pt idx="7252">
                  <c:v>98.765217391299998</c:v>
                </c:pt>
                <c:pt idx="7253">
                  <c:v>98.817391304300003</c:v>
                </c:pt>
                <c:pt idx="7254">
                  <c:v>98.956521739099998</c:v>
                </c:pt>
                <c:pt idx="7255">
                  <c:v>99.095652173900007</c:v>
                </c:pt>
                <c:pt idx="7256">
                  <c:v>98.921739130399999</c:v>
                </c:pt>
                <c:pt idx="7257">
                  <c:v>98.956521739099998</c:v>
                </c:pt>
                <c:pt idx="7258">
                  <c:v>99.060869565199994</c:v>
                </c:pt>
                <c:pt idx="7259">
                  <c:v>99.182608695699997</c:v>
                </c:pt>
                <c:pt idx="7260">
                  <c:v>99.356521739100003</c:v>
                </c:pt>
                <c:pt idx="7261">
                  <c:v>99.234782608700002</c:v>
                </c:pt>
                <c:pt idx="7262">
                  <c:v>99.078260869600001</c:v>
                </c:pt>
                <c:pt idx="7263">
                  <c:v>99.147826086999999</c:v>
                </c:pt>
                <c:pt idx="7264">
                  <c:v>99.217391304299994</c:v>
                </c:pt>
                <c:pt idx="7265">
                  <c:v>99.286956521700006</c:v>
                </c:pt>
                <c:pt idx="7266">
                  <c:v>99.2</c:v>
                </c:pt>
                <c:pt idx="7267">
                  <c:v>98.956521739099998</c:v>
                </c:pt>
                <c:pt idx="7268">
                  <c:v>99.060869565199994</c:v>
                </c:pt>
                <c:pt idx="7269">
                  <c:v>98.504347826100002</c:v>
                </c:pt>
                <c:pt idx="7270">
                  <c:v>97.304347826099999</c:v>
                </c:pt>
                <c:pt idx="7271">
                  <c:v>98.3826086957</c:v>
                </c:pt>
                <c:pt idx="7272">
                  <c:v>99.182608695699997</c:v>
                </c:pt>
                <c:pt idx="7273">
                  <c:v>99.286956521700006</c:v>
                </c:pt>
                <c:pt idx="7274">
                  <c:v>99.182608695699997</c:v>
                </c:pt>
                <c:pt idx="7275">
                  <c:v>99.2695652174</c:v>
                </c:pt>
                <c:pt idx="7276">
                  <c:v>99.321739130400005</c:v>
                </c:pt>
                <c:pt idx="7277">
                  <c:v>99.217391304299994</c:v>
                </c:pt>
                <c:pt idx="7278">
                  <c:v>99.217391304299994</c:v>
                </c:pt>
                <c:pt idx="7279">
                  <c:v>99.078260869600001</c:v>
                </c:pt>
                <c:pt idx="7280">
                  <c:v>99.165217391300004</c:v>
                </c:pt>
                <c:pt idx="7281">
                  <c:v>99.1130434783</c:v>
                </c:pt>
                <c:pt idx="7282">
                  <c:v>99.078260869600001</c:v>
                </c:pt>
                <c:pt idx="7283">
                  <c:v>99.130434782600005</c:v>
                </c:pt>
                <c:pt idx="7284">
                  <c:v>99.095652173900007</c:v>
                </c:pt>
                <c:pt idx="7285">
                  <c:v>98.939130434800006</c:v>
                </c:pt>
                <c:pt idx="7286">
                  <c:v>98.921739130399999</c:v>
                </c:pt>
                <c:pt idx="7287">
                  <c:v>98.852173913000001</c:v>
                </c:pt>
                <c:pt idx="7288">
                  <c:v>98.713043478299994</c:v>
                </c:pt>
                <c:pt idx="7289">
                  <c:v>98.3826086957</c:v>
                </c:pt>
                <c:pt idx="7290">
                  <c:v>96.521739130399993</c:v>
                </c:pt>
                <c:pt idx="7291">
                  <c:v>98.069565217399997</c:v>
                </c:pt>
                <c:pt idx="7292">
                  <c:v>98.904347826099993</c:v>
                </c:pt>
                <c:pt idx="7293">
                  <c:v>98.782608695700006</c:v>
                </c:pt>
                <c:pt idx="7294">
                  <c:v>98.939130434800006</c:v>
                </c:pt>
                <c:pt idx="7295">
                  <c:v>99.165217391300004</c:v>
                </c:pt>
                <c:pt idx="7296">
                  <c:v>99.2695652174</c:v>
                </c:pt>
                <c:pt idx="7297">
                  <c:v>99.321739130400005</c:v>
                </c:pt>
                <c:pt idx="7298">
                  <c:v>99.304347826099999</c:v>
                </c:pt>
                <c:pt idx="7299">
                  <c:v>99.182608695699997</c:v>
                </c:pt>
                <c:pt idx="7300">
                  <c:v>99.095652173900007</c:v>
                </c:pt>
                <c:pt idx="7301">
                  <c:v>98.660869565200002</c:v>
                </c:pt>
                <c:pt idx="7302">
                  <c:v>99.008695652200004</c:v>
                </c:pt>
                <c:pt idx="7303">
                  <c:v>99.356521739100003</c:v>
                </c:pt>
                <c:pt idx="7304">
                  <c:v>99.356521739100003</c:v>
                </c:pt>
                <c:pt idx="7305">
                  <c:v>99.286956521700006</c:v>
                </c:pt>
                <c:pt idx="7306">
                  <c:v>99.2</c:v>
                </c:pt>
                <c:pt idx="7307">
                  <c:v>98.956521739099998</c:v>
                </c:pt>
                <c:pt idx="7308">
                  <c:v>98.573913043499999</c:v>
                </c:pt>
                <c:pt idx="7309">
                  <c:v>98.069565217399997</c:v>
                </c:pt>
                <c:pt idx="7310">
                  <c:v>98.956521739099998</c:v>
                </c:pt>
                <c:pt idx="7311">
                  <c:v>98.869565217399995</c:v>
                </c:pt>
                <c:pt idx="7312">
                  <c:v>98.626086956500004</c:v>
                </c:pt>
                <c:pt idx="7313">
                  <c:v>98.852173913000001</c:v>
                </c:pt>
                <c:pt idx="7314">
                  <c:v>98.921739130399999</c:v>
                </c:pt>
                <c:pt idx="7315">
                  <c:v>98.991304347799996</c:v>
                </c:pt>
                <c:pt idx="7316">
                  <c:v>98.991304347799996</c:v>
                </c:pt>
                <c:pt idx="7317">
                  <c:v>99.060869565199994</c:v>
                </c:pt>
                <c:pt idx="7318">
                  <c:v>99.095652173900007</c:v>
                </c:pt>
                <c:pt idx="7319">
                  <c:v>98.991304347799996</c:v>
                </c:pt>
                <c:pt idx="7320">
                  <c:v>98.939130434800006</c:v>
                </c:pt>
                <c:pt idx="7321">
                  <c:v>98.991304347799996</c:v>
                </c:pt>
                <c:pt idx="7322">
                  <c:v>98.991304347799996</c:v>
                </c:pt>
                <c:pt idx="7323">
                  <c:v>99.130434782600005</c:v>
                </c:pt>
                <c:pt idx="7324">
                  <c:v>99.095652173900007</c:v>
                </c:pt>
                <c:pt idx="7325">
                  <c:v>99.043478260900002</c:v>
                </c:pt>
                <c:pt idx="7326">
                  <c:v>99.147826086999999</c:v>
                </c:pt>
                <c:pt idx="7327">
                  <c:v>99.217391304299994</c:v>
                </c:pt>
                <c:pt idx="7328">
                  <c:v>99.182608695699997</c:v>
                </c:pt>
                <c:pt idx="7329">
                  <c:v>98.973913043500005</c:v>
                </c:pt>
                <c:pt idx="7330">
                  <c:v>98.956521739099998</c:v>
                </c:pt>
                <c:pt idx="7331">
                  <c:v>98.539130434800001</c:v>
                </c:pt>
                <c:pt idx="7332">
                  <c:v>98.313043478300003</c:v>
                </c:pt>
                <c:pt idx="7333">
                  <c:v>98.8</c:v>
                </c:pt>
                <c:pt idx="7334">
                  <c:v>98.678260869599995</c:v>
                </c:pt>
                <c:pt idx="7335">
                  <c:v>98.695652173900001</c:v>
                </c:pt>
                <c:pt idx="7336">
                  <c:v>98.695652173900001</c:v>
                </c:pt>
                <c:pt idx="7337">
                  <c:v>98.295652173899995</c:v>
                </c:pt>
                <c:pt idx="7338">
                  <c:v>98.191304347799999</c:v>
                </c:pt>
                <c:pt idx="7339">
                  <c:v>98.817391304300003</c:v>
                </c:pt>
                <c:pt idx="7340">
                  <c:v>98.834782608699996</c:v>
                </c:pt>
                <c:pt idx="7341">
                  <c:v>98.782608695700006</c:v>
                </c:pt>
                <c:pt idx="7342">
                  <c:v>98.904347826099993</c:v>
                </c:pt>
                <c:pt idx="7343">
                  <c:v>98.8</c:v>
                </c:pt>
                <c:pt idx="7344">
                  <c:v>98.904347826099993</c:v>
                </c:pt>
                <c:pt idx="7345">
                  <c:v>98.626086956500004</c:v>
                </c:pt>
                <c:pt idx="7346">
                  <c:v>98.591304347800005</c:v>
                </c:pt>
                <c:pt idx="7347">
                  <c:v>98.626086956500004</c:v>
                </c:pt>
                <c:pt idx="7348">
                  <c:v>98.556521739100006</c:v>
                </c:pt>
                <c:pt idx="7349">
                  <c:v>98.695652173900001</c:v>
                </c:pt>
                <c:pt idx="7350">
                  <c:v>98.7304347826</c:v>
                </c:pt>
                <c:pt idx="7351">
                  <c:v>98.591304347800005</c:v>
                </c:pt>
                <c:pt idx="7352">
                  <c:v>98.626086956500004</c:v>
                </c:pt>
                <c:pt idx="7353">
                  <c:v>98.643478260899997</c:v>
                </c:pt>
                <c:pt idx="7354">
                  <c:v>98.695652173900001</c:v>
                </c:pt>
                <c:pt idx="7355">
                  <c:v>98.521739130399993</c:v>
                </c:pt>
                <c:pt idx="7356">
                  <c:v>98.695652173900001</c:v>
                </c:pt>
                <c:pt idx="7357">
                  <c:v>98.713043478299994</c:v>
                </c:pt>
                <c:pt idx="7358">
                  <c:v>98.782608695700006</c:v>
                </c:pt>
                <c:pt idx="7359">
                  <c:v>98.8869565217</c:v>
                </c:pt>
                <c:pt idx="7360">
                  <c:v>98.852173913000001</c:v>
                </c:pt>
                <c:pt idx="7361">
                  <c:v>98.765217391299998</c:v>
                </c:pt>
                <c:pt idx="7362">
                  <c:v>98.939130434800006</c:v>
                </c:pt>
                <c:pt idx="7363">
                  <c:v>98.8869565217</c:v>
                </c:pt>
                <c:pt idx="7364">
                  <c:v>98.817391304300003</c:v>
                </c:pt>
                <c:pt idx="7365">
                  <c:v>99.078260869600001</c:v>
                </c:pt>
                <c:pt idx="7366">
                  <c:v>99.286956521700006</c:v>
                </c:pt>
                <c:pt idx="7367">
                  <c:v>99.495652173899998</c:v>
                </c:pt>
                <c:pt idx="7368">
                  <c:v>99.373913043499996</c:v>
                </c:pt>
                <c:pt idx="7369">
                  <c:v>99.426086956500001</c:v>
                </c:pt>
                <c:pt idx="7370">
                  <c:v>99.530434782599997</c:v>
                </c:pt>
                <c:pt idx="7371">
                  <c:v>99.495652173899998</c:v>
                </c:pt>
                <c:pt idx="7372">
                  <c:v>99.530434782599997</c:v>
                </c:pt>
                <c:pt idx="7373">
                  <c:v>99.443478260899994</c:v>
                </c:pt>
                <c:pt idx="7374">
                  <c:v>99.426086956500001</c:v>
                </c:pt>
                <c:pt idx="7375">
                  <c:v>99.339130434799998</c:v>
                </c:pt>
                <c:pt idx="7376">
                  <c:v>99.426086956500001</c:v>
                </c:pt>
                <c:pt idx="7377">
                  <c:v>99.356521739100003</c:v>
                </c:pt>
                <c:pt idx="7378">
                  <c:v>99.426086956500001</c:v>
                </c:pt>
                <c:pt idx="7379">
                  <c:v>99.391304347800002</c:v>
                </c:pt>
                <c:pt idx="7380">
                  <c:v>99.391304347800002</c:v>
                </c:pt>
                <c:pt idx="7381">
                  <c:v>99.408695652199995</c:v>
                </c:pt>
                <c:pt idx="7382">
                  <c:v>99.339130434799998</c:v>
                </c:pt>
                <c:pt idx="7383">
                  <c:v>99.252173912999993</c:v>
                </c:pt>
                <c:pt idx="7384">
                  <c:v>99.217391304299994</c:v>
                </c:pt>
                <c:pt idx="7385">
                  <c:v>99.060869565199994</c:v>
                </c:pt>
                <c:pt idx="7386">
                  <c:v>98.313043478300003</c:v>
                </c:pt>
                <c:pt idx="7387">
                  <c:v>97.078260869600001</c:v>
                </c:pt>
                <c:pt idx="7388">
                  <c:v>97.252173912999993</c:v>
                </c:pt>
                <c:pt idx="7389">
                  <c:v>96.191304347799999</c:v>
                </c:pt>
                <c:pt idx="7390">
                  <c:v>96.591304347800005</c:v>
                </c:pt>
                <c:pt idx="7391">
                  <c:v>98.3826086957</c:v>
                </c:pt>
                <c:pt idx="7392">
                  <c:v>99.043478260900002</c:v>
                </c:pt>
                <c:pt idx="7393">
                  <c:v>99.165217391300004</c:v>
                </c:pt>
                <c:pt idx="7394">
                  <c:v>99.1130434783</c:v>
                </c:pt>
                <c:pt idx="7395">
                  <c:v>99.217391304299994</c:v>
                </c:pt>
                <c:pt idx="7396">
                  <c:v>99.043478260900002</c:v>
                </c:pt>
                <c:pt idx="7397">
                  <c:v>99.043478260900002</c:v>
                </c:pt>
                <c:pt idx="7398">
                  <c:v>99.286956521700006</c:v>
                </c:pt>
                <c:pt idx="7399">
                  <c:v>99.078260869600001</c:v>
                </c:pt>
                <c:pt idx="7400">
                  <c:v>98.921739130399999</c:v>
                </c:pt>
                <c:pt idx="7401">
                  <c:v>98.486956521699994</c:v>
                </c:pt>
                <c:pt idx="7402">
                  <c:v>98.330434782599994</c:v>
                </c:pt>
                <c:pt idx="7403">
                  <c:v>99.095652173900007</c:v>
                </c:pt>
                <c:pt idx="7404">
                  <c:v>99.339130434799998</c:v>
                </c:pt>
                <c:pt idx="7405">
                  <c:v>99.495652173899998</c:v>
                </c:pt>
                <c:pt idx="7406">
                  <c:v>99.443478260899994</c:v>
                </c:pt>
                <c:pt idx="7407">
                  <c:v>99.339130434799998</c:v>
                </c:pt>
                <c:pt idx="7408">
                  <c:v>99.2</c:v>
                </c:pt>
                <c:pt idx="7409">
                  <c:v>99.286956521700006</c:v>
                </c:pt>
                <c:pt idx="7410">
                  <c:v>98.939130434800006</c:v>
                </c:pt>
                <c:pt idx="7411">
                  <c:v>98.747826087000007</c:v>
                </c:pt>
                <c:pt idx="7412">
                  <c:v>99.217391304299994</c:v>
                </c:pt>
                <c:pt idx="7413">
                  <c:v>99.356521739100003</c:v>
                </c:pt>
                <c:pt idx="7414">
                  <c:v>99.426086956500001</c:v>
                </c:pt>
                <c:pt idx="7415">
                  <c:v>99.443478260899994</c:v>
                </c:pt>
                <c:pt idx="7416">
                  <c:v>99.460869565199999</c:v>
                </c:pt>
                <c:pt idx="7417">
                  <c:v>99.478260869600007</c:v>
                </c:pt>
                <c:pt idx="7418">
                  <c:v>99.513043478300006</c:v>
                </c:pt>
                <c:pt idx="7419">
                  <c:v>99.634782608699993</c:v>
                </c:pt>
                <c:pt idx="7420">
                  <c:v>99.634782608699993</c:v>
                </c:pt>
                <c:pt idx="7421">
                  <c:v>99.530434782599997</c:v>
                </c:pt>
                <c:pt idx="7422">
                  <c:v>99.547826087000004</c:v>
                </c:pt>
                <c:pt idx="7423">
                  <c:v>98.817391304300003</c:v>
                </c:pt>
                <c:pt idx="7424">
                  <c:v>98.295652173899995</c:v>
                </c:pt>
                <c:pt idx="7425">
                  <c:v>98.904347826099993</c:v>
                </c:pt>
                <c:pt idx="7426">
                  <c:v>98.8</c:v>
                </c:pt>
                <c:pt idx="7427">
                  <c:v>98.869565217399995</c:v>
                </c:pt>
                <c:pt idx="7428">
                  <c:v>99.043478260900002</c:v>
                </c:pt>
                <c:pt idx="7429">
                  <c:v>98.852173913000001</c:v>
                </c:pt>
                <c:pt idx="7430">
                  <c:v>98.852173913000001</c:v>
                </c:pt>
                <c:pt idx="7431">
                  <c:v>98.539130434800001</c:v>
                </c:pt>
                <c:pt idx="7432">
                  <c:v>98.521739130399993</c:v>
                </c:pt>
                <c:pt idx="7433">
                  <c:v>98.904347826099993</c:v>
                </c:pt>
                <c:pt idx="7434">
                  <c:v>99.060869565199994</c:v>
                </c:pt>
                <c:pt idx="7435">
                  <c:v>98.939130434800006</c:v>
                </c:pt>
                <c:pt idx="7436">
                  <c:v>98.904347826099993</c:v>
                </c:pt>
                <c:pt idx="7437">
                  <c:v>99.182608695699997</c:v>
                </c:pt>
                <c:pt idx="7438">
                  <c:v>99.043478260900002</c:v>
                </c:pt>
                <c:pt idx="7439">
                  <c:v>99.078260869600001</c:v>
                </c:pt>
                <c:pt idx="7440">
                  <c:v>99.443478260899994</c:v>
                </c:pt>
                <c:pt idx="7441">
                  <c:v>99.304347826099999</c:v>
                </c:pt>
                <c:pt idx="7442">
                  <c:v>98.921739130399999</c:v>
                </c:pt>
                <c:pt idx="7443">
                  <c:v>98.852173913000001</c:v>
                </c:pt>
                <c:pt idx="7444">
                  <c:v>99.165217391300004</c:v>
                </c:pt>
                <c:pt idx="7445">
                  <c:v>99.130434782600005</c:v>
                </c:pt>
                <c:pt idx="7446">
                  <c:v>99.165217391300004</c:v>
                </c:pt>
                <c:pt idx="7447">
                  <c:v>99.356521739100003</c:v>
                </c:pt>
                <c:pt idx="7448">
                  <c:v>99.373913043499996</c:v>
                </c:pt>
                <c:pt idx="7449">
                  <c:v>99.443478260899994</c:v>
                </c:pt>
                <c:pt idx="7450">
                  <c:v>99.408695652199995</c:v>
                </c:pt>
                <c:pt idx="7451">
                  <c:v>99.443478260899994</c:v>
                </c:pt>
                <c:pt idx="7452">
                  <c:v>99.443478260899994</c:v>
                </c:pt>
                <c:pt idx="7453">
                  <c:v>99.478260869600007</c:v>
                </c:pt>
                <c:pt idx="7454">
                  <c:v>99.426086956500001</c:v>
                </c:pt>
                <c:pt idx="7455">
                  <c:v>99.513043478300006</c:v>
                </c:pt>
                <c:pt idx="7456">
                  <c:v>99.582608695700003</c:v>
                </c:pt>
                <c:pt idx="7457">
                  <c:v>99.530434782599997</c:v>
                </c:pt>
                <c:pt idx="7458">
                  <c:v>99.6</c:v>
                </c:pt>
                <c:pt idx="7459">
                  <c:v>99.6</c:v>
                </c:pt>
                <c:pt idx="7460">
                  <c:v>99.582608695700003</c:v>
                </c:pt>
                <c:pt idx="7461">
                  <c:v>99.582608695700003</c:v>
                </c:pt>
                <c:pt idx="7462">
                  <c:v>99.495652173899998</c:v>
                </c:pt>
                <c:pt idx="7463">
                  <c:v>99.2695652174</c:v>
                </c:pt>
                <c:pt idx="7464">
                  <c:v>98.956521739099998</c:v>
                </c:pt>
                <c:pt idx="7465">
                  <c:v>98.7304347826</c:v>
                </c:pt>
                <c:pt idx="7466">
                  <c:v>98.295652173899995</c:v>
                </c:pt>
                <c:pt idx="7467">
                  <c:v>99.234782608700002</c:v>
                </c:pt>
                <c:pt idx="7468">
                  <c:v>99.495652173899998</c:v>
                </c:pt>
                <c:pt idx="7469">
                  <c:v>99.704347826100005</c:v>
                </c:pt>
                <c:pt idx="7470">
                  <c:v>99.652173912999999</c:v>
                </c:pt>
                <c:pt idx="7471">
                  <c:v>99.495652173899998</c:v>
                </c:pt>
                <c:pt idx="7472">
                  <c:v>99.6173913043</c:v>
                </c:pt>
                <c:pt idx="7473">
                  <c:v>99.513043478300006</c:v>
                </c:pt>
                <c:pt idx="7474">
                  <c:v>99.339130434799998</c:v>
                </c:pt>
                <c:pt idx="7475">
                  <c:v>99.530434782599997</c:v>
                </c:pt>
                <c:pt idx="7476">
                  <c:v>99.686956521699997</c:v>
                </c:pt>
                <c:pt idx="7477">
                  <c:v>99.826086956500006</c:v>
                </c:pt>
                <c:pt idx="7478">
                  <c:v>99.878260869599998</c:v>
                </c:pt>
                <c:pt idx="7479">
                  <c:v>99.895652173900004</c:v>
                </c:pt>
                <c:pt idx="7480">
                  <c:v>99.878260869599998</c:v>
                </c:pt>
                <c:pt idx="7481">
                  <c:v>99.8434782609</c:v>
                </c:pt>
                <c:pt idx="7482">
                  <c:v>99.808695652200001</c:v>
                </c:pt>
                <c:pt idx="7483">
                  <c:v>99.773913043500002</c:v>
                </c:pt>
                <c:pt idx="7484">
                  <c:v>99.739130434800003</c:v>
                </c:pt>
                <c:pt idx="7485">
                  <c:v>99.756521739099995</c:v>
                </c:pt>
                <c:pt idx="7486">
                  <c:v>99.791304347799993</c:v>
                </c:pt>
                <c:pt idx="7487">
                  <c:v>99.739130434800003</c:v>
                </c:pt>
                <c:pt idx="7488">
                  <c:v>99.547826087000004</c:v>
                </c:pt>
                <c:pt idx="7489">
                  <c:v>99.217391304299994</c:v>
                </c:pt>
                <c:pt idx="7490">
                  <c:v>97.2695652174</c:v>
                </c:pt>
                <c:pt idx="7491">
                  <c:v>97.460869565199999</c:v>
                </c:pt>
                <c:pt idx="7492">
                  <c:v>99.495652173899998</c:v>
                </c:pt>
                <c:pt idx="7493">
                  <c:v>99.704347826100005</c:v>
                </c:pt>
                <c:pt idx="7494">
                  <c:v>99.8434782609</c:v>
                </c:pt>
                <c:pt idx="7495">
                  <c:v>99.930434782600003</c:v>
                </c:pt>
                <c:pt idx="7496">
                  <c:v>99.965217391300001</c:v>
                </c:pt>
                <c:pt idx="7497">
                  <c:v>99.982608695699994</c:v>
                </c:pt>
                <c:pt idx="7498">
                  <c:v>100.034782609</c:v>
                </c:pt>
                <c:pt idx="7499">
                  <c:v>100.017391304</c:v>
                </c:pt>
                <c:pt idx="7500">
                  <c:v>99.965217391300001</c:v>
                </c:pt>
                <c:pt idx="7501">
                  <c:v>99.982608695699994</c:v>
                </c:pt>
                <c:pt idx="7502">
                  <c:v>99.547826087000004</c:v>
                </c:pt>
                <c:pt idx="7503">
                  <c:v>99.304347826099999</c:v>
                </c:pt>
                <c:pt idx="7504">
                  <c:v>99.739130434800003</c:v>
                </c:pt>
                <c:pt idx="7505">
                  <c:v>99.826086956500006</c:v>
                </c:pt>
                <c:pt idx="7506">
                  <c:v>99.756521739099995</c:v>
                </c:pt>
                <c:pt idx="7507">
                  <c:v>99.686956521699997</c:v>
                </c:pt>
                <c:pt idx="7508">
                  <c:v>99.704347826100005</c:v>
                </c:pt>
                <c:pt idx="7509">
                  <c:v>99.739130434800003</c:v>
                </c:pt>
                <c:pt idx="7510">
                  <c:v>99.686956521699997</c:v>
                </c:pt>
                <c:pt idx="7511">
                  <c:v>99.686956521699997</c:v>
                </c:pt>
                <c:pt idx="7512">
                  <c:v>99.669565217400006</c:v>
                </c:pt>
                <c:pt idx="7513">
                  <c:v>99.565217391299996</c:v>
                </c:pt>
                <c:pt idx="7514">
                  <c:v>99.495652173899998</c:v>
                </c:pt>
                <c:pt idx="7515">
                  <c:v>99.426086956500001</c:v>
                </c:pt>
                <c:pt idx="7516">
                  <c:v>99.460869565199999</c:v>
                </c:pt>
                <c:pt idx="7517">
                  <c:v>99.304347826099999</c:v>
                </c:pt>
                <c:pt idx="7518">
                  <c:v>98.295652173899995</c:v>
                </c:pt>
                <c:pt idx="7519">
                  <c:v>97.304347826099999</c:v>
                </c:pt>
                <c:pt idx="7520">
                  <c:v>96.4</c:v>
                </c:pt>
                <c:pt idx="7521">
                  <c:v>98.208695652200007</c:v>
                </c:pt>
                <c:pt idx="7522">
                  <c:v>99.095652173900007</c:v>
                </c:pt>
                <c:pt idx="7523">
                  <c:v>99.165217391300004</c:v>
                </c:pt>
                <c:pt idx="7524">
                  <c:v>99.182608695699997</c:v>
                </c:pt>
                <c:pt idx="7525">
                  <c:v>99.165217391300004</c:v>
                </c:pt>
                <c:pt idx="7526">
                  <c:v>99.165217391300004</c:v>
                </c:pt>
                <c:pt idx="7527">
                  <c:v>99.252173912999993</c:v>
                </c:pt>
                <c:pt idx="7528">
                  <c:v>99.286956521700006</c:v>
                </c:pt>
                <c:pt idx="7529">
                  <c:v>99.217391304299994</c:v>
                </c:pt>
                <c:pt idx="7530">
                  <c:v>99.304347826099999</c:v>
                </c:pt>
                <c:pt idx="7531">
                  <c:v>99.217391304299994</c:v>
                </c:pt>
                <c:pt idx="7532">
                  <c:v>99.304347826099999</c:v>
                </c:pt>
                <c:pt idx="7533">
                  <c:v>99.443478260899994</c:v>
                </c:pt>
                <c:pt idx="7534">
                  <c:v>99.6173913043</c:v>
                </c:pt>
                <c:pt idx="7535">
                  <c:v>99.669565217400006</c:v>
                </c:pt>
                <c:pt idx="7536">
                  <c:v>99.634782608699993</c:v>
                </c:pt>
                <c:pt idx="7537">
                  <c:v>99.652173912999999</c:v>
                </c:pt>
                <c:pt idx="7538">
                  <c:v>99.686956521699997</c:v>
                </c:pt>
                <c:pt idx="7539">
                  <c:v>99.582608695700003</c:v>
                </c:pt>
                <c:pt idx="7540">
                  <c:v>99.652173912999999</c:v>
                </c:pt>
                <c:pt idx="7541">
                  <c:v>99.652173912999999</c:v>
                </c:pt>
                <c:pt idx="7542">
                  <c:v>99.6</c:v>
                </c:pt>
                <c:pt idx="7543">
                  <c:v>99.530434782599997</c:v>
                </c:pt>
                <c:pt idx="7544">
                  <c:v>99.495652173899998</c:v>
                </c:pt>
                <c:pt idx="7545">
                  <c:v>99.495652173899998</c:v>
                </c:pt>
                <c:pt idx="7546">
                  <c:v>99.426086956500001</c:v>
                </c:pt>
                <c:pt idx="7547">
                  <c:v>99.252173912999993</c:v>
                </c:pt>
                <c:pt idx="7548">
                  <c:v>99.1130434783</c:v>
                </c:pt>
                <c:pt idx="7549">
                  <c:v>99.321739130400005</c:v>
                </c:pt>
                <c:pt idx="7550">
                  <c:v>99.582608695700003</c:v>
                </c:pt>
                <c:pt idx="7551">
                  <c:v>99.686956521699997</c:v>
                </c:pt>
                <c:pt idx="7552">
                  <c:v>99.704347826100005</c:v>
                </c:pt>
                <c:pt idx="7553">
                  <c:v>99.6173913043</c:v>
                </c:pt>
                <c:pt idx="7554">
                  <c:v>99.634782608699993</c:v>
                </c:pt>
                <c:pt idx="7555">
                  <c:v>99.634782608699993</c:v>
                </c:pt>
                <c:pt idx="7556">
                  <c:v>99.565217391299996</c:v>
                </c:pt>
                <c:pt idx="7557">
                  <c:v>99.495652173899998</c:v>
                </c:pt>
                <c:pt idx="7558">
                  <c:v>99.460869565199999</c:v>
                </c:pt>
                <c:pt idx="7559">
                  <c:v>99.426086956500001</c:v>
                </c:pt>
                <c:pt idx="7560">
                  <c:v>99.391304347800002</c:v>
                </c:pt>
                <c:pt idx="7561">
                  <c:v>99.339130434799998</c:v>
                </c:pt>
                <c:pt idx="7562">
                  <c:v>99.1130434783</c:v>
                </c:pt>
                <c:pt idx="7563">
                  <c:v>98.939130434800006</c:v>
                </c:pt>
                <c:pt idx="7564">
                  <c:v>98.660869565200002</c:v>
                </c:pt>
                <c:pt idx="7565">
                  <c:v>92.660869565200002</c:v>
                </c:pt>
                <c:pt idx="7566">
                  <c:v>92.4</c:v>
                </c:pt>
                <c:pt idx="7567">
                  <c:v>98.1565217391</c:v>
                </c:pt>
                <c:pt idx="7568">
                  <c:v>98.713043478299994</c:v>
                </c:pt>
                <c:pt idx="7569">
                  <c:v>98.869565217399995</c:v>
                </c:pt>
                <c:pt idx="7570">
                  <c:v>98.678260869599995</c:v>
                </c:pt>
                <c:pt idx="7571">
                  <c:v>98.904347826099993</c:v>
                </c:pt>
                <c:pt idx="7572">
                  <c:v>98.834782608699996</c:v>
                </c:pt>
                <c:pt idx="7573">
                  <c:v>98.643478260899997</c:v>
                </c:pt>
                <c:pt idx="7574">
                  <c:v>98.921739130399999</c:v>
                </c:pt>
                <c:pt idx="7575">
                  <c:v>98.904347826099993</c:v>
                </c:pt>
                <c:pt idx="7576">
                  <c:v>98.904347826099993</c:v>
                </c:pt>
                <c:pt idx="7577">
                  <c:v>99.2</c:v>
                </c:pt>
                <c:pt idx="7578">
                  <c:v>99.304347826099999</c:v>
                </c:pt>
                <c:pt idx="7579">
                  <c:v>99.130434782600005</c:v>
                </c:pt>
                <c:pt idx="7580">
                  <c:v>99.1130434783</c:v>
                </c:pt>
                <c:pt idx="7581">
                  <c:v>99.147826086999999</c:v>
                </c:pt>
                <c:pt idx="7582">
                  <c:v>98.939130434800006</c:v>
                </c:pt>
                <c:pt idx="7583">
                  <c:v>98.904347826099993</c:v>
                </c:pt>
                <c:pt idx="7584">
                  <c:v>98.852173913000001</c:v>
                </c:pt>
                <c:pt idx="7585">
                  <c:v>99.008695652200004</c:v>
                </c:pt>
                <c:pt idx="7586">
                  <c:v>99.182608695699997</c:v>
                </c:pt>
                <c:pt idx="7587">
                  <c:v>99.043478260900002</c:v>
                </c:pt>
                <c:pt idx="7588">
                  <c:v>99.008695652200004</c:v>
                </c:pt>
                <c:pt idx="7589">
                  <c:v>98.904347826099993</c:v>
                </c:pt>
                <c:pt idx="7590">
                  <c:v>99.1130434783</c:v>
                </c:pt>
                <c:pt idx="7591">
                  <c:v>99.182608695699997</c:v>
                </c:pt>
                <c:pt idx="7592">
                  <c:v>99.060869565199994</c:v>
                </c:pt>
                <c:pt idx="7593">
                  <c:v>99.1130434783</c:v>
                </c:pt>
                <c:pt idx="7594">
                  <c:v>99.165217391300004</c:v>
                </c:pt>
                <c:pt idx="7595">
                  <c:v>99.2695652174</c:v>
                </c:pt>
                <c:pt idx="7596">
                  <c:v>99.286956521700006</c:v>
                </c:pt>
                <c:pt idx="7597">
                  <c:v>99.165217391300004</c:v>
                </c:pt>
                <c:pt idx="7598">
                  <c:v>99.321739130400005</c:v>
                </c:pt>
                <c:pt idx="7599">
                  <c:v>99.252173912999993</c:v>
                </c:pt>
                <c:pt idx="7600">
                  <c:v>99.060869565199994</c:v>
                </c:pt>
                <c:pt idx="7601">
                  <c:v>99.095652173900007</c:v>
                </c:pt>
                <c:pt idx="7602">
                  <c:v>99.095652173900007</c:v>
                </c:pt>
                <c:pt idx="7603">
                  <c:v>99.078260869600001</c:v>
                </c:pt>
                <c:pt idx="7604">
                  <c:v>98.991304347799996</c:v>
                </c:pt>
                <c:pt idx="7605">
                  <c:v>98.8</c:v>
                </c:pt>
                <c:pt idx="7606">
                  <c:v>98.765217391299998</c:v>
                </c:pt>
                <c:pt idx="7607">
                  <c:v>98.869565217399995</c:v>
                </c:pt>
                <c:pt idx="7608">
                  <c:v>98.8869565217</c:v>
                </c:pt>
                <c:pt idx="7609">
                  <c:v>98.973913043500005</c:v>
                </c:pt>
                <c:pt idx="7610">
                  <c:v>99.1130434783</c:v>
                </c:pt>
                <c:pt idx="7611">
                  <c:v>99.147826086999999</c:v>
                </c:pt>
                <c:pt idx="7612">
                  <c:v>99.356521739100003</c:v>
                </c:pt>
                <c:pt idx="7613">
                  <c:v>99.460869565199999</c:v>
                </c:pt>
                <c:pt idx="7614">
                  <c:v>99.321739130400005</c:v>
                </c:pt>
                <c:pt idx="7615">
                  <c:v>99.234782608700002</c:v>
                </c:pt>
                <c:pt idx="7616">
                  <c:v>99.182608695699997</c:v>
                </c:pt>
                <c:pt idx="7617">
                  <c:v>98.991304347799996</c:v>
                </c:pt>
                <c:pt idx="7618">
                  <c:v>98.973913043500005</c:v>
                </c:pt>
                <c:pt idx="7619">
                  <c:v>99.008695652200004</c:v>
                </c:pt>
                <c:pt idx="7620">
                  <c:v>98.956521739099998</c:v>
                </c:pt>
                <c:pt idx="7621">
                  <c:v>99.165217391300004</c:v>
                </c:pt>
                <c:pt idx="7622">
                  <c:v>99.217391304299994</c:v>
                </c:pt>
                <c:pt idx="7623">
                  <c:v>98.834782608699996</c:v>
                </c:pt>
                <c:pt idx="7624">
                  <c:v>98.295652173899995</c:v>
                </c:pt>
                <c:pt idx="7625">
                  <c:v>98.643478260899997</c:v>
                </c:pt>
                <c:pt idx="7626">
                  <c:v>98.991304347799996</c:v>
                </c:pt>
                <c:pt idx="7627">
                  <c:v>99.008695652200004</c:v>
                </c:pt>
                <c:pt idx="7628">
                  <c:v>99.165217391300004</c:v>
                </c:pt>
                <c:pt idx="7629">
                  <c:v>99.026086956499995</c:v>
                </c:pt>
                <c:pt idx="7630">
                  <c:v>99.008695652200004</c:v>
                </c:pt>
                <c:pt idx="7631">
                  <c:v>99.043478260900002</c:v>
                </c:pt>
                <c:pt idx="7632">
                  <c:v>99.043478260900002</c:v>
                </c:pt>
                <c:pt idx="7633">
                  <c:v>98.991304347799996</c:v>
                </c:pt>
                <c:pt idx="7634">
                  <c:v>98.939130434800006</c:v>
                </c:pt>
                <c:pt idx="7635">
                  <c:v>98.8869565217</c:v>
                </c:pt>
                <c:pt idx="7636">
                  <c:v>98.643478260899997</c:v>
                </c:pt>
                <c:pt idx="7637">
                  <c:v>98.678260869599995</c:v>
                </c:pt>
                <c:pt idx="7638">
                  <c:v>98.747826087000007</c:v>
                </c:pt>
                <c:pt idx="7639">
                  <c:v>98.713043478299994</c:v>
                </c:pt>
                <c:pt idx="7640">
                  <c:v>98.573913043499999</c:v>
                </c:pt>
                <c:pt idx="7641">
                  <c:v>98.591304347800005</c:v>
                </c:pt>
                <c:pt idx="7642">
                  <c:v>98.695652173900001</c:v>
                </c:pt>
                <c:pt idx="7643">
                  <c:v>98.852173913000001</c:v>
                </c:pt>
                <c:pt idx="7644">
                  <c:v>99.026086956499995</c:v>
                </c:pt>
                <c:pt idx="7645">
                  <c:v>98.904347826099993</c:v>
                </c:pt>
                <c:pt idx="7646">
                  <c:v>98.817391304300003</c:v>
                </c:pt>
                <c:pt idx="7647">
                  <c:v>99.043478260900002</c:v>
                </c:pt>
                <c:pt idx="7648">
                  <c:v>99.008695652200004</c:v>
                </c:pt>
                <c:pt idx="7649">
                  <c:v>98.973913043500005</c:v>
                </c:pt>
                <c:pt idx="7650">
                  <c:v>98.765217391299998</c:v>
                </c:pt>
                <c:pt idx="7651">
                  <c:v>98.956521739099998</c:v>
                </c:pt>
                <c:pt idx="7652">
                  <c:v>99.043478260900002</c:v>
                </c:pt>
                <c:pt idx="7653">
                  <c:v>99.026086956499995</c:v>
                </c:pt>
                <c:pt idx="7654">
                  <c:v>99.1130434783</c:v>
                </c:pt>
                <c:pt idx="7655">
                  <c:v>99.060869565199994</c:v>
                </c:pt>
                <c:pt idx="7656">
                  <c:v>99.147826086999999</c:v>
                </c:pt>
                <c:pt idx="7657">
                  <c:v>99.321739130400005</c:v>
                </c:pt>
                <c:pt idx="7658">
                  <c:v>99.234782608700002</c:v>
                </c:pt>
                <c:pt idx="7659">
                  <c:v>99.147826086999999</c:v>
                </c:pt>
                <c:pt idx="7660">
                  <c:v>98.991304347799996</c:v>
                </c:pt>
                <c:pt idx="7661">
                  <c:v>98.904347826099993</c:v>
                </c:pt>
                <c:pt idx="7662">
                  <c:v>98.973913043500005</c:v>
                </c:pt>
                <c:pt idx="7663">
                  <c:v>99.095652173900007</c:v>
                </c:pt>
                <c:pt idx="7664">
                  <c:v>99.2695652174</c:v>
                </c:pt>
                <c:pt idx="7665">
                  <c:v>99.321739130400005</c:v>
                </c:pt>
                <c:pt idx="7666">
                  <c:v>99.373913043499996</c:v>
                </c:pt>
                <c:pt idx="7667">
                  <c:v>99.391304347800002</c:v>
                </c:pt>
                <c:pt idx="7668">
                  <c:v>99.286956521700006</c:v>
                </c:pt>
                <c:pt idx="7669">
                  <c:v>99.043478260900002</c:v>
                </c:pt>
                <c:pt idx="7670">
                  <c:v>99.1130434783</c:v>
                </c:pt>
                <c:pt idx="7671">
                  <c:v>99.147826086999999</c:v>
                </c:pt>
                <c:pt idx="7672">
                  <c:v>98.904347826099993</c:v>
                </c:pt>
                <c:pt idx="7673">
                  <c:v>99.043478260900002</c:v>
                </c:pt>
                <c:pt idx="7674">
                  <c:v>99.182608695699997</c:v>
                </c:pt>
                <c:pt idx="7675">
                  <c:v>99.2</c:v>
                </c:pt>
                <c:pt idx="7676">
                  <c:v>99.008695652200004</c:v>
                </c:pt>
                <c:pt idx="7677">
                  <c:v>98.904347826099993</c:v>
                </c:pt>
                <c:pt idx="7678">
                  <c:v>98.956521739099998</c:v>
                </c:pt>
                <c:pt idx="7679">
                  <c:v>99.043478260900002</c:v>
                </c:pt>
                <c:pt idx="7680">
                  <c:v>99.182608695699997</c:v>
                </c:pt>
                <c:pt idx="7681">
                  <c:v>98.973913043500005</c:v>
                </c:pt>
                <c:pt idx="7682">
                  <c:v>98.834782608699996</c:v>
                </c:pt>
                <c:pt idx="7683">
                  <c:v>99.078260869600001</c:v>
                </c:pt>
                <c:pt idx="7684">
                  <c:v>99.165217391300004</c:v>
                </c:pt>
                <c:pt idx="7685">
                  <c:v>99.217391304299994</c:v>
                </c:pt>
                <c:pt idx="7686">
                  <c:v>99.234782608700002</c:v>
                </c:pt>
                <c:pt idx="7687">
                  <c:v>99.252173912999993</c:v>
                </c:pt>
                <c:pt idx="7688">
                  <c:v>99.043478260900002</c:v>
                </c:pt>
                <c:pt idx="7689">
                  <c:v>98.852173913000001</c:v>
                </c:pt>
                <c:pt idx="7690">
                  <c:v>98.852173913000001</c:v>
                </c:pt>
                <c:pt idx="7691">
                  <c:v>98.973913043500005</c:v>
                </c:pt>
                <c:pt idx="7692">
                  <c:v>98.539130434800001</c:v>
                </c:pt>
                <c:pt idx="7693">
                  <c:v>98.591304347800005</c:v>
                </c:pt>
                <c:pt idx="7694">
                  <c:v>98.973913043500005</c:v>
                </c:pt>
                <c:pt idx="7695">
                  <c:v>99.026086956499995</c:v>
                </c:pt>
                <c:pt idx="7696">
                  <c:v>99.1130434783</c:v>
                </c:pt>
                <c:pt idx="7697">
                  <c:v>99.060869565199994</c:v>
                </c:pt>
                <c:pt idx="7698">
                  <c:v>98.817391304300003</c:v>
                </c:pt>
                <c:pt idx="7699">
                  <c:v>98.921739130399999</c:v>
                </c:pt>
                <c:pt idx="7700">
                  <c:v>99.078260869600001</c:v>
                </c:pt>
                <c:pt idx="7701">
                  <c:v>99.008695652200004</c:v>
                </c:pt>
                <c:pt idx="7702">
                  <c:v>99.043478260900002</c:v>
                </c:pt>
                <c:pt idx="7703">
                  <c:v>98.921739130399999</c:v>
                </c:pt>
                <c:pt idx="7704">
                  <c:v>98.765217391299998</c:v>
                </c:pt>
                <c:pt idx="7705">
                  <c:v>98.643478260899997</c:v>
                </c:pt>
                <c:pt idx="7706">
                  <c:v>98.852173913000001</c:v>
                </c:pt>
                <c:pt idx="7707">
                  <c:v>98.8</c:v>
                </c:pt>
                <c:pt idx="7708">
                  <c:v>98.973913043500005</c:v>
                </c:pt>
                <c:pt idx="7709">
                  <c:v>98.939130434800006</c:v>
                </c:pt>
                <c:pt idx="7710">
                  <c:v>98.973913043500005</c:v>
                </c:pt>
                <c:pt idx="7711">
                  <c:v>98.973913043500005</c:v>
                </c:pt>
                <c:pt idx="7712">
                  <c:v>98.921739130399999</c:v>
                </c:pt>
                <c:pt idx="7713">
                  <c:v>99.026086956499995</c:v>
                </c:pt>
                <c:pt idx="7714">
                  <c:v>99.165217391300004</c:v>
                </c:pt>
                <c:pt idx="7715">
                  <c:v>99.147826086999999</c:v>
                </c:pt>
                <c:pt idx="7716">
                  <c:v>99.2</c:v>
                </c:pt>
                <c:pt idx="7717">
                  <c:v>99.182608695699997</c:v>
                </c:pt>
                <c:pt idx="7718">
                  <c:v>99.078260869600001</c:v>
                </c:pt>
                <c:pt idx="7719">
                  <c:v>99.078260869600001</c:v>
                </c:pt>
                <c:pt idx="7720">
                  <c:v>98.939130434800006</c:v>
                </c:pt>
                <c:pt idx="7721">
                  <c:v>98.556521739100006</c:v>
                </c:pt>
                <c:pt idx="7722">
                  <c:v>98.713043478299994</c:v>
                </c:pt>
                <c:pt idx="7723">
                  <c:v>98.939130434800006</c:v>
                </c:pt>
                <c:pt idx="7724">
                  <c:v>99.147826086999999</c:v>
                </c:pt>
                <c:pt idx="7725">
                  <c:v>99.286956521700006</c:v>
                </c:pt>
                <c:pt idx="7726">
                  <c:v>99.252173912999993</c:v>
                </c:pt>
                <c:pt idx="7727">
                  <c:v>99.2</c:v>
                </c:pt>
                <c:pt idx="7728">
                  <c:v>99.2</c:v>
                </c:pt>
                <c:pt idx="7729">
                  <c:v>99.043478260900002</c:v>
                </c:pt>
                <c:pt idx="7730">
                  <c:v>99.008695652200004</c:v>
                </c:pt>
                <c:pt idx="7731">
                  <c:v>99.252173912999993</c:v>
                </c:pt>
                <c:pt idx="7732">
                  <c:v>99.2</c:v>
                </c:pt>
                <c:pt idx="7733">
                  <c:v>99.304347826099999</c:v>
                </c:pt>
                <c:pt idx="7734">
                  <c:v>99.2</c:v>
                </c:pt>
                <c:pt idx="7735">
                  <c:v>99.165217391300004</c:v>
                </c:pt>
                <c:pt idx="7736">
                  <c:v>99.182608695699997</c:v>
                </c:pt>
                <c:pt idx="7737">
                  <c:v>99.060869565199994</c:v>
                </c:pt>
                <c:pt idx="7738">
                  <c:v>98.991304347799996</c:v>
                </c:pt>
                <c:pt idx="7739">
                  <c:v>98.782608695700006</c:v>
                </c:pt>
                <c:pt idx="7740">
                  <c:v>97.721739130399996</c:v>
                </c:pt>
                <c:pt idx="7741">
                  <c:v>98.191304347799999</c:v>
                </c:pt>
                <c:pt idx="7742">
                  <c:v>97.6173913043</c:v>
                </c:pt>
                <c:pt idx="7743">
                  <c:v>98.591304347800005</c:v>
                </c:pt>
                <c:pt idx="7744">
                  <c:v>98.765217391299998</c:v>
                </c:pt>
                <c:pt idx="7745">
                  <c:v>98.8869565217</c:v>
                </c:pt>
                <c:pt idx="7746">
                  <c:v>99.078260869600001</c:v>
                </c:pt>
                <c:pt idx="7747">
                  <c:v>99.1130434783</c:v>
                </c:pt>
                <c:pt idx="7748">
                  <c:v>99.130434782600005</c:v>
                </c:pt>
                <c:pt idx="7749">
                  <c:v>99.008695652200004</c:v>
                </c:pt>
                <c:pt idx="7750">
                  <c:v>98.973913043500005</c:v>
                </c:pt>
                <c:pt idx="7751">
                  <c:v>98.973913043500005</c:v>
                </c:pt>
                <c:pt idx="7752">
                  <c:v>98.991304347799996</c:v>
                </c:pt>
                <c:pt idx="7753">
                  <c:v>99.043478260900002</c:v>
                </c:pt>
                <c:pt idx="7754">
                  <c:v>98.973913043500005</c:v>
                </c:pt>
                <c:pt idx="7755">
                  <c:v>99.165217391300004</c:v>
                </c:pt>
                <c:pt idx="7756">
                  <c:v>99.234782608700002</c:v>
                </c:pt>
                <c:pt idx="7757">
                  <c:v>99.217391304299994</c:v>
                </c:pt>
                <c:pt idx="7758">
                  <c:v>99.043478260900002</c:v>
                </c:pt>
                <c:pt idx="7759">
                  <c:v>99.1130434783</c:v>
                </c:pt>
                <c:pt idx="7760">
                  <c:v>98.991304347799996</c:v>
                </c:pt>
                <c:pt idx="7761">
                  <c:v>98.904347826099993</c:v>
                </c:pt>
                <c:pt idx="7762">
                  <c:v>98.747826087000007</c:v>
                </c:pt>
                <c:pt idx="7763">
                  <c:v>98.295652173899995</c:v>
                </c:pt>
                <c:pt idx="7764">
                  <c:v>96.191304347799999</c:v>
                </c:pt>
                <c:pt idx="7765">
                  <c:v>96.539130434800001</c:v>
                </c:pt>
                <c:pt idx="7766">
                  <c:v>99.008695652200004</c:v>
                </c:pt>
                <c:pt idx="7767">
                  <c:v>98.973913043500005</c:v>
                </c:pt>
                <c:pt idx="7768">
                  <c:v>99.043478260900002</c:v>
                </c:pt>
                <c:pt idx="7769">
                  <c:v>99.182608695699997</c:v>
                </c:pt>
                <c:pt idx="7770">
                  <c:v>99.286956521700006</c:v>
                </c:pt>
                <c:pt idx="7771">
                  <c:v>99.252173912999993</c:v>
                </c:pt>
                <c:pt idx="7772">
                  <c:v>99.2695652174</c:v>
                </c:pt>
                <c:pt idx="7773">
                  <c:v>99.339130434799998</c:v>
                </c:pt>
                <c:pt idx="7774">
                  <c:v>98.573913043499999</c:v>
                </c:pt>
                <c:pt idx="7775">
                  <c:v>98.191304347799999</c:v>
                </c:pt>
                <c:pt idx="7776">
                  <c:v>98.956521739099998</c:v>
                </c:pt>
                <c:pt idx="7777">
                  <c:v>98.904347826099993</c:v>
                </c:pt>
                <c:pt idx="7778">
                  <c:v>98.643478260899997</c:v>
                </c:pt>
                <c:pt idx="7779">
                  <c:v>97.530434782599997</c:v>
                </c:pt>
                <c:pt idx="7780">
                  <c:v>97.582608695700003</c:v>
                </c:pt>
                <c:pt idx="7781">
                  <c:v>99.008695652200004</c:v>
                </c:pt>
                <c:pt idx="7782">
                  <c:v>98.921739130399999</c:v>
                </c:pt>
                <c:pt idx="7783">
                  <c:v>99.234782608700002</c:v>
                </c:pt>
                <c:pt idx="7784">
                  <c:v>99.234782608700002</c:v>
                </c:pt>
                <c:pt idx="7785">
                  <c:v>99.321739130400005</c:v>
                </c:pt>
                <c:pt idx="7786">
                  <c:v>99.286956521700006</c:v>
                </c:pt>
                <c:pt idx="7787">
                  <c:v>99.217391304299994</c:v>
                </c:pt>
                <c:pt idx="7788">
                  <c:v>99.2</c:v>
                </c:pt>
                <c:pt idx="7789">
                  <c:v>99.147826086999999</c:v>
                </c:pt>
                <c:pt idx="7790">
                  <c:v>97.895652173900004</c:v>
                </c:pt>
                <c:pt idx="7791">
                  <c:v>98.573913043499999</c:v>
                </c:pt>
                <c:pt idx="7792">
                  <c:v>98.8869565217</c:v>
                </c:pt>
                <c:pt idx="7793">
                  <c:v>99.043478260900002</c:v>
                </c:pt>
                <c:pt idx="7794">
                  <c:v>99.182608695699997</c:v>
                </c:pt>
                <c:pt idx="7795">
                  <c:v>99.252173912999993</c:v>
                </c:pt>
                <c:pt idx="7796">
                  <c:v>99.130434782600005</c:v>
                </c:pt>
                <c:pt idx="7797">
                  <c:v>99.1130434783</c:v>
                </c:pt>
                <c:pt idx="7798">
                  <c:v>99.095652173900007</c:v>
                </c:pt>
                <c:pt idx="7799">
                  <c:v>99.078260869600001</c:v>
                </c:pt>
                <c:pt idx="7800">
                  <c:v>99.078260869600001</c:v>
                </c:pt>
                <c:pt idx="7801">
                  <c:v>99.095652173900007</c:v>
                </c:pt>
                <c:pt idx="7802">
                  <c:v>99.252173912999993</c:v>
                </c:pt>
                <c:pt idx="7803">
                  <c:v>99.356521739100003</c:v>
                </c:pt>
                <c:pt idx="7804">
                  <c:v>99.304347826099999</c:v>
                </c:pt>
                <c:pt idx="7805">
                  <c:v>98.591304347800005</c:v>
                </c:pt>
                <c:pt idx="7806">
                  <c:v>98.608695652199998</c:v>
                </c:pt>
                <c:pt idx="7807">
                  <c:v>99.043478260900002</c:v>
                </c:pt>
                <c:pt idx="7808">
                  <c:v>98.956521739099998</c:v>
                </c:pt>
                <c:pt idx="7809">
                  <c:v>98.939130434800006</c:v>
                </c:pt>
                <c:pt idx="7810">
                  <c:v>99.165217391300004</c:v>
                </c:pt>
                <c:pt idx="7811">
                  <c:v>99.530434782599997</c:v>
                </c:pt>
                <c:pt idx="7812">
                  <c:v>99.6</c:v>
                </c:pt>
                <c:pt idx="7813">
                  <c:v>99.634782608699993</c:v>
                </c:pt>
                <c:pt idx="7814">
                  <c:v>99.2</c:v>
                </c:pt>
                <c:pt idx="7815">
                  <c:v>98.782608695700006</c:v>
                </c:pt>
                <c:pt idx="7816">
                  <c:v>99.547826087000004</c:v>
                </c:pt>
                <c:pt idx="7817">
                  <c:v>99.443478260899994</c:v>
                </c:pt>
                <c:pt idx="7818">
                  <c:v>99.530434782599997</c:v>
                </c:pt>
                <c:pt idx="7819">
                  <c:v>99.426086956500001</c:v>
                </c:pt>
                <c:pt idx="7820">
                  <c:v>99.339130434799998</c:v>
                </c:pt>
                <c:pt idx="7821">
                  <c:v>99.339130434799998</c:v>
                </c:pt>
                <c:pt idx="7822">
                  <c:v>99.2</c:v>
                </c:pt>
                <c:pt idx="7823">
                  <c:v>99.182608695699997</c:v>
                </c:pt>
                <c:pt idx="7824">
                  <c:v>99.165217391300004</c:v>
                </c:pt>
                <c:pt idx="7825">
                  <c:v>99.165217391300004</c:v>
                </c:pt>
                <c:pt idx="7826">
                  <c:v>99.252173912999993</c:v>
                </c:pt>
                <c:pt idx="7827">
                  <c:v>99.339130434799998</c:v>
                </c:pt>
                <c:pt idx="7828">
                  <c:v>99.356521739100003</c:v>
                </c:pt>
                <c:pt idx="7829">
                  <c:v>99.356521739100003</c:v>
                </c:pt>
                <c:pt idx="7830">
                  <c:v>99.321739130400005</c:v>
                </c:pt>
                <c:pt idx="7831">
                  <c:v>99.426086956500001</c:v>
                </c:pt>
                <c:pt idx="7832">
                  <c:v>99.252173912999993</c:v>
                </c:pt>
                <c:pt idx="7833">
                  <c:v>99.321739130400005</c:v>
                </c:pt>
                <c:pt idx="7834">
                  <c:v>99.286956521700006</c:v>
                </c:pt>
                <c:pt idx="7835">
                  <c:v>99.095652173900007</c:v>
                </c:pt>
                <c:pt idx="7836">
                  <c:v>98.904347826099993</c:v>
                </c:pt>
                <c:pt idx="7837">
                  <c:v>98.608695652199998</c:v>
                </c:pt>
                <c:pt idx="7838">
                  <c:v>96.660869565200002</c:v>
                </c:pt>
                <c:pt idx="7839">
                  <c:v>95.965217391300001</c:v>
                </c:pt>
                <c:pt idx="7840">
                  <c:v>98.817391304300003</c:v>
                </c:pt>
                <c:pt idx="7841">
                  <c:v>98.991304347799996</c:v>
                </c:pt>
                <c:pt idx="7842">
                  <c:v>99.182608695699997</c:v>
                </c:pt>
                <c:pt idx="7843">
                  <c:v>99.2695652174</c:v>
                </c:pt>
                <c:pt idx="7844">
                  <c:v>99.2695652174</c:v>
                </c:pt>
                <c:pt idx="7845">
                  <c:v>99.321739130400005</c:v>
                </c:pt>
                <c:pt idx="7846">
                  <c:v>99.147826086999999</c:v>
                </c:pt>
                <c:pt idx="7847">
                  <c:v>98.904347826099993</c:v>
                </c:pt>
                <c:pt idx="7848">
                  <c:v>99.165217391300004</c:v>
                </c:pt>
                <c:pt idx="7849">
                  <c:v>99.339130434799998</c:v>
                </c:pt>
                <c:pt idx="7850">
                  <c:v>99.234782608700002</c:v>
                </c:pt>
                <c:pt idx="7851">
                  <c:v>99.304347826099999</c:v>
                </c:pt>
                <c:pt idx="7852">
                  <c:v>99.2695652174</c:v>
                </c:pt>
                <c:pt idx="7853">
                  <c:v>99.478260869600007</c:v>
                </c:pt>
                <c:pt idx="7854">
                  <c:v>99.478260869600007</c:v>
                </c:pt>
                <c:pt idx="7855">
                  <c:v>99.582608695700003</c:v>
                </c:pt>
                <c:pt idx="7856">
                  <c:v>99.565217391299996</c:v>
                </c:pt>
                <c:pt idx="7857">
                  <c:v>99.356521739100003</c:v>
                </c:pt>
                <c:pt idx="7858">
                  <c:v>99.182608695699997</c:v>
                </c:pt>
                <c:pt idx="7859">
                  <c:v>99.026086956499995</c:v>
                </c:pt>
                <c:pt idx="7860">
                  <c:v>99.426086956500001</c:v>
                </c:pt>
                <c:pt idx="7861">
                  <c:v>99.339130434799998</c:v>
                </c:pt>
                <c:pt idx="7862">
                  <c:v>99.2695652174</c:v>
                </c:pt>
                <c:pt idx="7863">
                  <c:v>99.304347826099999</c:v>
                </c:pt>
                <c:pt idx="7864">
                  <c:v>99.478260869600007</c:v>
                </c:pt>
                <c:pt idx="7865">
                  <c:v>99.356521739100003</c:v>
                </c:pt>
                <c:pt idx="7866">
                  <c:v>99.408695652199995</c:v>
                </c:pt>
                <c:pt idx="7867">
                  <c:v>99.356521739100003</c:v>
                </c:pt>
                <c:pt idx="7868">
                  <c:v>99.408695652199995</c:v>
                </c:pt>
                <c:pt idx="7869">
                  <c:v>99.408695652199995</c:v>
                </c:pt>
                <c:pt idx="7870">
                  <c:v>99.147826086999999</c:v>
                </c:pt>
                <c:pt idx="7871">
                  <c:v>99.2</c:v>
                </c:pt>
                <c:pt idx="7872">
                  <c:v>99.043478260900002</c:v>
                </c:pt>
                <c:pt idx="7873">
                  <c:v>98.869565217399995</c:v>
                </c:pt>
                <c:pt idx="7874">
                  <c:v>98.904347826099993</c:v>
                </c:pt>
                <c:pt idx="7875">
                  <c:v>98.834782608699996</c:v>
                </c:pt>
                <c:pt idx="7876">
                  <c:v>98.556521739100006</c:v>
                </c:pt>
                <c:pt idx="7877">
                  <c:v>98.434782608700004</c:v>
                </c:pt>
                <c:pt idx="7878">
                  <c:v>98.295652173899995</c:v>
                </c:pt>
                <c:pt idx="7879">
                  <c:v>98.347826087000001</c:v>
                </c:pt>
                <c:pt idx="7880">
                  <c:v>98.191304347799999</c:v>
                </c:pt>
                <c:pt idx="7881">
                  <c:v>97.913043478299997</c:v>
                </c:pt>
                <c:pt idx="7882">
                  <c:v>98.104347826099996</c:v>
                </c:pt>
                <c:pt idx="7883">
                  <c:v>98.417391304299997</c:v>
                </c:pt>
                <c:pt idx="7884">
                  <c:v>98.3826086957</c:v>
                </c:pt>
                <c:pt idx="7885">
                  <c:v>98.521739130399993</c:v>
                </c:pt>
                <c:pt idx="7886">
                  <c:v>98.643478260899997</c:v>
                </c:pt>
                <c:pt idx="7887">
                  <c:v>98.817391304300003</c:v>
                </c:pt>
                <c:pt idx="7888">
                  <c:v>98.834782608699996</c:v>
                </c:pt>
                <c:pt idx="7889">
                  <c:v>98.991304347799996</c:v>
                </c:pt>
                <c:pt idx="7890">
                  <c:v>99.304347826099999</c:v>
                </c:pt>
                <c:pt idx="7891">
                  <c:v>99.756521739099995</c:v>
                </c:pt>
                <c:pt idx="7892">
                  <c:v>99.791304347799993</c:v>
                </c:pt>
                <c:pt idx="7893">
                  <c:v>99.808695652200001</c:v>
                </c:pt>
                <c:pt idx="7894">
                  <c:v>99.739130434800003</c:v>
                </c:pt>
                <c:pt idx="7895">
                  <c:v>99.634782608699993</c:v>
                </c:pt>
                <c:pt idx="7896">
                  <c:v>99.634782608699993</c:v>
                </c:pt>
                <c:pt idx="7897">
                  <c:v>99.652173912999999</c:v>
                </c:pt>
                <c:pt idx="7898">
                  <c:v>99.582608695700003</c:v>
                </c:pt>
                <c:pt idx="7899">
                  <c:v>99.739130434800003</c:v>
                </c:pt>
                <c:pt idx="7900">
                  <c:v>99.686956521699997</c:v>
                </c:pt>
                <c:pt idx="7901">
                  <c:v>99.565217391299996</c:v>
                </c:pt>
                <c:pt idx="7902">
                  <c:v>99.391304347800002</c:v>
                </c:pt>
                <c:pt idx="7903">
                  <c:v>99.217391304299994</c:v>
                </c:pt>
                <c:pt idx="7904">
                  <c:v>99.078260869600001</c:v>
                </c:pt>
                <c:pt idx="7905">
                  <c:v>98.956521739099998</c:v>
                </c:pt>
                <c:pt idx="7906">
                  <c:v>98.713043478299994</c:v>
                </c:pt>
                <c:pt idx="7907">
                  <c:v>98.3826086957</c:v>
                </c:pt>
                <c:pt idx="7908">
                  <c:v>98.069565217399997</c:v>
                </c:pt>
                <c:pt idx="7909">
                  <c:v>97.373913043499996</c:v>
                </c:pt>
                <c:pt idx="7910">
                  <c:v>94.086956521700003</c:v>
                </c:pt>
                <c:pt idx="7911">
                  <c:v>93.739130434800003</c:v>
                </c:pt>
                <c:pt idx="7912">
                  <c:v>97.443478260899994</c:v>
                </c:pt>
                <c:pt idx="7913">
                  <c:v>99.286956521700006</c:v>
                </c:pt>
                <c:pt idx="7914">
                  <c:v>99.530434782599997</c:v>
                </c:pt>
                <c:pt idx="7915">
                  <c:v>99.686956521699997</c:v>
                </c:pt>
                <c:pt idx="7916">
                  <c:v>99.878260869599998</c:v>
                </c:pt>
                <c:pt idx="7917">
                  <c:v>99.826086956500006</c:v>
                </c:pt>
                <c:pt idx="7918">
                  <c:v>99.878260869599998</c:v>
                </c:pt>
                <c:pt idx="7919">
                  <c:v>99.895652173900004</c:v>
                </c:pt>
                <c:pt idx="7920">
                  <c:v>99.982608695699994</c:v>
                </c:pt>
                <c:pt idx="7921">
                  <c:v>99.947826086999996</c:v>
                </c:pt>
                <c:pt idx="7922">
                  <c:v>99.826086956500006</c:v>
                </c:pt>
                <c:pt idx="7923">
                  <c:v>99.8434782609</c:v>
                </c:pt>
                <c:pt idx="7924">
                  <c:v>99.704347826100005</c:v>
                </c:pt>
                <c:pt idx="7925">
                  <c:v>99.669565217400006</c:v>
                </c:pt>
                <c:pt idx="7926">
                  <c:v>99.652173912999999</c:v>
                </c:pt>
                <c:pt idx="7927">
                  <c:v>99.686956521699997</c:v>
                </c:pt>
                <c:pt idx="7928">
                  <c:v>99.356521739100003</c:v>
                </c:pt>
                <c:pt idx="7929">
                  <c:v>99.913043478299997</c:v>
                </c:pt>
                <c:pt idx="7930">
                  <c:v>101.147826087</c:v>
                </c:pt>
                <c:pt idx="7931">
                  <c:v>101.23478260900001</c:v>
                </c:pt>
                <c:pt idx="7932">
                  <c:v>101.286956522</c:v>
                </c:pt>
                <c:pt idx="7933">
                  <c:v>101.26956521699999</c:v>
                </c:pt>
                <c:pt idx="7934">
                  <c:v>101.286956522</c:v>
                </c:pt>
                <c:pt idx="7935">
                  <c:v>101.060869565</c:v>
                </c:pt>
                <c:pt idx="7936">
                  <c:v>101.026086957</c:v>
                </c:pt>
                <c:pt idx="7937">
                  <c:v>100.76521739099999</c:v>
                </c:pt>
                <c:pt idx="7938">
                  <c:v>100.695652174</c:v>
                </c:pt>
                <c:pt idx="7939">
                  <c:v>99.8434782609</c:v>
                </c:pt>
                <c:pt idx="7940">
                  <c:v>98.834782608699996</c:v>
                </c:pt>
                <c:pt idx="7941">
                  <c:v>99.2</c:v>
                </c:pt>
                <c:pt idx="7942">
                  <c:v>99.026086956499995</c:v>
                </c:pt>
                <c:pt idx="7943">
                  <c:v>98.834782608699996</c:v>
                </c:pt>
                <c:pt idx="7944">
                  <c:v>99.078260869600001</c:v>
                </c:pt>
                <c:pt idx="7945">
                  <c:v>98.330434782599994</c:v>
                </c:pt>
                <c:pt idx="7946">
                  <c:v>98.017391304300006</c:v>
                </c:pt>
                <c:pt idx="7947">
                  <c:v>98.852173913000001</c:v>
                </c:pt>
                <c:pt idx="7948">
                  <c:v>98.8869565217</c:v>
                </c:pt>
                <c:pt idx="7949">
                  <c:v>98.869565217399995</c:v>
                </c:pt>
                <c:pt idx="7950">
                  <c:v>98.973913043500005</c:v>
                </c:pt>
                <c:pt idx="7951">
                  <c:v>98.956521739099998</c:v>
                </c:pt>
                <c:pt idx="7952">
                  <c:v>99.1130434783</c:v>
                </c:pt>
                <c:pt idx="7953">
                  <c:v>98.8869565217</c:v>
                </c:pt>
                <c:pt idx="7954">
                  <c:v>98.8869565217</c:v>
                </c:pt>
                <c:pt idx="7955">
                  <c:v>99.286956521700006</c:v>
                </c:pt>
                <c:pt idx="7956">
                  <c:v>99.565217391299996</c:v>
                </c:pt>
                <c:pt idx="7957">
                  <c:v>99.443478260899994</c:v>
                </c:pt>
                <c:pt idx="7958">
                  <c:v>99.426086956500001</c:v>
                </c:pt>
                <c:pt idx="7959">
                  <c:v>99.2695652174</c:v>
                </c:pt>
                <c:pt idx="7960">
                  <c:v>98.904347826099993</c:v>
                </c:pt>
                <c:pt idx="7961">
                  <c:v>98.782608695700006</c:v>
                </c:pt>
                <c:pt idx="7962">
                  <c:v>99.1130434783</c:v>
                </c:pt>
                <c:pt idx="7963">
                  <c:v>99.095652173900007</c:v>
                </c:pt>
                <c:pt idx="7964">
                  <c:v>99.078260869600001</c:v>
                </c:pt>
                <c:pt idx="7965">
                  <c:v>99.2695652174</c:v>
                </c:pt>
                <c:pt idx="7966">
                  <c:v>99.460869565199999</c:v>
                </c:pt>
                <c:pt idx="7967">
                  <c:v>99.704347826100005</c:v>
                </c:pt>
                <c:pt idx="7968">
                  <c:v>99.704347826100005</c:v>
                </c:pt>
                <c:pt idx="7969">
                  <c:v>99.6</c:v>
                </c:pt>
                <c:pt idx="7970">
                  <c:v>99.495652173899998</c:v>
                </c:pt>
                <c:pt idx="7971">
                  <c:v>99.321739130400005</c:v>
                </c:pt>
                <c:pt idx="7972">
                  <c:v>98.973913043500005</c:v>
                </c:pt>
                <c:pt idx="7973">
                  <c:v>99.6173913043</c:v>
                </c:pt>
                <c:pt idx="7974">
                  <c:v>99.686956521699997</c:v>
                </c:pt>
                <c:pt idx="7975">
                  <c:v>99.547826087000004</c:v>
                </c:pt>
                <c:pt idx="7976">
                  <c:v>98.7304347826</c:v>
                </c:pt>
                <c:pt idx="7977">
                  <c:v>98.904347826099993</c:v>
                </c:pt>
                <c:pt idx="7978">
                  <c:v>99.373913043499996</c:v>
                </c:pt>
                <c:pt idx="7979">
                  <c:v>99.252173912999993</c:v>
                </c:pt>
                <c:pt idx="7980">
                  <c:v>99.373913043499996</c:v>
                </c:pt>
                <c:pt idx="7981">
                  <c:v>99.443478260899994</c:v>
                </c:pt>
                <c:pt idx="7982">
                  <c:v>99.304347826099999</c:v>
                </c:pt>
                <c:pt idx="7983">
                  <c:v>99.147826086999999</c:v>
                </c:pt>
                <c:pt idx="7984">
                  <c:v>99.408695652199995</c:v>
                </c:pt>
                <c:pt idx="7985">
                  <c:v>99.460869565199999</c:v>
                </c:pt>
                <c:pt idx="7986">
                  <c:v>99.234782608700002</c:v>
                </c:pt>
                <c:pt idx="7987">
                  <c:v>99.234782608700002</c:v>
                </c:pt>
                <c:pt idx="7988">
                  <c:v>99.217391304299994</c:v>
                </c:pt>
                <c:pt idx="7989">
                  <c:v>99.234782608700002</c:v>
                </c:pt>
                <c:pt idx="7990">
                  <c:v>99.217391304299994</c:v>
                </c:pt>
                <c:pt idx="7991">
                  <c:v>98.991304347799996</c:v>
                </c:pt>
                <c:pt idx="7992">
                  <c:v>97.965217391300001</c:v>
                </c:pt>
                <c:pt idx="7993">
                  <c:v>97.930434782600003</c:v>
                </c:pt>
                <c:pt idx="7994">
                  <c:v>99.078260869600001</c:v>
                </c:pt>
                <c:pt idx="7995">
                  <c:v>99.2695652174</c:v>
                </c:pt>
                <c:pt idx="7996">
                  <c:v>99.391304347800002</c:v>
                </c:pt>
                <c:pt idx="7997">
                  <c:v>99.478260869600007</c:v>
                </c:pt>
                <c:pt idx="7998">
                  <c:v>99.704347826100005</c:v>
                </c:pt>
                <c:pt idx="7999">
                  <c:v>99.773913043500002</c:v>
                </c:pt>
                <c:pt idx="8000">
                  <c:v>99.669565217400006</c:v>
                </c:pt>
                <c:pt idx="8001">
                  <c:v>99.6</c:v>
                </c:pt>
                <c:pt idx="8002">
                  <c:v>99.1130434783</c:v>
                </c:pt>
                <c:pt idx="8003">
                  <c:v>99.547826087000004</c:v>
                </c:pt>
                <c:pt idx="8004">
                  <c:v>99.426086956500001</c:v>
                </c:pt>
                <c:pt idx="8005">
                  <c:v>99.513043478300006</c:v>
                </c:pt>
                <c:pt idx="8006">
                  <c:v>99.443478260899994</c:v>
                </c:pt>
                <c:pt idx="8007">
                  <c:v>99.356521739100003</c:v>
                </c:pt>
                <c:pt idx="8008">
                  <c:v>99.304347826099999</c:v>
                </c:pt>
                <c:pt idx="8009">
                  <c:v>98.713043478299994</c:v>
                </c:pt>
                <c:pt idx="8010">
                  <c:v>98.295652173899995</c:v>
                </c:pt>
                <c:pt idx="8011">
                  <c:v>99.321739130400005</c:v>
                </c:pt>
                <c:pt idx="8012">
                  <c:v>99.443478260899994</c:v>
                </c:pt>
                <c:pt idx="8013">
                  <c:v>99.373913043499996</c:v>
                </c:pt>
                <c:pt idx="8014">
                  <c:v>99.478260869600007</c:v>
                </c:pt>
                <c:pt idx="8015">
                  <c:v>99.356521739100003</c:v>
                </c:pt>
                <c:pt idx="8016">
                  <c:v>99.426086956500001</c:v>
                </c:pt>
                <c:pt idx="8017">
                  <c:v>99.495652173899998</c:v>
                </c:pt>
                <c:pt idx="8018">
                  <c:v>99.495652173899998</c:v>
                </c:pt>
                <c:pt idx="8019">
                  <c:v>99.426086956500001</c:v>
                </c:pt>
                <c:pt idx="8020">
                  <c:v>99.460869565199999</c:v>
                </c:pt>
                <c:pt idx="8021">
                  <c:v>99.356521739100003</c:v>
                </c:pt>
                <c:pt idx="8022">
                  <c:v>99.252173912999993</c:v>
                </c:pt>
                <c:pt idx="8023">
                  <c:v>99.339130434799998</c:v>
                </c:pt>
                <c:pt idx="8024">
                  <c:v>99.2695652174</c:v>
                </c:pt>
                <c:pt idx="8025">
                  <c:v>99.339130434799998</c:v>
                </c:pt>
                <c:pt idx="8026">
                  <c:v>99.356521739100003</c:v>
                </c:pt>
                <c:pt idx="8027">
                  <c:v>99.252173912999993</c:v>
                </c:pt>
                <c:pt idx="8028">
                  <c:v>99.2695652174</c:v>
                </c:pt>
                <c:pt idx="8029">
                  <c:v>99.391304347800002</c:v>
                </c:pt>
                <c:pt idx="8030">
                  <c:v>99.495652173899998</c:v>
                </c:pt>
                <c:pt idx="8031">
                  <c:v>99.478260869600007</c:v>
                </c:pt>
                <c:pt idx="8032">
                  <c:v>99.443478260899994</c:v>
                </c:pt>
                <c:pt idx="8033">
                  <c:v>99.356521739100003</c:v>
                </c:pt>
                <c:pt idx="8034">
                  <c:v>99.286956521700006</c:v>
                </c:pt>
                <c:pt idx="8035">
                  <c:v>99.286956521700006</c:v>
                </c:pt>
                <c:pt idx="8036">
                  <c:v>99.339130434799998</c:v>
                </c:pt>
                <c:pt idx="8037">
                  <c:v>99.2695652174</c:v>
                </c:pt>
                <c:pt idx="8038">
                  <c:v>99.460869565199999</c:v>
                </c:pt>
                <c:pt idx="8039">
                  <c:v>99.408695652199995</c:v>
                </c:pt>
                <c:pt idx="8040">
                  <c:v>99.217391304299994</c:v>
                </c:pt>
                <c:pt idx="8041">
                  <c:v>99.182608695699997</c:v>
                </c:pt>
                <c:pt idx="8042">
                  <c:v>99.147826086999999</c:v>
                </c:pt>
                <c:pt idx="8043">
                  <c:v>99.286956521700006</c:v>
                </c:pt>
                <c:pt idx="8044">
                  <c:v>99.217391304299994</c:v>
                </c:pt>
                <c:pt idx="8045">
                  <c:v>99.217391304299994</c:v>
                </c:pt>
                <c:pt idx="8046">
                  <c:v>99.1130434783</c:v>
                </c:pt>
                <c:pt idx="8047">
                  <c:v>99.130434782600005</c:v>
                </c:pt>
                <c:pt idx="8048">
                  <c:v>99.026086956499995</c:v>
                </c:pt>
                <c:pt idx="8049">
                  <c:v>98.904347826099993</c:v>
                </c:pt>
                <c:pt idx="8050">
                  <c:v>98.939130434800006</c:v>
                </c:pt>
                <c:pt idx="8051">
                  <c:v>98.973913043500005</c:v>
                </c:pt>
                <c:pt idx="8052">
                  <c:v>98.869565217399995</c:v>
                </c:pt>
                <c:pt idx="8053">
                  <c:v>98.921739130399999</c:v>
                </c:pt>
                <c:pt idx="8054">
                  <c:v>98.956521739099998</c:v>
                </c:pt>
                <c:pt idx="8055">
                  <c:v>98.747826087000007</c:v>
                </c:pt>
                <c:pt idx="8056">
                  <c:v>98.591304347800005</c:v>
                </c:pt>
                <c:pt idx="8057">
                  <c:v>98.713043478299994</c:v>
                </c:pt>
                <c:pt idx="8058">
                  <c:v>98.8</c:v>
                </c:pt>
                <c:pt idx="8059">
                  <c:v>98.678260869599995</c:v>
                </c:pt>
                <c:pt idx="8060">
                  <c:v>98.7304347826</c:v>
                </c:pt>
                <c:pt idx="8061">
                  <c:v>98.765217391299998</c:v>
                </c:pt>
                <c:pt idx="8062">
                  <c:v>98.7304347826</c:v>
                </c:pt>
                <c:pt idx="8063">
                  <c:v>99.008695652200004</c:v>
                </c:pt>
                <c:pt idx="8064">
                  <c:v>99.026086956499995</c:v>
                </c:pt>
                <c:pt idx="8065">
                  <c:v>99.026086956499995</c:v>
                </c:pt>
                <c:pt idx="8066">
                  <c:v>98.347826087000001</c:v>
                </c:pt>
                <c:pt idx="8067">
                  <c:v>98.086956521700003</c:v>
                </c:pt>
                <c:pt idx="8068">
                  <c:v>98.713043478299994</c:v>
                </c:pt>
                <c:pt idx="8069">
                  <c:v>98.782608695700006</c:v>
                </c:pt>
                <c:pt idx="8070">
                  <c:v>98.834782608699996</c:v>
                </c:pt>
                <c:pt idx="8071">
                  <c:v>98.8869565217</c:v>
                </c:pt>
                <c:pt idx="8072">
                  <c:v>98.869565217399995</c:v>
                </c:pt>
                <c:pt idx="8073">
                  <c:v>98.678260869599995</c:v>
                </c:pt>
                <c:pt idx="8074">
                  <c:v>98.7304347826</c:v>
                </c:pt>
                <c:pt idx="8075">
                  <c:v>98.713043478299994</c:v>
                </c:pt>
                <c:pt idx="8076">
                  <c:v>98.973913043500005</c:v>
                </c:pt>
                <c:pt idx="8077">
                  <c:v>98.991304347799996</c:v>
                </c:pt>
                <c:pt idx="8078">
                  <c:v>98.817391304300003</c:v>
                </c:pt>
                <c:pt idx="8079">
                  <c:v>98.904347826099993</c:v>
                </c:pt>
                <c:pt idx="8080">
                  <c:v>98.869565217399995</c:v>
                </c:pt>
                <c:pt idx="8081">
                  <c:v>98.869565217399995</c:v>
                </c:pt>
                <c:pt idx="8082">
                  <c:v>99.095652173900007</c:v>
                </c:pt>
                <c:pt idx="8083">
                  <c:v>98.956521739099998</c:v>
                </c:pt>
                <c:pt idx="8084">
                  <c:v>98.834782608699996</c:v>
                </c:pt>
                <c:pt idx="8085">
                  <c:v>98.8869565217</c:v>
                </c:pt>
                <c:pt idx="8086">
                  <c:v>98.869565217399995</c:v>
                </c:pt>
                <c:pt idx="8087">
                  <c:v>98.695652173900001</c:v>
                </c:pt>
                <c:pt idx="8088">
                  <c:v>98.852173913000001</c:v>
                </c:pt>
                <c:pt idx="8089">
                  <c:v>99.060869565199994</c:v>
                </c:pt>
                <c:pt idx="8090">
                  <c:v>99.026086956499995</c:v>
                </c:pt>
                <c:pt idx="8091">
                  <c:v>98.956521739099998</c:v>
                </c:pt>
                <c:pt idx="8092">
                  <c:v>98.939130434800006</c:v>
                </c:pt>
                <c:pt idx="8093">
                  <c:v>98.904347826099993</c:v>
                </c:pt>
                <c:pt idx="8094">
                  <c:v>98.904347826099993</c:v>
                </c:pt>
                <c:pt idx="8095">
                  <c:v>98.695652173900001</c:v>
                </c:pt>
                <c:pt idx="8096">
                  <c:v>97.321739130400005</c:v>
                </c:pt>
                <c:pt idx="8097">
                  <c:v>97.634782608699993</c:v>
                </c:pt>
                <c:pt idx="8098">
                  <c:v>98.452173912999996</c:v>
                </c:pt>
                <c:pt idx="8099">
                  <c:v>98.556521739100006</c:v>
                </c:pt>
                <c:pt idx="8100">
                  <c:v>98.521739130399993</c:v>
                </c:pt>
                <c:pt idx="8101">
                  <c:v>98.434782608700004</c:v>
                </c:pt>
                <c:pt idx="8102">
                  <c:v>98.4</c:v>
                </c:pt>
                <c:pt idx="8103">
                  <c:v>98.330434782599994</c:v>
                </c:pt>
                <c:pt idx="8104">
                  <c:v>98.417391304299997</c:v>
                </c:pt>
                <c:pt idx="8105">
                  <c:v>98.452173912999996</c:v>
                </c:pt>
                <c:pt idx="8106">
                  <c:v>98.330434782599994</c:v>
                </c:pt>
                <c:pt idx="8107">
                  <c:v>98.191304347799999</c:v>
                </c:pt>
                <c:pt idx="8108">
                  <c:v>98.052173913000004</c:v>
                </c:pt>
                <c:pt idx="8109">
                  <c:v>98.208695652200007</c:v>
                </c:pt>
                <c:pt idx="8110">
                  <c:v>98.295652173899995</c:v>
                </c:pt>
                <c:pt idx="8111">
                  <c:v>98.330434782599994</c:v>
                </c:pt>
                <c:pt idx="8112">
                  <c:v>98.086956521700003</c:v>
                </c:pt>
                <c:pt idx="8113">
                  <c:v>98.069565217399997</c:v>
                </c:pt>
                <c:pt idx="8114">
                  <c:v>98.034782608699999</c:v>
                </c:pt>
                <c:pt idx="8115">
                  <c:v>98.034782608699999</c:v>
                </c:pt>
                <c:pt idx="8116">
                  <c:v>98.086956521700003</c:v>
                </c:pt>
                <c:pt idx="8117">
                  <c:v>97.860869565200005</c:v>
                </c:pt>
                <c:pt idx="8118">
                  <c:v>97.913043478299997</c:v>
                </c:pt>
                <c:pt idx="8119">
                  <c:v>98.052173913000004</c:v>
                </c:pt>
                <c:pt idx="8120">
                  <c:v>97.965217391300001</c:v>
                </c:pt>
                <c:pt idx="8121">
                  <c:v>97.930434782600003</c:v>
                </c:pt>
                <c:pt idx="8122">
                  <c:v>98.1565217391</c:v>
                </c:pt>
                <c:pt idx="8123">
                  <c:v>98.104347826099996</c:v>
                </c:pt>
                <c:pt idx="8124">
                  <c:v>97.947826086999996</c:v>
                </c:pt>
                <c:pt idx="8125">
                  <c:v>98.017391304300006</c:v>
                </c:pt>
                <c:pt idx="8126">
                  <c:v>98.086956521700003</c:v>
                </c:pt>
                <c:pt idx="8127">
                  <c:v>98.191304347799999</c:v>
                </c:pt>
                <c:pt idx="8128">
                  <c:v>98.086956521700003</c:v>
                </c:pt>
                <c:pt idx="8129">
                  <c:v>98.104347826099996</c:v>
                </c:pt>
                <c:pt idx="8130">
                  <c:v>97.913043478299997</c:v>
                </c:pt>
                <c:pt idx="8131">
                  <c:v>97.704347826100005</c:v>
                </c:pt>
                <c:pt idx="8132">
                  <c:v>97.826086956500006</c:v>
                </c:pt>
                <c:pt idx="8133">
                  <c:v>97.686956521699997</c:v>
                </c:pt>
                <c:pt idx="8134">
                  <c:v>97.895652173900004</c:v>
                </c:pt>
                <c:pt idx="8135">
                  <c:v>97.982608695699994</c:v>
                </c:pt>
                <c:pt idx="8136">
                  <c:v>97.878260869599998</c:v>
                </c:pt>
                <c:pt idx="8137">
                  <c:v>97.947826086999996</c:v>
                </c:pt>
                <c:pt idx="8138">
                  <c:v>98.121739130400002</c:v>
                </c:pt>
                <c:pt idx="8139">
                  <c:v>98.069565217399997</c:v>
                </c:pt>
                <c:pt idx="8140">
                  <c:v>98.034782608699999</c:v>
                </c:pt>
                <c:pt idx="8141">
                  <c:v>98.330434782599994</c:v>
                </c:pt>
                <c:pt idx="8142">
                  <c:v>98.313043478300003</c:v>
                </c:pt>
                <c:pt idx="8143">
                  <c:v>98.330434782599994</c:v>
                </c:pt>
                <c:pt idx="8144">
                  <c:v>98.434782608700004</c:v>
                </c:pt>
                <c:pt idx="8145">
                  <c:v>98.573913043499999</c:v>
                </c:pt>
                <c:pt idx="8146">
                  <c:v>98.347826087000001</c:v>
                </c:pt>
                <c:pt idx="8147">
                  <c:v>98.573913043499999</c:v>
                </c:pt>
                <c:pt idx="8148">
                  <c:v>98.626086956500004</c:v>
                </c:pt>
                <c:pt idx="8149">
                  <c:v>98.452173912999996</c:v>
                </c:pt>
                <c:pt idx="8150">
                  <c:v>98.591304347800005</c:v>
                </c:pt>
                <c:pt idx="8151">
                  <c:v>98.452173912999996</c:v>
                </c:pt>
                <c:pt idx="8152">
                  <c:v>98.521739130399993</c:v>
                </c:pt>
                <c:pt idx="8153">
                  <c:v>98.626086956500004</c:v>
                </c:pt>
                <c:pt idx="8154">
                  <c:v>98.747826087000007</c:v>
                </c:pt>
                <c:pt idx="8155">
                  <c:v>98.626086956500004</c:v>
                </c:pt>
                <c:pt idx="8156">
                  <c:v>98.8</c:v>
                </c:pt>
                <c:pt idx="8157">
                  <c:v>98.643478260899997</c:v>
                </c:pt>
                <c:pt idx="8158">
                  <c:v>98.608695652199998</c:v>
                </c:pt>
                <c:pt idx="8159">
                  <c:v>98.747826087000007</c:v>
                </c:pt>
                <c:pt idx="8160">
                  <c:v>98.782608695700006</c:v>
                </c:pt>
                <c:pt idx="8161">
                  <c:v>98.869565217399995</c:v>
                </c:pt>
                <c:pt idx="8162">
                  <c:v>98.8</c:v>
                </c:pt>
                <c:pt idx="8163">
                  <c:v>98.817391304300003</c:v>
                </c:pt>
                <c:pt idx="8164">
                  <c:v>98.782608695700006</c:v>
                </c:pt>
                <c:pt idx="8165">
                  <c:v>98.678260869599995</c:v>
                </c:pt>
                <c:pt idx="8166">
                  <c:v>98.7304347826</c:v>
                </c:pt>
                <c:pt idx="8167">
                  <c:v>98.8</c:v>
                </c:pt>
                <c:pt idx="8168">
                  <c:v>98.573913043499999</c:v>
                </c:pt>
                <c:pt idx="8169">
                  <c:v>98.452173912999996</c:v>
                </c:pt>
                <c:pt idx="8170">
                  <c:v>98.626086956500004</c:v>
                </c:pt>
                <c:pt idx="8171">
                  <c:v>98.608695652199998</c:v>
                </c:pt>
                <c:pt idx="8172">
                  <c:v>98.4</c:v>
                </c:pt>
                <c:pt idx="8173">
                  <c:v>98.365217391300007</c:v>
                </c:pt>
                <c:pt idx="8174">
                  <c:v>98.504347826100002</c:v>
                </c:pt>
                <c:pt idx="8175">
                  <c:v>98.4</c:v>
                </c:pt>
                <c:pt idx="8176">
                  <c:v>98.1565217391</c:v>
                </c:pt>
                <c:pt idx="8177">
                  <c:v>98.139130434799995</c:v>
                </c:pt>
                <c:pt idx="8178">
                  <c:v>98.052173913000004</c:v>
                </c:pt>
                <c:pt idx="8179">
                  <c:v>98.452173912999996</c:v>
                </c:pt>
                <c:pt idx="8180">
                  <c:v>98.556521739100006</c:v>
                </c:pt>
                <c:pt idx="8181">
                  <c:v>98.626086956500004</c:v>
                </c:pt>
                <c:pt idx="8182">
                  <c:v>98.608695652199998</c:v>
                </c:pt>
                <c:pt idx="8183">
                  <c:v>98.4</c:v>
                </c:pt>
                <c:pt idx="8184">
                  <c:v>98.504347826100002</c:v>
                </c:pt>
                <c:pt idx="8185">
                  <c:v>98.556521739100006</c:v>
                </c:pt>
                <c:pt idx="8186">
                  <c:v>98.504347826100002</c:v>
                </c:pt>
                <c:pt idx="8187">
                  <c:v>98.539130434800001</c:v>
                </c:pt>
                <c:pt idx="8188">
                  <c:v>98.573913043499999</c:v>
                </c:pt>
                <c:pt idx="8189">
                  <c:v>98.678260869599995</c:v>
                </c:pt>
                <c:pt idx="8190">
                  <c:v>98.782608695700006</c:v>
                </c:pt>
                <c:pt idx="8191">
                  <c:v>98.991304347799996</c:v>
                </c:pt>
                <c:pt idx="8192">
                  <c:v>98.921739130399999</c:v>
                </c:pt>
                <c:pt idx="8193">
                  <c:v>98.469565217400003</c:v>
                </c:pt>
                <c:pt idx="8194">
                  <c:v>98.939130434800006</c:v>
                </c:pt>
                <c:pt idx="8195">
                  <c:v>98.852173913000001</c:v>
                </c:pt>
                <c:pt idx="8196">
                  <c:v>98.8869565217</c:v>
                </c:pt>
                <c:pt idx="8197">
                  <c:v>98.973913043500005</c:v>
                </c:pt>
                <c:pt idx="8198">
                  <c:v>98.8869565217</c:v>
                </c:pt>
                <c:pt idx="8199">
                  <c:v>98.747826087000007</c:v>
                </c:pt>
                <c:pt idx="8200">
                  <c:v>98.747826087000007</c:v>
                </c:pt>
                <c:pt idx="8201">
                  <c:v>98.8869565217</c:v>
                </c:pt>
                <c:pt idx="8202">
                  <c:v>98.921739130399999</c:v>
                </c:pt>
                <c:pt idx="8203">
                  <c:v>99.060869565199994</c:v>
                </c:pt>
                <c:pt idx="8204">
                  <c:v>98.869565217399995</c:v>
                </c:pt>
                <c:pt idx="8205">
                  <c:v>98.834782608699996</c:v>
                </c:pt>
                <c:pt idx="8206">
                  <c:v>98.904347826099993</c:v>
                </c:pt>
                <c:pt idx="8207">
                  <c:v>99.026086956499995</c:v>
                </c:pt>
                <c:pt idx="8208">
                  <c:v>98.904347826099993</c:v>
                </c:pt>
                <c:pt idx="8209">
                  <c:v>98.956521739099998</c:v>
                </c:pt>
                <c:pt idx="8210">
                  <c:v>98.973913043500005</c:v>
                </c:pt>
                <c:pt idx="8211">
                  <c:v>98.834782608699996</c:v>
                </c:pt>
                <c:pt idx="8212">
                  <c:v>98.834782608699996</c:v>
                </c:pt>
                <c:pt idx="8213">
                  <c:v>99.043478260900002</c:v>
                </c:pt>
                <c:pt idx="8214">
                  <c:v>99.008695652200004</c:v>
                </c:pt>
                <c:pt idx="8215">
                  <c:v>99.060869565199994</c:v>
                </c:pt>
                <c:pt idx="8216">
                  <c:v>99.008695652200004</c:v>
                </c:pt>
                <c:pt idx="8217">
                  <c:v>99.130434782600005</c:v>
                </c:pt>
                <c:pt idx="8218">
                  <c:v>98.921739130399999</c:v>
                </c:pt>
                <c:pt idx="8219">
                  <c:v>99.078260869600001</c:v>
                </c:pt>
                <c:pt idx="8220">
                  <c:v>99.095652173900007</c:v>
                </c:pt>
                <c:pt idx="8221">
                  <c:v>99.217391304299994</c:v>
                </c:pt>
                <c:pt idx="8222">
                  <c:v>99.2</c:v>
                </c:pt>
                <c:pt idx="8223">
                  <c:v>99.043478260900002</c:v>
                </c:pt>
                <c:pt idx="8224">
                  <c:v>99.147826086999999</c:v>
                </c:pt>
                <c:pt idx="8225">
                  <c:v>99.1130434783</c:v>
                </c:pt>
                <c:pt idx="8226">
                  <c:v>98.904347826099993</c:v>
                </c:pt>
                <c:pt idx="8227">
                  <c:v>99.026086956499995</c:v>
                </c:pt>
                <c:pt idx="8228">
                  <c:v>98.973913043500005</c:v>
                </c:pt>
                <c:pt idx="8229">
                  <c:v>98.747826087000007</c:v>
                </c:pt>
                <c:pt idx="8230">
                  <c:v>98.921739130399999</c:v>
                </c:pt>
                <c:pt idx="8231">
                  <c:v>99.165217391300004</c:v>
                </c:pt>
                <c:pt idx="8232">
                  <c:v>99.147826086999999</c:v>
                </c:pt>
                <c:pt idx="8233">
                  <c:v>99.095652173900007</c:v>
                </c:pt>
                <c:pt idx="8234">
                  <c:v>98.904347826099993</c:v>
                </c:pt>
                <c:pt idx="8235">
                  <c:v>98.956521739099998</c:v>
                </c:pt>
                <c:pt idx="8236">
                  <c:v>99.1130434783</c:v>
                </c:pt>
                <c:pt idx="8237">
                  <c:v>99.234782608700002</c:v>
                </c:pt>
                <c:pt idx="8238">
                  <c:v>99.234782608700002</c:v>
                </c:pt>
                <c:pt idx="8239">
                  <c:v>99.408695652199995</c:v>
                </c:pt>
                <c:pt idx="8240">
                  <c:v>99.286956521700006</c:v>
                </c:pt>
                <c:pt idx="8241">
                  <c:v>99.1130434783</c:v>
                </c:pt>
                <c:pt idx="8242">
                  <c:v>99.060869565199994</c:v>
                </c:pt>
                <c:pt idx="8243">
                  <c:v>98.8869565217</c:v>
                </c:pt>
                <c:pt idx="8244">
                  <c:v>98.678260869599995</c:v>
                </c:pt>
                <c:pt idx="8245">
                  <c:v>98.956521739099998</c:v>
                </c:pt>
                <c:pt idx="8246">
                  <c:v>98.904347826099993</c:v>
                </c:pt>
                <c:pt idx="8247">
                  <c:v>98.904347826099993</c:v>
                </c:pt>
                <c:pt idx="8248">
                  <c:v>98.939130434800006</c:v>
                </c:pt>
                <c:pt idx="8249">
                  <c:v>99.026086956499995</c:v>
                </c:pt>
                <c:pt idx="8250">
                  <c:v>98.973913043500005</c:v>
                </c:pt>
                <c:pt idx="8251">
                  <c:v>98.8</c:v>
                </c:pt>
                <c:pt idx="8252">
                  <c:v>98.834782608699996</c:v>
                </c:pt>
                <c:pt idx="8253">
                  <c:v>99.095652173900007</c:v>
                </c:pt>
                <c:pt idx="8254">
                  <c:v>98.747826087000007</c:v>
                </c:pt>
                <c:pt idx="8255">
                  <c:v>98.852173913000001</c:v>
                </c:pt>
                <c:pt idx="8256">
                  <c:v>99.217391304299994</c:v>
                </c:pt>
                <c:pt idx="8257">
                  <c:v>99.130434782600005</c:v>
                </c:pt>
                <c:pt idx="8258">
                  <c:v>98.834782608699996</c:v>
                </c:pt>
                <c:pt idx="8259">
                  <c:v>99.026086956499995</c:v>
                </c:pt>
                <c:pt idx="8260">
                  <c:v>99.217391304299994</c:v>
                </c:pt>
                <c:pt idx="8261">
                  <c:v>99.130434782600005</c:v>
                </c:pt>
                <c:pt idx="8262">
                  <c:v>98.973913043500005</c:v>
                </c:pt>
                <c:pt idx="8263">
                  <c:v>98.939130434800006</c:v>
                </c:pt>
                <c:pt idx="8264">
                  <c:v>98.8</c:v>
                </c:pt>
                <c:pt idx="8265">
                  <c:v>98.8869565217</c:v>
                </c:pt>
                <c:pt idx="8266">
                  <c:v>98.904347826099993</c:v>
                </c:pt>
                <c:pt idx="8267">
                  <c:v>99.217391304299994</c:v>
                </c:pt>
                <c:pt idx="8268">
                  <c:v>99.321739130400005</c:v>
                </c:pt>
                <c:pt idx="8269">
                  <c:v>99.060869565199994</c:v>
                </c:pt>
                <c:pt idx="8270">
                  <c:v>99.095652173900007</c:v>
                </c:pt>
                <c:pt idx="8271">
                  <c:v>99.304347826099999</c:v>
                </c:pt>
                <c:pt idx="8272">
                  <c:v>99.217391304299994</c:v>
                </c:pt>
                <c:pt idx="8273">
                  <c:v>98.904347826099993</c:v>
                </c:pt>
                <c:pt idx="8274">
                  <c:v>99.043478260900002</c:v>
                </c:pt>
                <c:pt idx="8275">
                  <c:v>99.043478260900002</c:v>
                </c:pt>
                <c:pt idx="8276">
                  <c:v>99.130434782600005</c:v>
                </c:pt>
                <c:pt idx="8277">
                  <c:v>99.304347826099999</c:v>
                </c:pt>
                <c:pt idx="8278">
                  <c:v>99.182608695699997</c:v>
                </c:pt>
                <c:pt idx="8279">
                  <c:v>99.147826086999999</c:v>
                </c:pt>
                <c:pt idx="8280">
                  <c:v>99.130434782600005</c:v>
                </c:pt>
                <c:pt idx="8281">
                  <c:v>99.147826086999999</c:v>
                </c:pt>
                <c:pt idx="8282">
                  <c:v>99.2</c:v>
                </c:pt>
                <c:pt idx="8283">
                  <c:v>99.356521739100003</c:v>
                </c:pt>
                <c:pt idx="8284">
                  <c:v>99.147826086999999</c:v>
                </c:pt>
                <c:pt idx="8285">
                  <c:v>99.1130434783</c:v>
                </c:pt>
                <c:pt idx="8286">
                  <c:v>99.1130434783</c:v>
                </c:pt>
                <c:pt idx="8287">
                  <c:v>99.1130434783</c:v>
                </c:pt>
                <c:pt idx="8288">
                  <c:v>99.234782608700002</c:v>
                </c:pt>
                <c:pt idx="8289">
                  <c:v>99.2</c:v>
                </c:pt>
                <c:pt idx="8290">
                  <c:v>99.008695652200004</c:v>
                </c:pt>
                <c:pt idx="8291">
                  <c:v>99.130434782600005</c:v>
                </c:pt>
                <c:pt idx="8292">
                  <c:v>99.234782608700002</c:v>
                </c:pt>
                <c:pt idx="8293">
                  <c:v>99.078260869600001</c:v>
                </c:pt>
                <c:pt idx="8294">
                  <c:v>99.182608695699997</c:v>
                </c:pt>
                <c:pt idx="8295">
                  <c:v>99.217391304299994</c:v>
                </c:pt>
                <c:pt idx="8296">
                  <c:v>98.8869565217</c:v>
                </c:pt>
                <c:pt idx="8297">
                  <c:v>98.782608695700006</c:v>
                </c:pt>
                <c:pt idx="8298">
                  <c:v>98.921739130399999</c:v>
                </c:pt>
                <c:pt idx="8299">
                  <c:v>99.026086956499995</c:v>
                </c:pt>
                <c:pt idx="8300">
                  <c:v>99.008695652200004</c:v>
                </c:pt>
                <c:pt idx="8301">
                  <c:v>99.043478260900002</c:v>
                </c:pt>
                <c:pt idx="8302">
                  <c:v>99.130434782600005</c:v>
                </c:pt>
                <c:pt idx="8303">
                  <c:v>99.165217391300004</c:v>
                </c:pt>
                <c:pt idx="8304">
                  <c:v>99.095652173900007</c:v>
                </c:pt>
                <c:pt idx="8305">
                  <c:v>99.008695652200004</c:v>
                </c:pt>
                <c:pt idx="8306">
                  <c:v>98.939130434800006</c:v>
                </c:pt>
                <c:pt idx="8307">
                  <c:v>99.008695652200004</c:v>
                </c:pt>
                <c:pt idx="8308">
                  <c:v>98.973913043500005</c:v>
                </c:pt>
                <c:pt idx="8309">
                  <c:v>98.695652173900001</c:v>
                </c:pt>
                <c:pt idx="8310">
                  <c:v>98.921739130399999</c:v>
                </c:pt>
                <c:pt idx="8311">
                  <c:v>98.939130434800006</c:v>
                </c:pt>
                <c:pt idx="8312">
                  <c:v>98.817391304300003</c:v>
                </c:pt>
                <c:pt idx="8313">
                  <c:v>99.043478260900002</c:v>
                </c:pt>
                <c:pt idx="8314">
                  <c:v>99.095652173900007</c:v>
                </c:pt>
                <c:pt idx="8315">
                  <c:v>99.008695652200004</c:v>
                </c:pt>
                <c:pt idx="8316">
                  <c:v>98.939130434800006</c:v>
                </c:pt>
                <c:pt idx="8317">
                  <c:v>99.078260869600001</c:v>
                </c:pt>
                <c:pt idx="8318">
                  <c:v>98.504347826100002</c:v>
                </c:pt>
                <c:pt idx="8319">
                  <c:v>98.539130434800001</c:v>
                </c:pt>
                <c:pt idx="8320">
                  <c:v>98.939130434800006</c:v>
                </c:pt>
                <c:pt idx="8321">
                  <c:v>98.956521739099998</c:v>
                </c:pt>
                <c:pt idx="8322">
                  <c:v>98.678260869599995</c:v>
                </c:pt>
                <c:pt idx="8323">
                  <c:v>98.817391304300003</c:v>
                </c:pt>
                <c:pt idx="8324">
                  <c:v>98.956521739099998</c:v>
                </c:pt>
                <c:pt idx="8325">
                  <c:v>99.182608695699997</c:v>
                </c:pt>
                <c:pt idx="8326">
                  <c:v>99.1130434783</c:v>
                </c:pt>
                <c:pt idx="8327">
                  <c:v>99.060869565199994</c:v>
                </c:pt>
                <c:pt idx="8328">
                  <c:v>99.147826086999999</c:v>
                </c:pt>
                <c:pt idx="8329">
                  <c:v>99.026086956499995</c:v>
                </c:pt>
                <c:pt idx="8330">
                  <c:v>99.026086956499995</c:v>
                </c:pt>
                <c:pt idx="8331">
                  <c:v>99.217391304299994</c:v>
                </c:pt>
                <c:pt idx="8332">
                  <c:v>98.904347826099993</c:v>
                </c:pt>
                <c:pt idx="8333">
                  <c:v>98.852173913000001</c:v>
                </c:pt>
                <c:pt idx="8334">
                  <c:v>99.026086956499995</c:v>
                </c:pt>
                <c:pt idx="8335">
                  <c:v>99.1130434783</c:v>
                </c:pt>
                <c:pt idx="8336">
                  <c:v>98.939130434800006</c:v>
                </c:pt>
                <c:pt idx="8337">
                  <c:v>98.939130434800006</c:v>
                </c:pt>
                <c:pt idx="8338">
                  <c:v>98.7304347826</c:v>
                </c:pt>
                <c:pt idx="8339">
                  <c:v>98.973913043500005</c:v>
                </c:pt>
                <c:pt idx="8340">
                  <c:v>99.060869565199994</c:v>
                </c:pt>
                <c:pt idx="8341">
                  <c:v>98.973913043500005</c:v>
                </c:pt>
                <c:pt idx="8342">
                  <c:v>98.834782608699996</c:v>
                </c:pt>
                <c:pt idx="8343">
                  <c:v>99.026086956499995</c:v>
                </c:pt>
                <c:pt idx="8344">
                  <c:v>99.147826086999999</c:v>
                </c:pt>
                <c:pt idx="8345">
                  <c:v>99.147826086999999</c:v>
                </c:pt>
                <c:pt idx="8346">
                  <c:v>99.2</c:v>
                </c:pt>
                <c:pt idx="8347">
                  <c:v>99.095652173900007</c:v>
                </c:pt>
                <c:pt idx="8348">
                  <c:v>99.008695652200004</c:v>
                </c:pt>
                <c:pt idx="8349">
                  <c:v>99.217391304299994</c:v>
                </c:pt>
                <c:pt idx="8350">
                  <c:v>99.078260869600001</c:v>
                </c:pt>
                <c:pt idx="8351">
                  <c:v>98.939130434800006</c:v>
                </c:pt>
                <c:pt idx="8352">
                  <c:v>99.2695652174</c:v>
                </c:pt>
                <c:pt idx="8353">
                  <c:v>99.043478260900002</c:v>
                </c:pt>
                <c:pt idx="8354">
                  <c:v>99.078260869600001</c:v>
                </c:pt>
                <c:pt idx="8355">
                  <c:v>99.182608695699997</c:v>
                </c:pt>
                <c:pt idx="8356">
                  <c:v>99.217391304299994</c:v>
                </c:pt>
                <c:pt idx="8357">
                  <c:v>99.286956521700006</c:v>
                </c:pt>
                <c:pt idx="8358">
                  <c:v>99.234782608700002</c:v>
                </c:pt>
                <c:pt idx="8359">
                  <c:v>99.182608695699997</c:v>
                </c:pt>
                <c:pt idx="8360">
                  <c:v>99.182608695699997</c:v>
                </c:pt>
                <c:pt idx="8361">
                  <c:v>99.234782608700002</c:v>
                </c:pt>
                <c:pt idx="8362">
                  <c:v>99.286956521700006</c:v>
                </c:pt>
                <c:pt idx="8363">
                  <c:v>99.356521739100003</c:v>
                </c:pt>
                <c:pt idx="8364">
                  <c:v>99.391304347800002</c:v>
                </c:pt>
                <c:pt idx="8365">
                  <c:v>99.391304347800002</c:v>
                </c:pt>
                <c:pt idx="8366">
                  <c:v>99.408695652199995</c:v>
                </c:pt>
                <c:pt idx="8367">
                  <c:v>99.356521739100003</c:v>
                </c:pt>
                <c:pt idx="8368">
                  <c:v>99.408695652199995</c:v>
                </c:pt>
                <c:pt idx="8369">
                  <c:v>99.2695652174</c:v>
                </c:pt>
                <c:pt idx="8370">
                  <c:v>99.234782608700002</c:v>
                </c:pt>
                <c:pt idx="8371">
                  <c:v>99.321739130400005</c:v>
                </c:pt>
                <c:pt idx="8372">
                  <c:v>99.443478260899994</c:v>
                </c:pt>
                <c:pt idx="8373">
                  <c:v>99.443478260899994</c:v>
                </c:pt>
                <c:pt idx="8374">
                  <c:v>99.339130434799998</c:v>
                </c:pt>
                <c:pt idx="8375">
                  <c:v>99.513043478300006</c:v>
                </c:pt>
                <c:pt idx="8376">
                  <c:v>99.513043478300006</c:v>
                </c:pt>
                <c:pt idx="8377">
                  <c:v>99.495652173899998</c:v>
                </c:pt>
                <c:pt idx="8378">
                  <c:v>99.495652173899998</c:v>
                </c:pt>
                <c:pt idx="8379">
                  <c:v>99.478260869600007</c:v>
                </c:pt>
                <c:pt idx="8380">
                  <c:v>99.547826087000004</c:v>
                </c:pt>
                <c:pt idx="8381">
                  <c:v>99.6</c:v>
                </c:pt>
                <c:pt idx="8382">
                  <c:v>99.513043478300006</c:v>
                </c:pt>
                <c:pt idx="8383">
                  <c:v>99.478260869600007</c:v>
                </c:pt>
                <c:pt idx="8384">
                  <c:v>99.443478260899994</c:v>
                </c:pt>
                <c:pt idx="8385">
                  <c:v>99.426086956500001</c:v>
                </c:pt>
                <c:pt idx="8386">
                  <c:v>99.408695652199995</c:v>
                </c:pt>
                <c:pt idx="8387">
                  <c:v>99.634782608699993</c:v>
                </c:pt>
                <c:pt idx="8388">
                  <c:v>99.478260869600007</c:v>
                </c:pt>
                <c:pt idx="8389">
                  <c:v>99.460869565199999</c:v>
                </c:pt>
                <c:pt idx="8390">
                  <c:v>99.460869565199999</c:v>
                </c:pt>
                <c:pt idx="8391">
                  <c:v>99.513043478300006</c:v>
                </c:pt>
                <c:pt idx="8392">
                  <c:v>99.530434782599997</c:v>
                </c:pt>
                <c:pt idx="8393">
                  <c:v>99.565217391299996</c:v>
                </c:pt>
                <c:pt idx="8394">
                  <c:v>99.582608695700003</c:v>
                </c:pt>
                <c:pt idx="8395">
                  <c:v>99.6</c:v>
                </c:pt>
                <c:pt idx="8396">
                  <c:v>99.373913043499996</c:v>
                </c:pt>
                <c:pt idx="8397">
                  <c:v>99.478260869600007</c:v>
                </c:pt>
                <c:pt idx="8398">
                  <c:v>99.443478260899994</c:v>
                </c:pt>
                <c:pt idx="8399">
                  <c:v>99.478260869600007</c:v>
                </c:pt>
                <c:pt idx="8400">
                  <c:v>99.373913043499996</c:v>
                </c:pt>
                <c:pt idx="8401">
                  <c:v>99.408695652199995</c:v>
                </c:pt>
                <c:pt idx="8402">
                  <c:v>99.6173913043</c:v>
                </c:pt>
                <c:pt idx="8403">
                  <c:v>99.530434782599997</c:v>
                </c:pt>
                <c:pt idx="8404">
                  <c:v>99.530434782599997</c:v>
                </c:pt>
                <c:pt idx="8405">
                  <c:v>99.669565217400006</c:v>
                </c:pt>
                <c:pt idx="8406">
                  <c:v>99.6173913043</c:v>
                </c:pt>
                <c:pt idx="8407">
                  <c:v>99.460869565199999</c:v>
                </c:pt>
                <c:pt idx="8408">
                  <c:v>99.426086956500001</c:v>
                </c:pt>
                <c:pt idx="8409">
                  <c:v>99.582608695700003</c:v>
                </c:pt>
                <c:pt idx="8410">
                  <c:v>99.565217391299996</c:v>
                </c:pt>
                <c:pt idx="8411">
                  <c:v>99.582608695700003</c:v>
                </c:pt>
                <c:pt idx="8412">
                  <c:v>99.495652173899998</c:v>
                </c:pt>
                <c:pt idx="8413">
                  <c:v>99.339130434799998</c:v>
                </c:pt>
                <c:pt idx="8414">
                  <c:v>99.460869565199999</c:v>
                </c:pt>
                <c:pt idx="8415">
                  <c:v>99.495652173899998</c:v>
                </c:pt>
                <c:pt idx="8416">
                  <c:v>99.478260869600007</c:v>
                </c:pt>
                <c:pt idx="8417">
                  <c:v>99.321739130400005</c:v>
                </c:pt>
                <c:pt idx="8418">
                  <c:v>99.252173912999993</c:v>
                </c:pt>
                <c:pt idx="8419">
                  <c:v>99.304347826099999</c:v>
                </c:pt>
                <c:pt idx="8420">
                  <c:v>99.391304347800002</c:v>
                </c:pt>
                <c:pt idx="8421">
                  <c:v>99.513043478300006</c:v>
                </c:pt>
                <c:pt idx="8422">
                  <c:v>99.373913043499996</c:v>
                </c:pt>
                <c:pt idx="8423">
                  <c:v>99.252173912999993</c:v>
                </c:pt>
                <c:pt idx="8424">
                  <c:v>99.426086956500001</c:v>
                </c:pt>
                <c:pt idx="8425">
                  <c:v>99.460869565199999</c:v>
                </c:pt>
                <c:pt idx="8426">
                  <c:v>99.443478260899994</c:v>
                </c:pt>
                <c:pt idx="8427">
                  <c:v>99.547826087000004</c:v>
                </c:pt>
                <c:pt idx="8428">
                  <c:v>99.495652173899998</c:v>
                </c:pt>
                <c:pt idx="8429">
                  <c:v>99.426086956500001</c:v>
                </c:pt>
                <c:pt idx="8430">
                  <c:v>99.1130434783</c:v>
                </c:pt>
                <c:pt idx="8431">
                  <c:v>99.373913043499996</c:v>
                </c:pt>
                <c:pt idx="8432">
                  <c:v>99.391304347800002</c:v>
                </c:pt>
                <c:pt idx="8433">
                  <c:v>99.339130434799998</c:v>
                </c:pt>
                <c:pt idx="8434">
                  <c:v>99.426086956500001</c:v>
                </c:pt>
                <c:pt idx="8435">
                  <c:v>99.339130434799998</c:v>
                </c:pt>
                <c:pt idx="8436">
                  <c:v>99.408695652199995</c:v>
                </c:pt>
                <c:pt idx="8437">
                  <c:v>99.2</c:v>
                </c:pt>
                <c:pt idx="8438">
                  <c:v>99.147826086999999</c:v>
                </c:pt>
                <c:pt idx="8439">
                  <c:v>99.286956521700006</c:v>
                </c:pt>
                <c:pt idx="8440">
                  <c:v>99.217391304299994</c:v>
                </c:pt>
                <c:pt idx="8441">
                  <c:v>99.391304347800002</c:v>
                </c:pt>
                <c:pt idx="8442">
                  <c:v>99.565217391299996</c:v>
                </c:pt>
                <c:pt idx="8443">
                  <c:v>99.582608695700003</c:v>
                </c:pt>
                <c:pt idx="8444">
                  <c:v>99.443478260899994</c:v>
                </c:pt>
                <c:pt idx="8445">
                  <c:v>99.391304347800002</c:v>
                </c:pt>
                <c:pt idx="8446">
                  <c:v>99.478260869600007</c:v>
                </c:pt>
                <c:pt idx="8447">
                  <c:v>99.356521739100003</c:v>
                </c:pt>
                <c:pt idx="8448">
                  <c:v>99.460869565199999</c:v>
                </c:pt>
                <c:pt idx="8449">
                  <c:v>99.513043478300006</c:v>
                </c:pt>
                <c:pt idx="8450">
                  <c:v>99.547826087000004</c:v>
                </c:pt>
                <c:pt idx="8451">
                  <c:v>99.565217391299996</c:v>
                </c:pt>
                <c:pt idx="8452">
                  <c:v>99.408695652199995</c:v>
                </c:pt>
                <c:pt idx="8453">
                  <c:v>99.356521739100003</c:v>
                </c:pt>
                <c:pt idx="8454">
                  <c:v>99.304347826099999</c:v>
                </c:pt>
                <c:pt idx="8455">
                  <c:v>99.304347826099999</c:v>
                </c:pt>
                <c:pt idx="8456">
                  <c:v>99.2695652174</c:v>
                </c:pt>
                <c:pt idx="8457">
                  <c:v>99.565217391299996</c:v>
                </c:pt>
                <c:pt idx="8458">
                  <c:v>99.721739130399996</c:v>
                </c:pt>
                <c:pt idx="8459">
                  <c:v>99.1130434783</c:v>
                </c:pt>
                <c:pt idx="8460">
                  <c:v>98.695652173900001</c:v>
                </c:pt>
                <c:pt idx="8461">
                  <c:v>99.2</c:v>
                </c:pt>
                <c:pt idx="8462">
                  <c:v>99.495652173899998</c:v>
                </c:pt>
                <c:pt idx="8463">
                  <c:v>99.495652173899998</c:v>
                </c:pt>
                <c:pt idx="8464">
                  <c:v>99.356521739100003</c:v>
                </c:pt>
                <c:pt idx="8465">
                  <c:v>99.304347826099999</c:v>
                </c:pt>
                <c:pt idx="8466">
                  <c:v>99.443478260899994</c:v>
                </c:pt>
                <c:pt idx="8467">
                  <c:v>99.408695652199995</c:v>
                </c:pt>
                <c:pt idx="8468">
                  <c:v>99.460869565199999</c:v>
                </c:pt>
                <c:pt idx="8469">
                  <c:v>99.6173913043</c:v>
                </c:pt>
                <c:pt idx="8470">
                  <c:v>99.356521739100003</c:v>
                </c:pt>
                <c:pt idx="8471">
                  <c:v>99.060869565199994</c:v>
                </c:pt>
                <c:pt idx="8472">
                  <c:v>99.391304347800002</c:v>
                </c:pt>
                <c:pt idx="8473">
                  <c:v>99.426086956500001</c:v>
                </c:pt>
                <c:pt idx="8474">
                  <c:v>99.234782608700002</c:v>
                </c:pt>
                <c:pt idx="8475">
                  <c:v>99.130434782600005</c:v>
                </c:pt>
                <c:pt idx="8476">
                  <c:v>99.339130434799998</c:v>
                </c:pt>
                <c:pt idx="8477">
                  <c:v>99.321739130400005</c:v>
                </c:pt>
                <c:pt idx="8478">
                  <c:v>99.182608695699997</c:v>
                </c:pt>
                <c:pt idx="8479">
                  <c:v>99.1130434783</c:v>
                </c:pt>
                <c:pt idx="8480">
                  <c:v>99.060869565199994</c:v>
                </c:pt>
                <c:pt idx="8481">
                  <c:v>99.356521739100003</c:v>
                </c:pt>
                <c:pt idx="8482">
                  <c:v>99.182608695699997</c:v>
                </c:pt>
                <c:pt idx="8483">
                  <c:v>99.286956521700006</c:v>
                </c:pt>
                <c:pt idx="8484">
                  <c:v>99.391304347800002</c:v>
                </c:pt>
                <c:pt idx="8485">
                  <c:v>99.426086956500001</c:v>
                </c:pt>
                <c:pt idx="8486">
                  <c:v>99.513043478300006</c:v>
                </c:pt>
                <c:pt idx="8487">
                  <c:v>99.582608695700003</c:v>
                </c:pt>
                <c:pt idx="8488">
                  <c:v>99.286956521700006</c:v>
                </c:pt>
                <c:pt idx="8489">
                  <c:v>99.339130434799998</c:v>
                </c:pt>
                <c:pt idx="8490">
                  <c:v>99.339130434799998</c:v>
                </c:pt>
                <c:pt idx="8491">
                  <c:v>99.460869565199999</c:v>
                </c:pt>
                <c:pt idx="8492">
                  <c:v>99.460869565199999</c:v>
                </c:pt>
                <c:pt idx="8493">
                  <c:v>99.478260869600007</c:v>
                </c:pt>
                <c:pt idx="8494">
                  <c:v>99.339130434799998</c:v>
                </c:pt>
                <c:pt idx="8495">
                  <c:v>99.356521739100003</c:v>
                </c:pt>
                <c:pt idx="8496">
                  <c:v>99.513043478300006</c:v>
                </c:pt>
                <c:pt idx="8497">
                  <c:v>99.182608695699997</c:v>
                </c:pt>
                <c:pt idx="8498">
                  <c:v>98.713043478299994</c:v>
                </c:pt>
                <c:pt idx="8499">
                  <c:v>99.286956521700006</c:v>
                </c:pt>
                <c:pt idx="8500">
                  <c:v>99.356521739100003</c:v>
                </c:pt>
                <c:pt idx="8501">
                  <c:v>99.147826086999999</c:v>
                </c:pt>
                <c:pt idx="8502">
                  <c:v>99.147826086999999</c:v>
                </c:pt>
                <c:pt idx="8503">
                  <c:v>99.252173912999993</c:v>
                </c:pt>
                <c:pt idx="8504">
                  <c:v>99.356521739100003</c:v>
                </c:pt>
                <c:pt idx="8505">
                  <c:v>99.460869565199999</c:v>
                </c:pt>
                <c:pt idx="8506">
                  <c:v>99.2</c:v>
                </c:pt>
                <c:pt idx="8507">
                  <c:v>99.043478260900002</c:v>
                </c:pt>
                <c:pt idx="8508">
                  <c:v>99.304347826099999</c:v>
                </c:pt>
                <c:pt idx="8509">
                  <c:v>99.060869565199994</c:v>
                </c:pt>
                <c:pt idx="8510">
                  <c:v>99.182608695699997</c:v>
                </c:pt>
                <c:pt idx="8511">
                  <c:v>99.391304347800002</c:v>
                </c:pt>
                <c:pt idx="8512">
                  <c:v>99.460869565199999</c:v>
                </c:pt>
                <c:pt idx="8513">
                  <c:v>99.460869565199999</c:v>
                </c:pt>
                <c:pt idx="8514">
                  <c:v>99.304347826099999</c:v>
                </c:pt>
                <c:pt idx="8515">
                  <c:v>99.339130434799998</c:v>
                </c:pt>
                <c:pt idx="8516">
                  <c:v>99.547826087000004</c:v>
                </c:pt>
                <c:pt idx="8517">
                  <c:v>99.6</c:v>
                </c:pt>
                <c:pt idx="8518">
                  <c:v>99.6</c:v>
                </c:pt>
                <c:pt idx="8519">
                  <c:v>99.565217391299996</c:v>
                </c:pt>
                <c:pt idx="8520">
                  <c:v>99.6</c:v>
                </c:pt>
                <c:pt idx="8521">
                  <c:v>99.495652173899998</c:v>
                </c:pt>
                <c:pt idx="8522">
                  <c:v>99.495652173899998</c:v>
                </c:pt>
                <c:pt idx="8523">
                  <c:v>99.339130434799998</c:v>
                </c:pt>
                <c:pt idx="8524">
                  <c:v>99.304347826099999</c:v>
                </c:pt>
                <c:pt idx="8525">
                  <c:v>99.234782608700002</c:v>
                </c:pt>
                <c:pt idx="8526">
                  <c:v>99.147826086999999</c:v>
                </c:pt>
                <c:pt idx="8527">
                  <c:v>98.678260869599995</c:v>
                </c:pt>
                <c:pt idx="8528">
                  <c:v>98.191304347799999</c:v>
                </c:pt>
                <c:pt idx="8529">
                  <c:v>98.956521739099998</c:v>
                </c:pt>
                <c:pt idx="8530">
                  <c:v>99.182608695699997</c:v>
                </c:pt>
                <c:pt idx="8531">
                  <c:v>99.304347826099999</c:v>
                </c:pt>
                <c:pt idx="8532">
                  <c:v>99.443478260899994</c:v>
                </c:pt>
                <c:pt idx="8533">
                  <c:v>99.565217391299996</c:v>
                </c:pt>
                <c:pt idx="8534">
                  <c:v>99.547826087000004</c:v>
                </c:pt>
                <c:pt idx="8535">
                  <c:v>99.686956521699997</c:v>
                </c:pt>
                <c:pt idx="8536">
                  <c:v>99.652173912999999</c:v>
                </c:pt>
                <c:pt idx="8537">
                  <c:v>99.565217391299996</c:v>
                </c:pt>
                <c:pt idx="8538">
                  <c:v>99.6</c:v>
                </c:pt>
                <c:pt idx="8539">
                  <c:v>99.582608695700003</c:v>
                </c:pt>
                <c:pt idx="8540">
                  <c:v>99.565217391299996</c:v>
                </c:pt>
                <c:pt idx="8541">
                  <c:v>99.2</c:v>
                </c:pt>
                <c:pt idx="8542">
                  <c:v>99.095652173900007</c:v>
                </c:pt>
                <c:pt idx="8543">
                  <c:v>98.4</c:v>
                </c:pt>
                <c:pt idx="8544">
                  <c:v>98.695652173900001</c:v>
                </c:pt>
                <c:pt idx="8545">
                  <c:v>99.339130434799998</c:v>
                </c:pt>
                <c:pt idx="8546">
                  <c:v>99.408695652199995</c:v>
                </c:pt>
                <c:pt idx="8547">
                  <c:v>99.513043478300006</c:v>
                </c:pt>
                <c:pt idx="8548">
                  <c:v>99.373913043499996</c:v>
                </c:pt>
                <c:pt idx="8549">
                  <c:v>99.321739130400005</c:v>
                </c:pt>
                <c:pt idx="8550">
                  <c:v>98.956521739099998</c:v>
                </c:pt>
                <c:pt idx="8551">
                  <c:v>99.373913043499996</c:v>
                </c:pt>
                <c:pt idx="8552">
                  <c:v>99.426086956500001</c:v>
                </c:pt>
                <c:pt idx="8553">
                  <c:v>99.356521739100003</c:v>
                </c:pt>
                <c:pt idx="8554">
                  <c:v>99.652173912999999</c:v>
                </c:pt>
                <c:pt idx="8555">
                  <c:v>99.495652173899998</c:v>
                </c:pt>
                <c:pt idx="8556">
                  <c:v>99.495652173899998</c:v>
                </c:pt>
                <c:pt idx="8557">
                  <c:v>99.582608695700003</c:v>
                </c:pt>
                <c:pt idx="8558">
                  <c:v>99.669565217400006</c:v>
                </c:pt>
                <c:pt idx="8559">
                  <c:v>99.791304347799993</c:v>
                </c:pt>
                <c:pt idx="8560">
                  <c:v>99.773913043500002</c:v>
                </c:pt>
                <c:pt idx="8561">
                  <c:v>99.739130434800003</c:v>
                </c:pt>
                <c:pt idx="8562">
                  <c:v>99.773913043500002</c:v>
                </c:pt>
                <c:pt idx="8563">
                  <c:v>99.652173912999999</c:v>
                </c:pt>
                <c:pt idx="8564">
                  <c:v>99.669565217400006</c:v>
                </c:pt>
                <c:pt idx="8565">
                  <c:v>99.721739130399996</c:v>
                </c:pt>
                <c:pt idx="8566">
                  <c:v>99.443478260899994</c:v>
                </c:pt>
                <c:pt idx="8567">
                  <c:v>99.286956521700006</c:v>
                </c:pt>
                <c:pt idx="8568">
                  <c:v>99.495652173899998</c:v>
                </c:pt>
                <c:pt idx="8569">
                  <c:v>99.147826086999999</c:v>
                </c:pt>
                <c:pt idx="8570">
                  <c:v>98.608695652199998</c:v>
                </c:pt>
                <c:pt idx="8571">
                  <c:v>98.765217391299998</c:v>
                </c:pt>
                <c:pt idx="8572">
                  <c:v>99.339130434799998</c:v>
                </c:pt>
                <c:pt idx="8573">
                  <c:v>99.460869565199999</c:v>
                </c:pt>
                <c:pt idx="8574">
                  <c:v>99.304347826099999</c:v>
                </c:pt>
                <c:pt idx="8575">
                  <c:v>99.217391304299994</c:v>
                </c:pt>
                <c:pt idx="8576">
                  <c:v>99.582608695700003</c:v>
                </c:pt>
                <c:pt idx="8577">
                  <c:v>99.565217391299996</c:v>
                </c:pt>
                <c:pt idx="8578">
                  <c:v>99.6</c:v>
                </c:pt>
                <c:pt idx="8579">
                  <c:v>99.530434782599997</c:v>
                </c:pt>
                <c:pt idx="8580">
                  <c:v>99.495652173899998</c:v>
                </c:pt>
                <c:pt idx="8581">
                  <c:v>99.6173913043</c:v>
                </c:pt>
                <c:pt idx="8582">
                  <c:v>99.669565217400006</c:v>
                </c:pt>
                <c:pt idx="8583">
                  <c:v>99.652173912999999</c:v>
                </c:pt>
                <c:pt idx="8584">
                  <c:v>99.721739130399996</c:v>
                </c:pt>
                <c:pt idx="8585">
                  <c:v>99.669565217400006</c:v>
                </c:pt>
                <c:pt idx="8586">
                  <c:v>99.634782608699993</c:v>
                </c:pt>
                <c:pt idx="8587">
                  <c:v>99.756521739099995</c:v>
                </c:pt>
                <c:pt idx="8588">
                  <c:v>99.704347826100005</c:v>
                </c:pt>
                <c:pt idx="8589">
                  <c:v>99.791304347799993</c:v>
                </c:pt>
                <c:pt idx="8590">
                  <c:v>99.773913043500002</c:v>
                </c:pt>
                <c:pt idx="8591">
                  <c:v>99.634782608699993</c:v>
                </c:pt>
                <c:pt idx="8592">
                  <c:v>99.478260869600007</c:v>
                </c:pt>
                <c:pt idx="8593">
                  <c:v>99.634782608699993</c:v>
                </c:pt>
                <c:pt idx="8594">
                  <c:v>99.669565217400006</c:v>
                </c:pt>
                <c:pt idx="8595">
                  <c:v>99.634782608699993</c:v>
                </c:pt>
                <c:pt idx="8596">
                  <c:v>99.686956521699997</c:v>
                </c:pt>
                <c:pt idx="8597">
                  <c:v>99.756521739099995</c:v>
                </c:pt>
                <c:pt idx="8598">
                  <c:v>99.808695652200001</c:v>
                </c:pt>
                <c:pt idx="8599">
                  <c:v>99.826086956500006</c:v>
                </c:pt>
                <c:pt idx="8600">
                  <c:v>99.808695652200001</c:v>
                </c:pt>
                <c:pt idx="8601">
                  <c:v>99.756521739099995</c:v>
                </c:pt>
                <c:pt idx="8602">
                  <c:v>99.878260869599998</c:v>
                </c:pt>
                <c:pt idx="8603">
                  <c:v>100</c:v>
                </c:pt>
                <c:pt idx="8604">
                  <c:v>99.6</c:v>
                </c:pt>
                <c:pt idx="8605">
                  <c:v>99.356521739100003</c:v>
                </c:pt>
                <c:pt idx="8606">
                  <c:v>99.391304347800002</c:v>
                </c:pt>
                <c:pt idx="8607">
                  <c:v>99.6173913043</c:v>
                </c:pt>
                <c:pt idx="8608">
                  <c:v>99.808695652200001</c:v>
                </c:pt>
                <c:pt idx="8609">
                  <c:v>99.756521739099995</c:v>
                </c:pt>
                <c:pt idx="8610">
                  <c:v>99.773913043500002</c:v>
                </c:pt>
                <c:pt idx="8611">
                  <c:v>99.739130434800003</c:v>
                </c:pt>
                <c:pt idx="8612">
                  <c:v>99.652173912999999</c:v>
                </c:pt>
                <c:pt idx="8613">
                  <c:v>99.686956521699997</c:v>
                </c:pt>
                <c:pt idx="8614">
                  <c:v>99.739130434800003</c:v>
                </c:pt>
                <c:pt idx="8615">
                  <c:v>99.704347826100005</c:v>
                </c:pt>
                <c:pt idx="8616">
                  <c:v>99.773913043500002</c:v>
                </c:pt>
                <c:pt idx="8617">
                  <c:v>99.721739130399996</c:v>
                </c:pt>
                <c:pt idx="8618">
                  <c:v>99.826086956500006</c:v>
                </c:pt>
                <c:pt idx="8619">
                  <c:v>99.895652173900004</c:v>
                </c:pt>
                <c:pt idx="8620">
                  <c:v>99.8434782609</c:v>
                </c:pt>
                <c:pt idx="8621">
                  <c:v>99.791304347799993</c:v>
                </c:pt>
                <c:pt idx="8622">
                  <c:v>99.756521739099995</c:v>
                </c:pt>
                <c:pt idx="8623">
                  <c:v>99.808695652200001</c:v>
                </c:pt>
                <c:pt idx="8624">
                  <c:v>99.808695652200001</c:v>
                </c:pt>
                <c:pt idx="8625">
                  <c:v>99.756521739099995</c:v>
                </c:pt>
                <c:pt idx="8626">
                  <c:v>99.513043478300006</c:v>
                </c:pt>
                <c:pt idx="8627">
                  <c:v>99.252173912999993</c:v>
                </c:pt>
                <c:pt idx="8628">
                  <c:v>99.669565217400006</c:v>
                </c:pt>
                <c:pt idx="8629">
                  <c:v>99.826086956500006</c:v>
                </c:pt>
                <c:pt idx="8630">
                  <c:v>99.826086956500006</c:v>
                </c:pt>
                <c:pt idx="8631">
                  <c:v>99.773913043500002</c:v>
                </c:pt>
                <c:pt idx="8632">
                  <c:v>99.773913043500002</c:v>
                </c:pt>
                <c:pt idx="8633">
                  <c:v>99.756521739099995</c:v>
                </c:pt>
                <c:pt idx="8634">
                  <c:v>99.739130434800003</c:v>
                </c:pt>
                <c:pt idx="8635">
                  <c:v>99.791304347799993</c:v>
                </c:pt>
                <c:pt idx="8636">
                  <c:v>99.6173913043</c:v>
                </c:pt>
                <c:pt idx="8637">
                  <c:v>99.147826086999999</c:v>
                </c:pt>
                <c:pt idx="8638">
                  <c:v>99.513043478300006</c:v>
                </c:pt>
                <c:pt idx="8639">
                  <c:v>99.686956521699997</c:v>
                </c:pt>
                <c:pt idx="8640">
                  <c:v>99.634782608699993</c:v>
                </c:pt>
                <c:pt idx="8641">
                  <c:v>99.6</c:v>
                </c:pt>
                <c:pt idx="8642">
                  <c:v>99.408695652199995</c:v>
                </c:pt>
                <c:pt idx="8643">
                  <c:v>99.408695652199995</c:v>
                </c:pt>
                <c:pt idx="8644">
                  <c:v>99.356521739100003</c:v>
                </c:pt>
                <c:pt idx="8645">
                  <c:v>99.2695652174</c:v>
                </c:pt>
                <c:pt idx="8646">
                  <c:v>99.165217391300004</c:v>
                </c:pt>
                <c:pt idx="8647">
                  <c:v>98.695652173900001</c:v>
                </c:pt>
                <c:pt idx="8648">
                  <c:v>99.026086956499995</c:v>
                </c:pt>
                <c:pt idx="8649">
                  <c:v>99.321739130400005</c:v>
                </c:pt>
                <c:pt idx="8650">
                  <c:v>99.321739130400005</c:v>
                </c:pt>
                <c:pt idx="8651">
                  <c:v>99.321739130400005</c:v>
                </c:pt>
                <c:pt idx="8652">
                  <c:v>99.095652173900007</c:v>
                </c:pt>
                <c:pt idx="8653">
                  <c:v>99.060869565199994</c:v>
                </c:pt>
                <c:pt idx="8654">
                  <c:v>99.478260869600007</c:v>
                </c:pt>
                <c:pt idx="8655">
                  <c:v>99.6</c:v>
                </c:pt>
                <c:pt idx="8656">
                  <c:v>99.582608695700003</c:v>
                </c:pt>
                <c:pt idx="8657">
                  <c:v>99.582608695700003</c:v>
                </c:pt>
                <c:pt idx="8658">
                  <c:v>99.652173912999999</c:v>
                </c:pt>
                <c:pt idx="8659">
                  <c:v>99.669565217400006</c:v>
                </c:pt>
                <c:pt idx="8660">
                  <c:v>99.634782608699993</c:v>
                </c:pt>
                <c:pt idx="8661">
                  <c:v>99.547826087000004</c:v>
                </c:pt>
                <c:pt idx="8662">
                  <c:v>99.513043478300006</c:v>
                </c:pt>
                <c:pt idx="8663">
                  <c:v>99.530434782599997</c:v>
                </c:pt>
                <c:pt idx="8664">
                  <c:v>99.547826087000004</c:v>
                </c:pt>
                <c:pt idx="8665">
                  <c:v>99.443478260899994</c:v>
                </c:pt>
                <c:pt idx="8666">
                  <c:v>99.321739130400005</c:v>
                </c:pt>
                <c:pt idx="8667">
                  <c:v>98.991304347799996</c:v>
                </c:pt>
                <c:pt idx="8668">
                  <c:v>99.356521739100003</c:v>
                </c:pt>
                <c:pt idx="8669">
                  <c:v>99.408695652199995</c:v>
                </c:pt>
                <c:pt idx="8670">
                  <c:v>99.182608695699997</c:v>
                </c:pt>
                <c:pt idx="8671">
                  <c:v>99.026086956499995</c:v>
                </c:pt>
                <c:pt idx="8672">
                  <c:v>98.904347826099993</c:v>
                </c:pt>
                <c:pt idx="8673">
                  <c:v>98.8</c:v>
                </c:pt>
                <c:pt idx="8674">
                  <c:v>98.747826087000007</c:v>
                </c:pt>
                <c:pt idx="8675">
                  <c:v>98.678260869599995</c:v>
                </c:pt>
                <c:pt idx="8676">
                  <c:v>98.469565217400003</c:v>
                </c:pt>
                <c:pt idx="8677">
                  <c:v>98</c:v>
                </c:pt>
                <c:pt idx="8678">
                  <c:v>98.747826087000007</c:v>
                </c:pt>
                <c:pt idx="8679">
                  <c:v>98.869565217399995</c:v>
                </c:pt>
                <c:pt idx="8680">
                  <c:v>99.008695652200004</c:v>
                </c:pt>
                <c:pt idx="8681">
                  <c:v>98.8869565217</c:v>
                </c:pt>
                <c:pt idx="8682">
                  <c:v>98.904347826099993</c:v>
                </c:pt>
                <c:pt idx="8683">
                  <c:v>98.904347826099993</c:v>
                </c:pt>
                <c:pt idx="8684">
                  <c:v>98.834782608699996</c:v>
                </c:pt>
                <c:pt idx="8685">
                  <c:v>98.8869565217</c:v>
                </c:pt>
                <c:pt idx="8686">
                  <c:v>98.8</c:v>
                </c:pt>
                <c:pt idx="8687">
                  <c:v>98.782608695700006</c:v>
                </c:pt>
                <c:pt idx="8688">
                  <c:v>98.660869565200002</c:v>
                </c:pt>
                <c:pt idx="8689">
                  <c:v>98.469565217400003</c:v>
                </c:pt>
                <c:pt idx="8690">
                  <c:v>98.226086956499998</c:v>
                </c:pt>
                <c:pt idx="8691">
                  <c:v>98.173913043499994</c:v>
                </c:pt>
                <c:pt idx="8692">
                  <c:v>98.034782608699999</c:v>
                </c:pt>
                <c:pt idx="8693">
                  <c:v>97.913043478299997</c:v>
                </c:pt>
                <c:pt idx="8694">
                  <c:v>97.721739130399996</c:v>
                </c:pt>
                <c:pt idx="8695">
                  <c:v>97.495652173899998</c:v>
                </c:pt>
                <c:pt idx="8696">
                  <c:v>97.426086956500001</c:v>
                </c:pt>
                <c:pt idx="8697">
                  <c:v>97.147826086999999</c:v>
                </c:pt>
                <c:pt idx="8698">
                  <c:v>96.556521739100006</c:v>
                </c:pt>
                <c:pt idx="8699">
                  <c:v>95.721739130399996</c:v>
                </c:pt>
                <c:pt idx="8700">
                  <c:v>97.478260869600007</c:v>
                </c:pt>
                <c:pt idx="8701">
                  <c:v>97.791304347799993</c:v>
                </c:pt>
                <c:pt idx="8702">
                  <c:v>98.121739130400002</c:v>
                </c:pt>
                <c:pt idx="8703">
                  <c:v>98.243478260900005</c:v>
                </c:pt>
                <c:pt idx="8704">
                  <c:v>98.121739130400002</c:v>
                </c:pt>
                <c:pt idx="8705">
                  <c:v>98.034782608699999</c:v>
                </c:pt>
                <c:pt idx="8706">
                  <c:v>98.069565217399997</c:v>
                </c:pt>
                <c:pt idx="8707">
                  <c:v>98.173913043499994</c:v>
                </c:pt>
                <c:pt idx="8708">
                  <c:v>98.173913043499994</c:v>
                </c:pt>
                <c:pt idx="8709">
                  <c:v>97.913043478299997</c:v>
                </c:pt>
                <c:pt idx="8710">
                  <c:v>97.756521739099995</c:v>
                </c:pt>
                <c:pt idx="8711">
                  <c:v>97.426086956500001</c:v>
                </c:pt>
                <c:pt idx="8712">
                  <c:v>96.765217391299998</c:v>
                </c:pt>
                <c:pt idx="8713">
                  <c:v>97.408695652199995</c:v>
                </c:pt>
                <c:pt idx="8714">
                  <c:v>98.139130434799995</c:v>
                </c:pt>
                <c:pt idx="8715">
                  <c:v>98.139130434799995</c:v>
                </c:pt>
                <c:pt idx="8716">
                  <c:v>97.878260869599998</c:v>
                </c:pt>
                <c:pt idx="8717">
                  <c:v>97.895652173900004</c:v>
                </c:pt>
                <c:pt idx="8718">
                  <c:v>98.313043478300003</c:v>
                </c:pt>
                <c:pt idx="8719">
                  <c:v>98.4</c:v>
                </c:pt>
                <c:pt idx="8720">
                  <c:v>98.295652173899995</c:v>
                </c:pt>
                <c:pt idx="8721">
                  <c:v>98.278260869600004</c:v>
                </c:pt>
                <c:pt idx="8722">
                  <c:v>98.173913043499994</c:v>
                </c:pt>
                <c:pt idx="8723">
                  <c:v>98</c:v>
                </c:pt>
                <c:pt idx="8724">
                  <c:v>97.773913043500002</c:v>
                </c:pt>
                <c:pt idx="8725">
                  <c:v>97.165217391300004</c:v>
                </c:pt>
                <c:pt idx="8726">
                  <c:v>97.165217391300004</c:v>
                </c:pt>
                <c:pt idx="8727">
                  <c:v>98.121739130400002</c:v>
                </c:pt>
                <c:pt idx="8728">
                  <c:v>98.295652173899995</c:v>
                </c:pt>
                <c:pt idx="8729">
                  <c:v>98.608695652199998</c:v>
                </c:pt>
                <c:pt idx="8730">
                  <c:v>98.486956521699994</c:v>
                </c:pt>
                <c:pt idx="8731">
                  <c:v>98.452173912999996</c:v>
                </c:pt>
                <c:pt idx="8732">
                  <c:v>98.347826087000001</c:v>
                </c:pt>
                <c:pt idx="8733">
                  <c:v>98.191304347799999</c:v>
                </c:pt>
                <c:pt idx="8734">
                  <c:v>98.208695652200007</c:v>
                </c:pt>
                <c:pt idx="8735">
                  <c:v>98.139130434799995</c:v>
                </c:pt>
                <c:pt idx="8736">
                  <c:v>98</c:v>
                </c:pt>
                <c:pt idx="8737">
                  <c:v>97.756521739099995</c:v>
                </c:pt>
                <c:pt idx="8738">
                  <c:v>97.582608695700003</c:v>
                </c:pt>
                <c:pt idx="8739">
                  <c:v>97.460869565199999</c:v>
                </c:pt>
                <c:pt idx="8740">
                  <c:v>97.217391304299994</c:v>
                </c:pt>
                <c:pt idx="8741">
                  <c:v>97.1130434783</c:v>
                </c:pt>
                <c:pt idx="8742">
                  <c:v>97.026086956499995</c:v>
                </c:pt>
                <c:pt idx="8743">
                  <c:v>96.678260869599995</c:v>
                </c:pt>
                <c:pt idx="8744">
                  <c:v>96.260869565199997</c:v>
                </c:pt>
                <c:pt idx="8745">
                  <c:v>96.086956521700003</c:v>
                </c:pt>
                <c:pt idx="8746">
                  <c:v>95.6</c:v>
                </c:pt>
                <c:pt idx="8747">
                  <c:v>94.834782608699996</c:v>
                </c:pt>
                <c:pt idx="8748">
                  <c:v>97.182608695699997</c:v>
                </c:pt>
                <c:pt idx="8749">
                  <c:v>98.417391304299997</c:v>
                </c:pt>
                <c:pt idx="8750">
                  <c:v>98.660869565200002</c:v>
                </c:pt>
                <c:pt idx="8751">
                  <c:v>98.591304347800005</c:v>
                </c:pt>
                <c:pt idx="8752">
                  <c:v>98.556521739100006</c:v>
                </c:pt>
                <c:pt idx="8753">
                  <c:v>98.260869565199997</c:v>
                </c:pt>
                <c:pt idx="8754">
                  <c:v>98.347826087000001</c:v>
                </c:pt>
                <c:pt idx="8755">
                  <c:v>98.295652173899995</c:v>
                </c:pt>
                <c:pt idx="8756">
                  <c:v>98.086956521700003</c:v>
                </c:pt>
                <c:pt idx="8757">
                  <c:v>98.017391304300006</c:v>
                </c:pt>
                <c:pt idx="8758">
                  <c:v>97.965217391300001</c:v>
                </c:pt>
                <c:pt idx="8759">
                  <c:v>97.756521739099995</c:v>
                </c:pt>
                <c:pt idx="8760">
                  <c:v>97.478260869600007</c:v>
                </c:pt>
                <c:pt idx="8761">
                  <c:v>97.304347826099999</c:v>
                </c:pt>
                <c:pt idx="8762">
                  <c:v>96.956521739099998</c:v>
                </c:pt>
                <c:pt idx="8763">
                  <c:v>96.521739130399993</c:v>
                </c:pt>
                <c:pt idx="8764">
                  <c:v>95.356521739100003</c:v>
                </c:pt>
                <c:pt idx="8765">
                  <c:v>97.895652173900004</c:v>
                </c:pt>
                <c:pt idx="8766">
                  <c:v>98.086956521700003</c:v>
                </c:pt>
                <c:pt idx="8767">
                  <c:v>98.104347826099996</c:v>
                </c:pt>
                <c:pt idx="8768">
                  <c:v>98.104347826099996</c:v>
                </c:pt>
                <c:pt idx="8769">
                  <c:v>98.486956521699994</c:v>
                </c:pt>
                <c:pt idx="8770">
                  <c:v>98.469565217400003</c:v>
                </c:pt>
                <c:pt idx="8771">
                  <c:v>98.226086956499998</c:v>
                </c:pt>
                <c:pt idx="8772">
                  <c:v>97.965217391300001</c:v>
                </c:pt>
                <c:pt idx="8773">
                  <c:v>97.895652173900004</c:v>
                </c:pt>
                <c:pt idx="8774">
                  <c:v>98.139130434799995</c:v>
                </c:pt>
                <c:pt idx="8775">
                  <c:v>98.017391304300006</c:v>
                </c:pt>
                <c:pt idx="8776">
                  <c:v>98.017391304300006</c:v>
                </c:pt>
                <c:pt idx="8777">
                  <c:v>98.295652173899995</c:v>
                </c:pt>
                <c:pt idx="8778">
                  <c:v>98.556521739100006</c:v>
                </c:pt>
                <c:pt idx="8779">
                  <c:v>98.539130434800001</c:v>
                </c:pt>
                <c:pt idx="8780">
                  <c:v>98.3826086957</c:v>
                </c:pt>
                <c:pt idx="8781">
                  <c:v>98.226086956499998</c:v>
                </c:pt>
                <c:pt idx="8782">
                  <c:v>98.260869565199997</c:v>
                </c:pt>
                <c:pt idx="8783">
                  <c:v>98.226086956499998</c:v>
                </c:pt>
                <c:pt idx="8784">
                  <c:v>98.017391304300006</c:v>
                </c:pt>
                <c:pt idx="8785">
                  <c:v>97.826086956500006</c:v>
                </c:pt>
                <c:pt idx="8786">
                  <c:v>97.356521739100003</c:v>
                </c:pt>
                <c:pt idx="8787">
                  <c:v>97.182608695699997</c:v>
                </c:pt>
                <c:pt idx="8788">
                  <c:v>98.173913043499994</c:v>
                </c:pt>
                <c:pt idx="8789">
                  <c:v>98.260869565199997</c:v>
                </c:pt>
                <c:pt idx="8790">
                  <c:v>97.8434782609</c:v>
                </c:pt>
                <c:pt idx="8791">
                  <c:v>97.8434782609</c:v>
                </c:pt>
                <c:pt idx="8792">
                  <c:v>98.208695652200007</c:v>
                </c:pt>
                <c:pt idx="8793">
                  <c:v>98.191304347799999</c:v>
                </c:pt>
                <c:pt idx="8794">
                  <c:v>98.191304347799999</c:v>
                </c:pt>
                <c:pt idx="8795">
                  <c:v>98.556521739100006</c:v>
                </c:pt>
                <c:pt idx="8796">
                  <c:v>98.556521739100006</c:v>
                </c:pt>
                <c:pt idx="8797">
                  <c:v>98.591304347800005</c:v>
                </c:pt>
                <c:pt idx="8798">
                  <c:v>98.486956521699994</c:v>
                </c:pt>
                <c:pt idx="8799">
                  <c:v>98.434782608700004</c:v>
                </c:pt>
                <c:pt idx="8800">
                  <c:v>98.678260869599995</c:v>
                </c:pt>
                <c:pt idx="8801">
                  <c:v>98.521739130399993</c:v>
                </c:pt>
                <c:pt idx="8802">
                  <c:v>98.678260869599995</c:v>
                </c:pt>
                <c:pt idx="8803">
                  <c:v>98.747826087000007</c:v>
                </c:pt>
                <c:pt idx="8804">
                  <c:v>98.539130434800001</c:v>
                </c:pt>
                <c:pt idx="8805">
                  <c:v>98.782608695700006</c:v>
                </c:pt>
                <c:pt idx="8806">
                  <c:v>98.608695652199998</c:v>
                </c:pt>
                <c:pt idx="8807">
                  <c:v>98.469565217400003</c:v>
                </c:pt>
                <c:pt idx="8808">
                  <c:v>98.4</c:v>
                </c:pt>
                <c:pt idx="8809">
                  <c:v>98.313043478300003</c:v>
                </c:pt>
                <c:pt idx="8810">
                  <c:v>98.347826087000001</c:v>
                </c:pt>
                <c:pt idx="8811">
                  <c:v>98.208695652200007</c:v>
                </c:pt>
                <c:pt idx="8812">
                  <c:v>98.121739130400002</c:v>
                </c:pt>
                <c:pt idx="8813">
                  <c:v>98.052173913000004</c:v>
                </c:pt>
                <c:pt idx="8814">
                  <c:v>97.356521739100003</c:v>
                </c:pt>
                <c:pt idx="8815">
                  <c:v>96.034782608699999</c:v>
                </c:pt>
                <c:pt idx="8816">
                  <c:v>98.104347826099996</c:v>
                </c:pt>
                <c:pt idx="8817">
                  <c:v>98.486956521699994</c:v>
                </c:pt>
                <c:pt idx="8818">
                  <c:v>98.695652173900001</c:v>
                </c:pt>
                <c:pt idx="8819">
                  <c:v>98.747826087000007</c:v>
                </c:pt>
                <c:pt idx="8820">
                  <c:v>99.008695652200004</c:v>
                </c:pt>
                <c:pt idx="8821">
                  <c:v>98.973913043500005</c:v>
                </c:pt>
                <c:pt idx="8822">
                  <c:v>98.869565217399995</c:v>
                </c:pt>
                <c:pt idx="8823">
                  <c:v>98.695652173900001</c:v>
                </c:pt>
                <c:pt idx="8824">
                  <c:v>98.8</c:v>
                </c:pt>
                <c:pt idx="8825">
                  <c:v>99.043478260900002</c:v>
                </c:pt>
                <c:pt idx="8826">
                  <c:v>99.043478260900002</c:v>
                </c:pt>
                <c:pt idx="8827">
                  <c:v>99.095652173900007</c:v>
                </c:pt>
                <c:pt idx="8828">
                  <c:v>99.130434782600005</c:v>
                </c:pt>
                <c:pt idx="8829">
                  <c:v>99.043478260900002</c:v>
                </c:pt>
                <c:pt idx="8830">
                  <c:v>98.904347826099993</c:v>
                </c:pt>
                <c:pt idx="8831">
                  <c:v>99.1130434783</c:v>
                </c:pt>
                <c:pt idx="8832">
                  <c:v>99.147826086999999</c:v>
                </c:pt>
                <c:pt idx="8833">
                  <c:v>98.991304347799996</c:v>
                </c:pt>
                <c:pt idx="8834">
                  <c:v>98.313043478300003</c:v>
                </c:pt>
                <c:pt idx="8835">
                  <c:v>98.539130434800001</c:v>
                </c:pt>
                <c:pt idx="8836">
                  <c:v>99.060869565199994</c:v>
                </c:pt>
                <c:pt idx="8837">
                  <c:v>98.956521739099998</c:v>
                </c:pt>
                <c:pt idx="8838">
                  <c:v>99.060869565199994</c:v>
                </c:pt>
                <c:pt idx="8839">
                  <c:v>99.095652173900007</c:v>
                </c:pt>
                <c:pt idx="8840">
                  <c:v>99.234782608700002</c:v>
                </c:pt>
                <c:pt idx="8841">
                  <c:v>99.286956521700006</c:v>
                </c:pt>
                <c:pt idx="8842">
                  <c:v>99.234782608700002</c:v>
                </c:pt>
                <c:pt idx="8843">
                  <c:v>99.356521739100003</c:v>
                </c:pt>
                <c:pt idx="8844">
                  <c:v>99.391304347800002</c:v>
                </c:pt>
                <c:pt idx="8845">
                  <c:v>99.443478260899994</c:v>
                </c:pt>
                <c:pt idx="8846">
                  <c:v>99.2695652174</c:v>
                </c:pt>
                <c:pt idx="8847">
                  <c:v>99.339130434799998</c:v>
                </c:pt>
                <c:pt idx="8848">
                  <c:v>99.286956521700006</c:v>
                </c:pt>
                <c:pt idx="8849">
                  <c:v>99.165217391300004</c:v>
                </c:pt>
                <c:pt idx="8850">
                  <c:v>99.2</c:v>
                </c:pt>
                <c:pt idx="8851">
                  <c:v>98.347826087000001</c:v>
                </c:pt>
                <c:pt idx="8852">
                  <c:v>98.226086956499998</c:v>
                </c:pt>
                <c:pt idx="8853">
                  <c:v>99.026086956499995</c:v>
                </c:pt>
                <c:pt idx="8854">
                  <c:v>99.026086956499995</c:v>
                </c:pt>
                <c:pt idx="8855">
                  <c:v>99.2</c:v>
                </c:pt>
                <c:pt idx="8856">
                  <c:v>99.2</c:v>
                </c:pt>
                <c:pt idx="8857">
                  <c:v>99.147826086999999</c:v>
                </c:pt>
                <c:pt idx="8858">
                  <c:v>98.869565217399995</c:v>
                </c:pt>
                <c:pt idx="8859">
                  <c:v>98.817391304300003</c:v>
                </c:pt>
                <c:pt idx="8860">
                  <c:v>98.991304347799996</c:v>
                </c:pt>
                <c:pt idx="8861">
                  <c:v>98.956521739099998</c:v>
                </c:pt>
                <c:pt idx="8862">
                  <c:v>98.904347826099993</c:v>
                </c:pt>
                <c:pt idx="8863">
                  <c:v>98.834782608699996</c:v>
                </c:pt>
                <c:pt idx="8864">
                  <c:v>98.973913043500005</c:v>
                </c:pt>
                <c:pt idx="8865">
                  <c:v>99.078260869600001</c:v>
                </c:pt>
                <c:pt idx="8866">
                  <c:v>99.147826086999999</c:v>
                </c:pt>
                <c:pt idx="8867">
                  <c:v>99.234782608700002</c:v>
                </c:pt>
                <c:pt idx="8868">
                  <c:v>99.304347826099999</c:v>
                </c:pt>
                <c:pt idx="8869">
                  <c:v>99.217391304299994</c:v>
                </c:pt>
                <c:pt idx="8870">
                  <c:v>99.2</c:v>
                </c:pt>
                <c:pt idx="8871">
                  <c:v>99.147826086999999</c:v>
                </c:pt>
                <c:pt idx="8872">
                  <c:v>99.2695652174</c:v>
                </c:pt>
                <c:pt idx="8873">
                  <c:v>99.339130434799998</c:v>
                </c:pt>
                <c:pt idx="8874">
                  <c:v>99.234782608700002</c:v>
                </c:pt>
                <c:pt idx="8875">
                  <c:v>99.321739130400005</c:v>
                </c:pt>
                <c:pt idx="8876">
                  <c:v>99.321739130400005</c:v>
                </c:pt>
                <c:pt idx="8877">
                  <c:v>99.304347826099999</c:v>
                </c:pt>
                <c:pt idx="8878">
                  <c:v>99.373913043499996</c:v>
                </c:pt>
                <c:pt idx="8879">
                  <c:v>99.391304347800002</c:v>
                </c:pt>
                <c:pt idx="8880">
                  <c:v>99.321739130400005</c:v>
                </c:pt>
                <c:pt idx="8881">
                  <c:v>99.286956521700006</c:v>
                </c:pt>
                <c:pt idx="8882">
                  <c:v>99.373913043499996</c:v>
                </c:pt>
                <c:pt idx="8883">
                  <c:v>99.391304347800002</c:v>
                </c:pt>
                <c:pt idx="8884">
                  <c:v>99.495652173899998</c:v>
                </c:pt>
                <c:pt idx="8885">
                  <c:v>99.443478260899994</c:v>
                </c:pt>
                <c:pt idx="8886">
                  <c:v>99.286956521700006</c:v>
                </c:pt>
                <c:pt idx="8887">
                  <c:v>99.2695652174</c:v>
                </c:pt>
                <c:pt idx="8888">
                  <c:v>98.556521739100006</c:v>
                </c:pt>
                <c:pt idx="8889">
                  <c:v>97.443478260899994</c:v>
                </c:pt>
                <c:pt idx="8890">
                  <c:v>98.539130434800001</c:v>
                </c:pt>
                <c:pt idx="8891">
                  <c:v>99.147826086999999</c:v>
                </c:pt>
                <c:pt idx="8892">
                  <c:v>99.147826086999999</c:v>
                </c:pt>
                <c:pt idx="8893">
                  <c:v>99.165217391300004</c:v>
                </c:pt>
                <c:pt idx="8894">
                  <c:v>99.426086956500001</c:v>
                </c:pt>
                <c:pt idx="8895">
                  <c:v>99.356521739100003</c:v>
                </c:pt>
                <c:pt idx="8896">
                  <c:v>99.356521739100003</c:v>
                </c:pt>
                <c:pt idx="8897">
                  <c:v>99.443478260899994</c:v>
                </c:pt>
                <c:pt idx="8898">
                  <c:v>99.513043478300006</c:v>
                </c:pt>
                <c:pt idx="8899">
                  <c:v>99.530434782599997</c:v>
                </c:pt>
                <c:pt idx="8900">
                  <c:v>99.408695652199995</c:v>
                </c:pt>
                <c:pt idx="8901">
                  <c:v>99.391304347800002</c:v>
                </c:pt>
                <c:pt idx="8902">
                  <c:v>98.834782608699996</c:v>
                </c:pt>
                <c:pt idx="8903">
                  <c:v>98.626086956500004</c:v>
                </c:pt>
                <c:pt idx="8904">
                  <c:v>99.339130434799998</c:v>
                </c:pt>
                <c:pt idx="8905">
                  <c:v>99.356521739100003</c:v>
                </c:pt>
                <c:pt idx="8906">
                  <c:v>99.460869565199999</c:v>
                </c:pt>
                <c:pt idx="8907">
                  <c:v>99.426086956500001</c:v>
                </c:pt>
                <c:pt idx="8908">
                  <c:v>99.286956521700006</c:v>
                </c:pt>
                <c:pt idx="8909">
                  <c:v>99.321739130400005</c:v>
                </c:pt>
                <c:pt idx="8910">
                  <c:v>98.765217391299998</c:v>
                </c:pt>
                <c:pt idx="8911">
                  <c:v>98.556521739100006</c:v>
                </c:pt>
                <c:pt idx="8912">
                  <c:v>99.356521739100003</c:v>
                </c:pt>
                <c:pt idx="8913">
                  <c:v>99.408695652199995</c:v>
                </c:pt>
                <c:pt idx="8914">
                  <c:v>99.408695652199995</c:v>
                </c:pt>
                <c:pt idx="8915">
                  <c:v>99.513043478300006</c:v>
                </c:pt>
                <c:pt idx="8916">
                  <c:v>99.6173913043</c:v>
                </c:pt>
                <c:pt idx="8917">
                  <c:v>99.565217391299996</c:v>
                </c:pt>
                <c:pt idx="8918">
                  <c:v>99.495652173899998</c:v>
                </c:pt>
                <c:pt idx="8919">
                  <c:v>99.478260869600007</c:v>
                </c:pt>
                <c:pt idx="8920">
                  <c:v>99.321739130400005</c:v>
                </c:pt>
                <c:pt idx="8921">
                  <c:v>99.095652173900007</c:v>
                </c:pt>
                <c:pt idx="8922">
                  <c:v>99.460869565199999</c:v>
                </c:pt>
                <c:pt idx="8923">
                  <c:v>99.530434782599997</c:v>
                </c:pt>
                <c:pt idx="8924">
                  <c:v>99.669565217400006</c:v>
                </c:pt>
                <c:pt idx="8925">
                  <c:v>99.669565217400006</c:v>
                </c:pt>
                <c:pt idx="8926">
                  <c:v>99.669565217400006</c:v>
                </c:pt>
                <c:pt idx="8927">
                  <c:v>99.686956521699997</c:v>
                </c:pt>
                <c:pt idx="8928">
                  <c:v>99.704347826100005</c:v>
                </c:pt>
                <c:pt idx="8929">
                  <c:v>99.756521739099995</c:v>
                </c:pt>
                <c:pt idx="8930">
                  <c:v>99.721739130399996</c:v>
                </c:pt>
                <c:pt idx="8931">
                  <c:v>99.808695652200001</c:v>
                </c:pt>
                <c:pt idx="8932">
                  <c:v>99.739130434800003</c:v>
                </c:pt>
                <c:pt idx="8933">
                  <c:v>99.6173913043</c:v>
                </c:pt>
                <c:pt idx="8934">
                  <c:v>99.6173913043</c:v>
                </c:pt>
                <c:pt idx="8935">
                  <c:v>99.652173912999999</c:v>
                </c:pt>
                <c:pt idx="8936">
                  <c:v>99.634782608699993</c:v>
                </c:pt>
                <c:pt idx="8937">
                  <c:v>99.565217391299996</c:v>
                </c:pt>
                <c:pt idx="8938">
                  <c:v>99.547826087000004</c:v>
                </c:pt>
                <c:pt idx="8939">
                  <c:v>99.478260869600007</c:v>
                </c:pt>
                <c:pt idx="8940">
                  <c:v>99.478260869600007</c:v>
                </c:pt>
                <c:pt idx="8941">
                  <c:v>98.869565217399995</c:v>
                </c:pt>
                <c:pt idx="8942">
                  <c:v>98.695652173900001</c:v>
                </c:pt>
                <c:pt idx="8943">
                  <c:v>99.565217391299996</c:v>
                </c:pt>
                <c:pt idx="8944">
                  <c:v>99.565217391299996</c:v>
                </c:pt>
                <c:pt idx="8945">
                  <c:v>99.495652173899998</c:v>
                </c:pt>
                <c:pt idx="8946">
                  <c:v>99.460869565199999</c:v>
                </c:pt>
                <c:pt idx="8947">
                  <c:v>99.478260869600007</c:v>
                </c:pt>
                <c:pt idx="8948">
                  <c:v>99.408695652199995</c:v>
                </c:pt>
                <c:pt idx="8949">
                  <c:v>99.373913043499996</c:v>
                </c:pt>
                <c:pt idx="8950">
                  <c:v>98.469565217400003</c:v>
                </c:pt>
                <c:pt idx="8951">
                  <c:v>99.008695652200004</c:v>
                </c:pt>
                <c:pt idx="8952">
                  <c:v>99.513043478300006</c:v>
                </c:pt>
                <c:pt idx="8953">
                  <c:v>99.669565217400006</c:v>
                </c:pt>
                <c:pt idx="8954">
                  <c:v>99.669565217400006</c:v>
                </c:pt>
                <c:pt idx="8955">
                  <c:v>99.582608695700003</c:v>
                </c:pt>
                <c:pt idx="8956">
                  <c:v>99.669565217400006</c:v>
                </c:pt>
                <c:pt idx="8957">
                  <c:v>99.669565217400006</c:v>
                </c:pt>
                <c:pt idx="8958">
                  <c:v>99.669565217400006</c:v>
                </c:pt>
                <c:pt idx="8959">
                  <c:v>99.686956521699997</c:v>
                </c:pt>
                <c:pt idx="8960">
                  <c:v>99.704347826100005</c:v>
                </c:pt>
                <c:pt idx="8961">
                  <c:v>99.739130434800003</c:v>
                </c:pt>
                <c:pt idx="8962">
                  <c:v>99.826086956500006</c:v>
                </c:pt>
                <c:pt idx="8963">
                  <c:v>99.773913043500002</c:v>
                </c:pt>
                <c:pt idx="8964">
                  <c:v>99.739130434800003</c:v>
                </c:pt>
                <c:pt idx="8965">
                  <c:v>99.582608695700003</c:v>
                </c:pt>
                <c:pt idx="8966">
                  <c:v>99.634782608699993</c:v>
                </c:pt>
                <c:pt idx="8967">
                  <c:v>99.478260869600007</c:v>
                </c:pt>
                <c:pt idx="8968">
                  <c:v>99.373913043499996</c:v>
                </c:pt>
                <c:pt idx="8969">
                  <c:v>99.547826087000004</c:v>
                </c:pt>
                <c:pt idx="8970">
                  <c:v>99.530434782599997</c:v>
                </c:pt>
                <c:pt idx="8971">
                  <c:v>99.495652173899998</c:v>
                </c:pt>
                <c:pt idx="8972">
                  <c:v>99.460869565199999</c:v>
                </c:pt>
                <c:pt idx="8973">
                  <c:v>99.478260869600007</c:v>
                </c:pt>
                <c:pt idx="8974">
                  <c:v>99.530434782599997</c:v>
                </c:pt>
                <c:pt idx="8975">
                  <c:v>99.443478260899994</c:v>
                </c:pt>
                <c:pt idx="8976">
                  <c:v>99.356521739100003</c:v>
                </c:pt>
                <c:pt idx="8977">
                  <c:v>99.443478260899994</c:v>
                </c:pt>
                <c:pt idx="8978">
                  <c:v>99.356521739100003</c:v>
                </c:pt>
                <c:pt idx="8979">
                  <c:v>99.252173912999993</c:v>
                </c:pt>
                <c:pt idx="8980">
                  <c:v>99.2</c:v>
                </c:pt>
                <c:pt idx="8981">
                  <c:v>98.243478260900005</c:v>
                </c:pt>
                <c:pt idx="8982">
                  <c:v>98.260869565199997</c:v>
                </c:pt>
                <c:pt idx="8983">
                  <c:v>99.443478260899994</c:v>
                </c:pt>
                <c:pt idx="8984">
                  <c:v>99.495652173899998</c:v>
                </c:pt>
                <c:pt idx="8985">
                  <c:v>99.530434782599997</c:v>
                </c:pt>
                <c:pt idx="8986">
                  <c:v>99.443478260899994</c:v>
                </c:pt>
                <c:pt idx="8987">
                  <c:v>99.495652173899998</c:v>
                </c:pt>
                <c:pt idx="8988">
                  <c:v>99.443478260899994</c:v>
                </c:pt>
                <c:pt idx="8989">
                  <c:v>99.495652173899998</c:v>
                </c:pt>
                <c:pt idx="8990">
                  <c:v>99.460869565199999</c:v>
                </c:pt>
                <c:pt idx="8991">
                  <c:v>99.2</c:v>
                </c:pt>
                <c:pt idx="8992">
                  <c:v>99.2695652174</c:v>
                </c:pt>
                <c:pt idx="8993">
                  <c:v>99.408695652199995</c:v>
                </c:pt>
                <c:pt idx="8994">
                  <c:v>99.373913043499996</c:v>
                </c:pt>
                <c:pt idx="8995">
                  <c:v>99.443478260899994</c:v>
                </c:pt>
                <c:pt idx="8996">
                  <c:v>99.530434782599997</c:v>
                </c:pt>
                <c:pt idx="8997">
                  <c:v>99.478260869600007</c:v>
                </c:pt>
                <c:pt idx="8998">
                  <c:v>99.530434782599997</c:v>
                </c:pt>
                <c:pt idx="8999">
                  <c:v>99.530434782599997</c:v>
                </c:pt>
                <c:pt idx="9000">
                  <c:v>99.565217391299996</c:v>
                </c:pt>
                <c:pt idx="9001">
                  <c:v>99.6173913043</c:v>
                </c:pt>
                <c:pt idx="9002">
                  <c:v>99.669565217400006</c:v>
                </c:pt>
                <c:pt idx="9003">
                  <c:v>99.443478260899994</c:v>
                </c:pt>
                <c:pt idx="9004">
                  <c:v>99.2695652174</c:v>
                </c:pt>
                <c:pt idx="9005">
                  <c:v>99.6</c:v>
                </c:pt>
                <c:pt idx="9006">
                  <c:v>99.565217391299996</c:v>
                </c:pt>
                <c:pt idx="9007">
                  <c:v>99.513043478300006</c:v>
                </c:pt>
                <c:pt idx="9008">
                  <c:v>99.460869565199999</c:v>
                </c:pt>
                <c:pt idx="9009">
                  <c:v>99.530434782599997</c:v>
                </c:pt>
                <c:pt idx="9010">
                  <c:v>99.443478260899994</c:v>
                </c:pt>
                <c:pt idx="9011">
                  <c:v>99.460869565199999</c:v>
                </c:pt>
                <c:pt idx="9012">
                  <c:v>99.443478260899994</c:v>
                </c:pt>
                <c:pt idx="9013">
                  <c:v>99.2</c:v>
                </c:pt>
                <c:pt idx="9014">
                  <c:v>99.234782608700002</c:v>
                </c:pt>
                <c:pt idx="9015">
                  <c:v>99.217391304299994</c:v>
                </c:pt>
                <c:pt idx="9016">
                  <c:v>99.130434782600005</c:v>
                </c:pt>
                <c:pt idx="9017">
                  <c:v>99.095652173900007</c:v>
                </c:pt>
                <c:pt idx="9018">
                  <c:v>98.852173913000001</c:v>
                </c:pt>
                <c:pt idx="9019">
                  <c:v>98.921739130399999</c:v>
                </c:pt>
                <c:pt idx="9020">
                  <c:v>99.095652173900007</c:v>
                </c:pt>
                <c:pt idx="9021">
                  <c:v>99.078260869600001</c:v>
                </c:pt>
                <c:pt idx="9022">
                  <c:v>99.147826086999999</c:v>
                </c:pt>
                <c:pt idx="9023">
                  <c:v>98.973913043500005</c:v>
                </c:pt>
                <c:pt idx="9024">
                  <c:v>98.713043478299994</c:v>
                </c:pt>
                <c:pt idx="9025">
                  <c:v>98.469565217400003</c:v>
                </c:pt>
                <c:pt idx="9026">
                  <c:v>97.252173912999993</c:v>
                </c:pt>
                <c:pt idx="9027">
                  <c:v>97.095652173900007</c:v>
                </c:pt>
                <c:pt idx="9028">
                  <c:v>98.417391304299997</c:v>
                </c:pt>
                <c:pt idx="9029">
                  <c:v>98.591304347800005</c:v>
                </c:pt>
                <c:pt idx="9030">
                  <c:v>98.956521739099998</c:v>
                </c:pt>
                <c:pt idx="9031">
                  <c:v>98.8869565217</c:v>
                </c:pt>
                <c:pt idx="9032">
                  <c:v>98.939130434800006</c:v>
                </c:pt>
                <c:pt idx="9033">
                  <c:v>99.234782608700002</c:v>
                </c:pt>
                <c:pt idx="9034">
                  <c:v>99.321739130400005</c:v>
                </c:pt>
                <c:pt idx="9035">
                  <c:v>99.182608695699997</c:v>
                </c:pt>
                <c:pt idx="9036">
                  <c:v>99.286956521700006</c:v>
                </c:pt>
                <c:pt idx="9037">
                  <c:v>99.426086956500001</c:v>
                </c:pt>
                <c:pt idx="9038">
                  <c:v>99.478260869600007</c:v>
                </c:pt>
                <c:pt idx="9039">
                  <c:v>99.373913043499996</c:v>
                </c:pt>
                <c:pt idx="9040">
                  <c:v>99.356521739100003</c:v>
                </c:pt>
                <c:pt idx="9041">
                  <c:v>99.252173912999993</c:v>
                </c:pt>
                <c:pt idx="9042">
                  <c:v>99.130434782600005</c:v>
                </c:pt>
                <c:pt idx="9043">
                  <c:v>99.130434782600005</c:v>
                </c:pt>
                <c:pt idx="9044">
                  <c:v>99.060869565199994</c:v>
                </c:pt>
                <c:pt idx="9045">
                  <c:v>98.921739130399999</c:v>
                </c:pt>
                <c:pt idx="9046">
                  <c:v>98.765217391299998</c:v>
                </c:pt>
                <c:pt idx="9047">
                  <c:v>98.347826087000001</c:v>
                </c:pt>
                <c:pt idx="9048">
                  <c:v>97.773913043500002</c:v>
                </c:pt>
                <c:pt idx="9049">
                  <c:v>98.243478260900005</c:v>
                </c:pt>
                <c:pt idx="9050">
                  <c:v>98.713043478299994</c:v>
                </c:pt>
                <c:pt idx="9051">
                  <c:v>98.626086956500004</c:v>
                </c:pt>
                <c:pt idx="9052">
                  <c:v>98.486956521699994</c:v>
                </c:pt>
                <c:pt idx="9053">
                  <c:v>98.417391304299997</c:v>
                </c:pt>
                <c:pt idx="9054">
                  <c:v>98.034782608699999</c:v>
                </c:pt>
                <c:pt idx="9055">
                  <c:v>96.104347826099996</c:v>
                </c:pt>
                <c:pt idx="9056">
                  <c:v>96.660869565200002</c:v>
                </c:pt>
                <c:pt idx="9057">
                  <c:v>98.869565217399995</c:v>
                </c:pt>
                <c:pt idx="9058">
                  <c:v>99.1130434783</c:v>
                </c:pt>
                <c:pt idx="9059">
                  <c:v>99.008695652200004</c:v>
                </c:pt>
                <c:pt idx="9060">
                  <c:v>98.991304347799996</c:v>
                </c:pt>
                <c:pt idx="9061">
                  <c:v>99.008695652200004</c:v>
                </c:pt>
                <c:pt idx="9062">
                  <c:v>98.834782608699996</c:v>
                </c:pt>
                <c:pt idx="9063">
                  <c:v>98.765217391299998</c:v>
                </c:pt>
                <c:pt idx="9064">
                  <c:v>98.591304347800005</c:v>
                </c:pt>
                <c:pt idx="9065">
                  <c:v>98.347826087000001</c:v>
                </c:pt>
                <c:pt idx="9066">
                  <c:v>97.982608695699994</c:v>
                </c:pt>
                <c:pt idx="9067">
                  <c:v>98.1565217391</c:v>
                </c:pt>
                <c:pt idx="9068">
                  <c:v>98.104347826099996</c:v>
                </c:pt>
                <c:pt idx="9069">
                  <c:v>98.260869565199997</c:v>
                </c:pt>
                <c:pt idx="9070">
                  <c:v>98.469565217400003</c:v>
                </c:pt>
                <c:pt idx="9071">
                  <c:v>98.573913043499999</c:v>
                </c:pt>
                <c:pt idx="9072">
                  <c:v>98.469565217400003</c:v>
                </c:pt>
                <c:pt idx="9073">
                  <c:v>98.643478260899997</c:v>
                </c:pt>
                <c:pt idx="9074">
                  <c:v>98.504347826100002</c:v>
                </c:pt>
                <c:pt idx="9075">
                  <c:v>98.504347826100002</c:v>
                </c:pt>
                <c:pt idx="9076">
                  <c:v>98.556521739100006</c:v>
                </c:pt>
                <c:pt idx="9077">
                  <c:v>98.643478260899997</c:v>
                </c:pt>
                <c:pt idx="9078">
                  <c:v>98.660869565200002</c:v>
                </c:pt>
                <c:pt idx="9079">
                  <c:v>98.626086956500004</c:v>
                </c:pt>
                <c:pt idx="9080">
                  <c:v>98.678260869599995</c:v>
                </c:pt>
                <c:pt idx="9081">
                  <c:v>98.626086956500004</c:v>
                </c:pt>
                <c:pt idx="9082">
                  <c:v>98.626086956500004</c:v>
                </c:pt>
                <c:pt idx="9083">
                  <c:v>98.8869565217</c:v>
                </c:pt>
                <c:pt idx="9084">
                  <c:v>98.834782608699996</c:v>
                </c:pt>
                <c:pt idx="9085">
                  <c:v>98.817391304300003</c:v>
                </c:pt>
                <c:pt idx="9086">
                  <c:v>99.043478260900002</c:v>
                </c:pt>
                <c:pt idx="9087">
                  <c:v>99.182608695699997</c:v>
                </c:pt>
                <c:pt idx="9088">
                  <c:v>99.182608695699997</c:v>
                </c:pt>
                <c:pt idx="9089">
                  <c:v>98.991304347799996</c:v>
                </c:pt>
                <c:pt idx="9090">
                  <c:v>98.817391304300003</c:v>
                </c:pt>
                <c:pt idx="9091">
                  <c:v>98.660869565200002</c:v>
                </c:pt>
                <c:pt idx="9092">
                  <c:v>98.713043478299994</c:v>
                </c:pt>
                <c:pt idx="9093">
                  <c:v>98.626086956500004</c:v>
                </c:pt>
                <c:pt idx="9094">
                  <c:v>98.417391304299997</c:v>
                </c:pt>
                <c:pt idx="9095">
                  <c:v>98.365217391300007</c:v>
                </c:pt>
                <c:pt idx="9096">
                  <c:v>98.278260869600004</c:v>
                </c:pt>
                <c:pt idx="9097">
                  <c:v>97.356521739100003</c:v>
                </c:pt>
                <c:pt idx="9098">
                  <c:v>98.278260869600004</c:v>
                </c:pt>
                <c:pt idx="9099">
                  <c:v>98.591304347800005</c:v>
                </c:pt>
                <c:pt idx="9100">
                  <c:v>98.434782608700004</c:v>
                </c:pt>
                <c:pt idx="9101">
                  <c:v>98.434782608700004</c:v>
                </c:pt>
                <c:pt idx="9102">
                  <c:v>98.4</c:v>
                </c:pt>
                <c:pt idx="9103">
                  <c:v>98.469565217400003</c:v>
                </c:pt>
                <c:pt idx="9104">
                  <c:v>98.434782608700004</c:v>
                </c:pt>
                <c:pt idx="9105">
                  <c:v>98.313043478300003</c:v>
                </c:pt>
                <c:pt idx="9106">
                  <c:v>98.086956521700003</c:v>
                </c:pt>
                <c:pt idx="9107">
                  <c:v>98.434782608700004</c:v>
                </c:pt>
                <c:pt idx="9108">
                  <c:v>98.539130434800001</c:v>
                </c:pt>
                <c:pt idx="9109">
                  <c:v>98.469565217400003</c:v>
                </c:pt>
                <c:pt idx="9110">
                  <c:v>98.434782608700004</c:v>
                </c:pt>
                <c:pt idx="9111">
                  <c:v>98.278260869600004</c:v>
                </c:pt>
                <c:pt idx="9112">
                  <c:v>98.313043478300003</c:v>
                </c:pt>
                <c:pt idx="9113">
                  <c:v>98.330434782599994</c:v>
                </c:pt>
                <c:pt idx="9114">
                  <c:v>98.365217391300007</c:v>
                </c:pt>
                <c:pt idx="9115">
                  <c:v>98.330434782599994</c:v>
                </c:pt>
                <c:pt idx="9116">
                  <c:v>98.347826087000001</c:v>
                </c:pt>
                <c:pt idx="9117">
                  <c:v>98.539130434800001</c:v>
                </c:pt>
                <c:pt idx="9118">
                  <c:v>98.417391304299997</c:v>
                </c:pt>
                <c:pt idx="9119">
                  <c:v>98.486956521699994</c:v>
                </c:pt>
                <c:pt idx="9120">
                  <c:v>98.434782608700004</c:v>
                </c:pt>
                <c:pt idx="9121">
                  <c:v>98.417391304299997</c:v>
                </c:pt>
                <c:pt idx="9122">
                  <c:v>98.504347826100002</c:v>
                </c:pt>
                <c:pt idx="9123">
                  <c:v>98.4</c:v>
                </c:pt>
                <c:pt idx="9124">
                  <c:v>98.365217391300007</c:v>
                </c:pt>
                <c:pt idx="9125">
                  <c:v>98.243478260900005</c:v>
                </c:pt>
                <c:pt idx="9126">
                  <c:v>98.452173912999996</c:v>
                </c:pt>
                <c:pt idx="9127">
                  <c:v>98.4</c:v>
                </c:pt>
                <c:pt idx="9128">
                  <c:v>98.504347826100002</c:v>
                </c:pt>
                <c:pt idx="9129">
                  <c:v>98.4</c:v>
                </c:pt>
                <c:pt idx="9130">
                  <c:v>98.3826086957</c:v>
                </c:pt>
                <c:pt idx="9131">
                  <c:v>98.469565217400003</c:v>
                </c:pt>
                <c:pt idx="9132">
                  <c:v>98.504347826100002</c:v>
                </c:pt>
                <c:pt idx="9133">
                  <c:v>98.539130434800001</c:v>
                </c:pt>
                <c:pt idx="9134">
                  <c:v>98.591304347800005</c:v>
                </c:pt>
                <c:pt idx="9135">
                  <c:v>98.452173912999996</c:v>
                </c:pt>
                <c:pt idx="9136">
                  <c:v>98.660869565200002</c:v>
                </c:pt>
                <c:pt idx="9137">
                  <c:v>98.608695652199998</c:v>
                </c:pt>
                <c:pt idx="9138">
                  <c:v>98.556521739100006</c:v>
                </c:pt>
                <c:pt idx="9139">
                  <c:v>98.765217391299998</c:v>
                </c:pt>
                <c:pt idx="9140">
                  <c:v>98.713043478299994</c:v>
                </c:pt>
                <c:pt idx="9141">
                  <c:v>98.591304347800005</c:v>
                </c:pt>
                <c:pt idx="9142">
                  <c:v>98.504347826100002</c:v>
                </c:pt>
                <c:pt idx="9143">
                  <c:v>97.930434782600003</c:v>
                </c:pt>
                <c:pt idx="9144">
                  <c:v>97.582608695700003</c:v>
                </c:pt>
                <c:pt idx="9145">
                  <c:v>98.573913043499999</c:v>
                </c:pt>
                <c:pt idx="9146">
                  <c:v>98.556521739100006</c:v>
                </c:pt>
                <c:pt idx="9147">
                  <c:v>98.591304347800005</c:v>
                </c:pt>
                <c:pt idx="9148">
                  <c:v>98.591304347800005</c:v>
                </c:pt>
                <c:pt idx="9149">
                  <c:v>98.660869565200002</c:v>
                </c:pt>
                <c:pt idx="9150">
                  <c:v>98.539130434800001</c:v>
                </c:pt>
                <c:pt idx="9151">
                  <c:v>98.573913043499999</c:v>
                </c:pt>
                <c:pt idx="9152">
                  <c:v>98.504347826100002</c:v>
                </c:pt>
                <c:pt idx="9153">
                  <c:v>98.434782608700004</c:v>
                </c:pt>
                <c:pt idx="9154">
                  <c:v>98.4</c:v>
                </c:pt>
                <c:pt idx="9155">
                  <c:v>97.965217391300001</c:v>
                </c:pt>
                <c:pt idx="9156">
                  <c:v>97.686956521699997</c:v>
                </c:pt>
                <c:pt idx="9157">
                  <c:v>98.347826087000001</c:v>
                </c:pt>
                <c:pt idx="9158">
                  <c:v>98.417391304299997</c:v>
                </c:pt>
                <c:pt idx="9159">
                  <c:v>98.295652173899995</c:v>
                </c:pt>
                <c:pt idx="9160">
                  <c:v>98.573913043499999</c:v>
                </c:pt>
                <c:pt idx="9161">
                  <c:v>98.608695652199998</c:v>
                </c:pt>
                <c:pt idx="9162">
                  <c:v>98.573913043499999</c:v>
                </c:pt>
                <c:pt idx="9163">
                  <c:v>98.469565217400003</c:v>
                </c:pt>
                <c:pt idx="9164">
                  <c:v>98.4</c:v>
                </c:pt>
                <c:pt idx="9165">
                  <c:v>98.504347826100002</c:v>
                </c:pt>
                <c:pt idx="9166">
                  <c:v>98.452173912999996</c:v>
                </c:pt>
                <c:pt idx="9167">
                  <c:v>98.608695652199998</c:v>
                </c:pt>
                <c:pt idx="9168">
                  <c:v>98.452173912999996</c:v>
                </c:pt>
                <c:pt idx="9169">
                  <c:v>98.208695652200007</c:v>
                </c:pt>
                <c:pt idx="9170">
                  <c:v>98.278260869600004</c:v>
                </c:pt>
                <c:pt idx="9171">
                  <c:v>98.591304347800005</c:v>
                </c:pt>
                <c:pt idx="9172">
                  <c:v>98.365217391300007</c:v>
                </c:pt>
                <c:pt idx="9173">
                  <c:v>98.626086956500004</c:v>
                </c:pt>
                <c:pt idx="9174">
                  <c:v>98.765217391299998</c:v>
                </c:pt>
                <c:pt idx="9175">
                  <c:v>98.713043478299994</c:v>
                </c:pt>
                <c:pt idx="9176">
                  <c:v>98.747826087000007</c:v>
                </c:pt>
                <c:pt idx="9177">
                  <c:v>98.7304347826</c:v>
                </c:pt>
                <c:pt idx="9178">
                  <c:v>98.8</c:v>
                </c:pt>
                <c:pt idx="9179">
                  <c:v>98.7304347826</c:v>
                </c:pt>
                <c:pt idx="9180">
                  <c:v>98.678260869599995</c:v>
                </c:pt>
                <c:pt idx="9181">
                  <c:v>98.643478260899997</c:v>
                </c:pt>
                <c:pt idx="9182">
                  <c:v>98.556521739100006</c:v>
                </c:pt>
                <c:pt idx="9183">
                  <c:v>98.591304347800005</c:v>
                </c:pt>
                <c:pt idx="9184">
                  <c:v>98.034782608699999</c:v>
                </c:pt>
                <c:pt idx="9185">
                  <c:v>97.286956521700006</c:v>
                </c:pt>
                <c:pt idx="9186">
                  <c:v>98.295652173899995</c:v>
                </c:pt>
                <c:pt idx="9187">
                  <c:v>98.695652173900001</c:v>
                </c:pt>
                <c:pt idx="9188">
                  <c:v>98.782608695700006</c:v>
                </c:pt>
                <c:pt idx="9189">
                  <c:v>98.695652173900001</c:v>
                </c:pt>
                <c:pt idx="9190">
                  <c:v>98.591304347800005</c:v>
                </c:pt>
                <c:pt idx="9191">
                  <c:v>98.643478260899997</c:v>
                </c:pt>
                <c:pt idx="9192">
                  <c:v>98.626086956500004</c:v>
                </c:pt>
                <c:pt idx="9193">
                  <c:v>98.573913043499999</c:v>
                </c:pt>
                <c:pt idx="9194">
                  <c:v>98.521739130399993</c:v>
                </c:pt>
                <c:pt idx="9195">
                  <c:v>98.643478260899997</c:v>
                </c:pt>
                <c:pt idx="9196">
                  <c:v>98.486956521699994</c:v>
                </c:pt>
                <c:pt idx="9197">
                  <c:v>97.860869565200005</c:v>
                </c:pt>
                <c:pt idx="9198">
                  <c:v>98.486956521699994</c:v>
                </c:pt>
                <c:pt idx="9199">
                  <c:v>98.678260869599995</c:v>
                </c:pt>
                <c:pt idx="9200">
                  <c:v>98.782608695700006</c:v>
                </c:pt>
                <c:pt idx="9201">
                  <c:v>98.973913043500005</c:v>
                </c:pt>
                <c:pt idx="9202">
                  <c:v>98.869565217399995</c:v>
                </c:pt>
                <c:pt idx="9203">
                  <c:v>98.973913043500005</c:v>
                </c:pt>
                <c:pt idx="9204">
                  <c:v>98.973913043500005</c:v>
                </c:pt>
                <c:pt idx="9205">
                  <c:v>99.008695652200004</c:v>
                </c:pt>
                <c:pt idx="9206">
                  <c:v>98.747826087000007</c:v>
                </c:pt>
                <c:pt idx="9207">
                  <c:v>97.982608695699994</c:v>
                </c:pt>
                <c:pt idx="9208">
                  <c:v>98.521739130399993</c:v>
                </c:pt>
                <c:pt idx="9209">
                  <c:v>98.486956521699994</c:v>
                </c:pt>
                <c:pt idx="9210">
                  <c:v>98.747826087000007</c:v>
                </c:pt>
                <c:pt idx="9211">
                  <c:v>98.921739130399999</c:v>
                </c:pt>
                <c:pt idx="9212">
                  <c:v>98.904347826099993</c:v>
                </c:pt>
                <c:pt idx="9213">
                  <c:v>98.817391304300003</c:v>
                </c:pt>
                <c:pt idx="9214">
                  <c:v>98.7304347826</c:v>
                </c:pt>
                <c:pt idx="9215">
                  <c:v>98.695652173900001</c:v>
                </c:pt>
                <c:pt idx="9216">
                  <c:v>98.921739130399999</c:v>
                </c:pt>
                <c:pt idx="9217">
                  <c:v>98.747826087000007</c:v>
                </c:pt>
                <c:pt idx="9218">
                  <c:v>98.591304347800005</c:v>
                </c:pt>
                <c:pt idx="9219">
                  <c:v>98.7304347826</c:v>
                </c:pt>
                <c:pt idx="9220">
                  <c:v>98.660869565200002</c:v>
                </c:pt>
                <c:pt idx="9221">
                  <c:v>98.591304347800005</c:v>
                </c:pt>
                <c:pt idx="9222">
                  <c:v>98.765217391299998</c:v>
                </c:pt>
                <c:pt idx="9223">
                  <c:v>98.139130434799995</c:v>
                </c:pt>
                <c:pt idx="9224">
                  <c:v>97.826086956500006</c:v>
                </c:pt>
                <c:pt idx="9225">
                  <c:v>98.434782608700004</c:v>
                </c:pt>
                <c:pt idx="9226">
                  <c:v>98.747826087000007</c:v>
                </c:pt>
                <c:pt idx="9227">
                  <c:v>98.852173913000001</c:v>
                </c:pt>
                <c:pt idx="9228">
                  <c:v>98.747826087000007</c:v>
                </c:pt>
                <c:pt idx="9229">
                  <c:v>98.8869565217</c:v>
                </c:pt>
                <c:pt idx="9230">
                  <c:v>98.7304347826</c:v>
                </c:pt>
                <c:pt idx="9231">
                  <c:v>98.556521739100006</c:v>
                </c:pt>
                <c:pt idx="9232">
                  <c:v>98.713043478299994</c:v>
                </c:pt>
                <c:pt idx="9233">
                  <c:v>98.782608695700006</c:v>
                </c:pt>
                <c:pt idx="9234">
                  <c:v>98.747826087000007</c:v>
                </c:pt>
                <c:pt idx="9235">
                  <c:v>98.278260869600004</c:v>
                </c:pt>
                <c:pt idx="9236">
                  <c:v>98.208695652200007</c:v>
                </c:pt>
                <c:pt idx="9237">
                  <c:v>98.817391304300003</c:v>
                </c:pt>
                <c:pt idx="9238">
                  <c:v>98.678260869599995</c:v>
                </c:pt>
                <c:pt idx="9239">
                  <c:v>98.643478260899997</c:v>
                </c:pt>
                <c:pt idx="9240">
                  <c:v>98.678260869599995</c:v>
                </c:pt>
                <c:pt idx="9241">
                  <c:v>98.782608695700006</c:v>
                </c:pt>
                <c:pt idx="9242">
                  <c:v>98.660869565200002</c:v>
                </c:pt>
                <c:pt idx="9243">
                  <c:v>98.817391304300003</c:v>
                </c:pt>
                <c:pt idx="9244">
                  <c:v>98.834782608699996</c:v>
                </c:pt>
                <c:pt idx="9245">
                  <c:v>98.8</c:v>
                </c:pt>
                <c:pt idx="9246">
                  <c:v>98.713043478299994</c:v>
                </c:pt>
                <c:pt idx="9247">
                  <c:v>98.834782608699996</c:v>
                </c:pt>
                <c:pt idx="9248">
                  <c:v>98.643478260899997</c:v>
                </c:pt>
                <c:pt idx="9249">
                  <c:v>98.521739130399993</c:v>
                </c:pt>
                <c:pt idx="9250">
                  <c:v>98.713043478299994</c:v>
                </c:pt>
                <c:pt idx="9251">
                  <c:v>98.7304347826</c:v>
                </c:pt>
                <c:pt idx="9252">
                  <c:v>98.782608695700006</c:v>
                </c:pt>
                <c:pt idx="9253">
                  <c:v>98.8869565217</c:v>
                </c:pt>
                <c:pt idx="9254">
                  <c:v>98.8</c:v>
                </c:pt>
                <c:pt idx="9255">
                  <c:v>98.817391304300003</c:v>
                </c:pt>
                <c:pt idx="9256">
                  <c:v>98.939130434800006</c:v>
                </c:pt>
                <c:pt idx="9257">
                  <c:v>98.939130434800006</c:v>
                </c:pt>
                <c:pt idx="9258">
                  <c:v>98.834782608699996</c:v>
                </c:pt>
                <c:pt idx="9259">
                  <c:v>98.747826087000007</c:v>
                </c:pt>
                <c:pt idx="9260">
                  <c:v>98.660869565200002</c:v>
                </c:pt>
                <c:pt idx="9261">
                  <c:v>98.747826087000007</c:v>
                </c:pt>
                <c:pt idx="9262">
                  <c:v>98.695652173900001</c:v>
                </c:pt>
                <c:pt idx="9263">
                  <c:v>98.817391304300003</c:v>
                </c:pt>
                <c:pt idx="9264">
                  <c:v>98.852173913000001</c:v>
                </c:pt>
                <c:pt idx="9265">
                  <c:v>98.7304347826</c:v>
                </c:pt>
                <c:pt idx="9266">
                  <c:v>98.8</c:v>
                </c:pt>
                <c:pt idx="9267">
                  <c:v>98.695652173900001</c:v>
                </c:pt>
                <c:pt idx="9268">
                  <c:v>98.713043478299994</c:v>
                </c:pt>
                <c:pt idx="9269">
                  <c:v>98.956521739099998</c:v>
                </c:pt>
                <c:pt idx="9270">
                  <c:v>98.973913043500005</c:v>
                </c:pt>
                <c:pt idx="9271">
                  <c:v>98.973913043500005</c:v>
                </c:pt>
                <c:pt idx="9272">
                  <c:v>98.973913043500005</c:v>
                </c:pt>
                <c:pt idx="9273">
                  <c:v>98.904347826099993</c:v>
                </c:pt>
                <c:pt idx="9274">
                  <c:v>99.095652173900007</c:v>
                </c:pt>
                <c:pt idx="9275">
                  <c:v>99.182608695699997</c:v>
                </c:pt>
                <c:pt idx="9276">
                  <c:v>98.991304347799996</c:v>
                </c:pt>
                <c:pt idx="9277">
                  <c:v>98.991304347799996</c:v>
                </c:pt>
                <c:pt idx="9278">
                  <c:v>98.904347826099993</c:v>
                </c:pt>
                <c:pt idx="9279">
                  <c:v>99.078260869600001</c:v>
                </c:pt>
                <c:pt idx="9280">
                  <c:v>99.408695652199995</c:v>
                </c:pt>
                <c:pt idx="9281">
                  <c:v>99.408695652199995</c:v>
                </c:pt>
                <c:pt idx="9282">
                  <c:v>99.321739130400005</c:v>
                </c:pt>
                <c:pt idx="9283">
                  <c:v>99.426086956500001</c:v>
                </c:pt>
                <c:pt idx="9284">
                  <c:v>99.373913043499996</c:v>
                </c:pt>
                <c:pt idx="9285">
                  <c:v>99.043478260900002</c:v>
                </c:pt>
                <c:pt idx="9286">
                  <c:v>98.034782608699999</c:v>
                </c:pt>
                <c:pt idx="9287">
                  <c:v>98.313043478300003</c:v>
                </c:pt>
                <c:pt idx="9288">
                  <c:v>99.182608695699997</c:v>
                </c:pt>
                <c:pt idx="9289">
                  <c:v>99.286956521700006</c:v>
                </c:pt>
                <c:pt idx="9290">
                  <c:v>99.252173912999993</c:v>
                </c:pt>
                <c:pt idx="9291">
                  <c:v>99.252173912999993</c:v>
                </c:pt>
                <c:pt idx="9292">
                  <c:v>99.2695652174</c:v>
                </c:pt>
                <c:pt idx="9293">
                  <c:v>99.165217391300004</c:v>
                </c:pt>
                <c:pt idx="9294">
                  <c:v>99.182608695699997</c:v>
                </c:pt>
                <c:pt idx="9295">
                  <c:v>99.217391304299994</c:v>
                </c:pt>
                <c:pt idx="9296">
                  <c:v>99.165217391300004</c:v>
                </c:pt>
                <c:pt idx="9297">
                  <c:v>99.234782608700002</c:v>
                </c:pt>
                <c:pt idx="9298">
                  <c:v>99.095652173900007</c:v>
                </c:pt>
                <c:pt idx="9299">
                  <c:v>99.060869565199994</c:v>
                </c:pt>
                <c:pt idx="9300">
                  <c:v>99.234782608700002</c:v>
                </c:pt>
                <c:pt idx="9301">
                  <c:v>99.182608695699997</c:v>
                </c:pt>
                <c:pt idx="9302">
                  <c:v>99.217391304299994</c:v>
                </c:pt>
                <c:pt idx="9303">
                  <c:v>99.234782608700002</c:v>
                </c:pt>
                <c:pt idx="9304">
                  <c:v>99.408695652199995</c:v>
                </c:pt>
                <c:pt idx="9305">
                  <c:v>99.147826086999999</c:v>
                </c:pt>
                <c:pt idx="9306">
                  <c:v>99.165217391300004</c:v>
                </c:pt>
                <c:pt idx="9307">
                  <c:v>99.2</c:v>
                </c:pt>
                <c:pt idx="9308">
                  <c:v>99.147826086999999</c:v>
                </c:pt>
                <c:pt idx="9309">
                  <c:v>99.252173912999993</c:v>
                </c:pt>
                <c:pt idx="9310">
                  <c:v>99.373913043499996</c:v>
                </c:pt>
                <c:pt idx="9311">
                  <c:v>99.356521739100003</c:v>
                </c:pt>
                <c:pt idx="9312">
                  <c:v>99.252173912999993</c:v>
                </c:pt>
                <c:pt idx="9313">
                  <c:v>99.304347826099999</c:v>
                </c:pt>
                <c:pt idx="9314">
                  <c:v>99.426086956500001</c:v>
                </c:pt>
                <c:pt idx="9315">
                  <c:v>99.2</c:v>
                </c:pt>
                <c:pt idx="9316">
                  <c:v>99.008695652200004</c:v>
                </c:pt>
                <c:pt idx="9317">
                  <c:v>99.043478260900002</c:v>
                </c:pt>
                <c:pt idx="9318">
                  <c:v>99.147826086999999</c:v>
                </c:pt>
                <c:pt idx="9319">
                  <c:v>99.147826086999999</c:v>
                </c:pt>
                <c:pt idx="9320">
                  <c:v>99.182608695699997</c:v>
                </c:pt>
                <c:pt idx="9321">
                  <c:v>99.147826086999999</c:v>
                </c:pt>
                <c:pt idx="9322">
                  <c:v>99.286956521700006</c:v>
                </c:pt>
                <c:pt idx="9323">
                  <c:v>99.165217391300004</c:v>
                </c:pt>
                <c:pt idx="9324">
                  <c:v>99.060869565199994</c:v>
                </c:pt>
                <c:pt idx="9325">
                  <c:v>99.1130434783</c:v>
                </c:pt>
                <c:pt idx="9326">
                  <c:v>99.026086956499995</c:v>
                </c:pt>
                <c:pt idx="9327">
                  <c:v>99.286956521700006</c:v>
                </c:pt>
                <c:pt idx="9328">
                  <c:v>99.286956521700006</c:v>
                </c:pt>
                <c:pt idx="9329">
                  <c:v>99.339130434799998</c:v>
                </c:pt>
                <c:pt idx="9330">
                  <c:v>99.286956521700006</c:v>
                </c:pt>
                <c:pt idx="9331">
                  <c:v>99.373913043499996</c:v>
                </c:pt>
                <c:pt idx="9332">
                  <c:v>99.304347826099999</c:v>
                </c:pt>
                <c:pt idx="9333">
                  <c:v>99.286956521700006</c:v>
                </c:pt>
                <c:pt idx="9334">
                  <c:v>99.304347826099999</c:v>
                </c:pt>
                <c:pt idx="9335">
                  <c:v>99.339130434799998</c:v>
                </c:pt>
                <c:pt idx="9336">
                  <c:v>99.339130434799998</c:v>
                </c:pt>
                <c:pt idx="9337">
                  <c:v>99.443478260899994</c:v>
                </c:pt>
                <c:pt idx="9338">
                  <c:v>99.565217391299996</c:v>
                </c:pt>
                <c:pt idx="9339">
                  <c:v>99.2695652174</c:v>
                </c:pt>
                <c:pt idx="9340">
                  <c:v>99.043478260900002</c:v>
                </c:pt>
                <c:pt idx="9341">
                  <c:v>99.1130434783</c:v>
                </c:pt>
                <c:pt idx="9342">
                  <c:v>99.130434782600005</c:v>
                </c:pt>
                <c:pt idx="9343">
                  <c:v>98.991304347799996</c:v>
                </c:pt>
                <c:pt idx="9344">
                  <c:v>99.078260869600001</c:v>
                </c:pt>
                <c:pt idx="9345">
                  <c:v>99.147826086999999</c:v>
                </c:pt>
                <c:pt idx="9346">
                  <c:v>99.2</c:v>
                </c:pt>
                <c:pt idx="9347">
                  <c:v>98.991304347799996</c:v>
                </c:pt>
                <c:pt idx="9348">
                  <c:v>99.008695652200004</c:v>
                </c:pt>
                <c:pt idx="9349">
                  <c:v>99.130434782600005</c:v>
                </c:pt>
                <c:pt idx="9350">
                  <c:v>99.217391304299994</c:v>
                </c:pt>
                <c:pt idx="9351">
                  <c:v>99.234782608700002</c:v>
                </c:pt>
                <c:pt idx="9352">
                  <c:v>99.234782608700002</c:v>
                </c:pt>
                <c:pt idx="9353">
                  <c:v>99.2695652174</c:v>
                </c:pt>
                <c:pt idx="9354">
                  <c:v>99.182608695699997</c:v>
                </c:pt>
                <c:pt idx="9355">
                  <c:v>99.060869565199994</c:v>
                </c:pt>
                <c:pt idx="9356">
                  <c:v>99.060869565199994</c:v>
                </c:pt>
                <c:pt idx="9357">
                  <c:v>98.939130434800006</c:v>
                </c:pt>
                <c:pt idx="9358">
                  <c:v>98.991304347799996</c:v>
                </c:pt>
                <c:pt idx="9359">
                  <c:v>99.1130434783</c:v>
                </c:pt>
                <c:pt idx="9360">
                  <c:v>99.356521739100003</c:v>
                </c:pt>
                <c:pt idx="9361">
                  <c:v>99.286956521700006</c:v>
                </c:pt>
                <c:pt idx="9362">
                  <c:v>99.060869565199994</c:v>
                </c:pt>
                <c:pt idx="9363">
                  <c:v>99.1130434783</c:v>
                </c:pt>
                <c:pt idx="9364">
                  <c:v>99.147826086999999</c:v>
                </c:pt>
                <c:pt idx="9365">
                  <c:v>99.130434782600005</c:v>
                </c:pt>
                <c:pt idx="9366">
                  <c:v>99.095652173900007</c:v>
                </c:pt>
                <c:pt idx="9367">
                  <c:v>98.8</c:v>
                </c:pt>
                <c:pt idx="9368">
                  <c:v>98.765217391299998</c:v>
                </c:pt>
                <c:pt idx="9369">
                  <c:v>98.852173913000001</c:v>
                </c:pt>
                <c:pt idx="9370">
                  <c:v>99.026086956499995</c:v>
                </c:pt>
                <c:pt idx="9371">
                  <c:v>98.904347826099993</c:v>
                </c:pt>
                <c:pt idx="9372">
                  <c:v>98.904347826099993</c:v>
                </c:pt>
                <c:pt idx="9373">
                  <c:v>99.043478260900002</c:v>
                </c:pt>
                <c:pt idx="9374">
                  <c:v>99.130434782600005</c:v>
                </c:pt>
                <c:pt idx="9375">
                  <c:v>99.130434782600005</c:v>
                </c:pt>
                <c:pt idx="9376">
                  <c:v>99.182608695699997</c:v>
                </c:pt>
                <c:pt idx="9377">
                  <c:v>99.217391304299994</c:v>
                </c:pt>
                <c:pt idx="9378">
                  <c:v>99.2695652174</c:v>
                </c:pt>
                <c:pt idx="9379">
                  <c:v>99.304347826099999</c:v>
                </c:pt>
                <c:pt idx="9380">
                  <c:v>99.147826086999999</c:v>
                </c:pt>
                <c:pt idx="9381">
                  <c:v>98.747826087000007</c:v>
                </c:pt>
                <c:pt idx="9382">
                  <c:v>99.1130434783</c:v>
                </c:pt>
                <c:pt idx="9383">
                  <c:v>99.234782608700002</c:v>
                </c:pt>
                <c:pt idx="9384">
                  <c:v>99.182608695699997</c:v>
                </c:pt>
                <c:pt idx="9385">
                  <c:v>99.2695652174</c:v>
                </c:pt>
                <c:pt idx="9386">
                  <c:v>99.1130434783</c:v>
                </c:pt>
                <c:pt idx="9387">
                  <c:v>99.182608695699997</c:v>
                </c:pt>
                <c:pt idx="9388">
                  <c:v>99.147826086999999</c:v>
                </c:pt>
                <c:pt idx="9389">
                  <c:v>99.234782608700002</c:v>
                </c:pt>
                <c:pt idx="9390">
                  <c:v>99.2</c:v>
                </c:pt>
                <c:pt idx="9391">
                  <c:v>99.147826086999999</c:v>
                </c:pt>
                <c:pt idx="9392">
                  <c:v>99.2695652174</c:v>
                </c:pt>
                <c:pt idx="9393">
                  <c:v>99.513043478300006</c:v>
                </c:pt>
                <c:pt idx="9394">
                  <c:v>99.408695652199995</c:v>
                </c:pt>
                <c:pt idx="9395">
                  <c:v>99.321739130400005</c:v>
                </c:pt>
                <c:pt idx="9396">
                  <c:v>99.373913043499996</c:v>
                </c:pt>
                <c:pt idx="9397">
                  <c:v>99.304347826099999</c:v>
                </c:pt>
                <c:pt idx="9398">
                  <c:v>99.2</c:v>
                </c:pt>
                <c:pt idx="9399">
                  <c:v>98.539130434800001</c:v>
                </c:pt>
                <c:pt idx="9400">
                  <c:v>97.878260869599998</c:v>
                </c:pt>
                <c:pt idx="9401">
                  <c:v>98.8869565217</c:v>
                </c:pt>
                <c:pt idx="9402">
                  <c:v>98.991304347799996</c:v>
                </c:pt>
                <c:pt idx="9403">
                  <c:v>99.043478260900002</c:v>
                </c:pt>
                <c:pt idx="9404">
                  <c:v>99.078260869600001</c:v>
                </c:pt>
                <c:pt idx="9405">
                  <c:v>98.956521739099998</c:v>
                </c:pt>
                <c:pt idx="9406">
                  <c:v>99.008695652200004</c:v>
                </c:pt>
                <c:pt idx="9407">
                  <c:v>98.991304347799996</c:v>
                </c:pt>
                <c:pt idx="9408">
                  <c:v>99.008695652200004</c:v>
                </c:pt>
                <c:pt idx="9409">
                  <c:v>99.095652173900007</c:v>
                </c:pt>
                <c:pt idx="9410">
                  <c:v>99.147826086999999</c:v>
                </c:pt>
                <c:pt idx="9411">
                  <c:v>99.234782608700002</c:v>
                </c:pt>
                <c:pt idx="9412">
                  <c:v>99.286956521700006</c:v>
                </c:pt>
                <c:pt idx="9413">
                  <c:v>99.234782608700002</c:v>
                </c:pt>
                <c:pt idx="9414">
                  <c:v>99.165217391300004</c:v>
                </c:pt>
                <c:pt idx="9415">
                  <c:v>99.043478260900002</c:v>
                </c:pt>
                <c:pt idx="9416">
                  <c:v>99.043478260900002</c:v>
                </c:pt>
                <c:pt idx="9417">
                  <c:v>99.095652173900007</c:v>
                </c:pt>
                <c:pt idx="9418">
                  <c:v>99.373913043499996</c:v>
                </c:pt>
                <c:pt idx="9419">
                  <c:v>99.2</c:v>
                </c:pt>
                <c:pt idx="9420">
                  <c:v>99.078260869600001</c:v>
                </c:pt>
                <c:pt idx="9421">
                  <c:v>99.026086956499995</c:v>
                </c:pt>
                <c:pt idx="9422">
                  <c:v>99.2695652174</c:v>
                </c:pt>
                <c:pt idx="9423">
                  <c:v>99.2695652174</c:v>
                </c:pt>
                <c:pt idx="9424">
                  <c:v>99.2</c:v>
                </c:pt>
                <c:pt idx="9425">
                  <c:v>99.165217391300004</c:v>
                </c:pt>
                <c:pt idx="9426">
                  <c:v>99.095652173900007</c:v>
                </c:pt>
                <c:pt idx="9427">
                  <c:v>99.252173912999993</c:v>
                </c:pt>
                <c:pt idx="9428">
                  <c:v>99.391304347800002</c:v>
                </c:pt>
                <c:pt idx="9429">
                  <c:v>99.182608695699997</c:v>
                </c:pt>
                <c:pt idx="9430">
                  <c:v>99.130434782600005</c:v>
                </c:pt>
                <c:pt idx="9431">
                  <c:v>99.2</c:v>
                </c:pt>
                <c:pt idx="9432">
                  <c:v>99.252173912999993</c:v>
                </c:pt>
                <c:pt idx="9433">
                  <c:v>99.095652173900007</c:v>
                </c:pt>
                <c:pt idx="9434">
                  <c:v>99.234782608700002</c:v>
                </c:pt>
                <c:pt idx="9435">
                  <c:v>99.2695652174</c:v>
                </c:pt>
                <c:pt idx="9436">
                  <c:v>99.060869565199994</c:v>
                </c:pt>
                <c:pt idx="9437">
                  <c:v>99.078260869600001</c:v>
                </c:pt>
                <c:pt idx="9438">
                  <c:v>99.095652173900007</c:v>
                </c:pt>
                <c:pt idx="9439">
                  <c:v>99.2</c:v>
                </c:pt>
                <c:pt idx="9440">
                  <c:v>99.356521739100003</c:v>
                </c:pt>
                <c:pt idx="9441">
                  <c:v>99.304347826099999</c:v>
                </c:pt>
                <c:pt idx="9442">
                  <c:v>99.373913043499996</c:v>
                </c:pt>
                <c:pt idx="9443">
                  <c:v>99.321739130400005</c:v>
                </c:pt>
                <c:pt idx="9444">
                  <c:v>99.408695652199995</c:v>
                </c:pt>
                <c:pt idx="9445">
                  <c:v>99.391304347800002</c:v>
                </c:pt>
                <c:pt idx="9446">
                  <c:v>99.356521739100003</c:v>
                </c:pt>
                <c:pt idx="9447">
                  <c:v>99.408695652199995</c:v>
                </c:pt>
                <c:pt idx="9448">
                  <c:v>99.426086956500001</c:v>
                </c:pt>
                <c:pt idx="9449">
                  <c:v>99.321739130400005</c:v>
                </c:pt>
                <c:pt idx="9450">
                  <c:v>99.321739130400005</c:v>
                </c:pt>
                <c:pt idx="9451">
                  <c:v>99.321739130400005</c:v>
                </c:pt>
                <c:pt idx="9452">
                  <c:v>99.373913043499996</c:v>
                </c:pt>
                <c:pt idx="9453">
                  <c:v>99.217391304299994</c:v>
                </c:pt>
                <c:pt idx="9454">
                  <c:v>99.234782608700002</c:v>
                </c:pt>
                <c:pt idx="9455">
                  <c:v>99.321739130400005</c:v>
                </c:pt>
                <c:pt idx="9456">
                  <c:v>99.286956521700006</c:v>
                </c:pt>
                <c:pt idx="9457">
                  <c:v>99.286956521700006</c:v>
                </c:pt>
                <c:pt idx="9458">
                  <c:v>99.339130434799998</c:v>
                </c:pt>
                <c:pt idx="9459">
                  <c:v>99.304347826099999</c:v>
                </c:pt>
                <c:pt idx="9460">
                  <c:v>99.234782608700002</c:v>
                </c:pt>
                <c:pt idx="9461">
                  <c:v>99.339130434799998</c:v>
                </c:pt>
                <c:pt idx="9462">
                  <c:v>99.234782608700002</c:v>
                </c:pt>
                <c:pt idx="9463">
                  <c:v>99.078260869600001</c:v>
                </c:pt>
                <c:pt idx="9464">
                  <c:v>99.2</c:v>
                </c:pt>
                <c:pt idx="9465">
                  <c:v>99.078260869600001</c:v>
                </c:pt>
                <c:pt idx="9466">
                  <c:v>99.217391304299994</c:v>
                </c:pt>
                <c:pt idx="9467">
                  <c:v>99.321739130400005</c:v>
                </c:pt>
                <c:pt idx="9468">
                  <c:v>99.182608695699997</c:v>
                </c:pt>
                <c:pt idx="9469">
                  <c:v>99.252173912999993</c:v>
                </c:pt>
                <c:pt idx="9470">
                  <c:v>99.286956521700006</c:v>
                </c:pt>
                <c:pt idx="9471">
                  <c:v>99.391304347800002</c:v>
                </c:pt>
                <c:pt idx="9472">
                  <c:v>99.373913043499996</c:v>
                </c:pt>
                <c:pt idx="9473">
                  <c:v>99.304347826099999</c:v>
                </c:pt>
                <c:pt idx="9474">
                  <c:v>99.2</c:v>
                </c:pt>
                <c:pt idx="9475">
                  <c:v>99.408695652199995</c:v>
                </c:pt>
                <c:pt idx="9476">
                  <c:v>99.408695652199995</c:v>
                </c:pt>
                <c:pt idx="9477">
                  <c:v>99.252173912999993</c:v>
                </c:pt>
                <c:pt idx="9478">
                  <c:v>99.2</c:v>
                </c:pt>
                <c:pt idx="9479">
                  <c:v>99.147826086999999</c:v>
                </c:pt>
                <c:pt idx="9480">
                  <c:v>98.7304347826</c:v>
                </c:pt>
                <c:pt idx="9481">
                  <c:v>97.947826086999996</c:v>
                </c:pt>
                <c:pt idx="9482">
                  <c:v>99.008695652200004</c:v>
                </c:pt>
                <c:pt idx="9483">
                  <c:v>99.078260869600001</c:v>
                </c:pt>
                <c:pt idx="9484">
                  <c:v>99.165217391300004</c:v>
                </c:pt>
                <c:pt idx="9485">
                  <c:v>99.182608695699997</c:v>
                </c:pt>
                <c:pt idx="9486">
                  <c:v>99.252173912999993</c:v>
                </c:pt>
                <c:pt idx="9487">
                  <c:v>99.043478260900002</c:v>
                </c:pt>
                <c:pt idx="9488">
                  <c:v>99.130434782600005</c:v>
                </c:pt>
                <c:pt idx="9489">
                  <c:v>99.304347826099999</c:v>
                </c:pt>
                <c:pt idx="9490">
                  <c:v>99.286956521700006</c:v>
                </c:pt>
                <c:pt idx="9491">
                  <c:v>99.2</c:v>
                </c:pt>
                <c:pt idx="9492">
                  <c:v>99.130434782600005</c:v>
                </c:pt>
                <c:pt idx="9493">
                  <c:v>99.026086956499995</c:v>
                </c:pt>
                <c:pt idx="9494">
                  <c:v>99.095652173900007</c:v>
                </c:pt>
                <c:pt idx="9495">
                  <c:v>99.078260869600001</c:v>
                </c:pt>
                <c:pt idx="9496">
                  <c:v>99.095652173900007</c:v>
                </c:pt>
                <c:pt idx="9497">
                  <c:v>99.095652173900007</c:v>
                </c:pt>
                <c:pt idx="9498">
                  <c:v>99.217391304299994</c:v>
                </c:pt>
                <c:pt idx="9499">
                  <c:v>99.130434782600005</c:v>
                </c:pt>
                <c:pt idx="9500">
                  <c:v>99.095652173900007</c:v>
                </c:pt>
                <c:pt idx="9501">
                  <c:v>98.973913043500005</c:v>
                </c:pt>
                <c:pt idx="9502">
                  <c:v>98.869565217399995</c:v>
                </c:pt>
                <c:pt idx="9503">
                  <c:v>98.8</c:v>
                </c:pt>
                <c:pt idx="9504">
                  <c:v>98.747826087000007</c:v>
                </c:pt>
                <c:pt idx="9505">
                  <c:v>98.8</c:v>
                </c:pt>
                <c:pt idx="9506">
                  <c:v>98.869565217399995</c:v>
                </c:pt>
                <c:pt idx="9507">
                  <c:v>98.973913043500005</c:v>
                </c:pt>
                <c:pt idx="9508">
                  <c:v>98.834782608699996</c:v>
                </c:pt>
                <c:pt idx="9509">
                  <c:v>98.834782608699996</c:v>
                </c:pt>
                <c:pt idx="9510">
                  <c:v>98.869565217399995</c:v>
                </c:pt>
                <c:pt idx="9511">
                  <c:v>98.8869565217</c:v>
                </c:pt>
                <c:pt idx="9512">
                  <c:v>98.834782608699996</c:v>
                </c:pt>
                <c:pt idx="9513">
                  <c:v>98.8869565217</c:v>
                </c:pt>
                <c:pt idx="9514">
                  <c:v>98.956521739099998</c:v>
                </c:pt>
                <c:pt idx="9515">
                  <c:v>98.973913043500005</c:v>
                </c:pt>
                <c:pt idx="9516">
                  <c:v>98.956521739099998</c:v>
                </c:pt>
                <c:pt idx="9517">
                  <c:v>98.8869565217</c:v>
                </c:pt>
                <c:pt idx="9518">
                  <c:v>98.904347826099993</c:v>
                </c:pt>
                <c:pt idx="9519">
                  <c:v>98.939130434800006</c:v>
                </c:pt>
                <c:pt idx="9520">
                  <c:v>98.869565217399995</c:v>
                </c:pt>
                <c:pt idx="9521">
                  <c:v>98.747826087000007</c:v>
                </c:pt>
                <c:pt idx="9522">
                  <c:v>98.556521739100006</c:v>
                </c:pt>
                <c:pt idx="9523">
                  <c:v>98.7304347826</c:v>
                </c:pt>
                <c:pt idx="9524">
                  <c:v>98.695652173900001</c:v>
                </c:pt>
                <c:pt idx="9525">
                  <c:v>98.713043478299994</c:v>
                </c:pt>
                <c:pt idx="9526">
                  <c:v>98.713043478299994</c:v>
                </c:pt>
                <c:pt idx="9527">
                  <c:v>98.869565217399995</c:v>
                </c:pt>
                <c:pt idx="9528">
                  <c:v>98.991304347799996</c:v>
                </c:pt>
                <c:pt idx="9529">
                  <c:v>99.147826086999999</c:v>
                </c:pt>
                <c:pt idx="9530">
                  <c:v>99.147826086999999</c:v>
                </c:pt>
                <c:pt idx="9531">
                  <c:v>99.078260869600001</c:v>
                </c:pt>
                <c:pt idx="9532">
                  <c:v>98.973913043500005</c:v>
                </c:pt>
                <c:pt idx="9533">
                  <c:v>99.043478260900002</c:v>
                </c:pt>
                <c:pt idx="9534">
                  <c:v>98.591304347800005</c:v>
                </c:pt>
                <c:pt idx="9535">
                  <c:v>98.330434782599994</c:v>
                </c:pt>
                <c:pt idx="9536">
                  <c:v>98.904347826099993</c:v>
                </c:pt>
                <c:pt idx="9537">
                  <c:v>98.852173913000001</c:v>
                </c:pt>
                <c:pt idx="9538">
                  <c:v>98.765217391299998</c:v>
                </c:pt>
                <c:pt idx="9539">
                  <c:v>98.678260869599995</c:v>
                </c:pt>
                <c:pt idx="9540">
                  <c:v>98.7304347826</c:v>
                </c:pt>
                <c:pt idx="9541">
                  <c:v>98.695652173900001</c:v>
                </c:pt>
                <c:pt idx="9542">
                  <c:v>98.678260869599995</c:v>
                </c:pt>
                <c:pt idx="9543">
                  <c:v>98.643478260899997</c:v>
                </c:pt>
                <c:pt idx="9544">
                  <c:v>98.643478260899997</c:v>
                </c:pt>
                <c:pt idx="9545">
                  <c:v>98.643478260899997</c:v>
                </c:pt>
                <c:pt idx="9546">
                  <c:v>98.608695652199998</c:v>
                </c:pt>
                <c:pt idx="9547">
                  <c:v>98.434782608700004</c:v>
                </c:pt>
                <c:pt idx="9548">
                  <c:v>98.330434782599994</c:v>
                </c:pt>
                <c:pt idx="9549">
                  <c:v>98.330434782599994</c:v>
                </c:pt>
                <c:pt idx="9550">
                  <c:v>98.243478260900005</c:v>
                </c:pt>
                <c:pt idx="9551">
                  <c:v>98.034782608699999</c:v>
                </c:pt>
                <c:pt idx="9552">
                  <c:v>97.947826086999996</c:v>
                </c:pt>
                <c:pt idx="9553">
                  <c:v>97.826086956500006</c:v>
                </c:pt>
                <c:pt idx="9554">
                  <c:v>97.686956521699997</c:v>
                </c:pt>
                <c:pt idx="9555">
                  <c:v>95.826086956500006</c:v>
                </c:pt>
                <c:pt idx="9556">
                  <c:v>96.069565217399997</c:v>
                </c:pt>
                <c:pt idx="9557">
                  <c:v>97.756521739099995</c:v>
                </c:pt>
                <c:pt idx="9558">
                  <c:v>97.6</c:v>
                </c:pt>
                <c:pt idx="9559">
                  <c:v>97.460869565199999</c:v>
                </c:pt>
                <c:pt idx="9560">
                  <c:v>97.356521739100003</c:v>
                </c:pt>
                <c:pt idx="9561">
                  <c:v>97.443478260899994</c:v>
                </c:pt>
                <c:pt idx="9562">
                  <c:v>97.460869565199999</c:v>
                </c:pt>
                <c:pt idx="9563">
                  <c:v>97.373913043499996</c:v>
                </c:pt>
                <c:pt idx="9564">
                  <c:v>97.373913043499996</c:v>
                </c:pt>
                <c:pt idx="9565">
                  <c:v>97.356521739100003</c:v>
                </c:pt>
                <c:pt idx="9566">
                  <c:v>97.1130434783</c:v>
                </c:pt>
                <c:pt idx="9567">
                  <c:v>96.973913043500005</c:v>
                </c:pt>
                <c:pt idx="9568">
                  <c:v>96.956521739099998</c:v>
                </c:pt>
                <c:pt idx="9569">
                  <c:v>96.991304347799996</c:v>
                </c:pt>
                <c:pt idx="9570">
                  <c:v>96.921739130399999</c:v>
                </c:pt>
                <c:pt idx="9571">
                  <c:v>96.765217391299998</c:v>
                </c:pt>
                <c:pt idx="9572">
                  <c:v>96.765217391299998</c:v>
                </c:pt>
                <c:pt idx="9573">
                  <c:v>96.782608695700006</c:v>
                </c:pt>
                <c:pt idx="9574">
                  <c:v>96.521739130399993</c:v>
                </c:pt>
                <c:pt idx="9575">
                  <c:v>96.417391304299997</c:v>
                </c:pt>
                <c:pt idx="9576">
                  <c:v>96.608695652199998</c:v>
                </c:pt>
                <c:pt idx="9577">
                  <c:v>96.539130434800001</c:v>
                </c:pt>
                <c:pt idx="9578">
                  <c:v>96.469565217400003</c:v>
                </c:pt>
                <c:pt idx="9579">
                  <c:v>96.626086956500004</c:v>
                </c:pt>
                <c:pt idx="9580">
                  <c:v>96.556521739100006</c:v>
                </c:pt>
                <c:pt idx="9581">
                  <c:v>96.3826086957</c:v>
                </c:pt>
                <c:pt idx="9582">
                  <c:v>96.278260869600004</c:v>
                </c:pt>
                <c:pt idx="9583">
                  <c:v>96.330434782599994</c:v>
                </c:pt>
                <c:pt idx="9584">
                  <c:v>96.069565217399997</c:v>
                </c:pt>
                <c:pt idx="9585">
                  <c:v>96.191304347799999</c:v>
                </c:pt>
                <c:pt idx="9586">
                  <c:v>96.121739130400002</c:v>
                </c:pt>
                <c:pt idx="9587">
                  <c:v>95.8434782609</c:v>
                </c:pt>
                <c:pt idx="9588">
                  <c:v>95.669565217400006</c:v>
                </c:pt>
                <c:pt idx="9589">
                  <c:v>95.6173913043</c:v>
                </c:pt>
                <c:pt idx="9590">
                  <c:v>95.686956521699997</c:v>
                </c:pt>
                <c:pt idx="9591">
                  <c:v>95.704347826100005</c:v>
                </c:pt>
                <c:pt idx="9592">
                  <c:v>95.6173913043</c:v>
                </c:pt>
                <c:pt idx="9593">
                  <c:v>95.478260869600007</c:v>
                </c:pt>
                <c:pt idx="9594">
                  <c:v>95.2695652174</c:v>
                </c:pt>
                <c:pt idx="9595">
                  <c:v>95.234782608700002</c:v>
                </c:pt>
                <c:pt idx="9596">
                  <c:v>95.182608695699997</c:v>
                </c:pt>
                <c:pt idx="9597">
                  <c:v>95.1130434783</c:v>
                </c:pt>
                <c:pt idx="9598">
                  <c:v>95.060869565199994</c:v>
                </c:pt>
                <c:pt idx="9599">
                  <c:v>94.713043478299994</c:v>
                </c:pt>
                <c:pt idx="9600">
                  <c:v>94.330434782599994</c:v>
                </c:pt>
                <c:pt idx="9601">
                  <c:v>94.434782608700004</c:v>
                </c:pt>
                <c:pt idx="9602">
                  <c:v>94.417391304299997</c:v>
                </c:pt>
                <c:pt idx="9603">
                  <c:v>94.469565217400003</c:v>
                </c:pt>
                <c:pt idx="9604">
                  <c:v>94.139130434799995</c:v>
                </c:pt>
                <c:pt idx="9605">
                  <c:v>94.034782608699999</c:v>
                </c:pt>
                <c:pt idx="9606">
                  <c:v>94.086956521700003</c:v>
                </c:pt>
                <c:pt idx="9607">
                  <c:v>93.930434782600003</c:v>
                </c:pt>
                <c:pt idx="9608">
                  <c:v>93.826086956500006</c:v>
                </c:pt>
                <c:pt idx="9609">
                  <c:v>93.773913043500002</c:v>
                </c:pt>
                <c:pt idx="9610">
                  <c:v>93.669565217400006</c:v>
                </c:pt>
                <c:pt idx="9611">
                  <c:v>93.6</c:v>
                </c:pt>
                <c:pt idx="9612">
                  <c:v>93.373913043499996</c:v>
                </c:pt>
                <c:pt idx="9613">
                  <c:v>93.547826087000004</c:v>
                </c:pt>
                <c:pt idx="9614">
                  <c:v>93.460869565199999</c:v>
                </c:pt>
                <c:pt idx="9615">
                  <c:v>93.321739130400005</c:v>
                </c:pt>
                <c:pt idx="9616">
                  <c:v>93.2</c:v>
                </c:pt>
                <c:pt idx="9617">
                  <c:v>93.095652173900007</c:v>
                </c:pt>
                <c:pt idx="9618">
                  <c:v>93.078260869600001</c:v>
                </c:pt>
                <c:pt idx="9619">
                  <c:v>92.904347826099993</c:v>
                </c:pt>
                <c:pt idx="9620">
                  <c:v>92.486956521699994</c:v>
                </c:pt>
                <c:pt idx="9621">
                  <c:v>92.643478260899997</c:v>
                </c:pt>
                <c:pt idx="9622">
                  <c:v>92.573913043499999</c:v>
                </c:pt>
                <c:pt idx="9623">
                  <c:v>92.260869565199997</c:v>
                </c:pt>
                <c:pt idx="9624">
                  <c:v>92.139130434799995</c:v>
                </c:pt>
                <c:pt idx="9625">
                  <c:v>92.278260869600004</c:v>
                </c:pt>
                <c:pt idx="9626">
                  <c:v>92.208695652200007</c:v>
                </c:pt>
                <c:pt idx="9627">
                  <c:v>91.930434782600003</c:v>
                </c:pt>
                <c:pt idx="9628">
                  <c:v>91.878260869599998</c:v>
                </c:pt>
                <c:pt idx="9629">
                  <c:v>91.826086956500006</c:v>
                </c:pt>
                <c:pt idx="9630">
                  <c:v>91.6</c:v>
                </c:pt>
                <c:pt idx="9631">
                  <c:v>91.286956521700006</c:v>
                </c:pt>
                <c:pt idx="9632">
                  <c:v>91.252173912999993</c:v>
                </c:pt>
                <c:pt idx="9633">
                  <c:v>91.130434782600005</c:v>
                </c:pt>
                <c:pt idx="9634">
                  <c:v>91.2</c:v>
                </c:pt>
                <c:pt idx="9635">
                  <c:v>91.095652173900007</c:v>
                </c:pt>
                <c:pt idx="9636">
                  <c:v>90.973913043500005</c:v>
                </c:pt>
                <c:pt idx="9637">
                  <c:v>90.834782608699996</c:v>
                </c:pt>
                <c:pt idx="9638">
                  <c:v>90.747826087000007</c:v>
                </c:pt>
                <c:pt idx="9639">
                  <c:v>90.660869565200002</c:v>
                </c:pt>
                <c:pt idx="9640">
                  <c:v>90.626086956500004</c:v>
                </c:pt>
                <c:pt idx="9641">
                  <c:v>90.539130434800001</c:v>
                </c:pt>
                <c:pt idx="9642">
                  <c:v>90.4</c:v>
                </c:pt>
                <c:pt idx="9643">
                  <c:v>90.313043478300003</c:v>
                </c:pt>
                <c:pt idx="9644">
                  <c:v>90.121739130400002</c:v>
                </c:pt>
                <c:pt idx="9645">
                  <c:v>89.721739130399996</c:v>
                </c:pt>
                <c:pt idx="9646">
                  <c:v>89.756521739099995</c:v>
                </c:pt>
                <c:pt idx="9647">
                  <c:v>89.756521739099995</c:v>
                </c:pt>
                <c:pt idx="9648">
                  <c:v>89.826086956500006</c:v>
                </c:pt>
                <c:pt idx="9649">
                  <c:v>89.6173913043</c:v>
                </c:pt>
                <c:pt idx="9650">
                  <c:v>89.513043478300006</c:v>
                </c:pt>
                <c:pt idx="9651">
                  <c:v>89.339130434799998</c:v>
                </c:pt>
                <c:pt idx="9652">
                  <c:v>89.147826086999999</c:v>
                </c:pt>
                <c:pt idx="9653">
                  <c:v>89.008695652200004</c:v>
                </c:pt>
                <c:pt idx="9654">
                  <c:v>88.869565217399995</c:v>
                </c:pt>
                <c:pt idx="9655">
                  <c:v>88.695652173900001</c:v>
                </c:pt>
                <c:pt idx="9656">
                  <c:v>88.643478260899997</c:v>
                </c:pt>
                <c:pt idx="9657">
                  <c:v>88.695652173900001</c:v>
                </c:pt>
                <c:pt idx="9658">
                  <c:v>88.452173912999996</c:v>
                </c:pt>
                <c:pt idx="9659">
                  <c:v>88.486956521699994</c:v>
                </c:pt>
                <c:pt idx="9660">
                  <c:v>88.486956521699994</c:v>
                </c:pt>
                <c:pt idx="9661">
                  <c:v>88.3826086957</c:v>
                </c:pt>
                <c:pt idx="9662">
                  <c:v>88.469565217400003</c:v>
                </c:pt>
                <c:pt idx="9663">
                  <c:v>88.3826086957</c:v>
                </c:pt>
                <c:pt idx="9664">
                  <c:v>88.1565217391</c:v>
                </c:pt>
                <c:pt idx="9665">
                  <c:v>88.034782608699999</c:v>
                </c:pt>
                <c:pt idx="9666">
                  <c:v>87.982608695699994</c:v>
                </c:pt>
                <c:pt idx="9667">
                  <c:v>87.826086956500006</c:v>
                </c:pt>
                <c:pt idx="9668">
                  <c:v>87.8434782609</c:v>
                </c:pt>
                <c:pt idx="9669">
                  <c:v>87.773913043500002</c:v>
                </c:pt>
                <c:pt idx="9670">
                  <c:v>87.582608695700003</c:v>
                </c:pt>
                <c:pt idx="9671">
                  <c:v>87.565217391299996</c:v>
                </c:pt>
                <c:pt idx="9672">
                  <c:v>87.513043478300006</c:v>
                </c:pt>
                <c:pt idx="9673">
                  <c:v>87.321739130400005</c:v>
                </c:pt>
                <c:pt idx="9674">
                  <c:v>87.408695652199995</c:v>
                </c:pt>
                <c:pt idx="9675">
                  <c:v>87.286956521700006</c:v>
                </c:pt>
                <c:pt idx="9676">
                  <c:v>87.147826086999999</c:v>
                </c:pt>
                <c:pt idx="9677">
                  <c:v>87.147826086999999</c:v>
                </c:pt>
                <c:pt idx="9678">
                  <c:v>87.234782608700002</c:v>
                </c:pt>
                <c:pt idx="9679">
                  <c:v>87.182608695699997</c:v>
                </c:pt>
                <c:pt idx="9680">
                  <c:v>86.852173913000001</c:v>
                </c:pt>
                <c:pt idx="9681">
                  <c:v>86.695652173900001</c:v>
                </c:pt>
                <c:pt idx="9682">
                  <c:v>86.643478260899997</c:v>
                </c:pt>
                <c:pt idx="9683">
                  <c:v>86.817391304300003</c:v>
                </c:pt>
                <c:pt idx="9684">
                  <c:v>86.539130434800001</c:v>
                </c:pt>
                <c:pt idx="9685">
                  <c:v>86.469565217400003</c:v>
                </c:pt>
                <c:pt idx="9686">
                  <c:v>86.678260869599995</c:v>
                </c:pt>
                <c:pt idx="9687">
                  <c:v>86.330434782599994</c:v>
                </c:pt>
                <c:pt idx="9688">
                  <c:v>86.208695652200007</c:v>
                </c:pt>
                <c:pt idx="9689">
                  <c:v>86.086956521700003</c:v>
                </c:pt>
                <c:pt idx="9690">
                  <c:v>86.034782608699999</c:v>
                </c:pt>
                <c:pt idx="9691">
                  <c:v>86.086956521700003</c:v>
                </c:pt>
                <c:pt idx="9692">
                  <c:v>86.086956521700003</c:v>
                </c:pt>
                <c:pt idx="9693">
                  <c:v>86.086956521700003</c:v>
                </c:pt>
                <c:pt idx="9694">
                  <c:v>85.965217391300001</c:v>
                </c:pt>
                <c:pt idx="9695">
                  <c:v>85.791304347799993</c:v>
                </c:pt>
                <c:pt idx="9696">
                  <c:v>85.704347826100005</c:v>
                </c:pt>
                <c:pt idx="9697">
                  <c:v>85.478260869600007</c:v>
                </c:pt>
                <c:pt idx="9698">
                  <c:v>85.391304347800002</c:v>
                </c:pt>
                <c:pt idx="9699">
                  <c:v>85.321739130400005</c:v>
                </c:pt>
                <c:pt idx="9700">
                  <c:v>85.130434782600005</c:v>
                </c:pt>
                <c:pt idx="9701">
                  <c:v>85.234782608700002</c:v>
                </c:pt>
                <c:pt idx="9702">
                  <c:v>85.026086956499995</c:v>
                </c:pt>
                <c:pt idx="9703">
                  <c:v>84.956521739099998</c:v>
                </c:pt>
                <c:pt idx="9704">
                  <c:v>85.026086956499995</c:v>
                </c:pt>
                <c:pt idx="9705">
                  <c:v>84.991304347799996</c:v>
                </c:pt>
                <c:pt idx="9706">
                  <c:v>84.904347826099993</c:v>
                </c:pt>
                <c:pt idx="9707">
                  <c:v>85.165217391300004</c:v>
                </c:pt>
                <c:pt idx="9708">
                  <c:v>85.147826086999999</c:v>
                </c:pt>
                <c:pt idx="9709">
                  <c:v>85.008695652200004</c:v>
                </c:pt>
                <c:pt idx="9710">
                  <c:v>85.060869565199994</c:v>
                </c:pt>
                <c:pt idx="9711">
                  <c:v>84.921739130399999</c:v>
                </c:pt>
                <c:pt idx="9712">
                  <c:v>84.782608695700006</c:v>
                </c:pt>
                <c:pt idx="9713">
                  <c:v>84.626086956500004</c:v>
                </c:pt>
                <c:pt idx="9714">
                  <c:v>84.452173912999996</c:v>
                </c:pt>
                <c:pt idx="9715">
                  <c:v>84.173913043499994</c:v>
                </c:pt>
                <c:pt idx="9716">
                  <c:v>83.252173912999993</c:v>
                </c:pt>
                <c:pt idx="9717">
                  <c:v>84</c:v>
                </c:pt>
                <c:pt idx="9718">
                  <c:v>84.347826087000001</c:v>
                </c:pt>
                <c:pt idx="9719">
                  <c:v>84.104347826099996</c:v>
                </c:pt>
                <c:pt idx="9720">
                  <c:v>83.965217391300001</c:v>
                </c:pt>
                <c:pt idx="9721">
                  <c:v>83.756521739099995</c:v>
                </c:pt>
                <c:pt idx="9722">
                  <c:v>83.704347826100005</c:v>
                </c:pt>
                <c:pt idx="9723">
                  <c:v>83.791304347799993</c:v>
                </c:pt>
                <c:pt idx="9724">
                  <c:v>83.739130434800003</c:v>
                </c:pt>
                <c:pt idx="9725">
                  <c:v>83.773913043500002</c:v>
                </c:pt>
                <c:pt idx="9726">
                  <c:v>83.513043478300006</c:v>
                </c:pt>
                <c:pt idx="9727">
                  <c:v>84.347826087000001</c:v>
                </c:pt>
                <c:pt idx="9728">
                  <c:v>85.1130434783</c:v>
                </c:pt>
                <c:pt idx="9729">
                  <c:v>86.330434782599994</c:v>
                </c:pt>
                <c:pt idx="9730">
                  <c:v>86.747826087000007</c:v>
                </c:pt>
                <c:pt idx="9731">
                  <c:v>86.365217391300007</c:v>
                </c:pt>
                <c:pt idx="9732">
                  <c:v>86.991304347799996</c:v>
                </c:pt>
                <c:pt idx="9733">
                  <c:v>88.573913043499999</c:v>
                </c:pt>
                <c:pt idx="9734">
                  <c:v>89.147826086999999</c:v>
                </c:pt>
                <c:pt idx="9735">
                  <c:v>89.356521739100003</c:v>
                </c:pt>
                <c:pt idx="9736">
                  <c:v>90</c:v>
                </c:pt>
                <c:pt idx="9737">
                  <c:v>90.521739130399993</c:v>
                </c:pt>
                <c:pt idx="9738">
                  <c:v>90.573913043499999</c:v>
                </c:pt>
                <c:pt idx="9739">
                  <c:v>91.008695652200004</c:v>
                </c:pt>
                <c:pt idx="9740">
                  <c:v>90.956521739099998</c:v>
                </c:pt>
                <c:pt idx="9741">
                  <c:v>91.252173912999993</c:v>
                </c:pt>
                <c:pt idx="9742">
                  <c:v>90.973913043500005</c:v>
                </c:pt>
                <c:pt idx="9743">
                  <c:v>90.921739130399999</c:v>
                </c:pt>
                <c:pt idx="9744">
                  <c:v>90.7304347826</c:v>
                </c:pt>
                <c:pt idx="9745">
                  <c:v>92.747826087000007</c:v>
                </c:pt>
                <c:pt idx="9746">
                  <c:v>93.634782608699993</c:v>
                </c:pt>
                <c:pt idx="9747">
                  <c:v>93.895652173900004</c:v>
                </c:pt>
                <c:pt idx="9748">
                  <c:v>93.895652173900004</c:v>
                </c:pt>
                <c:pt idx="9749">
                  <c:v>93.947826086999996</c:v>
                </c:pt>
                <c:pt idx="9750">
                  <c:v>94.591304347800005</c:v>
                </c:pt>
                <c:pt idx="9751">
                  <c:v>94.7304347826</c:v>
                </c:pt>
                <c:pt idx="9752">
                  <c:v>95.2695652174</c:v>
                </c:pt>
                <c:pt idx="9753">
                  <c:v>95.808695652200001</c:v>
                </c:pt>
                <c:pt idx="9754">
                  <c:v>95.982608695699994</c:v>
                </c:pt>
                <c:pt idx="9755">
                  <c:v>96.3826086957</c:v>
                </c:pt>
                <c:pt idx="9756">
                  <c:v>96.226086956499998</c:v>
                </c:pt>
                <c:pt idx="9757">
                  <c:v>95.965217391300001</c:v>
                </c:pt>
                <c:pt idx="9758">
                  <c:v>96.695652173900001</c:v>
                </c:pt>
                <c:pt idx="9759">
                  <c:v>96.956521739099998</c:v>
                </c:pt>
                <c:pt idx="9760">
                  <c:v>96.973913043500005</c:v>
                </c:pt>
                <c:pt idx="9761">
                  <c:v>97.095652173900007</c:v>
                </c:pt>
                <c:pt idx="9762">
                  <c:v>97.217391304299994</c:v>
                </c:pt>
                <c:pt idx="9763">
                  <c:v>97.756521739099995</c:v>
                </c:pt>
                <c:pt idx="9764">
                  <c:v>97.8434782609</c:v>
                </c:pt>
                <c:pt idx="9765">
                  <c:v>97.6</c:v>
                </c:pt>
                <c:pt idx="9766">
                  <c:v>97.652173912999999</c:v>
                </c:pt>
                <c:pt idx="9767">
                  <c:v>97.895652173900004</c:v>
                </c:pt>
                <c:pt idx="9768">
                  <c:v>97.878260869599998</c:v>
                </c:pt>
                <c:pt idx="9769">
                  <c:v>97.965217391300001</c:v>
                </c:pt>
                <c:pt idx="9770">
                  <c:v>98.121739130400002</c:v>
                </c:pt>
                <c:pt idx="9771">
                  <c:v>98.313043478300003</c:v>
                </c:pt>
                <c:pt idx="9772">
                  <c:v>98.573913043499999</c:v>
                </c:pt>
                <c:pt idx="9773">
                  <c:v>98.4</c:v>
                </c:pt>
                <c:pt idx="9774">
                  <c:v>98.365217391300007</c:v>
                </c:pt>
                <c:pt idx="9775">
                  <c:v>98.7304347826</c:v>
                </c:pt>
                <c:pt idx="9776">
                  <c:v>98.782608695700006</c:v>
                </c:pt>
                <c:pt idx="9777">
                  <c:v>98.591304347800005</c:v>
                </c:pt>
                <c:pt idx="9778">
                  <c:v>98.539130434800001</c:v>
                </c:pt>
                <c:pt idx="9779">
                  <c:v>98.921739130399999</c:v>
                </c:pt>
                <c:pt idx="9780">
                  <c:v>98.956521739099998</c:v>
                </c:pt>
                <c:pt idx="9781">
                  <c:v>98.921739130399999</c:v>
                </c:pt>
                <c:pt idx="9782">
                  <c:v>98.7304347826</c:v>
                </c:pt>
                <c:pt idx="9783">
                  <c:v>98.226086956499998</c:v>
                </c:pt>
                <c:pt idx="9784">
                  <c:v>98.417391304299997</c:v>
                </c:pt>
                <c:pt idx="9785">
                  <c:v>98.834782608699996</c:v>
                </c:pt>
                <c:pt idx="9786">
                  <c:v>98.869565217399995</c:v>
                </c:pt>
                <c:pt idx="9787">
                  <c:v>98.8869565217</c:v>
                </c:pt>
                <c:pt idx="9788">
                  <c:v>99.078260869600001</c:v>
                </c:pt>
                <c:pt idx="9789">
                  <c:v>98.921739130399999</c:v>
                </c:pt>
                <c:pt idx="9790">
                  <c:v>99.078260869600001</c:v>
                </c:pt>
                <c:pt idx="9791">
                  <c:v>99.008695652200004</c:v>
                </c:pt>
                <c:pt idx="9792">
                  <c:v>99.095652173900007</c:v>
                </c:pt>
                <c:pt idx="9793">
                  <c:v>99.078260869600001</c:v>
                </c:pt>
                <c:pt idx="9794">
                  <c:v>99.060869565199994</c:v>
                </c:pt>
                <c:pt idx="9795">
                  <c:v>99.2</c:v>
                </c:pt>
                <c:pt idx="9796">
                  <c:v>99.130434782600005</c:v>
                </c:pt>
                <c:pt idx="9797">
                  <c:v>99.008695652200004</c:v>
                </c:pt>
                <c:pt idx="9798">
                  <c:v>99.1130434783</c:v>
                </c:pt>
                <c:pt idx="9799">
                  <c:v>99.234782608700002</c:v>
                </c:pt>
                <c:pt idx="9800">
                  <c:v>99.165217391300004</c:v>
                </c:pt>
                <c:pt idx="9801">
                  <c:v>99.095652173900007</c:v>
                </c:pt>
                <c:pt idx="9802">
                  <c:v>99.217391304299994</c:v>
                </c:pt>
                <c:pt idx="9803">
                  <c:v>99.252173912999993</c:v>
                </c:pt>
                <c:pt idx="9804">
                  <c:v>99.252173912999993</c:v>
                </c:pt>
                <c:pt idx="9805">
                  <c:v>99.2695652174</c:v>
                </c:pt>
                <c:pt idx="9806">
                  <c:v>99.217391304299994</c:v>
                </c:pt>
                <c:pt idx="9807">
                  <c:v>99.286956521700006</c:v>
                </c:pt>
                <c:pt idx="9808">
                  <c:v>99.182608695699997</c:v>
                </c:pt>
                <c:pt idx="9809">
                  <c:v>99.026086956499995</c:v>
                </c:pt>
                <c:pt idx="9810">
                  <c:v>98.956521739099998</c:v>
                </c:pt>
                <c:pt idx="9811">
                  <c:v>99.217391304299994</c:v>
                </c:pt>
                <c:pt idx="9812">
                  <c:v>99.130434782600005</c:v>
                </c:pt>
                <c:pt idx="9813">
                  <c:v>98.973913043500005</c:v>
                </c:pt>
                <c:pt idx="9814">
                  <c:v>99.078260869600001</c:v>
                </c:pt>
                <c:pt idx="9815">
                  <c:v>99.165217391300004</c:v>
                </c:pt>
                <c:pt idx="9816">
                  <c:v>99.043478260900002</c:v>
                </c:pt>
                <c:pt idx="9817">
                  <c:v>98.782608695700006</c:v>
                </c:pt>
                <c:pt idx="9818">
                  <c:v>98.7304347826</c:v>
                </c:pt>
                <c:pt idx="9819">
                  <c:v>99.026086956499995</c:v>
                </c:pt>
                <c:pt idx="9820">
                  <c:v>98.834782608699996</c:v>
                </c:pt>
                <c:pt idx="9821">
                  <c:v>99.008695652200004</c:v>
                </c:pt>
                <c:pt idx="9822">
                  <c:v>98.973913043500005</c:v>
                </c:pt>
                <c:pt idx="9823">
                  <c:v>98.834782608699996</c:v>
                </c:pt>
                <c:pt idx="9824">
                  <c:v>98.643478260899997</c:v>
                </c:pt>
                <c:pt idx="9825">
                  <c:v>98.608695652199998</c:v>
                </c:pt>
                <c:pt idx="9826">
                  <c:v>98.834782608699996</c:v>
                </c:pt>
                <c:pt idx="9827">
                  <c:v>98.991304347799996</c:v>
                </c:pt>
                <c:pt idx="9828">
                  <c:v>98.869565217399995</c:v>
                </c:pt>
                <c:pt idx="9829">
                  <c:v>98.973913043500005</c:v>
                </c:pt>
                <c:pt idx="9830">
                  <c:v>98.8869565217</c:v>
                </c:pt>
                <c:pt idx="9831">
                  <c:v>98.765217391299998</c:v>
                </c:pt>
                <c:pt idx="9832">
                  <c:v>98.939130434800006</c:v>
                </c:pt>
                <c:pt idx="9833">
                  <c:v>98.782608695700006</c:v>
                </c:pt>
                <c:pt idx="9834">
                  <c:v>98.834782608699996</c:v>
                </c:pt>
                <c:pt idx="9835">
                  <c:v>98.782608695700006</c:v>
                </c:pt>
                <c:pt idx="9836">
                  <c:v>98.852173913000001</c:v>
                </c:pt>
                <c:pt idx="9837">
                  <c:v>98.782608695700006</c:v>
                </c:pt>
                <c:pt idx="9838">
                  <c:v>98.486956521699994</c:v>
                </c:pt>
                <c:pt idx="9839">
                  <c:v>98.539130434800001</c:v>
                </c:pt>
                <c:pt idx="9840">
                  <c:v>98.695652173900001</c:v>
                </c:pt>
                <c:pt idx="9841">
                  <c:v>98.573913043499999</c:v>
                </c:pt>
                <c:pt idx="9842">
                  <c:v>98.626086956500004</c:v>
                </c:pt>
                <c:pt idx="9843">
                  <c:v>98.330434782599994</c:v>
                </c:pt>
                <c:pt idx="9844">
                  <c:v>98.556521739100006</c:v>
                </c:pt>
                <c:pt idx="9845">
                  <c:v>98.486956521699994</c:v>
                </c:pt>
                <c:pt idx="9846">
                  <c:v>98.556521739100006</c:v>
                </c:pt>
                <c:pt idx="9847">
                  <c:v>98.556521739100006</c:v>
                </c:pt>
                <c:pt idx="9848">
                  <c:v>98.591304347800005</c:v>
                </c:pt>
                <c:pt idx="9849">
                  <c:v>98.434782608700004</c:v>
                </c:pt>
                <c:pt idx="9850">
                  <c:v>98.678260869599995</c:v>
                </c:pt>
                <c:pt idx="9851">
                  <c:v>98.695652173900001</c:v>
                </c:pt>
                <c:pt idx="9852">
                  <c:v>98.539130434800001</c:v>
                </c:pt>
                <c:pt idx="9853">
                  <c:v>98.452173912999996</c:v>
                </c:pt>
                <c:pt idx="9854">
                  <c:v>98.556521739100006</c:v>
                </c:pt>
                <c:pt idx="9855">
                  <c:v>98.417391304299997</c:v>
                </c:pt>
                <c:pt idx="9856">
                  <c:v>98.121739130400002</c:v>
                </c:pt>
                <c:pt idx="9857">
                  <c:v>98.434782608700004</c:v>
                </c:pt>
                <c:pt idx="9858">
                  <c:v>98.4</c:v>
                </c:pt>
                <c:pt idx="9859">
                  <c:v>98.591304347800005</c:v>
                </c:pt>
                <c:pt idx="9860">
                  <c:v>98.834782608699996</c:v>
                </c:pt>
                <c:pt idx="9861">
                  <c:v>98.8869565217</c:v>
                </c:pt>
                <c:pt idx="9862">
                  <c:v>98.834782608699996</c:v>
                </c:pt>
                <c:pt idx="9863">
                  <c:v>98.521739130399993</c:v>
                </c:pt>
                <c:pt idx="9864">
                  <c:v>98.521739130399993</c:v>
                </c:pt>
                <c:pt idx="9865">
                  <c:v>98.521739130399993</c:v>
                </c:pt>
                <c:pt idx="9866">
                  <c:v>98.434782608700004</c:v>
                </c:pt>
                <c:pt idx="9867">
                  <c:v>98.782608695700006</c:v>
                </c:pt>
                <c:pt idx="9868">
                  <c:v>98.939130434800006</c:v>
                </c:pt>
                <c:pt idx="9869">
                  <c:v>98.921739130399999</c:v>
                </c:pt>
                <c:pt idx="9870">
                  <c:v>98.782608695700006</c:v>
                </c:pt>
                <c:pt idx="9871">
                  <c:v>98.765217391299998</c:v>
                </c:pt>
                <c:pt idx="9872">
                  <c:v>98.852173913000001</c:v>
                </c:pt>
                <c:pt idx="9873">
                  <c:v>98.869565217399995</c:v>
                </c:pt>
                <c:pt idx="9874">
                  <c:v>98.904347826099993</c:v>
                </c:pt>
                <c:pt idx="9875">
                  <c:v>98.573913043499999</c:v>
                </c:pt>
                <c:pt idx="9876">
                  <c:v>98.608695652199998</c:v>
                </c:pt>
                <c:pt idx="9877">
                  <c:v>98.782608695700006</c:v>
                </c:pt>
                <c:pt idx="9878">
                  <c:v>98.8</c:v>
                </c:pt>
                <c:pt idx="9879">
                  <c:v>98.660869565200002</c:v>
                </c:pt>
                <c:pt idx="9880">
                  <c:v>98.573913043499999</c:v>
                </c:pt>
                <c:pt idx="9881">
                  <c:v>98.8</c:v>
                </c:pt>
                <c:pt idx="9882">
                  <c:v>99.078260869600001</c:v>
                </c:pt>
                <c:pt idx="9883">
                  <c:v>99.078260869600001</c:v>
                </c:pt>
                <c:pt idx="9884">
                  <c:v>98.904347826099993</c:v>
                </c:pt>
                <c:pt idx="9885">
                  <c:v>99.060869565199994</c:v>
                </c:pt>
                <c:pt idx="9886">
                  <c:v>99.095652173900007</c:v>
                </c:pt>
                <c:pt idx="9887">
                  <c:v>99.095652173900007</c:v>
                </c:pt>
                <c:pt idx="9888">
                  <c:v>98.834782608699996</c:v>
                </c:pt>
                <c:pt idx="9889">
                  <c:v>98.973913043500005</c:v>
                </c:pt>
                <c:pt idx="9890">
                  <c:v>99.182608695699997</c:v>
                </c:pt>
                <c:pt idx="9891">
                  <c:v>99.1130434783</c:v>
                </c:pt>
                <c:pt idx="9892">
                  <c:v>99.060869565199994</c:v>
                </c:pt>
                <c:pt idx="9893">
                  <c:v>99.095652173900007</c:v>
                </c:pt>
                <c:pt idx="9894">
                  <c:v>99.234782608700002</c:v>
                </c:pt>
                <c:pt idx="9895">
                  <c:v>99.234782608700002</c:v>
                </c:pt>
                <c:pt idx="9896">
                  <c:v>98.973913043500005</c:v>
                </c:pt>
                <c:pt idx="9897">
                  <c:v>99.026086956499995</c:v>
                </c:pt>
                <c:pt idx="9898">
                  <c:v>99.304347826099999</c:v>
                </c:pt>
                <c:pt idx="9899">
                  <c:v>99.165217391300004</c:v>
                </c:pt>
                <c:pt idx="9900">
                  <c:v>99.217391304299994</c:v>
                </c:pt>
                <c:pt idx="9901">
                  <c:v>99.252173912999993</c:v>
                </c:pt>
                <c:pt idx="9902">
                  <c:v>99.2695652174</c:v>
                </c:pt>
                <c:pt idx="9903">
                  <c:v>99.217391304299994</c:v>
                </c:pt>
                <c:pt idx="9904">
                  <c:v>99.408695652199995</c:v>
                </c:pt>
                <c:pt idx="9905">
                  <c:v>99.443478260899994</c:v>
                </c:pt>
                <c:pt idx="9906">
                  <c:v>99.2695652174</c:v>
                </c:pt>
                <c:pt idx="9907">
                  <c:v>99.304347826099999</c:v>
                </c:pt>
                <c:pt idx="9908">
                  <c:v>99.2695652174</c:v>
                </c:pt>
                <c:pt idx="9909">
                  <c:v>99.182608695699997</c:v>
                </c:pt>
                <c:pt idx="9910">
                  <c:v>99.339130434799998</c:v>
                </c:pt>
                <c:pt idx="9911">
                  <c:v>99.391304347800002</c:v>
                </c:pt>
                <c:pt idx="9912">
                  <c:v>99.391304347800002</c:v>
                </c:pt>
                <c:pt idx="9913">
                  <c:v>99.356521739100003</c:v>
                </c:pt>
                <c:pt idx="9914">
                  <c:v>99.408695652199995</c:v>
                </c:pt>
                <c:pt idx="9915">
                  <c:v>99.408695652199995</c:v>
                </c:pt>
                <c:pt idx="9916">
                  <c:v>99.426086956500001</c:v>
                </c:pt>
                <c:pt idx="9917">
                  <c:v>99.426086956500001</c:v>
                </c:pt>
                <c:pt idx="9918">
                  <c:v>99.6</c:v>
                </c:pt>
                <c:pt idx="9919">
                  <c:v>99.426086956500001</c:v>
                </c:pt>
                <c:pt idx="9920">
                  <c:v>99.513043478300006</c:v>
                </c:pt>
                <c:pt idx="9921">
                  <c:v>99.478260869600007</c:v>
                </c:pt>
                <c:pt idx="9922">
                  <c:v>99.513043478300006</c:v>
                </c:pt>
                <c:pt idx="9923">
                  <c:v>99.530434782599997</c:v>
                </c:pt>
                <c:pt idx="9924">
                  <c:v>99.565217391299996</c:v>
                </c:pt>
                <c:pt idx="9925">
                  <c:v>99.547826087000004</c:v>
                </c:pt>
                <c:pt idx="9926">
                  <c:v>99.495652173899998</c:v>
                </c:pt>
                <c:pt idx="9927">
                  <c:v>99.530434782599997</c:v>
                </c:pt>
                <c:pt idx="9928">
                  <c:v>99.634782608699993</c:v>
                </c:pt>
                <c:pt idx="9929">
                  <c:v>99.669565217400006</c:v>
                </c:pt>
                <c:pt idx="9930">
                  <c:v>99.634782608699993</c:v>
                </c:pt>
                <c:pt idx="9931">
                  <c:v>99.6173913043</c:v>
                </c:pt>
                <c:pt idx="9932">
                  <c:v>99.478260869600007</c:v>
                </c:pt>
                <c:pt idx="9933">
                  <c:v>99.530434782599997</c:v>
                </c:pt>
                <c:pt idx="9934">
                  <c:v>99.634782608699993</c:v>
                </c:pt>
                <c:pt idx="9935">
                  <c:v>99.565217391299996</c:v>
                </c:pt>
                <c:pt idx="9936">
                  <c:v>99.565217391299996</c:v>
                </c:pt>
                <c:pt idx="9937">
                  <c:v>99.634782608699993</c:v>
                </c:pt>
                <c:pt idx="9938">
                  <c:v>99.565217391299996</c:v>
                </c:pt>
                <c:pt idx="9939">
                  <c:v>99.652173912999999</c:v>
                </c:pt>
                <c:pt idx="9940">
                  <c:v>99.634782608699993</c:v>
                </c:pt>
                <c:pt idx="9941">
                  <c:v>99.6</c:v>
                </c:pt>
                <c:pt idx="9942">
                  <c:v>99.443478260899994</c:v>
                </c:pt>
                <c:pt idx="9943">
                  <c:v>99.478260869600007</c:v>
                </c:pt>
                <c:pt idx="9944">
                  <c:v>99.582608695700003</c:v>
                </c:pt>
                <c:pt idx="9945">
                  <c:v>99.634782608699993</c:v>
                </c:pt>
                <c:pt idx="9946">
                  <c:v>99.6173913043</c:v>
                </c:pt>
                <c:pt idx="9947">
                  <c:v>99.582608695700003</c:v>
                </c:pt>
                <c:pt idx="9948">
                  <c:v>99.652173912999999</c:v>
                </c:pt>
                <c:pt idx="9949">
                  <c:v>99.634782608699993</c:v>
                </c:pt>
                <c:pt idx="9950">
                  <c:v>99.652173912999999</c:v>
                </c:pt>
                <c:pt idx="9951">
                  <c:v>99.652173912999999</c:v>
                </c:pt>
                <c:pt idx="9952">
                  <c:v>99.652173912999999</c:v>
                </c:pt>
                <c:pt idx="9953">
                  <c:v>99.513043478300006</c:v>
                </c:pt>
                <c:pt idx="9954">
                  <c:v>99.495652173899998</c:v>
                </c:pt>
                <c:pt idx="9955">
                  <c:v>99.530434782599997</c:v>
                </c:pt>
                <c:pt idx="9956">
                  <c:v>99.513043478300006</c:v>
                </c:pt>
                <c:pt idx="9957">
                  <c:v>99.547826087000004</c:v>
                </c:pt>
                <c:pt idx="9958">
                  <c:v>99.530434782599997</c:v>
                </c:pt>
                <c:pt idx="9959">
                  <c:v>99.652173912999999</c:v>
                </c:pt>
                <c:pt idx="9960">
                  <c:v>99.530434782599997</c:v>
                </c:pt>
                <c:pt idx="9961">
                  <c:v>99.565217391299996</c:v>
                </c:pt>
                <c:pt idx="9962">
                  <c:v>99.582608695700003</c:v>
                </c:pt>
                <c:pt idx="9963">
                  <c:v>99.6</c:v>
                </c:pt>
                <c:pt idx="9964">
                  <c:v>99.547826087000004</c:v>
                </c:pt>
                <c:pt idx="9965">
                  <c:v>99.460869565199999</c:v>
                </c:pt>
                <c:pt idx="9966">
                  <c:v>99.634782608699993</c:v>
                </c:pt>
                <c:pt idx="9967">
                  <c:v>99.686956521699997</c:v>
                </c:pt>
                <c:pt idx="9968">
                  <c:v>99.634782608699993</c:v>
                </c:pt>
                <c:pt idx="9969">
                  <c:v>99.6</c:v>
                </c:pt>
                <c:pt idx="9970">
                  <c:v>99.6</c:v>
                </c:pt>
                <c:pt idx="9971">
                  <c:v>99.565217391299996</c:v>
                </c:pt>
                <c:pt idx="9972">
                  <c:v>99.582608695700003</c:v>
                </c:pt>
                <c:pt idx="9973">
                  <c:v>99.652173912999999</c:v>
                </c:pt>
                <c:pt idx="9974">
                  <c:v>99.686956521699997</c:v>
                </c:pt>
                <c:pt idx="9975">
                  <c:v>99.547826087000004</c:v>
                </c:pt>
                <c:pt idx="9976">
                  <c:v>99.634782608699993</c:v>
                </c:pt>
                <c:pt idx="9977">
                  <c:v>99.6</c:v>
                </c:pt>
                <c:pt idx="9978">
                  <c:v>99.6</c:v>
                </c:pt>
                <c:pt idx="9979">
                  <c:v>99.704347826100005</c:v>
                </c:pt>
                <c:pt idx="9980">
                  <c:v>99.634782608699993</c:v>
                </c:pt>
                <c:pt idx="9981">
                  <c:v>99.530434782599997</c:v>
                </c:pt>
                <c:pt idx="9982">
                  <c:v>99.6</c:v>
                </c:pt>
                <c:pt idx="9983">
                  <c:v>99.634782608699993</c:v>
                </c:pt>
                <c:pt idx="9984">
                  <c:v>99.6173913043</c:v>
                </c:pt>
                <c:pt idx="9985">
                  <c:v>99.530434782599997</c:v>
                </c:pt>
                <c:pt idx="9986">
                  <c:v>99.634782608699993</c:v>
                </c:pt>
                <c:pt idx="9987">
                  <c:v>99.634782608699993</c:v>
                </c:pt>
                <c:pt idx="9988">
                  <c:v>99.547826087000004</c:v>
                </c:pt>
                <c:pt idx="9989">
                  <c:v>99.513043478300006</c:v>
                </c:pt>
                <c:pt idx="9990">
                  <c:v>99.530434782599997</c:v>
                </c:pt>
                <c:pt idx="9991">
                  <c:v>99.513043478300006</c:v>
                </c:pt>
                <c:pt idx="9992">
                  <c:v>99.565217391299996</c:v>
                </c:pt>
                <c:pt idx="9993">
                  <c:v>99.530434782599997</c:v>
                </c:pt>
                <c:pt idx="9994">
                  <c:v>99.652173912999999</c:v>
                </c:pt>
                <c:pt idx="9995">
                  <c:v>99.565217391299996</c:v>
                </c:pt>
                <c:pt idx="9996">
                  <c:v>99.495652173899998</c:v>
                </c:pt>
                <c:pt idx="9997">
                  <c:v>99.547826087000004</c:v>
                </c:pt>
                <c:pt idx="9998">
                  <c:v>99.634782608699993</c:v>
                </c:pt>
                <c:pt idx="9999">
                  <c:v>99.565217391299996</c:v>
                </c:pt>
                <c:pt idx="10000">
                  <c:v>99.547826087000004</c:v>
                </c:pt>
                <c:pt idx="10001">
                  <c:v>99.547826087000004</c:v>
                </c:pt>
                <c:pt idx="10002">
                  <c:v>99.6173913043</c:v>
                </c:pt>
                <c:pt idx="10003">
                  <c:v>99.652173912999999</c:v>
                </c:pt>
                <c:pt idx="10004">
                  <c:v>99.547826087000004</c:v>
                </c:pt>
                <c:pt idx="10005">
                  <c:v>99.547826087000004</c:v>
                </c:pt>
                <c:pt idx="10006">
                  <c:v>99.6</c:v>
                </c:pt>
                <c:pt idx="10007">
                  <c:v>99.6</c:v>
                </c:pt>
                <c:pt idx="10008">
                  <c:v>99.495652173899998</c:v>
                </c:pt>
                <c:pt idx="10009">
                  <c:v>99.6</c:v>
                </c:pt>
                <c:pt idx="10010">
                  <c:v>99.478260869600007</c:v>
                </c:pt>
                <c:pt idx="10011">
                  <c:v>99.495652173899998</c:v>
                </c:pt>
                <c:pt idx="10012">
                  <c:v>99.634782608699993</c:v>
                </c:pt>
                <c:pt idx="10013">
                  <c:v>99.530434782599997</c:v>
                </c:pt>
                <c:pt idx="10014">
                  <c:v>99.565217391299996</c:v>
                </c:pt>
                <c:pt idx="10015">
                  <c:v>99.513043478300006</c:v>
                </c:pt>
                <c:pt idx="10016">
                  <c:v>99.513043478300006</c:v>
                </c:pt>
                <c:pt idx="10017">
                  <c:v>99.513043478300006</c:v>
                </c:pt>
                <c:pt idx="10018">
                  <c:v>99.565217391299996</c:v>
                </c:pt>
                <c:pt idx="10019">
                  <c:v>99.495652173899998</c:v>
                </c:pt>
                <c:pt idx="10020">
                  <c:v>99.513043478300006</c:v>
                </c:pt>
                <c:pt idx="10021">
                  <c:v>99.513043478300006</c:v>
                </c:pt>
                <c:pt idx="10022">
                  <c:v>99.460869565199999</c:v>
                </c:pt>
                <c:pt idx="10023">
                  <c:v>99.513043478300006</c:v>
                </c:pt>
                <c:pt idx="10024">
                  <c:v>99.530434782599997</c:v>
                </c:pt>
                <c:pt idx="10025">
                  <c:v>99.547826087000004</c:v>
                </c:pt>
                <c:pt idx="10026">
                  <c:v>99.495652173899998</c:v>
                </c:pt>
                <c:pt idx="10027">
                  <c:v>99.478260869600007</c:v>
                </c:pt>
                <c:pt idx="10028">
                  <c:v>99.478260869600007</c:v>
                </c:pt>
                <c:pt idx="10029">
                  <c:v>99.408695652199995</c:v>
                </c:pt>
                <c:pt idx="10030">
                  <c:v>99.373913043499996</c:v>
                </c:pt>
                <c:pt idx="10031">
                  <c:v>99.408695652199995</c:v>
                </c:pt>
                <c:pt idx="10032">
                  <c:v>99.530434782599997</c:v>
                </c:pt>
                <c:pt idx="10033">
                  <c:v>99.547826087000004</c:v>
                </c:pt>
                <c:pt idx="10034">
                  <c:v>99.565217391299996</c:v>
                </c:pt>
                <c:pt idx="10035">
                  <c:v>99.547826087000004</c:v>
                </c:pt>
                <c:pt idx="10036">
                  <c:v>99.495652173899998</c:v>
                </c:pt>
                <c:pt idx="10037">
                  <c:v>99.565217391299996</c:v>
                </c:pt>
                <c:pt idx="10038">
                  <c:v>99.547826087000004</c:v>
                </c:pt>
                <c:pt idx="10039">
                  <c:v>99.582608695700003</c:v>
                </c:pt>
                <c:pt idx="10040">
                  <c:v>99.460869565199999</c:v>
                </c:pt>
                <c:pt idx="10041">
                  <c:v>99.304347826099999</c:v>
                </c:pt>
                <c:pt idx="10042">
                  <c:v>99.478260869600007</c:v>
                </c:pt>
                <c:pt idx="10043">
                  <c:v>99.495652173899998</c:v>
                </c:pt>
                <c:pt idx="10044">
                  <c:v>99.443478260899994</c:v>
                </c:pt>
                <c:pt idx="10045">
                  <c:v>99.373913043499996</c:v>
                </c:pt>
                <c:pt idx="10046">
                  <c:v>99.426086956500001</c:v>
                </c:pt>
                <c:pt idx="10047">
                  <c:v>99.460869565199999</c:v>
                </c:pt>
                <c:pt idx="10048">
                  <c:v>99.408695652199995</c:v>
                </c:pt>
                <c:pt idx="10049">
                  <c:v>99.408695652199995</c:v>
                </c:pt>
                <c:pt idx="10050">
                  <c:v>99.426086956500001</c:v>
                </c:pt>
                <c:pt idx="10051">
                  <c:v>99.391304347800002</c:v>
                </c:pt>
                <c:pt idx="10052">
                  <c:v>99.356521739100003</c:v>
                </c:pt>
                <c:pt idx="10053">
                  <c:v>99.356521739100003</c:v>
                </c:pt>
                <c:pt idx="10054">
                  <c:v>99.356521739100003</c:v>
                </c:pt>
                <c:pt idx="10055">
                  <c:v>99.373913043499996</c:v>
                </c:pt>
                <c:pt idx="10056">
                  <c:v>99.426086956500001</c:v>
                </c:pt>
                <c:pt idx="10057">
                  <c:v>99.373913043499996</c:v>
                </c:pt>
                <c:pt idx="10058">
                  <c:v>99.304347826099999</c:v>
                </c:pt>
                <c:pt idx="10059">
                  <c:v>99.286956521700006</c:v>
                </c:pt>
                <c:pt idx="10060">
                  <c:v>99.391304347800002</c:v>
                </c:pt>
                <c:pt idx="10061">
                  <c:v>99.391304347800002</c:v>
                </c:pt>
                <c:pt idx="10062">
                  <c:v>99.356521739100003</c:v>
                </c:pt>
                <c:pt idx="10063">
                  <c:v>99.321739130400005</c:v>
                </c:pt>
                <c:pt idx="10064">
                  <c:v>99.373913043499996</c:v>
                </c:pt>
                <c:pt idx="10065">
                  <c:v>99.391304347800002</c:v>
                </c:pt>
                <c:pt idx="10066">
                  <c:v>99.373913043499996</c:v>
                </c:pt>
                <c:pt idx="10067">
                  <c:v>99.321739130400005</c:v>
                </c:pt>
                <c:pt idx="10068">
                  <c:v>99.304347826099999</c:v>
                </c:pt>
                <c:pt idx="10069">
                  <c:v>99.391304347800002</c:v>
                </c:pt>
                <c:pt idx="10070">
                  <c:v>99.426086956500001</c:v>
                </c:pt>
                <c:pt idx="10071">
                  <c:v>99.391304347800002</c:v>
                </c:pt>
                <c:pt idx="10072">
                  <c:v>99.339130434799998</c:v>
                </c:pt>
                <c:pt idx="10073">
                  <c:v>99.321739130400005</c:v>
                </c:pt>
                <c:pt idx="10074">
                  <c:v>99.252173912999993</c:v>
                </c:pt>
                <c:pt idx="10075">
                  <c:v>99.373913043499996</c:v>
                </c:pt>
                <c:pt idx="10076">
                  <c:v>99.356521739100003</c:v>
                </c:pt>
                <c:pt idx="10077">
                  <c:v>99.408695652199995</c:v>
                </c:pt>
                <c:pt idx="10078">
                  <c:v>99.217391304299994</c:v>
                </c:pt>
                <c:pt idx="10079">
                  <c:v>99.182608695699997</c:v>
                </c:pt>
                <c:pt idx="10080">
                  <c:v>99.182608695699997</c:v>
                </c:pt>
                <c:pt idx="10081">
                  <c:v>99.2695652174</c:v>
                </c:pt>
                <c:pt idx="10082">
                  <c:v>99.2695652174</c:v>
                </c:pt>
                <c:pt idx="10083">
                  <c:v>99.1130434783</c:v>
                </c:pt>
                <c:pt idx="10084">
                  <c:v>99.182608695699997</c:v>
                </c:pt>
                <c:pt idx="10085">
                  <c:v>99.286956521700006</c:v>
                </c:pt>
                <c:pt idx="10086">
                  <c:v>99.217391304299994</c:v>
                </c:pt>
                <c:pt idx="10087">
                  <c:v>99.130434782600005</c:v>
                </c:pt>
                <c:pt idx="10088">
                  <c:v>99.130434782600005</c:v>
                </c:pt>
                <c:pt idx="10089">
                  <c:v>99.2695652174</c:v>
                </c:pt>
                <c:pt idx="10090">
                  <c:v>99.217391304299994</c:v>
                </c:pt>
                <c:pt idx="10091">
                  <c:v>99.217391304299994</c:v>
                </c:pt>
                <c:pt idx="10092">
                  <c:v>99.095652173900007</c:v>
                </c:pt>
                <c:pt idx="10093">
                  <c:v>99.026086956499995</c:v>
                </c:pt>
                <c:pt idx="10094">
                  <c:v>99.095652173900007</c:v>
                </c:pt>
                <c:pt idx="10095">
                  <c:v>99.1130434783</c:v>
                </c:pt>
                <c:pt idx="10096">
                  <c:v>99.095652173900007</c:v>
                </c:pt>
                <c:pt idx="10097">
                  <c:v>99.026086956499995</c:v>
                </c:pt>
                <c:pt idx="10098">
                  <c:v>99.060869565199994</c:v>
                </c:pt>
                <c:pt idx="10099">
                  <c:v>99.060869565199994</c:v>
                </c:pt>
                <c:pt idx="10100">
                  <c:v>99.078260869600001</c:v>
                </c:pt>
                <c:pt idx="10101">
                  <c:v>99.095652173900007</c:v>
                </c:pt>
                <c:pt idx="10102">
                  <c:v>99.095652173900007</c:v>
                </c:pt>
                <c:pt idx="10103">
                  <c:v>99.1130434783</c:v>
                </c:pt>
                <c:pt idx="10104">
                  <c:v>98.991304347799996</c:v>
                </c:pt>
                <c:pt idx="10105">
                  <c:v>98.956521739099998</c:v>
                </c:pt>
                <c:pt idx="10106">
                  <c:v>99.060869565199994</c:v>
                </c:pt>
                <c:pt idx="10107">
                  <c:v>99.060869565199994</c:v>
                </c:pt>
                <c:pt idx="10108">
                  <c:v>99.008695652200004</c:v>
                </c:pt>
                <c:pt idx="10109">
                  <c:v>99.026086956499995</c:v>
                </c:pt>
                <c:pt idx="10110">
                  <c:v>99.043478260900002</c:v>
                </c:pt>
                <c:pt idx="10111">
                  <c:v>99.060869565199994</c:v>
                </c:pt>
                <c:pt idx="10112">
                  <c:v>99.078260869600001</c:v>
                </c:pt>
                <c:pt idx="10113">
                  <c:v>98.956521739099998</c:v>
                </c:pt>
                <c:pt idx="10114">
                  <c:v>98.973913043500005</c:v>
                </c:pt>
                <c:pt idx="10115">
                  <c:v>99.1130434783</c:v>
                </c:pt>
                <c:pt idx="10116">
                  <c:v>99.130434782600005</c:v>
                </c:pt>
                <c:pt idx="10117">
                  <c:v>98.904347826099993</c:v>
                </c:pt>
                <c:pt idx="10118">
                  <c:v>98.956521739099998</c:v>
                </c:pt>
                <c:pt idx="10119">
                  <c:v>98.8869565217</c:v>
                </c:pt>
                <c:pt idx="10120">
                  <c:v>98.921739130399999</c:v>
                </c:pt>
                <c:pt idx="10121">
                  <c:v>98.973913043500005</c:v>
                </c:pt>
                <c:pt idx="10122">
                  <c:v>99.078260869600001</c:v>
                </c:pt>
                <c:pt idx="10123">
                  <c:v>99.165217391300004</c:v>
                </c:pt>
                <c:pt idx="10124">
                  <c:v>99.165217391300004</c:v>
                </c:pt>
                <c:pt idx="10125">
                  <c:v>98.921739130399999</c:v>
                </c:pt>
                <c:pt idx="10126">
                  <c:v>98.817391304300003</c:v>
                </c:pt>
                <c:pt idx="10127">
                  <c:v>98.852173913000001</c:v>
                </c:pt>
                <c:pt idx="10128">
                  <c:v>98.921739130399999</c:v>
                </c:pt>
                <c:pt idx="10129">
                  <c:v>98.869565217399995</c:v>
                </c:pt>
                <c:pt idx="10130">
                  <c:v>99.078260869600001</c:v>
                </c:pt>
                <c:pt idx="10131">
                  <c:v>98.939130434800006</c:v>
                </c:pt>
                <c:pt idx="10132">
                  <c:v>98.991304347799996</c:v>
                </c:pt>
                <c:pt idx="10133">
                  <c:v>99.008695652200004</c:v>
                </c:pt>
                <c:pt idx="10134">
                  <c:v>98.939130434800006</c:v>
                </c:pt>
                <c:pt idx="10135">
                  <c:v>98.834782608699996</c:v>
                </c:pt>
                <c:pt idx="10136">
                  <c:v>98.8</c:v>
                </c:pt>
                <c:pt idx="10137">
                  <c:v>98.869565217399995</c:v>
                </c:pt>
                <c:pt idx="10138">
                  <c:v>99.026086956499995</c:v>
                </c:pt>
                <c:pt idx="10139">
                  <c:v>98.904347826099993</c:v>
                </c:pt>
                <c:pt idx="10140">
                  <c:v>98.765217391299998</c:v>
                </c:pt>
                <c:pt idx="10141">
                  <c:v>98.765217391299998</c:v>
                </c:pt>
                <c:pt idx="10142">
                  <c:v>98.643478260899997</c:v>
                </c:pt>
                <c:pt idx="10143">
                  <c:v>98.939130434800006</c:v>
                </c:pt>
                <c:pt idx="10144">
                  <c:v>98.782608695700006</c:v>
                </c:pt>
                <c:pt idx="10145">
                  <c:v>98.834782608699996</c:v>
                </c:pt>
                <c:pt idx="10146">
                  <c:v>98.869565217399995</c:v>
                </c:pt>
                <c:pt idx="10147">
                  <c:v>98.747826087000007</c:v>
                </c:pt>
                <c:pt idx="10148">
                  <c:v>98.852173913000001</c:v>
                </c:pt>
                <c:pt idx="10149">
                  <c:v>99.060869565199994</c:v>
                </c:pt>
                <c:pt idx="10150">
                  <c:v>99.095652173900007</c:v>
                </c:pt>
                <c:pt idx="10151">
                  <c:v>98.991304347799996</c:v>
                </c:pt>
                <c:pt idx="10152">
                  <c:v>98.921739130399999</c:v>
                </c:pt>
                <c:pt idx="10153">
                  <c:v>98.713043478299994</c:v>
                </c:pt>
                <c:pt idx="10154">
                  <c:v>98.626086956500004</c:v>
                </c:pt>
                <c:pt idx="10155">
                  <c:v>98.747826087000007</c:v>
                </c:pt>
                <c:pt idx="10156">
                  <c:v>98.817391304300003</c:v>
                </c:pt>
                <c:pt idx="10157">
                  <c:v>98.834782608699996</c:v>
                </c:pt>
                <c:pt idx="10158">
                  <c:v>98.626086956500004</c:v>
                </c:pt>
                <c:pt idx="10159">
                  <c:v>98.8869565217</c:v>
                </c:pt>
                <c:pt idx="10160">
                  <c:v>98.834782608699996</c:v>
                </c:pt>
                <c:pt idx="10161">
                  <c:v>98.782608695700006</c:v>
                </c:pt>
                <c:pt idx="10162">
                  <c:v>98.973913043500005</c:v>
                </c:pt>
                <c:pt idx="10163">
                  <c:v>98.8</c:v>
                </c:pt>
                <c:pt idx="10164">
                  <c:v>98.991304347799996</c:v>
                </c:pt>
                <c:pt idx="10165">
                  <c:v>98.834782608699996</c:v>
                </c:pt>
                <c:pt idx="10166">
                  <c:v>98.678260869599995</c:v>
                </c:pt>
                <c:pt idx="10167">
                  <c:v>98.713043478299994</c:v>
                </c:pt>
                <c:pt idx="10168">
                  <c:v>98.956521739099998</c:v>
                </c:pt>
                <c:pt idx="10169">
                  <c:v>99.060869565199994</c:v>
                </c:pt>
                <c:pt idx="10170">
                  <c:v>98.904347826099993</c:v>
                </c:pt>
                <c:pt idx="10171">
                  <c:v>98.991304347799996</c:v>
                </c:pt>
                <c:pt idx="10172">
                  <c:v>99.234782608700002</c:v>
                </c:pt>
                <c:pt idx="10173">
                  <c:v>98.956521739099998</c:v>
                </c:pt>
                <c:pt idx="10174">
                  <c:v>97.652173912999999</c:v>
                </c:pt>
                <c:pt idx="10175">
                  <c:v>98.139130434799995</c:v>
                </c:pt>
                <c:pt idx="10176">
                  <c:v>98.713043478299994</c:v>
                </c:pt>
                <c:pt idx="10177">
                  <c:v>98.713043478299994</c:v>
                </c:pt>
                <c:pt idx="10178">
                  <c:v>98.8</c:v>
                </c:pt>
                <c:pt idx="10179">
                  <c:v>99.095652173900007</c:v>
                </c:pt>
                <c:pt idx="10180">
                  <c:v>98.973913043500005</c:v>
                </c:pt>
                <c:pt idx="10181">
                  <c:v>98.869565217399995</c:v>
                </c:pt>
                <c:pt idx="10182">
                  <c:v>98.939130434800006</c:v>
                </c:pt>
                <c:pt idx="10183">
                  <c:v>98.8869565217</c:v>
                </c:pt>
                <c:pt idx="10184">
                  <c:v>98.330434782599994</c:v>
                </c:pt>
                <c:pt idx="10185">
                  <c:v>98.139130434799995</c:v>
                </c:pt>
                <c:pt idx="10186">
                  <c:v>98.713043478299994</c:v>
                </c:pt>
                <c:pt idx="10187">
                  <c:v>98.8</c:v>
                </c:pt>
                <c:pt idx="10188">
                  <c:v>98.956521739099998</c:v>
                </c:pt>
                <c:pt idx="10189">
                  <c:v>98.626086956500004</c:v>
                </c:pt>
                <c:pt idx="10190">
                  <c:v>98.417391304299997</c:v>
                </c:pt>
                <c:pt idx="10191">
                  <c:v>98.782608695700006</c:v>
                </c:pt>
                <c:pt idx="10192">
                  <c:v>98.608695652199998</c:v>
                </c:pt>
                <c:pt idx="10193">
                  <c:v>98.7304347826</c:v>
                </c:pt>
                <c:pt idx="10194">
                  <c:v>98.921739130399999</c:v>
                </c:pt>
                <c:pt idx="10195">
                  <c:v>98.643478260899997</c:v>
                </c:pt>
                <c:pt idx="10196">
                  <c:v>98.626086956500004</c:v>
                </c:pt>
                <c:pt idx="10197">
                  <c:v>98.678260869599995</c:v>
                </c:pt>
                <c:pt idx="10198">
                  <c:v>98.539130434800001</c:v>
                </c:pt>
                <c:pt idx="10199">
                  <c:v>98.504347826100002</c:v>
                </c:pt>
                <c:pt idx="10200">
                  <c:v>98.539130434800001</c:v>
                </c:pt>
                <c:pt idx="10201">
                  <c:v>98.765217391299998</c:v>
                </c:pt>
                <c:pt idx="10202">
                  <c:v>98.678260869599995</c:v>
                </c:pt>
                <c:pt idx="10203">
                  <c:v>98.678260869599995</c:v>
                </c:pt>
                <c:pt idx="10204">
                  <c:v>98.626086956500004</c:v>
                </c:pt>
                <c:pt idx="10205">
                  <c:v>98.521739130399993</c:v>
                </c:pt>
                <c:pt idx="10206">
                  <c:v>98.591304347800005</c:v>
                </c:pt>
                <c:pt idx="10207">
                  <c:v>98.539130434800001</c:v>
                </c:pt>
                <c:pt idx="10208">
                  <c:v>98.626086956500004</c:v>
                </c:pt>
                <c:pt idx="10209">
                  <c:v>98.7304347826</c:v>
                </c:pt>
                <c:pt idx="10210">
                  <c:v>98.695652173900001</c:v>
                </c:pt>
                <c:pt idx="10211">
                  <c:v>98.486956521699994</c:v>
                </c:pt>
                <c:pt idx="10212">
                  <c:v>98.643478260899997</c:v>
                </c:pt>
                <c:pt idx="10213">
                  <c:v>98.782608695700006</c:v>
                </c:pt>
                <c:pt idx="10214">
                  <c:v>98.782608695700006</c:v>
                </c:pt>
                <c:pt idx="10215">
                  <c:v>98.713043478299994</c:v>
                </c:pt>
                <c:pt idx="10216">
                  <c:v>98.939130434800006</c:v>
                </c:pt>
                <c:pt idx="10217">
                  <c:v>98.956521739099998</c:v>
                </c:pt>
                <c:pt idx="10218">
                  <c:v>98.765217391299998</c:v>
                </c:pt>
                <c:pt idx="10219">
                  <c:v>98.660869565200002</c:v>
                </c:pt>
                <c:pt idx="10220">
                  <c:v>98.817391304300003</c:v>
                </c:pt>
                <c:pt idx="10221">
                  <c:v>99.078260869600001</c:v>
                </c:pt>
                <c:pt idx="10222">
                  <c:v>98.904347826099993</c:v>
                </c:pt>
                <c:pt idx="10223">
                  <c:v>98.7304347826</c:v>
                </c:pt>
                <c:pt idx="10224">
                  <c:v>98.869565217399995</c:v>
                </c:pt>
                <c:pt idx="10225">
                  <c:v>98.626086956500004</c:v>
                </c:pt>
                <c:pt idx="10226">
                  <c:v>98.591304347800005</c:v>
                </c:pt>
                <c:pt idx="10227">
                  <c:v>98.713043478299994</c:v>
                </c:pt>
                <c:pt idx="10228">
                  <c:v>98.747826087000007</c:v>
                </c:pt>
                <c:pt idx="10229">
                  <c:v>98.695652173900001</c:v>
                </c:pt>
                <c:pt idx="10230">
                  <c:v>98.852173913000001</c:v>
                </c:pt>
                <c:pt idx="10231">
                  <c:v>99.130434782600005</c:v>
                </c:pt>
                <c:pt idx="10232">
                  <c:v>99.095652173900007</c:v>
                </c:pt>
                <c:pt idx="10233">
                  <c:v>98.486956521699994</c:v>
                </c:pt>
                <c:pt idx="10234">
                  <c:v>98.660869565200002</c:v>
                </c:pt>
                <c:pt idx="10235">
                  <c:v>98.765217391299998</c:v>
                </c:pt>
                <c:pt idx="10236">
                  <c:v>98.956521739099998</c:v>
                </c:pt>
                <c:pt idx="10237">
                  <c:v>98.956521739099998</c:v>
                </c:pt>
                <c:pt idx="10238">
                  <c:v>98.660869565200002</c:v>
                </c:pt>
                <c:pt idx="10239">
                  <c:v>98.678260869599995</c:v>
                </c:pt>
                <c:pt idx="10240">
                  <c:v>98.8</c:v>
                </c:pt>
                <c:pt idx="10241">
                  <c:v>98.869565217399995</c:v>
                </c:pt>
                <c:pt idx="10242">
                  <c:v>98.921739130399999</c:v>
                </c:pt>
                <c:pt idx="10243">
                  <c:v>98.765217391299998</c:v>
                </c:pt>
                <c:pt idx="10244">
                  <c:v>98.904347826099993</c:v>
                </c:pt>
                <c:pt idx="10245">
                  <c:v>99.008695652200004</c:v>
                </c:pt>
                <c:pt idx="10246">
                  <c:v>98.921739130399999</c:v>
                </c:pt>
                <c:pt idx="10247">
                  <c:v>99.095652173900007</c:v>
                </c:pt>
                <c:pt idx="10248">
                  <c:v>98.973913043500005</c:v>
                </c:pt>
                <c:pt idx="10249">
                  <c:v>98.939130434800006</c:v>
                </c:pt>
                <c:pt idx="10250">
                  <c:v>99.008695652200004</c:v>
                </c:pt>
                <c:pt idx="10251">
                  <c:v>98.956521739099998</c:v>
                </c:pt>
                <c:pt idx="10252">
                  <c:v>98.695652173900001</c:v>
                </c:pt>
                <c:pt idx="10253">
                  <c:v>98.434782608700004</c:v>
                </c:pt>
                <c:pt idx="10254">
                  <c:v>98.991304347799996</c:v>
                </c:pt>
                <c:pt idx="10255">
                  <c:v>99.373913043499996</c:v>
                </c:pt>
                <c:pt idx="10256">
                  <c:v>99.339130434799998</c:v>
                </c:pt>
                <c:pt idx="10257">
                  <c:v>99.391304347800002</c:v>
                </c:pt>
                <c:pt idx="10258">
                  <c:v>99.443478260899994</c:v>
                </c:pt>
                <c:pt idx="10259">
                  <c:v>99.391304347800002</c:v>
                </c:pt>
                <c:pt idx="10260">
                  <c:v>99.443478260899994</c:v>
                </c:pt>
                <c:pt idx="10261">
                  <c:v>99.530434782599997</c:v>
                </c:pt>
                <c:pt idx="10262">
                  <c:v>98.817391304300003</c:v>
                </c:pt>
                <c:pt idx="10263">
                  <c:v>97.6</c:v>
                </c:pt>
                <c:pt idx="10264">
                  <c:v>98.539130434800001</c:v>
                </c:pt>
                <c:pt idx="10265">
                  <c:v>98.713043478299994</c:v>
                </c:pt>
                <c:pt idx="10266">
                  <c:v>99.043478260900002</c:v>
                </c:pt>
                <c:pt idx="10267">
                  <c:v>99.252173912999993</c:v>
                </c:pt>
                <c:pt idx="10268">
                  <c:v>99.304347826099999</c:v>
                </c:pt>
                <c:pt idx="10269">
                  <c:v>99.147826086999999</c:v>
                </c:pt>
                <c:pt idx="10270">
                  <c:v>99.234782608700002</c:v>
                </c:pt>
                <c:pt idx="10271">
                  <c:v>99.286956521700006</c:v>
                </c:pt>
                <c:pt idx="10272">
                  <c:v>99.286956521700006</c:v>
                </c:pt>
                <c:pt idx="10273">
                  <c:v>99.339130434799998</c:v>
                </c:pt>
                <c:pt idx="10274">
                  <c:v>99.217391304299994</c:v>
                </c:pt>
                <c:pt idx="10275">
                  <c:v>99.2</c:v>
                </c:pt>
                <c:pt idx="10276">
                  <c:v>99.217391304299994</c:v>
                </c:pt>
                <c:pt idx="10277">
                  <c:v>99.182608695699997</c:v>
                </c:pt>
                <c:pt idx="10278">
                  <c:v>99.321739130400005</c:v>
                </c:pt>
                <c:pt idx="10279">
                  <c:v>99.2</c:v>
                </c:pt>
                <c:pt idx="10280">
                  <c:v>99.234782608700002</c:v>
                </c:pt>
                <c:pt idx="10281">
                  <c:v>99.217391304299994</c:v>
                </c:pt>
                <c:pt idx="10282">
                  <c:v>99.165217391300004</c:v>
                </c:pt>
                <c:pt idx="10283">
                  <c:v>99.321739130400005</c:v>
                </c:pt>
                <c:pt idx="10284">
                  <c:v>99.252173912999993</c:v>
                </c:pt>
                <c:pt idx="10285">
                  <c:v>99.286956521700006</c:v>
                </c:pt>
                <c:pt idx="10286">
                  <c:v>99.252173912999993</c:v>
                </c:pt>
                <c:pt idx="10287">
                  <c:v>99.130434782600005</c:v>
                </c:pt>
                <c:pt idx="10288">
                  <c:v>99.234782608700002</c:v>
                </c:pt>
                <c:pt idx="10289">
                  <c:v>99.2</c:v>
                </c:pt>
                <c:pt idx="10290">
                  <c:v>99.182608695699997</c:v>
                </c:pt>
                <c:pt idx="10291">
                  <c:v>99.165217391300004</c:v>
                </c:pt>
                <c:pt idx="10292">
                  <c:v>99.2</c:v>
                </c:pt>
                <c:pt idx="10293">
                  <c:v>99.373913043499996</c:v>
                </c:pt>
                <c:pt idx="10294">
                  <c:v>99.304347826099999</c:v>
                </c:pt>
                <c:pt idx="10295">
                  <c:v>99.304347826099999</c:v>
                </c:pt>
                <c:pt idx="10296">
                  <c:v>99.426086956500001</c:v>
                </c:pt>
                <c:pt idx="10297">
                  <c:v>99.339130434799998</c:v>
                </c:pt>
                <c:pt idx="10298">
                  <c:v>99.321739130400005</c:v>
                </c:pt>
                <c:pt idx="10299">
                  <c:v>99.252173912999993</c:v>
                </c:pt>
                <c:pt idx="10300">
                  <c:v>99.339130434799998</c:v>
                </c:pt>
                <c:pt idx="10301">
                  <c:v>98.678260869599995</c:v>
                </c:pt>
                <c:pt idx="10302">
                  <c:v>98.817391304300003</c:v>
                </c:pt>
                <c:pt idx="10303">
                  <c:v>99.286956521700006</c:v>
                </c:pt>
                <c:pt idx="10304">
                  <c:v>99.286956521700006</c:v>
                </c:pt>
                <c:pt idx="10305">
                  <c:v>99.356521739100003</c:v>
                </c:pt>
                <c:pt idx="10306">
                  <c:v>99.426086956500001</c:v>
                </c:pt>
                <c:pt idx="10307">
                  <c:v>99.460869565199999</c:v>
                </c:pt>
                <c:pt idx="10308">
                  <c:v>99.234782608700002</c:v>
                </c:pt>
                <c:pt idx="10309">
                  <c:v>99.426086956500001</c:v>
                </c:pt>
                <c:pt idx="10310">
                  <c:v>99.547826087000004</c:v>
                </c:pt>
                <c:pt idx="10311">
                  <c:v>99.408695652199995</c:v>
                </c:pt>
                <c:pt idx="10312">
                  <c:v>99.6173913043</c:v>
                </c:pt>
                <c:pt idx="10313">
                  <c:v>99.704347826100005</c:v>
                </c:pt>
                <c:pt idx="10314">
                  <c:v>99.791304347799993</c:v>
                </c:pt>
                <c:pt idx="10315">
                  <c:v>99.965217391300001</c:v>
                </c:pt>
                <c:pt idx="10316">
                  <c:v>99.965217391300001</c:v>
                </c:pt>
                <c:pt idx="10317">
                  <c:v>100.08695652199999</c:v>
                </c:pt>
                <c:pt idx="10318">
                  <c:v>100.295652174</c:v>
                </c:pt>
                <c:pt idx="10319">
                  <c:v>100.434782609</c:v>
                </c:pt>
                <c:pt idx="10320">
                  <c:v>100.347826087</c:v>
                </c:pt>
                <c:pt idx="10321">
                  <c:v>100.486956522</c:v>
                </c:pt>
                <c:pt idx="10322">
                  <c:v>100.556521739</c:v>
                </c:pt>
                <c:pt idx="10323">
                  <c:v>100.713043478</c:v>
                </c:pt>
                <c:pt idx="10324">
                  <c:v>100.626086957</c:v>
                </c:pt>
                <c:pt idx="10325">
                  <c:v>100.74782608700001</c:v>
                </c:pt>
                <c:pt idx="10326">
                  <c:v>100.74782608700001</c:v>
                </c:pt>
                <c:pt idx="10327">
                  <c:v>100.73043478300001</c:v>
                </c:pt>
                <c:pt idx="10328">
                  <c:v>100.73043478300001</c:v>
                </c:pt>
                <c:pt idx="10329">
                  <c:v>100.626086957</c:v>
                </c:pt>
                <c:pt idx="10330">
                  <c:v>100.41739130400001</c:v>
                </c:pt>
                <c:pt idx="10331">
                  <c:v>100.539130435</c:v>
                </c:pt>
                <c:pt idx="10332">
                  <c:v>99.756521739099995</c:v>
                </c:pt>
                <c:pt idx="10333">
                  <c:v>98.7304347826</c:v>
                </c:pt>
                <c:pt idx="10334">
                  <c:v>99.060869565199994</c:v>
                </c:pt>
                <c:pt idx="10335">
                  <c:v>99.721739130399996</c:v>
                </c:pt>
                <c:pt idx="10336">
                  <c:v>99.704347826100005</c:v>
                </c:pt>
                <c:pt idx="10337">
                  <c:v>99.791304347799993</c:v>
                </c:pt>
                <c:pt idx="10338">
                  <c:v>99.721739130399996</c:v>
                </c:pt>
                <c:pt idx="10339">
                  <c:v>99.652173912999999</c:v>
                </c:pt>
                <c:pt idx="10340">
                  <c:v>99.739130434800003</c:v>
                </c:pt>
                <c:pt idx="10341">
                  <c:v>99.773913043500002</c:v>
                </c:pt>
                <c:pt idx="10342">
                  <c:v>99.739130434800003</c:v>
                </c:pt>
                <c:pt idx="10343">
                  <c:v>99.739130434800003</c:v>
                </c:pt>
                <c:pt idx="10344">
                  <c:v>99.860869565200005</c:v>
                </c:pt>
                <c:pt idx="10345">
                  <c:v>99.756521739099995</c:v>
                </c:pt>
                <c:pt idx="10346">
                  <c:v>99.826086956500006</c:v>
                </c:pt>
                <c:pt idx="10347">
                  <c:v>99.930434782600003</c:v>
                </c:pt>
                <c:pt idx="10348">
                  <c:v>99.860869565200005</c:v>
                </c:pt>
                <c:pt idx="10349">
                  <c:v>99.930434782600003</c:v>
                </c:pt>
                <c:pt idx="10350">
                  <c:v>99.756521739099995</c:v>
                </c:pt>
                <c:pt idx="10351">
                  <c:v>99.878260869599998</c:v>
                </c:pt>
                <c:pt idx="10352">
                  <c:v>99.930434782600003</c:v>
                </c:pt>
                <c:pt idx="10353">
                  <c:v>99.304347826099999</c:v>
                </c:pt>
                <c:pt idx="10354">
                  <c:v>99.147826086999999</c:v>
                </c:pt>
                <c:pt idx="10355">
                  <c:v>99.913043478299997</c:v>
                </c:pt>
                <c:pt idx="10356">
                  <c:v>99.895652173900004</c:v>
                </c:pt>
                <c:pt idx="10357">
                  <c:v>99.913043478299997</c:v>
                </c:pt>
                <c:pt idx="10358">
                  <c:v>99.895652173900004</c:v>
                </c:pt>
                <c:pt idx="10359">
                  <c:v>99.860869565200005</c:v>
                </c:pt>
                <c:pt idx="10360">
                  <c:v>99.8434782609</c:v>
                </c:pt>
                <c:pt idx="10361">
                  <c:v>99.860869565200005</c:v>
                </c:pt>
                <c:pt idx="10362">
                  <c:v>99.878260869599998</c:v>
                </c:pt>
                <c:pt idx="10363">
                  <c:v>99.826086956500006</c:v>
                </c:pt>
                <c:pt idx="10364">
                  <c:v>99.826086956500006</c:v>
                </c:pt>
                <c:pt idx="10365">
                  <c:v>99.739130434800003</c:v>
                </c:pt>
                <c:pt idx="10366">
                  <c:v>99.652173912999999</c:v>
                </c:pt>
                <c:pt idx="10367">
                  <c:v>99.704347826100005</c:v>
                </c:pt>
                <c:pt idx="10368">
                  <c:v>99.773913043500002</c:v>
                </c:pt>
                <c:pt idx="10369">
                  <c:v>99.895652173900004</c:v>
                </c:pt>
                <c:pt idx="10370">
                  <c:v>99.8434782609</c:v>
                </c:pt>
                <c:pt idx="10371">
                  <c:v>99.930434782600003</c:v>
                </c:pt>
                <c:pt idx="10372">
                  <c:v>99.860869565200005</c:v>
                </c:pt>
                <c:pt idx="10373">
                  <c:v>99.669565217400006</c:v>
                </c:pt>
                <c:pt idx="10374">
                  <c:v>99.791304347799993</c:v>
                </c:pt>
                <c:pt idx="10375">
                  <c:v>99.652173912999999</c:v>
                </c:pt>
                <c:pt idx="10376">
                  <c:v>99.773913043500002</c:v>
                </c:pt>
                <c:pt idx="10377">
                  <c:v>99.739130434800003</c:v>
                </c:pt>
                <c:pt idx="10378">
                  <c:v>99.791304347799993</c:v>
                </c:pt>
                <c:pt idx="10379">
                  <c:v>99.773913043500002</c:v>
                </c:pt>
                <c:pt idx="10380">
                  <c:v>99.6</c:v>
                </c:pt>
                <c:pt idx="10381">
                  <c:v>99.808695652200001</c:v>
                </c:pt>
                <c:pt idx="10382">
                  <c:v>99.895652173900004</c:v>
                </c:pt>
                <c:pt idx="10383">
                  <c:v>99.860869565200005</c:v>
                </c:pt>
                <c:pt idx="10384">
                  <c:v>99.8434782609</c:v>
                </c:pt>
                <c:pt idx="10385">
                  <c:v>99.860869565200005</c:v>
                </c:pt>
                <c:pt idx="10386">
                  <c:v>99.913043478299997</c:v>
                </c:pt>
                <c:pt idx="10387">
                  <c:v>99.860869565200005</c:v>
                </c:pt>
                <c:pt idx="10388">
                  <c:v>99.826086956500006</c:v>
                </c:pt>
                <c:pt idx="10389">
                  <c:v>99.930434782600003</c:v>
                </c:pt>
                <c:pt idx="10390">
                  <c:v>99.930434782600003</c:v>
                </c:pt>
                <c:pt idx="10391">
                  <c:v>99.8434782609</c:v>
                </c:pt>
                <c:pt idx="10392">
                  <c:v>99.808695652200001</c:v>
                </c:pt>
                <c:pt idx="10393">
                  <c:v>99.739130434800003</c:v>
                </c:pt>
                <c:pt idx="10394">
                  <c:v>99.826086956500006</c:v>
                </c:pt>
                <c:pt idx="10395">
                  <c:v>99.860869565200005</c:v>
                </c:pt>
                <c:pt idx="10396">
                  <c:v>99.860869565200005</c:v>
                </c:pt>
                <c:pt idx="10397">
                  <c:v>99.930434782600003</c:v>
                </c:pt>
                <c:pt idx="10398">
                  <c:v>100.08695652199999</c:v>
                </c:pt>
                <c:pt idx="10399">
                  <c:v>100.208695652</c:v>
                </c:pt>
                <c:pt idx="10400">
                  <c:v>100.191304348</c:v>
                </c:pt>
                <c:pt idx="10401">
                  <c:v>100.156521739</c:v>
                </c:pt>
                <c:pt idx="10402">
                  <c:v>100.069565217</c:v>
                </c:pt>
                <c:pt idx="10403">
                  <c:v>100.017391304</c:v>
                </c:pt>
                <c:pt idx="10404">
                  <c:v>99.582608695700003</c:v>
                </c:pt>
                <c:pt idx="10405">
                  <c:v>98.956521739099998</c:v>
                </c:pt>
                <c:pt idx="10406">
                  <c:v>99.2695652174</c:v>
                </c:pt>
                <c:pt idx="10407">
                  <c:v>99.8434782609</c:v>
                </c:pt>
                <c:pt idx="10408">
                  <c:v>99.930434782600003</c:v>
                </c:pt>
                <c:pt idx="10409">
                  <c:v>99.947826086999996</c:v>
                </c:pt>
                <c:pt idx="10410">
                  <c:v>99.913043478299997</c:v>
                </c:pt>
                <c:pt idx="10411">
                  <c:v>99.739130434800003</c:v>
                </c:pt>
                <c:pt idx="10412">
                  <c:v>99.860869565200005</c:v>
                </c:pt>
                <c:pt idx="10413">
                  <c:v>99.878260869599998</c:v>
                </c:pt>
                <c:pt idx="10414">
                  <c:v>99.808695652200001</c:v>
                </c:pt>
                <c:pt idx="10415">
                  <c:v>99.791304347799993</c:v>
                </c:pt>
                <c:pt idx="10416">
                  <c:v>99.826086956500006</c:v>
                </c:pt>
                <c:pt idx="10417">
                  <c:v>99.860869565200005</c:v>
                </c:pt>
                <c:pt idx="10418">
                  <c:v>99.773913043500002</c:v>
                </c:pt>
                <c:pt idx="10419">
                  <c:v>99.669565217400006</c:v>
                </c:pt>
                <c:pt idx="10420">
                  <c:v>99.773913043500002</c:v>
                </c:pt>
                <c:pt idx="10421">
                  <c:v>99.721739130399996</c:v>
                </c:pt>
                <c:pt idx="10422">
                  <c:v>99.860869565200005</c:v>
                </c:pt>
                <c:pt idx="10423">
                  <c:v>99.791304347799993</c:v>
                </c:pt>
                <c:pt idx="10424">
                  <c:v>99.860869565200005</c:v>
                </c:pt>
                <c:pt idx="10425">
                  <c:v>99.791304347799993</c:v>
                </c:pt>
                <c:pt idx="10426">
                  <c:v>99.721739130399996</c:v>
                </c:pt>
                <c:pt idx="10427">
                  <c:v>99.756521739099995</c:v>
                </c:pt>
                <c:pt idx="10428">
                  <c:v>99.791304347799993</c:v>
                </c:pt>
                <c:pt idx="10429">
                  <c:v>99.808695652200001</c:v>
                </c:pt>
                <c:pt idx="10430">
                  <c:v>99.826086956500006</c:v>
                </c:pt>
                <c:pt idx="10431">
                  <c:v>99.756521739099995</c:v>
                </c:pt>
                <c:pt idx="10432">
                  <c:v>99.773913043500002</c:v>
                </c:pt>
                <c:pt idx="10433">
                  <c:v>99.913043478299997</c:v>
                </c:pt>
                <c:pt idx="10434">
                  <c:v>99.982608695699994</c:v>
                </c:pt>
                <c:pt idx="10435">
                  <c:v>100.017391304</c:v>
                </c:pt>
                <c:pt idx="10436">
                  <c:v>99.930434782600003</c:v>
                </c:pt>
                <c:pt idx="10437">
                  <c:v>100.052173913</c:v>
                </c:pt>
                <c:pt idx="10438">
                  <c:v>100.069565217</c:v>
                </c:pt>
                <c:pt idx="10439">
                  <c:v>100.069565217</c:v>
                </c:pt>
                <c:pt idx="10440">
                  <c:v>99.982608695699994</c:v>
                </c:pt>
                <c:pt idx="10441">
                  <c:v>100.034782609</c:v>
                </c:pt>
                <c:pt idx="10442">
                  <c:v>99.895652173900004</c:v>
                </c:pt>
                <c:pt idx="10443">
                  <c:v>99.739130434800003</c:v>
                </c:pt>
                <c:pt idx="10444">
                  <c:v>99.860869565200005</c:v>
                </c:pt>
                <c:pt idx="10445">
                  <c:v>99.947826086999996</c:v>
                </c:pt>
                <c:pt idx="10446">
                  <c:v>99.965217391300001</c:v>
                </c:pt>
                <c:pt idx="10447">
                  <c:v>99.982608695699994</c:v>
                </c:pt>
                <c:pt idx="10448">
                  <c:v>99.947826086999996</c:v>
                </c:pt>
                <c:pt idx="10449">
                  <c:v>100.017391304</c:v>
                </c:pt>
                <c:pt idx="10450">
                  <c:v>100.069565217</c:v>
                </c:pt>
                <c:pt idx="10451">
                  <c:v>100.017391304</c:v>
                </c:pt>
                <c:pt idx="10452">
                  <c:v>100</c:v>
                </c:pt>
                <c:pt idx="10453">
                  <c:v>99.965217391300001</c:v>
                </c:pt>
                <c:pt idx="10454">
                  <c:v>100.017391304</c:v>
                </c:pt>
                <c:pt idx="10455">
                  <c:v>100.069565217</c:v>
                </c:pt>
                <c:pt idx="10456">
                  <c:v>100.052173913</c:v>
                </c:pt>
                <c:pt idx="10457">
                  <c:v>100.052173913</c:v>
                </c:pt>
                <c:pt idx="10458">
                  <c:v>100</c:v>
                </c:pt>
                <c:pt idx="10459">
                  <c:v>100.017391304</c:v>
                </c:pt>
                <c:pt idx="10460">
                  <c:v>100.12173912999999</c:v>
                </c:pt>
                <c:pt idx="10461">
                  <c:v>100.08695652199999</c:v>
                </c:pt>
                <c:pt idx="10462">
                  <c:v>100.10434782599999</c:v>
                </c:pt>
                <c:pt idx="10463">
                  <c:v>100.052173913</c:v>
                </c:pt>
                <c:pt idx="10464">
                  <c:v>100.069565217</c:v>
                </c:pt>
                <c:pt idx="10465">
                  <c:v>100.034782609</c:v>
                </c:pt>
                <c:pt idx="10466">
                  <c:v>100.052173913</c:v>
                </c:pt>
                <c:pt idx="10467">
                  <c:v>100.017391304</c:v>
                </c:pt>
                <c:pt idx="10468">
                  <c:v>100.052173913</c:v>
                </c:pt>
                <c:pt idx="10469">
                  <c:v>100.069565217</c:v>
                </c:pt>
                <c:pt idx="10470">
                  <c:v>100.12173912999999</c:v>
                </c:pt>
                <c:pt idx="10471">
                  <c:v>99.982608695699994</c:v>
                </c:pt>
                <c:pt idx="10472">
                  <c:v>100</c:v>
                </c:pt>
                <c:pt idx="10473">
                  <c:v>100.017391304</c:v>
                </c:pt>
                <c:pt idx="10474">
                  <c:v>99.930434782600003</c:v>
                </c:pt>
                <c:pt idx="10475">
                  <c:v>99.895652173900004</c:v>
                </c:pt>
                <c:pt idx="10476">
                  <c:v>99.895652173900004</c:v>
                </c:pt>
                <c:pt idx="10477">
                  <c:v>100.034782609</c:v>
                </c:pt>
                <c:pt idx="10478">
                  <c:v>99.895652173900004</c:v>
                </c:pt>
                <c:pt idx="10479">
                  <c:v>99.947826086999996</c:v>
                </c:pt>
                <c:pt idx="10480">
                  <c:v>99.913043478299997</c:v>
                </c:pt>
                <c:pt idx="10481">
                  <c:v>99.913043478299997</c:v>
                </c:pt>
                <c:pt idx="10482">
                  <c:v>99.913043478299997</c:v>
                </c:pt>
                <c:pt idx="10483">
                  <c:v>100.069565217</c:v>
                </c:pt>
                <c:pt idx="10484">
                  <c:v>100.017391304</c:v>
                </c:pt>
                <c:pt idx="10485">
                  <c:v>99.947826086999996</c:v>
                </c:pt>
                <c:pt idx="10486">
                  <c:v>100.017391304</c:v>
                </c:pt>
                <c:pt idx="10487">
                  <c:v>99.878260869599998</c:v>
                </c:pt>
                <c:pt idx="10488">
                  <c:v>99.930434782600003</c:v>
                </c:pt>
                <c:pt idx="10489">
                  <c:v>99.947826086999996</c:v>
                </c:pt>
                <c:pt idx="10490">
                  <c:v>99.965217391300001</c:v>
                </c:pt>
                <c:pt idx="10491">
                  <c:v>99.965217391300001</c:v>
                </c:pt>
                <c:pt idx="10492">
                  <c:v>100.052173913</c:v>
                </c:pt>
                <c:pt idx="10493">
                  <c:v>100.052173913</c:v>
                </c:pt>
                <c:pt idx="10494">
                  <c:v>100.034782609</c:v>
                </c:pt>
                <c:pt idx="10495">
                  <c:v>99.947826086999996</c:v>
                </c:pt>
                <c:pt idx="10496">
                  <c:v>99.982608695699994</c:v>
                </c:pt>
                <c:pt idx="10497">
                  <c:v>100</c:v>
                </c:pt>
                <c:pt idx="10498">
                  <c:v>99.947826086999996</c:v>
                </c:pt>
                <c:pt idx="10499">
                  <c:v>99.982608695699994</c:v>
                </c:pt>
                <c:pt idx="10500">
                  <c:v>99.895652173900004</c:v>
                </c:pt>
                <c:pt idx="10501">
                  <c:v>100</c:v>
                </c:pt>
                <c:pt idx="10502">
                  <c:v>99.947826086999996</c:v>
                </c:pt>
                <c:pt idx="10503">
                  <c:v>99.965217391300001</c:v>
                </c:pt>
                <c:pt idx="10504">
                  <c:v>99.895652173900004</c:v>
                </c:pt>
                <c:pt idx="10505">
                  <c:v>99.982608695699994</c:v>
                </c:pt>
                <c:pt idx="10506">
                  <c:v>100.069565217</c:v>
                </c:pt>
                <c:pt idx="10507">
                  <c:v>99.930434782600003</c:v>
                </c:pt>
                <c:pt idx="10508">
                  <c:v>100.069565217</c:v>
                </c:pt>
                <c:pt idx="10509">
                  <c:v>100.052173913</c:v>
                </c:pt>
                <c:pt idx="10510">
                  <c:v>100</c:v>
                </c:pt>
                <c:pt idx="10511">
                  <c:v>100.034782609</c:v>
                </c:pt>
                <c:pt idx="10512">
                  <c:v>99.965217391300001</c:v>
                </c:pt>
                <c:pt idx="10513">
                  <c:v>99.860869565200005</c:v>
                </c:pt>
                <c:pt idx="10514">
                  <c:v>100.017391304</c:v>
                </c:pt>
                <c:pt idx="10515">
                  <c:v>99.965217391300001</c:v>
                </c:pt>
                <c:pt idx="10516">
                  <c:v>99.930434782600003</c:v>
                </c:pt>
                <c:pt idx="10517">
                  <c:v>99.895652173900004</c:v>
                </c:pt>
                <c:pt idx="10518">
                  <c:v>99.895652173900004</c:v>
                </c:pt>
                <c:pt idx="10519">
                  <c:v>99.947826086999996</c:v>
                </c:pt>
                <c:pt idx="10520">
                  <c:v>99.826086956500006</c:v>
                </c:pt>
                <c:pt idx="10521">
                  <c:v>99.860869565200005</c:v>
                </c:pt>
                <c:pt idx="10522">
                  <c:v>99.808695652200001</c:v>
                </c:pt>
                <c:pt idx="10523">
                  <c:v>99.773913043500002</c:v>
                </c:pt>
                <c:pt idx="10524">
                  <c:v>99.826086956500006</c:v>
                </c:pt>
                <c:pt idx="10525">
                  <c:v>99.947826086999996</c:v>
                </c:pt>
                <c:pt idx="10526">
                  <c:v>99.982608695699994</c:v>
                </c:pt>
                <c:pt idx="10527">
                  <c:v>99.8434782609</c:v>
                </c:pt>
                <c:pt idx="10528">
                  <c:v>100</c:v>
                </c:pt>
                <c:pt idx="10529">
                  <c:v>99.860869565200005</c:v>
                </c:pt>
                <c:pt idx="10530">
                  <c:v>99.878260869599998</c:v>
                </c:pt>
                <c:pt idx="10531">
                  <c:v>100.10434782599999</c:v>
                </c:pt>
                <c:pt idx="10532">
                  <c:v>100.017391304</c:v>
                </c:pt>
                <c:pt idx="10533">
                  <c:v>100.017391304</c:v>
                </c:pt>
                <c:pt idx="10534">
                  <c:v>100.034782609</c:v>
                </c:pt>
                <c:pt idx="10535">
                  <c:v>100.12173912999999</c:v>
                </c:pt>
                <c:pt idx="10536">
                  <c:v>100.034782609</c:v>
                </c:pt>
                <c:pt idx="10537">
                  <c:v>99.860869565200005</c:v>
                </c:pt>
                <c:pt idx="10538">
                  <c:v>99.982608695699994</c:v>
                </c:pt>
                <c:pt idx="10539">
                  <c:v>100.069565217</c:v>
                </c:pt>
                <c:pt idx="10540">
                  <c:v>100.034782609</c:v>
                </c:pt>
                <c:pt idx="10541">
                  <c:v>100.017391304</c:v>
                </c:pt>
                <c:pt idx="10542">
                  <c:v>100.08695652199999</c:v>
                </c:pt>
                <c:pt idx="10543">
                  <c:v>100.052173913</c:v>
                </c:pt>
                <c:pt idx="10544">
                  <c:v>100.08695652199999</c:v>
                </c:pt>
                <c:pt idx="10545">
                  <c:v>99.965217391300001</c:v>
                </c:pt>
                <c:pt idx="10546">
                  <c:v>99.930434782600003</c:v>
                </c:pt>
                <c:pt idx="10547">
                  <c:v>99.930434782600003</c:v>
                </c:pt>
                <c:pt idx="10548">
                  <c:v>99.8434782609</c:v>
                </c:pt>
                <c:pt idx="10549">
                  <c:v>99.965217391300001</c:v>
                </c:pt>
                <c:pt idx="10550">
                  <c:v>99.913043478299997</c:v>
                </c:pt>
                <c:pt idx="10551">
                  <c:v>99.721739130399996</c:v>
                </c:pt>
                <c:pt idx="10552">
                  <c:v>99.930434782600003</c:v>
                </c:pt>
                <c:pt idx="10553">
                  <c:v>99.791304347799993</c:v>
                </c:pt>
                <c:pt idx="10554">
                  <c:v>99.860869565200005</c:v>
                </c:pt>
                <c:pt idx="10555">
                  <c:v>99.895652173900004</c:v>
                </c:pt>
                <c:pt idx="10556">
                  <c:v>99.860869565200005</c:v>
                </c:pt>
                <c:pt idx="10557">
                  <c:v>99.982608695699994</c:v>
                </c:pt>
                <c:pt idx="10558">
                  <c:v>99.878260869599998</c:v>
                </c:pt>
                <c:pt idx="10559">
                  <c:v>99.878260869599998</c:v>
                </c:pt>
                <c:pt idx="10560">
                  <c:v>99.895652173900004</c:v>
                </c:pt>
                <c:pt idx="10561">
                  <c:v>99.913043478299997</c:v>
                </c:pt>
                <c:pt idx="10562">
                  <c:v>99.652173912999999</c:v>
                </c:pt>
                <c:pt idx="10563">
                  <c:v>99.634782608699993</c:v>
                </c:pt>
                <c:pt idx="10564">
                  <c:v>99.913043478299997</c:v>
                </c:pt>
                <c:pt idx="10565">
                  <c:v>99.8434782609</c:v>
                </c:pt>
                <c:pt idx="10566">
                  <c:v>99.826086956500006</c:v>
                </c:pt>
                <c:pt idx="10567">
                  <c:v>99.965217391300001</c:v>
                </c:pt>
                <c:pt idx="10568">
                  <c:v>99.860869565200005</c:v>
                </c:pt>
                <c:pt idx="10569">
                  <c:v>99.826086956500006</c:v>
                </c:pt>
                <c:pt idx="10570">
                  <c:v>99.860869565200005</c:v>
                </c:pt>
                <c:pt idx="10571">
                  <c:v>99.791304347799993</c:v>
                </c:pt>
                <c:pt idx="10572">
                  <c:v>99.826086956500006</c:v>
                </c:pt>
                <c:pt idx="10573">
                  <c:v>99.878260869599998</c:v>
                </c:pt>
                <c:pt idx="10574">
                  <c:v>99.634782608699993</c:v>
                </c:pt>
                <c:pt idx="10575">
                  <c:v>99.739130434800003</c:v>
                </c:pt>
                <c:pt idx="10576">
                  <c:v>99.756521739099995</c:v>
                </c:pt>
                <c:pt idx="10577">
                  <c:v>99.791304347799993</c:v>
                </c:pt>
                <c:pt idx="10578">
                  <c:v>99.565217391299996</c:v>
                </c:pt>
                <c:pt idx="10579">
                  <c:v>99.878260869599998</c:v>
                </c:pt>
                <c:pt idx="10580">
                  <c:v>99.965217391300001</c:v>
                </c:pt>
                <c:pt idx="10581">
                  <c:v>100.017391304</c:v>
                </c:pt>
                <c:pt idx="10582">
                  <c:v>100.017391304</c:v>
                </c:pt>
                <c:pt idx="10583">
                  <c:v>99.982608695699994</c:v>
                </c:pt>
                <c:pt idx="10584">
                  <c:v>100</c:v>
                </c:pt>
                <c:pt idx="10585">
                  <c:v>100.034782609</c:v>
                </c:pt>
                <c:pt idx="10586">
                  <c:v>100.069565217</c:v>
                </c:pt>
                <c:pt idx="10587">
                  <c:v>99.965217391300001</c:v>
                </c:pt>
                <c:pt idx="10588">
                  <c:v>99.947826086999996</c:v>
                </c:pt>
                <c:pt idx="10589">
                  <c:v>100.034782609</c:v>
                </c:pt>
                <c:pt idx="10590">
                  <c:v>100.12173912999999</c:v>
                </c:pt>
                <c:pt idx="10591">
                  <c:v>100.08695652199999</c:v>
                </c:pt>
                <c:pt idx="10592">
                  <c:v>100.139130435</c:v>
                </c:pt>
                <c:pt idx="10593">
                  <c:v>100.069565217</c:v>
                </c:pt>
                <c:pt idx="10594">
                  <c:v>100.052173913</c:v>
                </c:pt>
                <c:pt idx="10595">
                  <c:v>99.982608695699994</c:v>
                </c:pt>
                <c:pt idx="10596">
                  <c:v>99.808695652200001</c:v>
                </c:pt>
                <c:pt idx="10597">
                  <c:v>100.052173913</c:v>
                </c:pt>
                <c:pt idx="10598">
                  <c:v>99.947826086999996</c:v>
                </c:pt>
                <c:pt idx="10599">
                  <c:v>100.034782609</c:v>
                </c:pt>
                <c:pt idx="10600">
                  <c:v>100.10434782599999</c:v>
                </c:pt>
                <c:pt idx="10601">
                  <c:v>100.017391304</c:v>
                </c:pt>
                <c:pt idx="10602">
                  <c:v>99.947826086999996</c:v>
                </c:pt>
                <c:pt idx="10603">
                  <c:v>99.895652173900004</c:v>
                </c:pt>
                <c:pt idx="10604">
                  <c:v>99.913043478299997</c:v>
                </c:pt>
                <c:pt idx="10605">
                  <c:v>99.930434782600003</c:v>
                </c:pt>
                <c:pt idx="10606">
                  <c:v>100.017391304</c:v>
                </c:pt>
                <c:pt idx="10607">
                  <c:v>100.08695652199999</c:v>
                </c:pt>
                <c:pt idx="10608">
                  <c:v>100.034782609</c:v>
                </c:pt>
                <c:pt idx="10609">
                  <c:v>100.034782609</c:v>
                </c:pt>
                <c:pt idx="10610">
                  <c:v>99.965217391300001</c:v>
                </c:pt>
                <c:pt idx="10611">
                  <c:v>99.965217391300001</c:v>
                </c:pt>
                <c:pt idx="10612">
                  <c:v>100.052173913</c:v>
                </c:pt>
                <c:pt idx="10613">
                  <c:v>100.08695652199999</c:v>
                </c:pt>
                <c:pt idx="10614">
                  <c:v>99.965217391300001</c:v>
                </c:pt>
                <c:pt idx="10615">
                  <c:v>100.069565217</c:v>
                </c:pt>
                <c:pt idx="10616">
                  <c:v>100.139130435</c:v>
                </c:pt>
                <c:pt idx="10617">
                  <c:v>100.08695652199999</c:v>
                </c:pt>
                <c:pt idx="10618">
                  <c:v>100.052173913</c:v>
                </c:pt>
                <c:pt idx="10619">
                  <c:v>99.947826086999996</c:v>
                </c:pt>
                <c:pt idx="10620">
                  <c:v>100.12173912999999</c:v>
                </c:pt>
                <c:pt idx="10621">
                  <c:v>100.017391304</c:v>
                </c:pt>
                <c:pt idx="10622">
                  <c:v>100</c:v>
                </c:pt>
                <c:pt idx="10623">
                  <c:v>100.052173913</c:v>
                </c:pt>
                <c:pt idx="10624">
                  <c:v>100.052173913</c:v>
                </c:pt>
                <c:pt idx="10625">
                  <c:v>100.034782609</c:v>
                </c:pt>
                <c:pt idx="10626">
                  <c:v>99.947826086999996</c:v>
                </c:pt>
                <c:pt idx="10627">
                  <c:v>99.913043478299997</c:v>
                </c:pt>
                <c:pt idx="10628">
                  <c:v>99.895652173900004</c:v>
                </c:pt>
                <c:pt idx="10629">
                  <c:v>100.08695652199999</c:v>
                </c:pt>
                <c:pt idx="10630">
                  <c:v>100.034782609</c:v>
                </c:pt>
                <c:pt idx="10631">
                  <c:v>100.034782609</c:v>
                </c:pt>
                <c:pt idx="10632">
                  <c:v>100.017391304</c:v>
                </c:pt>
                <c:pt idx="10633">
                  <c:v>100</c:v>
                </c:pt>
                <c:pt idx="10634">
                  <c:v>100.069565217</c:v>
                </c:pt>
                <c:pt idx="10635">
                  <c:v>100.12173912999999</c:v>
                </c:pt>
                <c:pt idx="10636">
                  <c:v>100.017391304</c:v>
                </c:pt>
                <c:pt idx="10637">
                  <c:v>99.913043478299997</c:v>
                </c:pt>
                <c:pt idx="10638">
                  <c:v>100.052173913</c:v>
                </c:pt>
                <c:pt idx="10639">
                  <c:v>99.965217391300001</c:v>
                </c:pt>
                <c:pt idx="10640">
                  <c:v>100.017391304</c:v>
                </c:pt>
                <c:pt idx="10641">
                  <c:v>100</c:v>
                </c:pt>
                <c:pt idx="10642">
                  <c:v>99.860869565200005</c:v>
                </c:pt>
                <c:pt idx="10643">
                  <c:v>99.826086956500006</c:v>
                </c:pt>
                <c:pt idx="10644">
                  <c:v>100</c:v>
                </c:pt>
                <c:pt idx="10645">
                  <c:v>99.982608695699994</c:v>
                </c:pt>
                <c:pt idx="10646">
                  <c:v>100</c:v>
                </c:pt>
                <c:pt idx="10647">
                  <c:v>100.069565217</c:v>
                </c:pt>
                <c:pt idx="10648">
                  <c:v>100.139130435</c:v>
                </c:pt>
                <c:pt idx="10649">
                  <c:v>99.947826086999996</c:v>
                </c:pt>
                <c:pt idx="10650">
                  <c:v>99.339130434799998</c:v>
                </c:pt>
                <c:pt idx="10651">
                  <c:v>99.791304347799993</c:v>
                </c:pt>
                <c:pt idx="10652">
                  <c:v>99.8434782609</c:v>
                </c:pt>
                <c:pt idx="10653">
                  <c:v>99.808695652200001</c:v>
                </c:pt>
                <c:pt idx="10654">
                  <c:v>99.895652173900004</c:v>
                </c:pt>
                <c:pt idx="10655">
                  <c:v>99.808695652200001</c:v>
                </c:pt>
                <c:pt idx="10656">
                  <c:v>99.756521739099995</c:v>
                </c:pt>
                <c:pt idx="10657">
                  <c:v>99.826086956500006</c:v>
                </c:pt>
                <c:pt idx="10658">
                  <c:v>99.878260869599998</c:v>
                </c:pt>
                <c:pt idx="10659">
                  <c:v>99.791304347799993</c:v>
                </c:pt>
                <c:pt idx="10660">
                  <c:v>99.860869565200005</c:v>
                </c:pt>
                <c:pt idx="10661">
                  <c:v>99.930434782600003</c:v>
                </c:pt>
                <c:pt idx="10662">
                  <c:v>99.773913043500002</c:v>
                </c:pt>
                <c:pt idx="10663">
                  <c:v>99.739130434800003</c:v>
                </c:pt>
                <c:pt idx="10664">
                  <c:v>99.791304347799993</c:v>
                </c:pt>
                <c:pt idx="10665">
                  <c:v>99.739130434800003</c:v>
                </c:pt>
                <c:pt idx="10666">
                  <c:v>99.704347826100005</c:v>
                </c:pt>
                <c:pt idx="10667">
                  <c:v>99.652173912999999</c:v>
                </c:pt>
                <c:pt idx="10668">
                  <c:v>99.739130434800003</c:v>
                </c:pt>
                <c:pt idx="10669">
                  <c:v>99.6173913043</c:v>
                </c:pt>
                <c:pt idx="10670">
                  <c:v>99.773913043500002</c:v>
                </c:pt>
                <c:pt idx="10671">
                  <c:v>99.808695652200001</c:v>
                </c:pt>
                <c:pt idx="10672">
                  <c:v>99.739130434800003</c:v>
                </c:pt>
                <c:pt idx="10673">
                  <c:v>99.721739130399996</c:v>
                </c:pt>
                <c:pt idx="10674">
                  <c:v>99.739130434800003</c:v>
                </c:pt>
                <c:pt idx="10675">
                  <c:v>99.652173912999999</c:v>
                </c:pt>
                <c:pt idx="10676">
                  <c:v>99.721739130399996</c:v>
                </c:pt>
                <c:pt idx="10677">
                  <c:v>99.756521739099995</c:v>
                </c:pt>
                <c:pt idx="10678">
                  <c:v>99.669565217400006</c:v>
                </c:pt>
                <c:pt idx="10679">
                  <c:v>99.634782608699993</c:v>
                </c:pt>
                <c:pt idx="10680">
                  <c:v>99.669565217400006</c:v>
                </c:pt>
                <c:pt idx="10681">
                  <c:v>99.6173913043</c:v>
                </c:pt>
                <c:pt idx="10682">
                  <c:v>99.634782608699993</c:v>
                </c:pt>
                <c:pt idx="10683">
                  <c:v>99.739130434800003</c:v>
                </c:pt>
                <c:pt idx="10684">
                  <c:v>99.565217391299996</c:v>
                </c:pt>
                <c:pt idx="10685">
                  <c:v>99.460869565199999</c:v>
                </c:pt>
                <c:pt idx="10686">
                  <c:v>99.530434782599997</c:v>
                </c:pt>
                <c:pt idx="10687">
                  <c:v>99.756521739099995</c:v>
                </c:pt>
                <c:pt idx="10688">
                  <c:v>99.826086956500006</c:v>
                </c:pt>
                <c:pt idx="10689">
                  <c:v>99.669565217400006</c:v>
                </c:pt>
                <c:pt idx="10690">
                  <c:v>99.704347826100005</c:v>
                </c:pt>
                <c:pt idx="10691">
                  <c:v>99.634782608699993</c:v>
                </c:pt>
                <c:pt idx="10692">
                  <c:v>99.773913043500002</c:v>
                </c:pt>
                <c:pt idx="10693">
                  <c:v>99.686956521699997</c:v>
                </c:pt>
                <c:pt idx="10694">
                  <c:v>99.773913043500002</c:v>
                </c:pt>
                <c:pt idx="10695">
                  <c:v>99.6</c:v>
                </c:pt>
                <c:pt idx="10696">
                  <c:v>99.6173913043</c:v>
                </c:pt>
                <c:pt idx="10697">
                  <c:v>99.6</c:v>
                </c:pt>
                <c:pt idx="10698">
                  <c:v>99.565217391299996</c:v>
                </c:pt>
                <c:pt idx="10699">
                  <c:v>99.565217391299996</c:v>
                </c:pt>
                <c:pt idx="10700">
                  <c:v>99.582608695700003</c:v>
                </c:pt>
                <c:pt idx="10701">
                  <c:v>99.634782608699993</c:v>
                </c:pt>
                <c:pt idx="10702">
                  <c:v>99.460869565199999</c:v>
                </c:pt>
                <c:pt idx="10703">
                  <c:v>99.356521739100003</c:v>
                </c:pt>
                <c:pt idx="10704">
                  <c:v>99.339130434799998</c:v>
                </c:pt>
                <c:pt idx="10705">
                  <c:v>99.339130434799998</c:v>
                </c:pt>
                <c:pt idx="10706">
                  <c:v>99.513043478300006</c:v>
                </c:pt>
                <c:pt idx="10707">
                  <c:v>99.652173912999999</c:v>
                </c:pt>
                <c:pt idx="10708">
                  <c:v>99.339130434799998</c:v>
                </c:pt>
                <c:pt idx="10709">
                  <c:v>98.869565217399995</c:v>
                </c:pt>
                <c:pt idx="10710">
                  <c:v>99.1130434783</c:v>
                </c:pt>
                <c:pt idx="10711">
                  <c:v>99.252173912999993</c:v>
                </c:pt>
                <c:pt idx="10712">
                  <c:v>99.217391304299994</c:v>
                </c:pt>
                <c:pt idx="10713">
                  <c:v>99.321739130400005</c:v>
                </c:pt>
                <c:pt idx="10714">
                  <c:v>99.391304347800002</c:v>
                </c:pt>
                <c:pt idx="10715">
                  <c:v>99.356521739100003</c:v>
                </c:pt>
                <c:pt idx="10716">
                  <c:v>99.669565217400006</c:v>
                </c:pt>
                <c:pt idx="10717">
                  <c:v>99.391304347800002</c:v>
                </c:pt>
                <c:pt idx="10718">
                  <c:v>99.078260869600001</c:v>
                </c:pt>
                <c:pt idx="10719">
                  <c:v>99.165217391300004</c:v>
                </c:pt>
                <c:pt idx="10720">
                  <c:v>99.2695652174</c:v>
                </c:pt>
                <c:pt idx="10721">
                  <c:v>99.147826086999999</c:v>
                </c:pt>
                <c:pt idx="10722">
                  <c:v>99.304347826099999</c:v>
                </c:pt>
                <c:pt idx="10723">
                  <c:v>99.373913043499996</c:v>
                </c:pt>
                <c:pt idx="10724">
                  <c:v>99.2695652174</c:v>
                </c:pt>
                <c:pt idx="10725">
                  <c:v>99.321739130400005</c:v>
                </c:pt>
                <c:pt idx="10726">
                  <c:v>99.426086956500001</c:v>
                </c:pt>
                <c:pt idx="10727">
                  <c:v>99.252173912999993</c:v>
                </c:pt>
                <c:pt idx="10728">
                  <c:v>99.339130434799998</c:v>
                </c:pt>
                <c:pt idx="10729">
                  <c:v>99.391304347800002</c:v>
                </c:pt>
                <c:pt idx="10730">
                  <c:v>99.286956521700006</c:v>
                </c:pt>
                <c:pt idx="10731">
                  <c:v>99.2</c:v>
                </c:pt>
                <c:pt idx="10732">
                  <c:v>99.2695652174</c:v>
                </c:pt>
                <c:pt idx="10733">
                  <c:v>99.252173912999993</c:v>
                </c:pt>
                <c:pt idx="10734">
                  <c:v>99.165217391300004</c:v>
                </c:pt>
                <c:pt idx="10735">
                  <c:v>99.008695652200004</c:v>
                </c:pt>
                <c:pt idx="10736">
                  <c:v>99.078260869600001</c:v>
                </c:pt>
                <c:pt idx="10737">
                  <c:v>98.8869565217</c:v>
                </c:pt>
                <c:pt idx="10738">
                  <c:v>99.043478260900002</c:v>
                </c:pt>
                <c:pt idx="10739">
                  <c:v>99.165217391300004</c:v>
                </c:pt>
                <c:pt idx="10740">
                  <c:v>99.060869565199994</c:v>
                </c:pt>
                <c:pt idx="10741">
                  <c:v>99.356521739100003</c:v>
                </c:pt>
                <c:pt idx="10742">
                  <c:v>99.252173912999993</c:v>
                </c:pt>
                <c:pt idx="10743">
                  <c:v>99.147826086999999</c:v>
                </c:pt>
                <c:pt idx="10744">
                  <c:v>99.217391304299994</c:v>
                </c:pt>
                <c:pt idx="10745">
                  <c:v>99.2</c:v>
                </c:pt>
                <c:pt idx="10746">
                  <c:v>99.130434782600005</c:v>
                </c:pt>
                <c:pt idx="10747">
                  <c:v>99.182608695699997</c:v>
                </c:pt>
                <c:pt idx="10748">
                  <c:v>99.321739130400005</c:v>
                </c:pt>
                <c:pt idx="10749">
                  <c:v>99.2</c:v>
                </c:pt>
                <c:pt idx="10750">
                  <c:v>99.304347826099999</c:v>
                </c:pt>
                <c:pt idx="10751">
                  <c:v>99.408695652199995</c:v>
                </c:pt>
                <c:pt idx="10752">
                  <c:v>99.339130434799998</c:v>
                </c:pt>
                <c:pt idx="10753">
                  <c:v>99.443478260899994</c:v>
                </c:pt>
                <c:pt idx="10754">
                  <c:v>99.373913043499996</c:v>
                </c:pt>
                <c:pt idx="10755">
                  <c:v>99.252173912999993</c:v>
                </c:pt>
                <c:pt idx="10756">
                  <c:v>99.321739130400005</c:v>
                </c:pt>
                <c:pt idx="10757">
                  <c:v>99.443478260899994</c:v>
                </c:pt>
                <c:pt idx="10758">
                  <c:v>99.460869565199999</c:v>
                </c:pt>
                <c:pt idx="10759">
                  <c:v>99.286956521700006</c:v>
                </c:pt>
                <c:pt idx="10760">
                  <c:v>99.165217391300004</c:v>
                </c:pt>
                <c:pt idx="10761">
                  <c:v>99.165217391300004</c:v>
                </c:pt>
                <c:pt idx="10762">
                  <c:v>99.391304347800002</c:v>
                </c:pt>
                <c:pt idx="10763">
                  <c:v>99.426086956500001</c:v>
                </c:pt>
                <c:pt idx="10764">
                  <c:v>99.234782608700002</c:v>
                </c:pt>
                <c:pt idx="10765">
                  <c:v>99.373913043499996</c:v>
                </c:pt>
                <c:pt idx="10766">
                  <c:v>99.513043478300006</c:v>
                </c:pt>
                <c:pt idx="10767">
                  <c:v>99.443478260899994</c:v>
                </c:pt>
                <c:pt idx="10768">
                  <c:v>99.565217391299996</c:v>
                </c:pt>
                <c:pt idx="10769">
                  <c:v>99.391304347800002</c:v>
                </c:pt>
                <c:pt idx="10770">
                  <c:v>99.234782608700002</c:v>
                </c:pt>
                <c:pt idx="10771">
                  <c:v>99.339130434799998</c:v>
                </c:pt>
                <c:pt idx="10772">
                  <c:v>99.495652173899998</c:v>
                </c:pt>
                <c:pt idx="10773">
                  <c:v>99.669565217400006</c:v>
                </c:pt>
                <c:pt idx="10774">
                  <c:v>99.408695652199995</c:v>
                </c:pt>
                <c:pt idx="10775">
                  <c:v>99.286956521700006</c:v>
                </c:pt>
                <c:pt idx="10776">
                  <c:v>99.443478260899994</c:v>
                </c:pt>
                <c:pt idx="10777">
                  <c:v>99.6173913043</c:v>
                </c:pt>
                <c:pt idx="10778">
                  <c:v>99.6</c:v>
                </c:pt>
                <c:pt idx="10779">
                  <c:v>99.426086956500001</c:v>
                </c:pt>
                <c:pt idx="10780">
                  <c:v>99.460869565199999</c:v>
                </c:pt>
                <c:pt idx="10781">
                  <c:v>99.6173913043</c:v>
                </c:pt>
                <c:pt idx="10782">
                  <c:v>99.565217391299996</c:v>
                </c:pt>
                <c:pt idx="10783">
                  <c:v>99.547826087000004</c:v>
                </c:pt>
                <c:pt idx="10784">
                  <c:v>99.721739130399996</c:v>
                </c:pt>
                <c:pt idx="10785">
                  <c:v>99.704347826100005</c:v>
                </c:pt>
                <c:pt idx="10786">
                  <c:v>99.6</c:v>
                </c:pt>
                <c:pt idx="10787">
                  <c:v>99.652173912999999</c:v>
                </c:pt>
                <c:pt idx="10788">
                  <c:v>99.686956521699997</c:v>
                </c:pt>
                <c:pt idx="10789">
                  <c:v>99.547826087000004</c:v>
                </c:pt>
                <c:pt idx="10790">
                  <c:v>99.547826087000004</c:v>
                </c:pt>
                <c:pt idx="10791">
                  <c:v>99.6173913043</c:v>
                </c:pt>
                <c:pt idx="10792">
                  <c:v>99.686956521699997</c:v>
                </c:pt>
                <c:pt idx="10793">
                  <c:v>99.478260869600007</c:v>
                </c:pt>
                <c:pt idx="10794">
                  <c:v>99.565217391299996</c:v>
                </c:pt>
                <c:pt idx="10795">
                  <c:v>99.634782608699993</c:v>
                </c:pt>
                <c:pt idx="10796">
                  <c:v>99.6</c:v>
                </c:pt>
                <c:pt idx="10797">
                  <c:v>99.669565217400006</c:v>
                </c:pt>
                <c:pt idx="10798">
                  <c:v>99.756521739099995</c:v>
                </c:pt>
                <c:pt idx="10799">
                  <c:v>99.6173913043</c:v>
                </c:pt>
                <c:pt idx="10800">
                  <c:v>99.6173913043</c:v>
                </c:pt>
                <c:pt idx="10801">
                  <c:v>99.6</c:v>
                </c:pt>
                <c:pt idx="10802">
                  <c:v>99.495652173899998</c:v>
                </c:pt>
                <c:pt idx="10803">
                  <c:v>99.478260869600007</c:v>
                </c:pt>
                <c:pt idx="10804">
                  <c:v>99.652173912999999</c:v>
                </c:pt>
                <c:pt idx="10805">
                  <c:v>99.6</c:v>
                </c:pt>
                <c:pt idx="10806">
                  <c:v>99.634782608699993</c:v>
                </c:pt>
                <c:pt idx="10807">
                  <c:v>99.495652173899998</c:v>
                </c:pt>
                <c:pt idx="10808">
                  <c:v>99.634782608699993</c:v>
                </c:pt>
                <c:pt idx="10809">
                  <c:v>99.582608695700003</c:v>
                </c:pt>
                <c:pt idx="10810">
                  <c:v>99.6173913043</c:v>
                </c:pt>
                <c:pt idx="10811">
                  <c:v>99.652173912999999</c:v>
                </c:pt>
                <c:pt idx="10812">
                  <c:v>99.652173912999999</c:v>
                </c:pt>
                <c:pt idx="10813">
                  <c:v>99.582608695700003</c:v>
                </c:pt>
                <c:pt idx="10814">
                  <c:v>99.756521739099995</c:v>
                </c:pt>
                <c:pt idx="10815">
                  <c:v>99.6</c:v>
                </c:pt>
                <c:pt idx="10816">
                  <c:v>99.547826087000004</c:v>
                </c:pt>
                <c:pt idx="10817">
                  <c:v>99.652173912999999</c:v>
                </c:pt>
                <c:pt idx="10818">
                  <c:v>99.686956521699997</c:v>
                </c:pt>
                <c:pt idx="10819">
                  <c:v>99.791304347799993</c:v>
                </c:pt>
                <c:pt idx="10820">
                  <c:v>99.739130434800003</c:v>
                </c:pt>
                <c:pt idx="10821">
                  <c:v>99.721739130399996</c:v>
                </c:pt>
                <c:pt idx="10822">
                  <c:v>99.634782608699993</c:v>
                </c:pt>
                <c:pt idx="10823">
                  <c:v>99.530434782599997</c:v>
                </c:pt>
                <c:pt idx="10824">
                  <c:v>99.669565217400006</c:v>
                </c:pt>
                <c:pt idx="10825">
                  <c:v>99.634782608699993</c:v>
                </c:pt>
                <c:pt idx="10826">
                  <c:v>99.756521739099995</c:v>
                </c:pt>
                <c:pt idx="10827">
                  <c:v>99.686956521699997</c:v>
                </c:pt>
                <c:pt idx="10828">
                  <c:v>99.6173913043</c:v>
                </c:pt>
                <c:pt idx="10829">
                  <c:v>99.6</c:v>
                </c:pt>
                <c:pt idx="10830">
                  <c:v>99.721739130399996</c:v>
                </c:pt>
                <c:pt idx="10831">
                  <c:v>99.582608695700003</c:v>
                </c:pt>
                <c:pt idx="10832">
                  <c:v>99.739130434800003</c:v>
                </c:pt>
                <c:pt idx="10833">
                  <c:v>99.704347826100005</c:v>
                </c:pt>
                <c:pt idx="10834">
                  <c:v>99.582608695700003</c:v>
                </c:pt>
                <c:pt idx="10835">
                  <c:v>99.6173913043</c:v>
                </c:pt>
                <c:pt idx="10836">
                  <c:v>99.565217391299996</c:v>
                </c:pt>
                <c:pt idx="10837">
                  <c:v>99.6</c:v>
                </c:pt>
                <c:pt idx="10838">
                  <c:v>99.739130434800003</c:v>
                </c:pt>
                <c:pt idx="10839">
                  <c:v>99.704347826100005</c:v>
                </c:pt>
                <c:pt idx="10840">
                  <c:v>99.686956521699997</c:v>
                </c:pt>
                <c:pt idx="10841">
                  <c:v>99.704347826100005</c:v>
                </c:pt>
                <c:pt idx="10842">
                  <c:v>99.669565217400006</c:v>
                </c:pt>
                <c:pt idx="10843">
                  <c:v>99.565217391299996</c:v>
                </c:pt>
                <c:pt idx="10844">
                  <c:v>99.547826087000004</c:v>
                </c:pt>
                <c:pt idx="10845">
                  <c:v>99.495652173899998</c:v>
                </c:pt>
                <c:pt idx="10846">
                  <c:v>99.652173912999999</c:v>
                </c:pt>
                <c:pt idx="10847">
                  <c:v>99.739130434800003</c:v>
                </c:pt>
                <c:pt idx="10848">
                  <c:v>99.547826087000004</c:v>
                </c:pt>
                <c:pt idx="10849">
                  <c:v>99.652173912999999</c:v>
                </c:pt>
                <c:pt idx="10850">
                  <c:v>99.513043478300006</c:v>
                </c:pt>
                <c:pt idx="10851">
                  <c:v>99.460869565199999</c:v>
                </c:pt>
                <c:pt idx="10852">
                  <c:v>99.565217391299996</c:v>
                </c:pt>
                <c:pt idx="10853">
                  <c:v>99.6</c:v>
                </c:pt>
                <c:pt idx="10854">
                  <c:v>99.513043478300006</c:v>
                </c:pt>
                <c:pt idx="10855">
                  <c:v>99.6173913043</c:v>
                </c:pt>
                <c:pt idx="10856">
                  <c:v>99.739130434800003</c:v>
                </c:pt>
                <c:pt idx="10857">
                  <c:v>99.426086956500001</c:v>
                </c:pt>
                <c:pt idx="10858">
                  <c:v>99.2</c:v>
                </c:pt>
                <c:pt idx="10859">
                  <c:v>99.460869565199999</c:v>
                </c:pt>
                <c:pt idx="10860">
                  <c:v>99.582608695700003</c:v>
                </c:pt>
                <c:pt idx="10861">
                  <c:v>99.495652173899998</c:v>
                </c:pt>
                <c:pt idx="10862">
                  <c:v>99.513043478300006</c:v>
                </c:pt>
                <c:pt idx="10863">
                  <c:v>99.565217391299996</c:v>
                </c:pt>
                <c:pt idx="10864">
                  <c:v>99.513043478300006</c:v>
                </c:pt>
                <c:pt idx="10865">
                  <c:v>99.547826087000004</c:v>
                </c:pt>
                <c:pt idx="10866">
                  <c:v>99.513043478300006</c:v>
                </c:pt>
                <c:pt idx="10867">
                  <c:v>99.6</c:v>
                </c:pt>
                <c:pt idx="10868">
                  <c:v>99.669565217400006</c:v>
                </c:pt>
                <c:pt idx="10869">
                  <c:v>99.652173912999999</c:v>
                </c:pt>
                <c:pt idx="10870">
                  <c:v>99.565217391299996</c:v>
                </c:pt>
                <c:pt idx="10871">
                  <c:v>99.460869565199999</c:v>
                </c:pt>
                <c:pt idx="10872">
                  <c:v>99.426086956500001</c:v>
                </c:pt>
                <c:pt idx="10873">
                  <c:v>99.495652173899998</c:v>
                </c:pt>
                <c:pt idx="10874">
                  <c:v>99.495652173899998</c:v>
                </c:pt>
                <c:pt idx="10875">
                  <c:v>99.478260869600007</c:v>
                </c:pt>
                <c:pt idx="10876">
                  <c:v>99.391304347800002</c:v>
                </c:pt>
                <c:pt idx="10877">
                  <c:v>99.408695652199995</c:v>
                </c:pt>
                <c:pt idx="10878">
                  <c:v>99.339130434799998</c:v>
                </c:pt>
                <c:pt idx="10879">
                  <c:v>99.495652173899998</c:v>
                </c:pt>
                <c:pt idx="10880">
                  <c:v>99.495652173899998</c:v>
                </c:pt>
                <c:pt idx="10881">
                  <c:v>99.356521739100003</c:v>
                </c:pt>
                <c:pt idx="10882">
                  <c:v>99.2695652174</c:v>
                </c:pt>
                <c:pt idx="10883">
                  <c:v>99.304347826099999</c:v>
                </c:pt>
                <c:pt idx="10884">
                  <c:v>99.321739130400005</c:v>
                </c:pt>
                <c:pt idx="10885">
                  <c:v>99.373913043499996</c:v>
                </c:pt>
                <c:pt idx="10886">
                  <c:v>99.304347826099999</c:v>
                </c:pt>
                <c:pt idx="10887">
                  <c:v>99.356521739100003</c:v>
                </c:pt>
                <c:pt idx="10888">
                  <c:v>99.304347826099999</c:v>
                </c:pt>
                <c:pt idx="10889">
                  <c:v>99.252173912999993</c:v>
                </c:pt>
                <c:pt idx="10890">
                  <c:v>99.182608695699997</c:v>
                </c:pt>
                <c:pt idx="10891">
                  <c:v>99.165217391300004</c:v>
                </c:pt>
                <c:pt idx="10892">
                  <c:v>99.147826086999999</c:v>
                </c:pt>
                <c:pt idx="10893">
                  <c:v>99.252173912999993</c:v>
                </c:pt>
                <c:pt idx="10894">
                  <c:v>99.391304347800002</c:v>
                </c:pt>
                <c:pt idx="10895">
                  <c:v>99.373913043499996</c:v>
                </c:pt>
                <c:pt idx="10896">
                  <c:v>99.339130434799998</c:v>
                </c:pt>
                <c:pt idx="10897">
                  <c:v>99.356521739100003</c:v>
                </c:pt>
                <c:pt idx="10898">
                  <c:v>99.2695652174</c:v>
                </c:pt>
                <c:pt idx="10899">
                  <c:v>99.234782608700002</c:v>
                </c:pt>
                <c:pt idx="10900">
                  <c:v>99.182608695699997</c:v>
                </c:pt>
                <c:pt idx="10901">
                  <c:v>99.217391304299994</c:v>
                </c:pt>
                <c:pt idx="10902">
                  <c:v>99.304347826099999</c:v>
                </c:pt>
                <c:pt idx="10903">
                  <c:v>99.321739130400005</c:v>
                </c:pt>
                <c:pt idx="10904">
                  <c:v>99.252173912999993</c:v>
                </c:pt>
                <c:pt idx="10905">
                  <c:v>99.286956521700006</c:v>
                </c:pt>
                <c:pt idx="10906">
                  <c:v>99.356521739100003</c:v>
                </c:pt>
                <c:pt idx="10907">
                  <c:v>99.373913043499996</c:v>
                </c:pt>
                <c:pt idx="10908">
                  <c:v>99.426086956500001</c:v>
                </c:pt>
                <c:pt idx="10909">
                  <c:v>99.408695652199995</c:v>
                </c:pt>
                <c:pt idx="10910">
                  <c:v>99.513043478300006</c:v>
                </c:pt>
                <c:pt idx="10911">
                  <c:v>99.373913043499996</c:v>
                </c:pt>
                <c:pt idx="10912">
                  <c:v>99.2695652174</c:v>
                </c:pt>
                <c:pt idx="10913">
                  <c:v>99.356521739100003</c:v>
                </c:pt>
                <c:pt idx="10914">
                  <c:v>99.408695652199995</c:v>
                </c:pt>
                <c:pt idx="10915">
                  <c:v>99.443478260899994</c:v>
                </c:pt>
                <c:pt idx="10916">
                  <c:v>99.426086956500001</c:v>
                </c:pt>
                <c:pt idx="10917">
                  <c:v>99.391304347800002</c:v>
                </c:pt>
                <c:pt idx="10918">
                  <c:v>99.373913043499996</c:v>
                </c:pt>
                <c:pt idx="10919">
                  <c:v>99.530434782599997</c:v>
                </c:pt>
                <c:pt idx="10920">
                  <c:v>99.391304347800002</c:v>
                </c:pt>
                <c:pt idx="10921">
                  <c:v>99.356521739100003</c:v>
                </c:pt>
                <c:pt idx="10922">
                  <c:v>99.426086956500001</c:v>
                </c:pt>
                <c:pt idx="10923">
                  <c:v>99.304347826099999</c:v>
                </c:pt>
                <c:pt idx="10924">
                  <c:v>99.321739130400005</c:v>
                </c:pt>
                <c:pt idx="10925">
                  <c:v>99.234782608700002</c:v>
                </c:pt>
                <c:pt idx="10926">
                  <c:v>99.234782608700002</c:v>
                </c:pt>
                <c:pt idx="10927">
                  <c:v>99.165217391300004</c:v>
                </c:pt>
                <c:pt idx="10928">
                  <c:v>99.2</c:v>
                </c:pt>
                <c:pt idx="10929">
                  <c:v>99.391304347800002</c:v>
                </c:pt>
                <c:pt idx="10930">
                  <c:v>99.408695652199995</c:v>
                </c:pt>
                <c:pt idx="10931">
                  <c:v>99.339130434799998</c:v>
                </c:pt>
                <c:pt idx="10932">
                  <c:v>99.2695652174</c:v>
                </c:pt>
                <c:pt idx="10933">
                  <c:v>99.304347826099999</c:v>
                </c:pt>
                <c:pt idx="10934">
                  <c:v>99.426086956500001</c:v>
                </c:pt>
                <c:pt idx="10935">
                  <c:v>99.408695652199995</c:v>
                </c:pt>
                <c:pt idx="10936">
                  <c:v>99.304347826099999</c:v>
                </c:pt>
                <c:pt idx="10937">
                  <c:v>99.304347826099999</c:v>
                </c:pt>
                <c:pt idx="10938">
                  <c:v>99.373913043499996</c:v>
                </c:pt>
                <c:pt idx="10939">
                  <c:v>99.356521739100003</c:v>
                </c:pt>
                <c:pt idx="10940">
                  <c:v>99.373913043499996</c:v>
                </c:pt>
                <c:pt idx="10941">
                  <c:v>99.408695652199995</c:v>
                </c:pt>
                <c:pt idx="10942">
                  <c:v>99.443478260899994</c:v>
                </c:pt>
                <c:pt idx="10943">
                  <c:v>99.321739130400005</c:v>
                </c:pt>
                <c:pt idx="10944">
                  <c:v>99.391304347800002</c:v>
                </c:pt>
                <c:pt idx="10945">
                  <c:v>99.304347826099999</c:v>
                </c:pt>
                <c:pt idx="10946">
                  <c:v>99.304347826099999</c:v>
                </c:pt>
                <c:pt idx="10947">
                  <c:v>99.356521739100003</c:v>
                </c:pt>
                <c:pt idx="10948">
                  <c:v>99.286956521700006</c:v>
                </c:pt>
                <c:pt idx="10949">
                  <c:v>99.304347826099999</c:v>
                </c:pt>
                <c:pt idx="10950">
                  <c:v>99.391304347800002</c:v>
                </c:pt>
                <c:pt idx="10951">
                  <c:v>99.408695652199995</c:v>
                </c:pt>
                <c:pt idx="10952">
                  <c:v>99.321739130400005</c:v>
                </c:pt>
                <c:pt idx="10953">
                  <c:v>99.304347826099999</c:v>
                </c:pt>
                <c:pt idx="10954">
                  <c:v>99.304347826099999</c:v>
                </c:pt>
                <c:pt idx="10955">
                  <c:v>99.373913043499996</c:v>
                </c:pt>
                <c:pt idx="10956">
                  <c:v>99.391304347800002</c:v>
                </c:pt>
                <c:pt idx="10957">
                  <c:v>99.391304347800002</c:v>
                </c:pt>
                <c:pt idx="10958">
                  <c:v>99.408695652199995</c:v>
                </c:pt>
                <c:pt idx="10959">
                  <c:v>99.443478260899994</c:v>
                </c:pt>
                <c:pt idx="10960">
                  <c:v>99.339130434799998</c:v>
                </c:pt>
                <c:pt idx="10961">
                  <c:v>99.286956521700006</c:v>
                </c:pt>
                <c:pt idx="10962">
                  <c:v>99.321739130400005</c:v>
                </c:pt>
                <c:pt idx="10963">
                  <c:v>99.286956521700006</c:v>
                </c:pt>
                <c:pt idx="10964">
                  <c:v>99.2</c:v>
                </c:pt>
                <c:pt idx="10965">
                  <c:v>99.234782608700002</c:v>
                </c:pt>
                <c:pt idx="10966">
                  <c:v>99.217391304299994</c:v>
                </c:pt>
                <c:pt idx="10967">
                  <c:v>99.147826086999999</c:v>
                </c:pt>
                <c:pt idx="10968">
                  <c:v>99.182608695699997</c:v>
                </c:pt>
                <c:pt idx="10969">
                  <c:v>99.304347826099999</c:v>
                </c:pt>
                <c:pt idx="10970">
                  <c:v>99.304347826099999</c:v>
                </c:pt>
                <c:pt idx="10971">
                  <c:v>99.356521739100003</c:v>
                </c:pt>
                <c:pt idx="10972">
                  <c:v>99.478260869600007</c:v>
                </c:pt>
                <c:pt idx="10973">
                  <c:v>99.443478260899994</c:v>
                </c:pt>
                <c:pt idx="10974">
                  <c:v>99.391304347800002</c:v>
                </c:pt>
                <c:pt idx="10975">
                  <c:v>99.234782608700002</c:v>
                </c:pt>
                <c:pt idx="10976">
                  <c:v>99.495652173899998</c:v>
                </c:pt>
                <c:pt idx="10977">
                  <c:v>99.495652173899998</c:v>
                </c:pt>
                <c:pt idx="10978">
                  <c:v>99.408695652199995</c:v>
                </c:pt>
                <c:pt idx="10979">
                  <c:v>99.391304347800002</c:v>
                </c:pt>
                <c:pt idx="10980">
                  <c:v>99.373913043499996</c:v>
                </c:pt>
                <c:pt idx="10981">
                  <c:v>99.408695652199995</c:v>
                </c:pt>
                <c:pt idx="10982">
                  <c:v>99.373913043499996</c:v>
                </c:pt>
                <c:pt idx="10983">
                  <c:v>99.321739130400005</c:v>
                </c:pt>
                <c:pt idx="10984">
                  <c:v>99.321739130400005</c:v>
                </c:pt>
                <c:pt idx="10985">
                  <c:v>99.460869565199999</c:v>
                </c:pt>
                <c:pt idx="10986">
                  <c:v>99.443478260899994</c:v>
                </c:pt>
                <c:pt idx="10987">
                  <c:v>99.408695652199995</c:v>
                </c:pt>
                <c:pt idx="10988">
                  <c:v>99.513043478300006</c:v>
                </c:pt>
                <c:pt idx="10989">
                  <c:v>99.478260869600007</c:v>
                </c:pt>
                <c:pt idx="10990">
                  <c:v>99.391304347800002</c:v>
                </c:pt>
                <c:pt idx="10991">
                  <c:v>99.513043478300006</c:v>
                </c:pt>
                <c:pt idx="10992">
                  <c:v>99.6</c:v>
                </c:pt>
                <c:pt idx="10993">
                  <c:v>99.582608695700003</c:v>
                </c:pt>
                <c:pt idx="10994">
                  <c:v>99.634782608699993</c:v>
                </c:pt>
                <c:pt idx="10995">
                  <c:v>99.652173912999999</c:v>
                </c:pt>
                <c:pt idx="10996">
                  <c:v>99.582608695700003</c:v>
                </c:pt>
                <c:pt idx="10997">
                  <c:v>99.634782608699993</c:v>
                </c:pt>
                <c:pt idx="10998">
                  <c:v>99.669565217400006</c:v>
                </c:pt>
                <c:pt idx="10999">
                  <c:v>99.6173913043</c:v>
                </c:pt>
                <c:pt idx="11000">
                  <c:v>99.686956521699997</c:v>
                </c:pt>
                <c:pt idx="11001">
                  <c:v>99.6</c:v>
                </c:pt>
                <c:pt idx="11002">
                  <c:v>99.6</c:v>
                </c:pt>
                <c:pt idx="11003">
                  <c:v>99.2</c:v>
                </c:pt>
                <c:pt idx="11004">
                  <c:v>99.339130434799998</c:v>
                </c:pt>
                <c:pt idx="11005">
                  <c:v>99.686956521699997</c:v>
                </c:pt>
                <c:pt idx="11006">
                  <c:v>99.634782608699993</c:v>
                </c:pt>
                <c:pt idx="11007">
                  <c:v>99.6173913043</c:v>
                </c:pt>
                <c:pt idx="11008">
                  <c:v>99.565217391299996</c:v>
                </c:pt>
                <c:pt idx="11009">
                  <c:v>99.686956521699997</c:v>
                </c:pt>
                <c:pt idx="11010">
                  <c:v>99.652173912999999</c:v>
                </c:pt>
                <c:pt idx="11011">
                  <c:v>99.669565217400006</c:v>
                </c:pt>
                <c:pt idx="11012">
                  <c:v>99.6173913043</c:v>
                </c:pt>
                <c:pt idx="11013">
                  <c:v>99.6</c:v>
                </c:pt>
                <c:pt idx="11014">
                  <c:v>99.530434782599997</c:v>
                </c:pt>
                <c:pt idx="11015">
                  <c:v>99.547826087000004</c:v>
                </c:pt>
                <c:pt idx="11016">
                  <c:v>99.530434782599997</c:v>
                </c:pt>
                <c:pt idx="11017">
                  <c:v>99.513043478300006</c:v>
                </c:pt>
                <c:pt idx="11018">
                  <c:v>99.582608695700003</c:v>
                </c:pt>
                <c:pt idx="11019">
                  <c:v>99.6173913043</c:v>
                </c:pt>
                <c:pt idx="11020">
                  <c:v>99.582608695700003</c:v>
                </c:pt>
                <c:pt idx="11021">
                  <c:v>99.704347826100005</c:v>
                </c:pt>
                <c:pt idx="11022">
                  <c:v>99.721739130399996</c:v>
                </c:pt>
                <c:pt idx="11023">
                  <c:v>99.704347826100005</c:v>
                </c:pt>
                <c:pt idx="11024">
                  <c:v>99.6</c:v>
                </c:pt>
                <c:pt idx="11025">
                  <c:v>99.095652173900007</c:v>
                </c:pt>
                <c:pt idx="11026">
                  <c:v>99.565217391299996</c:v>
                </c:pt>
                <c:pt idx="11027">
                  <c:v>99.565217391299996</c:v>
                </c:pt>
                <c:pt idx="11028">
                  <c:v>99.547826087000004</c:v>
                </c:pt>
                <c:pt idx="11029">
                  <c:v>99.565217391299996</c:v>
                </c:pt>
                <c:pt idx="11030">
                  <c:v>99.686956521699997</c:v>
                </c:pt>
                <c:pt idx="11031">
                  <c:v>99.6173913043</c:v>
                </c:pt>
                <c:pt idx="11032">
                  <c:v>99.565217391299996</c:v>
                </c:pt>
                <c:pt idx="11033">
                  <c:v>99.6</c:v>
                </c:pt>
                <c:pt idx="11034">
                  <c:v>99.565217391299996</c:v>
                </c:pt>
                <c:pt idx="11035">
                  <c:v>99.513043478300006</c:v>
                </c:pt>
                <c:pt idx="11036">
                  <c:v>99.443478260899994</c:v>
                </c:pt>
                <c:pt idx="11037">
                  <c:v>99.530434782599997</c:v>
                </c:pt>
                <c:pt idx="11038">
                  <c:v>99.513043478300006</c:v>
                </c:pt>
                <c:pt idx="11039">
                  <c:v>99.460869565199999</c:v>
                </c:pt>
                <c:pt idx="11040">
                  <c:v>99.321739130400005</c:v>
                </c:pt>
                <c:pt idx="11041">
                  <c:v>99.373913043499996</c:v>
                </c:pt>
                <c:pt idx="11042">
                  <c:v>99.286956521700006</c:v>
                </c:pt>
                <c:pt idx="11043">
                  <c:v>99.321739130400005</c:v>
                </c:pt>
                <c:pt idx="11044">
                  <c:v>99.513043478300006</c:v>
                </c:pt>
                <c:pt idx="11045">
                  <c:v>99.443478260899994</c:v>
                </c:pt>
                <c:pt idx="11046">
                  <c:v>99.356521739100003</c:v>
                </c:pt>
                <c:pt idx="11047">
                  <c:v>99.426086956500001</c:v>
                </c:pt>
                <c:pt idx="11048">
                  <c:v>99.547826087000004</c:v>
                </c:pt>
                <c:pt idx="11049">
                  <c:v>99.6173913043</c:v>
                </c:pt>
                <c:pt idx="11050">
                  <c:v>99.721739130399996</c:v>
                </c:pt>
                <c:pt idx="11051">
                  <c:v>99.721739130399996</c:v>
                </c:pt>
                <c:pt idx="11052">
                  <c:v>99.739130434800003</c:v>
                </c:pt>
                <c:pt idx="11053">
                  <c:v>99.756521739099995</c:v>
                </c:pt>
                <c:pt idx="11054">
                  <c:v>99.669565217400006</c:v>
                </c:pt>
                <c:pt idx="11055">
                  <c:v>99.721739130399996</c:v>
                </c:pt>
                <c:pt idx="11056">
                  <c:v>99.756521739099995</c:v>
                </c:pt>
                <c:pt idx="11057">
                  <c:v>99.739130434800003</c:v>
                </c:pt>
                <c:pt idx="11058">
                  <c:v>99.704347826100005</c:v>
                </c:pt>
                <c:pt idx="11059">
                  <c:v>99.773913043500002</c:v>
                </c:pt>
                <c:pt idx="11060">
                  <c:v>99.756521739099995</c:v>
                </c:pt>
                <c:pt idx="11061">
                  <c:v>99.773913043500002</c:v>
                </c:pt>
                <c:pt idx="11062">
                  <c:v>99.773913043500002</c:v>
                </c:pt>
                <c:pt idx="11063">
                  <c:v>99.773913043500002</c:v>
                </c:pt>
                <c:pt idx="11064">
                  <c:v>99.756521739099995</c:v>
                </c:pt>
                <c:pt idx="11065">
                  <c:v>99.721739130399996</c:v>
                </c:pt>
                <c:pt idx="11066">
                  <c:v>99.773913043500002</c:v>
                </c:pt>
                <c:pt idx="11067">
                  <c:v>99.721739130399996</c:v>
                </c:pt>
                <c:pt idx="11068">
                  <c:v>99.721739130399996</c:v>
                </c:pt>
                <c:pt idx="11069">
                  <c:v>99.721739130399996</c:v>
                </c:pt>
                <c:pt idx="11070">
                  <c:v>99.721739130399996</c:v>
                </c:pt>
                <c:pt idx="11071">
                  <c:v>99.704347826100005</c:v>
                </c:pt>
                <c:pt idx="11072">
                  <c:v>99.6173913043</c:v>
                </c:pt>
                <c:pt idx="11073">
                  <c:v>99.739130434800003</c:v>
                </c:pt>
                <c:pt idx="11074">
                  <c:v>99.721739130399996</c:v>
                </c:pt>
                <c:pt idx="11075">
                  <c:v>99.669565217400006</c:v>
                </c:pt>
                <c:pt idx="11076">
                  <c:v>99.721739130399996</c:v>
                </c:pt>
                <c:pt idx="11077">
                  <c:v>99.704347826100005</c:v>
                </c:pt>
                <c:pt idx="11078">
                  <c:v>99.686956521699997</c:v>
                </c:pt>
                <c:pt idx="11079">
                  <c:v>99.6173913043</c:v>
                </c:pt>
                <c:pt idx="11080">
                  <c:v>99.652173912999999</c:v>
                </c:pt>
                <c:pt idx="11081">
                  <c:v>99.721739130399996</c:v>
                </c:pt>
                <c:pt idx="11082">
                  <c:v>99.721739130399996</c:v>
                </c:pt>
                <c:pt idx="11083">
                  <c:v>98.626086956500004</c:v>
                </c:pt>
                <c:pt idx="11084">
                  <c:v>96.817391304300003</c:v>
                </c:pt>
                <c:pt idx="11085">
                  <c:v>99.373913043499996</c:v>
                </c:pt>
                <c:pt idx="11086">
                  <c:v>99.565217391299996</c:v>
                </c:pt>
                <c:pt idx="11087">
                  <c:v>99.704347826100005</c:v>
                </c:pt>
                <c:pt idx="11088">
                  <c:v>99.634782608699993</c:v>
                </c:pt>
                <c:pt idx="11089">
                  <c:v>99.582608695700003</c:v>
                </c:pt>
                <c:pt idx="11090">
                  <c:v>99.634782608699993</c:v>
                </c:pt>
                <c:pt idx="11091">
                  <c:v>99.704347826100005</c:v>
                </c:pt>
                <c:pt idx="11092">
                  <c:v>99.565217391299996</c:v>
                </c:pt>
                <c:pt idx="11093">
                  <c:v>99.530434782599997</c:v>
                </c:pt>
                <c:pt idx="11094">
                  <c:v>99.6173913043</c:v>
                </c:pt>
                <c:pt idx="11095">
                  <c:v>99.582608695700003</c:v>
                </c:pt>
                <c:pt idx="11096">
                  <c:v>99.095652173900007</c:v>
                </c:pt>
                <c:pt idx="11097">
                  <c:v>97.339130434799998</c:v>
                </c:pt>
                <c:pt idx="11098">
                  <c:v>98.504347826100002</c:v>
                </c:pt>
                <c:pt idx="11099">
                  <c:v>98.7304347826</c:v>
                </c:pt>
                <c:pt idx="11100">
                  <c:v>98.626086956500004</c:v>
                </c:pt>
                <c:pt idx="11101">
                  <c:v>98.817391304300003</c:v>
                </c:pt>
                <c:pt idx="11102">
                  <c:v>98.852173913000001</c:v>
                </c:pt>
                <c:pt idx="11103">
                  <c:v>98.852173913000001</c:v>
                </c:pt>
                <c:pt idx="11104">
                  <c:v>98.626086956500004</c:v>
                </c:pt>
                <c:pt idx="11105">
                  <c:v>98.921739130399999</c:v>
                </c:pt>
                <c:pt idx="11106">
                  <c:v>98.8</c:v>
                </c:pt>
                <c:pt idx="11107">
                  <c:v>98.939130434800006</c:v>
                </c:pt>
                <c:pt idx="11108">
                  <c:v>98.869565217399995</c:v>
                </c:pt>
                <c:pt idx="11109">
                  <c:v>98.939130434800006</c:v>
                </c:pt>
                <c:pt idx="11110">
                  <c:v>98.8</c:v>
                </c:pt>
                <c:pt idx="11111">
                  <c:v>98.747826087000007</c:v>
                </c:pt>
                <c:pt idx="11112">
                  <c:v>98.869565217399995</c:v>
                </c:pt>
                <c:pt idx="11113">
                  <c:v>98.904347826099993</c:v>
                </c:pt>
                <c:pt idx="11114">
                  <c:v>98.904347826099993</c:v>
                </c:pt>
                <c:pt idx="11115">
                  <c:v>98.973913043500005</c:v>
                </c:pt>
                <c:pt idx="11116">
                  <c:v>98.973913043500005</c:v>
                </c:pt>
                <c:pt idx="11117">
                  <c:v>98.991304347799996</c:v>
                </c:pt>
                <c:pt idx="11118">
                  <c:v>99.182608695699997</c:v>
                </c:pt>
                <c:pt idx="11119">
                  <c:v>99.478260869600007</c:v>
                </c:pt>
                <c:pt idx="11120">
                  <c:v>99.530434782599997</c:v>
                </c:pt>
                <c:pt idx="11121">
                  <c:v>99.495652173899998</c:v>
                </c:pt>
                <c:pt idx="11122">
                  <c:v>99.391304347800002</c:v>
                </c:pt>
                <c:pt idx="11123">
                  <c:v>98.469565217400003</c:v>
                </c:pt>
                <c:pt idx="11124">
                  <c:v>98.782608695700006</c:v>
                </c:pt>
                <c:pt idx="11125">
                  <c:v>99.182608695699997</c:v>
                </c:pt>
                <c:pt idx="11126">
                  <c:v>99.147826086999999</c:v>
                </c:pt>
                <c:pt idx="11127">
                  <c:v>99.2695652174</c:v>
                </c:pt>
                <c:pt idx="11128">
                  <c:v>99.060869565199994</c:v>
                </c:pt>
                <c:pt idx="11129">
                  <c:v>98.678260869599995</c:v>
                </c:pt>
                <c:pt idx="11130">
                  <c:v>96.034782608699999</c:v>
                </c:pt>
                <c:pt idx="11131">
                  <c:v>97.913043478299997</c:v>
                </c:pt>
                <c:pt idx="11132">
                  <c:v>98.643478260899997</c:v>
                </c:pt>
                <c:pt idx="11133">
                  <c:v>98.852173913000001</c:v>
                </c:pt>
                <c:pt idx="11134">
                  <c:v>98.869565217399995</c:v>
                </c:pt>
                <c:pt idx="11135">
                  <c:v>98.973913043500005</c:v>
                </c:pt>
                <c:pt idx="11136">
                  <c:v>98.921739130399999</c:v>
                </c:pt>
                <c:pt idx="11137">
                  <c:v>98.8869565217</c:v>
                </c:pt>
                <c:pt idx="11138">
                  <c:v>98.8869565217</c:v>
                </c:pt>
                <c:pt idx="11139">
                  <c:v>98.921739130399999</c:v>
                </c:pt>
                <c:pt idx="11140">
                  <c:v>99.026086956499995</c:v>
                </c:pt>
                <c:pt idx="11141">
                  <c:v>99.060869565199994</c:v>
                </c:pt>
                <c:pt idx="11142">
                  <c:v>98.921739130399999</c:v>
                </c:pt>
                <c:pt idx="11143">
                  <c:v>98.904347826099993</c:v>
                </c:pt>
                <c:pt idx="11144">
                  <c:v>98.8869565217</c:v>
                </c:pt>
                <c:pt idx="11145">
                  <c:v>98.782608695700006</c:v>
                </c:pt>
                <c:pt idx="11146">
                  <c:v>98.834782608699996</c:v>
                </c:pt>
                <c:pt idx="11147">
                  <c:v>98.678260869599995</c:v>
                </c:pt>
                <c:pt idx="11148">
                  <c:v>98.330434782599994</c:v>
                </c:pt>
                <c:pt idx="11149">
                  <c:v>97.808695652200001</c:v>
                </c:pt>
                <c:pt idx="11150">
                  <c:v>98.643478260899997</c:v>
                </c:pt>
                <c:pt idx="11151">
                  <c:v>98.869565217399995</c:v>
                </c:pt>
                <c:pt idx="11152">
                  <c:v>98.556521739100006</c:v>
                </c:pt>
                <c:pt idx="11153">
                  <c:v>98.939130434800006</c:v>
                </c:pt>
                <c:pt idx="11154">
                  <c:v>98.904347826099993</c:v>
                </c:pt>
                <c:pt idx="11155">
                  <c:v>99.095652173900007</c:v>
                </c:pt>
                <c:pt idx="11156">
                  <c:v>99.2</c:v>
                </c:pt>
                <c:pt idx="11157">
                  <c:v>99.165217391300004</c:v>
                </c:pt>
                <c:pt idx="11158">
                  <c:v>99.2695652174</c:v>
                </c:pt>
                <c:pt idx="11159">
                  <c:v>99.286956521700006</c:v>
                </c:pt>
                <c:pt idx="11160">
                  <c:v>99.339130434799998</c:v>
                </c:pt>
                <c:pt idx="11161">
                  <c:v>99.339130434799998</c:v>
                </c:pt>
                <c:pt idx="11162">
                  <c:v>99.234782608700002</c:v>
                </c:pt>
                <c:pt idx="11163">
                  <c:v>99.217391304299994</c:v>
                </c:pt>
                <c:pt idx="11164">
                  <c:v>99.147826086999999</c:v>
                </c:pt>
                <c:pt idx="11165">
                  <c:v>99.1130434783</c:v>
                </c:pt>
                <c:pt idx="11166">
                  <c:v>99.043478260900002</c:v>
                </c:pt>
                <c:pt idx="11167">
                  <c:v>98.991304347799996</c:v>
                </c:pt>
                <c:pt idx="11168">
                  <c:v>98.921739130399999</c:v>
                </c:pt>
                <c:pt idx="11169">
                  <c:v>99.026086956499995</c:v>
                </c:pt>
                <c:pt idx="11170">
                  <c:v>98.939130434800006</c:v>
                </c:pt>
                <c:pt idx="11171">
                  <c:v>98.608695652199998</c:v>
                </c:pt>
                <c:pt idx="11172">
                  <c:v>97.130434782600005</c:v>
                </c:pt>
                <c:pt idx="11173">
                  <c:v>98.521739130399993</c:v>
                </c:pt>
                <c:pt idx="11174">
                  <c:v>98.713043478299994</c:v>
                </c:pt>
                <c:pt idx="11175">
                  <c:v>97.252173912999993</c:v>
                </c:pt>
                <c:pt idx="11176">
                  <c:v>98.469565217400003</c:v>
                </c:pt>
                <c:pt idx="11177">
                  <c:v>98.695652173900001</c:v>
                </c:pt>
                <c:pt idx="11178">
                  <c:v>98.504347826100002</c:v>
                </c:pt>
                <c:pt idx="11179">
                  <c:v>97.773913043500002</c:v>
                </c:pt>
                <c:pt idx="11180">
                  <c:v>98.539130434800001</c:v>
                </c:pt>
                <c:pt idx="11181">
                  <c:v>98.626086956500004</c:v>
                </c:pt>
                <c:pt idx="11182">
                  <c:v>98.643478260899997</c:v>
                </c:pt>
                <c:pt idx="11183">
                  <c:v>98.591304347800005</c:v>
                </c:pt>
                <c:pt idx="11184">
                  <c:v>98.678260869599995</c:v>
                </c:pt>
                <c:pt idx="11185">
                  <c:v>98.747826087000007</c:v>
                </c:pt>
                <c:pt idx="11186">
                  <c:v>98.904347826099993</c:v>
                </c:pt>
                <c:pt idx="11187">
                  <c:v>98.7304347826</c:v>
                </c:pt>
                <c:pt idx="11188">
                  <c:v>98.678260869599995</c:v>
                </c:pt>
                <c:pt idx="11189">
                  <c:v>98.591304347800005</c:v>
                </c:pt>
                <c:pt idx="11190">
                  <c:v>98.695652173900001</c:v>
                </c:pt>
                <c:pt idx="11191">
                  <c:v>98.626086956500004</c:v>
                </c:pt>
                <c:pt idx="11192">
                  <c:v>98.608695652199998</c:v>
                </c:pt>
                <c:pt idx="11193">
                  <c:v>98.747826087000007</c:v>
                </c:pt>
                <c:pt idx="11194">
                  <c:v>98.7304347826</c:v>
                </c:pt>
                <c:pt idx="11195">
                  <c:v>98.695652173900001</c:v>
                </c:pt>
                <c:pt idx="11196">
                  <c:v>98.817391304300003</c:v>
                </c:pt>
                <c:pt idx="11197">
                  <c:v>98.626086956500004</c:v>
                </c:pt>
                <c:pt idx="11198">
                  <c:v>98.643478260899997</c:v>
                </c:pt>
                <c:pt idx="11199">
                  <c:v>98.626086956500004</c:v>
                </c:pt>
                <c:pt idx="11200">
                  <c:v>98.608695652199998</c:v>
                </c:pt>
                <c:pt idx="11201">
                  <c:v>98.7304347826</c:v>
                </c:pt>
                <c:pt idx="11202">
                  <c:v>98.7304347826</c:v>
                </c:pt>
                <c:pt idx="11203">
                  <c:v>98.7304347826</c:v>
                </c:pt>
                <c:pt idx="11204">
                  <c:v>98.8</c:v>
                </c:pt>
                <c:pt idx="11205">
                  <c:v>98.695652173900001</c:v>
                </c:pt>
                <c:pt idx="11206">
                  <c:v>98.7304347826</c:v>
                </c:pt>
                <c:pt idx="11207">
                  <c:v>98.713043478299994</c:v>
                </c:pt>
                <c:pt idx="11208">
                  <c:v>98.834782608699996</c:v>
                </c:pt>
                <c:pt idx="11209">
                  <c:v>98.782608695700006</c:v>
                </c:pt>
                <c:pt idx="11210">
                  <c:v>98.678260869599995</c:v>
                </c:pt>
                <c:pt idx="11211">
                  <c:v>98.608695652199998</c:v>
                </c:pt>
                <c:pt idx="11212">
                  <c:v>98.573913043499999</c:v>
                </c:pt>
                <c:pt idx="11213">
                  <c:v>98.434782608700004</c:v>
                </c:pt>
                <c:pt idx="11214">
                  <c:v>98.260869565199997</c:v>
                </c:pt>
                <c:pt idx="11215">
                  <c:v>98.452173912999996</c:v>
                </c:pt>
                <c:pt idx="11216">
                  <c:v>98.7304347826</c:v>
                </c:pt>
                <c:pt idx="11217">
                  <c:v>98.747826087000007</c:v>
                </c:pt>
                <c:pt idx="11218">
                  <c:v>98.834782608699996</c:v>
                </c:pt>
                <c:pt idx="11219">
                  <c:v>98.695652173900001</c:v>
                </c:pt>
                <c:pt idx="11220">
                  <c:v>98.747826087000007</c:v>
                </c:pt>
                <c:pt idx="11221">
                  <c:v>98.643478260899997</c:v>
                </c:pt>
                <c:pt idx="11222">
                  <c:v>98.7304347826</c:v>
                </c:pt>
                <c:pt idx="11223">
                  <c:v>98.904347826099993</c:v>
                </c:pt>
                <c:pt idx="11224">
                  <c:v>98.765217391299998</c:v>
                </c:pt>
                <c:pt idx="11225">
                  <c:v>98.8869565217</c:v>
                </c:pt>
                <c:pt idx="11226">
                  <c:v>99.026086956499995</c:v>
                </c:pt>
                <c:pt idx="11227">
                  <c:v>99.060869565199994</c:v>
                </c:pt>
                <c:pt idx="11228">
                  <c:v>98.921739130399999</c:v>
                </c:pt>
                <c:pt idx="11229">
                  <c:v>98.869565217399995</c:v>
                </c:pt>
                <c:pt idx="11230">
                  <c:v>98.904347826099993</c:v>
                </c:pt>
                <c:pt idx="11231">
                  <c:v>98.973913043500005</c:v>
                </c:pt>
                <c:pt idx="11232">
                  <c:v>98.817391304300003</c:v>
                </c:pt>
                <c:pt idx="11233">
                  <c:v>98.834782608699996</c:v>
                </c:pt>
                <c:pt idx="11234">
                  <c:v>98.956521739099998</c:v>
                </c:pt>
                <c:pt idx="11235">
                  <c:v>98.747826087000007</c:v>
                </c:pt>
                <c:pt idx="11236">
                  <c:v>98.713043478299994</c:v>
                </c:pt>
                <c:pt idx="11237">
                  <c:v>98.869565217399995</c:v>
                </c:pt>
                <c:pt idx="11238">
                  <c:v>98.8869565217</c:v>
                </c:pt>
                <c:pt idx="11239">
                  <c:v>98.869565217399995</c:v>
                </c:pt>
                <c:pt idx="11240">
                  <c:v>98.713043478299994</c:v>
                </c:pt>
                <c:pt idx="11241">
                  <c:v>98.660869565200002</c:v>
                </c:pt>
                <c:pt idx="11242">
                  <c:v>98.643478260899997</c:v>
                </c:pt>
                <c:pt idx="11243">
                  <c:v>98.852173913000001</c:v>
                </c:pt>
                <c:pt idx="11244">
                  <c:v>98.7304347826</c:v>
                </c:pt>
                <c:pt idx="11245">
                  <c:v>98.660869565200002</c:v>
                </c:pt>
                <c:pt idx="11246">
                  <c:v>98.7304347826</c:v>
                </c:pt>
                <c:pt idx="11247">
                  <c:v>98.695652173900001</c:v>
                </c:pt>
                <c:pt idx="11248">
                  <c:v>98.660869565200002</c:v>
                </c:pt>
                <c:pt idx="11249">
                  <c:v>98.660869565200002</c:v>
                </c:pt>
                <c:pt idx="11250">
                  <c:v>98.747826087000007</c:v>
                </c:pt>
                <c:pt idx="11251">
                  <c:v>98.765217391299998</c:v>
                </c:pt>
                <c:pt idx="11252">
                  <c:v>98.591304347800005</c:v>
                </c:pt>
                <c:pt idx="11253">
                  <c:v>98.695652173900001</c:v>
                </c:pt>
                <c:pt idx="11254">
                  <c:v>98.8</c:v>
                </c:pt>
                <c:pt idx="11255">
                  <c:v>98.713043478299994</c:v>
                </c:pt>
                <c:pt idx="11256">
                  <c:v>98.678260869599995</c:v>
                </c:pt>
                <c:pt idx="11257">
                  <c:v>98.626086956500004</c:v>
                </c:pt>
                <c:pt idx="11258">
                  <c:v>98.608695652199998</c:v>
                </c:pt>
                <c:pt idx="11259">
                  <c:v>98.713043478299994</c:v>
                </c:pt>
                <c:pt idx="11260">
                  <c:v>98.608695652199998</c:v>
                </c:pt>
                <c:pt idx="11261">
                  <c:v>98.573913043499999</c:v>
                </c:pt>
                <c:pt idx="11262">
                  <c:v>98.591304347800005</c:v>
                </c:pt>
                <c:pt idx="11263">
                  <c:v>98.556521739100006</c:v>
                </c:pt>
                <c:pt idx="11264">
                  <c:v>98.660869565200002</c:v>
                </c:pt>
                <c:pt idx="11265">
                  <c:v>98.678260869599995</c:v>
                </c:pt>
                <c:pt idx="11266">
                  <c:v>98.660869565200002</c:v>
                </c:pt>
                <c:pt idx="11267">
                  <c:v>98.643478260899997</c:v>
                </c:pt>
                <c:pt idx="11268">
                  <c:v>98.747826087000007</c:v>
                </c:pt>
                <c:pt idx="11269">
                  <c:v>98.713043478299994</c:v>
                </c:pt>
                <c:pt idx="11270">
                  <c:v>98.695652173900001</c:v>
                </c:pt>
                <c:pt idx="11271">
                  <c:v>98.573913043499999</c:v>
                </c:pt>
                <c:pt idx="11272">
                  <c:v>98.521739130399993</c:v>
                </c:pt>
                <c:pt idx="11273">
                  <c:v>98.4</c:v>
                </c:pt>
                <c:pt idx="11274">
                  <c:v>98.417391304299997</c:v>
                </c:pt>
                <c:pt idx="11275">
                  <c:v>98.452173912999996</c:v>
                </c:pt>
                <c:pt idx="11276">
                  <c:v>98.121739130400002</c:v>
                </c:pt>
                <c:pt idx="11277">
                  <c:v>98.434782608700004</c:v>
                </c:pt>
                <c:pt idx="11278">
                  <c:v>98.469565217400003</c:v>
                </c:pt>
                <c:pt idx="11279">
                  <c:v>98.417391304299997</c:v>
                </c:pt>
                <c:pt idx="11280">
                  <c:v>98.486956521699994</c:v>
                </c:pt>
                <c:pt idx="11281">
                  <c:v>98.521739130399993</c:v>
                </c:pt>
                <c:pt idx="11282">
                  <c:v>98.4</c:v>
                </c:pt>
                <c:pt idx="11283">
                  <c:v>98.469565217400003</c:v>
                </c:pt>
                <c:pt idx="11284">
                  <c:v>98.486956521699994</c:v>
                </c:pt>
                <c:pt idx="11285">
                  <c:v>98.573913043499999</c:v>
                </c:pt>
                <c:pt idx="11286">
                  <c:v>98.486956521699994</c:v>
                </c:pt>
                <c:pt idx="11287">
                  <c:v>98.469565217400003</c:v>
                </c:pt>
                <c:pt idx="11288">
                  <c:v>98.486956521699994</c:v>
                </c:pt>
                <c:pt idx="11289">
                  <c:v>98.521739130399993</c:v>
                </c:pt>
                <c:pt idx="11290">
                  <c:v>98.469565217400003</c:v>
                </c:pt>
                <c:pt idx="11291">
                  <c:v>98.3826086957</c:v>
                </c:pt>
                <c:pt idx="11292">
                  <c:v>98.3826086957</c:v>
                </c:pt>
                <c:pt idx="11293">
                  <c:v>98.4</c:v>
                </c:pt>
                <c:pt idx="11294">
                  <c:v>98.417391304299997</c:v>
                </c:pt>
                <c:pt idx="11295">
                  <c:v>98.295652173899995</c:v>
                </c:pt>
                <c:pt idx="11296">
                  <c:v>98.365217391300007</c:v>
                </c:pt>
                <c:pt idx="11297">
                  <c:v>98.365217391300007</c:v>
                </c:pt>
                <c:pt idx="11298">
                  <c:v>98.313043478300003</c:v>
                </c:pt>
                <c:pt idx="11299">
                  <c:v>98.313043478300003</c:v>
                </c:pt>
                <c:pt idx="11300">
                  <c:v>98.417391304299997</c:v>
                </c:pt>
                <c:pt idx="11301">
                  <c:v>98.347826087000001</c:v>
                </c:pt>
                <c:pt idx="11302">
                  <c:v>98.191304347799999</c:v>
                </c:pt>
                <c:pt idx="11303">
                  <c:v>98.208695652200007</c:v>
                </c:pt>
                <c:pt idx="11304">
                  <c:v>98.121739130400002</c:v>
                </c:pt>
                <c:pt idx="11305">
                  <c:v>98.017391304300006</c:v>
                </c:pt>
                <c:pt idx="11306">
                  <c:v>98.121739130400002</c:v>
                </c:pt>
                <c:pt idx="11307">
                  <c:v>98.017391304300006</c:v>
                </c:pt>
                <c:pt idx="11308">
                  <c:v>97.878260869599998</c:v>
                </c:pt>
                <c:pt idx="11309">
                  <c:v>97.895652173900004</c:v>
                </c:pt>
                <c:pt idx="11310">
                  <c:v>97.947826086999996</c:v>
                </c:pt>
                <c:pt idx="11311">
                  <c:v>97.895652173900004</c:v>
                </c:pt>
                <c:pt idx="11312">
                  <c:v>98.017391304300006</c:v>
                </c:pt>
                <c:pt idx="11313">
                  <c:v>98.017391304300006</c:v>
                </c:pt>
                <c:pt idx="11314">
                  <c:v>97.947826086999996</c:v>
                </c:pt>
                <c:pt idx="11315">
                  <c:v>97.826086956500006</c:v>
                </c:pt>
                <c:pt idx="11316">
                  <c:v>97.947826086999996</c:v>
                </c:pt>
                <c:pt idx="11317">
                  <c:v>97.8434782609</c:v>
                </c:pt>
                <c:pt idx="11318">
                  <c:v>97.826086956500006</c:v>
                </c:pt>
                <c:pt idx="11319">
                  <c:v>97.947826086999996</c:v>
                </c:pt>
                <c:pt idx="11320">
                  <c:v>97.895652173900004</c:v>
                </c:pt>
                <c:pt idx="11321">
                  <c:v>98.017391304300006</c:v>
                </c:pt>
                <c:pt idx="11322">
                  <c:v>98</c:v>
                </c:pt>
                <c:pt idx="11323">
                  <c:v>97.878260869599998</c:v>
                </c:pt>
                <c:pt idx="11324">
                  <c:v>97.808695652200001</c:v>
                </c:pt>
                <c:pt idx="11325">
                  <c:v>97.773913043500002</c:v>
                </c:pt>
                <c:pt idx="11326">
                  <c:v>97.773913043500002</c:v>
                </c:pt>
                <c:pt idx="11327">
                  <c:v>97.895652173900004</c:v>
                </c:pt>
                <c:pt idx="11328">
                  <c:v>97.930434782600003</c:v>
                </c:pt>
                <c:pt idx="11329">
                  <c:v>97.878260869599998</c:v>
                </c:pt>
                <c:pt idx="11330">
                  <c:v>97.913043478299997</c:v>
                </c:pt>
                <c:pt idx="11331">
                  <c:v>97.826086956500006</c:v>
                </c:pt>
                <c:pt idx="11332">
                  <c:v>97.721739130399996</c:v>
                </c:pt>
                <c:pt idx="11333">
                  <c:v>97.669565217400006</c:v>
                </c:pt>
                <c:pt idx="11334">
                  <c:v>97.652173912999999</c:v>
                </c:pt>
                <c:pt idx="11335">
                  <c:v>97.6173913043</c:v>
                </c:pt>
                <c:pt idx="11336">
                  <c:v>97.669565217400006</c:v>
                </c:pt>
                <c:pt idx="11337">
                  <c:v>97.652173912999999</c:v>
                </c:pt>
                <c:pt idx="11338">
                  <c:v>97.547826087000004</c:v>
                </c:pt>
                <c:pt idx="11339">
                  <c:v>97.530434782599997</c:v>
                </c:pt>
                <c:pt idx="11340">
                  <c:v>97.495652173899998</c:v>
                </c:pt>
                <c:pt idx="11341">
                  <c:v>97.391304347800002</c:v>
                </c:pt>
                <c:pt idx="11342">
                  <c:v>97.495652173899998</c:v>
                </c:pt>
                <c:pt idx="11343">
                  <c:v>97.356521739100003</c:v>
                </c:pt>
                <c:pt idx="11344">
                  <c:v>97.304347826099999</c:v>
                </c:pt>
                <c:pt idx="11345">
                  <c:v>97.391304347800002</c:v>
                </c:pt>
                <c:pt idx="11346">
                  <c:v>97.321739130400005</c:v>
                </c:pt>
                <c:pt idx="11347">
                  <c:v>97.321739130400005</c:v>
                </c:pt>
                <c:pt idx="11348">
                  <c:v>97.321739130400005</c:v>
                </c:pt>
                <c:pt idx="11349">
                  <c:v>97.2695652174</c:v>
                </c:pt>
                <c:pt idx="11350">
                  <c:v>97.234782608700002</c:v>
                </c:pt>
                <c:pt idx="11351">
                  <c:v>97.165217391300004</c:v>
                </c:pt>
                <c:pt idx="11352">
                  <c:v>97.165217391300004</c:v>
                </c:pt>
                <c:pt idx="11353">
                  <c:v>97.130434782600005</c:v>
                </c:pt>
                <c:pt idx="11354">
                  <c:v>97.217391304299994</c:v>
                </c:pt>
                <c:pt idx="11355">
                  <c:v>97.304347826099999</c:v>
                </c:pt>
                <c:pt idx="11356">
                  <c:v>97.217391304299994</c:v>
                </c:pt>
                <c:pt idx="11357">
                  <c:v>97.130434782600005</c:v>
                </c:pt>
                <c:pt idx="11358">
                  <c:v>96.956521739099998</c:v>
                </c:pt>
                <c:pt idx="11359">
                  <c:v>96.747826087000007</c:v>
                </c:pt>
                <c:pt idx="11360">
                  <c:v>96.8869565217</c:v>
                </c:pt>
                <c:pt idx="11361">
                  <c:v>96.713043478299994</c:v>
                </c:pt>
                <c:pt idx="11362">
                  <c:v>96.591304347800005</c:v>
                </c:pt>
                <c:pt idx="11363">
                  <c:v>96.713043478299994</c:v>
                </c:pt>
                <c:pt idx="11364">
                  <c:v>96.626086956500004</c:v>
                </c:pt>
                <c:pt idx="11365">
                  <c:v>96.626086956500004</c:v>
                </c:pt>
                <c:pt idx="11366">
                  <c:v>96.486956521699994</c:v>
                </c:pt>
                <c:pt idx="11367">
                  <c:v>96.417391304299997</c:v>
                </c:pt>
                <c:pt idx="11368">
                  <c:v>96.3826086957</c:v>
                </c:pt>
                <c:pt idx="11369">
                  <c:v>96.347826087000001</c:v>
                </c:pt>
                <c:pt idx="11370">
                  <c:v>96.330434782599994</c:v>
                </c:pt>
                <c:pt idx="11371">
                  <c:v>96.591304347800005</c:v>
                </c:pt>
                <c:pt idx="11372">
                  <c:v>96.521739130399993</c:v>
                </c:pt>
                <c:pt idx="11373">
                  <c:v>96.347826087000001</c:v>
                </c:pt>
                <c:pt idx="11374">
                  <c:v>96.243478260900005</c:v>
                </c:pt>
                <c:pt idx="11375">
                  <c:v>96.278260869600004</c:v>
                </c:pt>
                <c:pt idx="11376">
                  <c:v>96.347826087000001</c:v>
                </c:pt>
                <c:pt idx="11377">
                  <c:v>96.347826087000001</c:v>
                </c:pt>
                <c:pt idx="11378">
                  <c:v>96.452173912999996</c:v>
                </c:pt>
                <c:pt idx="11379">
                  <c:v>96.330434782599994</c:v>
                </c:pt>
                <c:pt idx="11380">
                  <c:v>96.295652173899995</c:v>
                </c:pt>
                <c:pt idx="11381">
                  <c:v>96.313043478300003</c:v>
                </c:pt>
                <c:pt idx="11382">
                  <c:v>96.208695652200007</c:v>
                </c:pt>
                <c:pt idx="11383">
                  <c:v>96.121739130400002</c:v>
                </c:pt>
                <c:pt idx="11384">
                  <c:v>96</c:v>
                </c:pt>
                <c:pt idx="11385">
                  <c:v>96.034782608699999</c:v>
                </c:pt>
                <c:pt idx="11386">
                  <c:v>96.226086956499998</c:v>
                </c:pt>
                <c:pt idx="11387">
                  <c:v>96.121739130400002</c:v>
                </c:pt>
                <c:pt idx="11388">
                  <c:v>96</c:v>
                </c:pt>
                <c:pt idx="11389">
                  <c:v>95.930434782600003</c:v>
                </c:pt>
                <c:pt idx="11390">
                  <c:v>95.930434782600003</c:v>
                </c:pt>
                <c:pt idx="11391">
                  <c:v>95.965217391300001</c:v>
                </c:pt>
                <c:pt idx="11392">
                  <c:v>95.982608695699994</c:v>
                </c:pt>
                <c:pt idx="11393">
                  <c:v>95.808695652200001</c:v>
                </c:pt>
                <c:pt idx="11394">
                  <c:v>95.895652173900004</c:v>
                </c:pt>
                <c:pt idx="11395">
                  <c:v>95.913043478299997</c:v>
                </c:pt>
                <c:pt idx="11396">
                  <c:v>95.947826086999996</c:v>
                </c:pt>
                <c:pt idx="11397">
                  <c:v>95.895652173900004</c:v>
                </c:pt>
                <c:pt idx="11398">
                  <c:v>95.930434782600003</c:v>
                </c:pt>
                <c:pt idx="11399">
                  <c:v>95.913043478299997</c:v>
                </c:pt>
                <c:pt idx="11400">
                  <c:v>95.808695652200001</c:v>
                </c:pt>
                <c:pt idx="11401">
                  <c:v>95.721739130399996</c:v>
                </c:pt>
                <c:pt idx="11402">
                  <c:v>95.339130434799998</c:v>
                </c:pt>
                <c:pt idx="11403">
                  <c:v>95.008695652200004</c:v>
                </c:pt>
                <c:pt idx="11404">
                  <c:v>95.321739130400005</c:v>
                </c:pt>
                <c:pt idx="11405">
                  <c:v>95.756521739099995</c:v>
                </c:pt>
                <c:pt idx="11406">
                  <c:v>95.773913043500002</c:v>
                </c:pt>
                <c:pt idx="11407">
                  <c:v>95.686956521699997</c:v>
                </c:pt>
                <c:pt idx="11408">
                  <c:v>95.634782608699993</c:v>
                </c:pt>
                <c:pt idx="11409">
                  <c:v>95.669565217400006</c:v>
                </c:pt>
                <c:pt idx="11410">
                  <c:v>95.582608695700003</c:v>
                </c:pt>
                <c:pt idx="11411">
                  <c:v>95.721739130399996</c:v>
                </c:pt>
                <c:pt idx="11412">
                  <c:v>95.773913043500002</c:v>
                </c:pt>
                <c:pt idx="11413">
                  <c:v>95.686956521699997</c:v>
                </c:pt>
                <c:pt idx="11414">
                  <c:v>95.6</c:v>
                </c:pt>
                <c:pt idx="11415">
                  <c:v>95.582608695700003</c:v>
                </c:pt>
                <c:pt idx="11416">
                  <c:v>95.478260869600007</c:v>
                </c:pt>
                <c:pt idx="11417">
                  <c:v>95.443478260899994</c:v>
                </c:pt>
                <c:pt idx="11418">
                  <c:v>95.565217391299996</c:v>
                </c:pt>
                <c:pt idx="11419">
                  <c:v>95.478260869600007</c:v>
                </c:pt>
                <c:pt idx="11420">
                  <c:v>95.408695652199995</c:v>
                </c:pt>
                <c:pt idx="11421">
                  <c:v>95.356521739100003</c:v>
                </c:pt>
                <c:pt idx="11422">
                  <c:v>95.304347826099999</c:v>
                </c:pt>
                <c:pt idx="11423">
                  <c:v>95.339130434799998</c:v>
                </c:pt>
                <c:pt idx="11424">
                  <c:v>95.147826086999999</c:v>
                </c:pt>
                <c:pt idx="11425">
                  <c:v>95.043478260900002</c:v>
                </c:pt>
                <c:pt idx="11426">
                  <c:v>95.165217391300004</c:v>
                </c:pt>
                <c:pt idx="11427">
                  <c:v>95.182608695699997</c:v>
                </c:pt>
                <c:pt idx="11428">
                  <c:v>95.078260869600001</c:v>
                </c:pt>
                <c:pt idx="11429">
                  <c:v>94.782608695700006</c:v>
                </c:pt>
                <c:pt idx="11430">
                  <c:v>94.921739130399999</c:v>
                </c:pt>
                <c:pt idx="11431">
                  <c:v>94.973913043500005</c:v>
                </c:pt>
                <c:pt idx="11432">
                  <c:v>95.060869565199994</c:v>
                </c:pt>
                <c:pt idx="11433">
                  <c:v>95.130434782600005</c:v>
                </c:pt>
                <c:pt idx="11434">
                  <c:v>95.147826086999999</c:v>
                </c:pt>
                <c:pt idx="11435">
                  <c:v>95.252173912999993</c:v>
                </c:pt>
                <c:pt idx="11436">
                  <c:v>95.286956521700006</c:v>
                </c:pt>
                <c:pt idx="11437">
                  <c:v>95.391304347800002</c:v>
                </c:pt>
                <c:pt idx="11438">
                  <c:v>95.426086956500001</c:v>
                </c:pt>
                <c:pt idx="11439">
                  <c:v>95.460869565199999</c:v>
                </c:pt>
                <c:pt idx="11440">
                  <c:v>95.6173913043</c:v>
                </c:pt>
                <c:pt idx="11441">
                  <c:v>95.060869565199994</c:v>
                </c:pt>
                <c:pt idx="11442">
                  <c:v>94.660869565200002</c:v>
                </c:pt>
                <c:pt idx="11443">
                  <c:v>94.695652173900001</c:v>
                </c:pt>
                <c:pt idx="11444">
                  <c:v>94.660869565200002</c:v>
                </c:pt>
                <c:pt idx="11445">
                  <c:v>94.608695652199998</c:v>
                </c:pt>
                <c:pt idx="11446">
                  <c:v>94.486956521699994</c:v>
                </c:pt>
                <c:pt idx="11447">
                  <c:v>94.469565217400003</c:v>
                </c:pt>
                <c:pt idx="11448">
                  <c:v>94.573913043499999</c:v>
                </c:pt>
                <c:pt idx="11449">
                  <c:v>94.556521739100006</c:v>
                </c:pt>
                <c:pt idx="11450">
                  <c:v>94.539130434800001</c:v>
                </c:pt>
                <c:pt idx="11451">
                  <c:v>94.452173912999996</c:v>
                </c:pt>
                <c:pt idx="11452">
                  <c:v>94.452173912999996</c:v>
                </c:pt>
                <c:pt idx="11453">
                  <c:v>94.486956521699994</c:v>
                </c:pt>
                <c:pt idx="11454">
                  <c:v>94.365217391300007</c:v>
                </c:pt>
                <c:pt idx="11455">
                  <c:v>94.313043478300003</c:v>
                </c:pt>
                <c:pt idx="11456">
                  <c:v>94.260869565199997</c:v>
                </c:pt>
                <c:pt idx="11457">
                  <c:v>94.313043478300003</c:v>
                </c:pt>
                <c:pt idx="11458">
                  <c:v>94.243478260900005</c:v>
                </c:pt>
                <c:pt idx="11459">
                  <c:v>94.243478260900005</c:v>
                </c:pt>
                <c:pt idx="11460">
                  <c:v>94.139130434799995</c:v>
                </c:pt>
                <c:pt idx="11461">
                  <c:v>94.243478260900005</c:v>
                </c:pt>
                <c:pt idx="11462">
                  <c:v>94.313043478300003</c:v>
                </c:pt>
                <c:pt idx="11463">
                  <c:v>94.208695652200007</c:v>
                </c:pt>
                <c:pt idx="11464">
                  <c:v>94.173913043499994</c:v>
                </c:pt>
                <c:pt idx="11465">
                  <c:v>94.208695652200007</c:v>
                </c:pt>
                <c:pt idx="11466">
                  <c:v>94.173913043499994</c:v>
                </c:pt>
                <c:pt idx="11467">
                  <c:v>94</c:v>
                </c:pt>
                <c:pt idx="11468">
                  <c:v>93.860869565200005</c:v>
                </c:pt>
                <c:pt idx="11469">
                  <c:v>93.791304347799993</c:v>
                </c:pt>
                <c:pt idx="11470">
                  <c:v>93.826086956500006</c:v>
                </c:pt>
                <c:pt idx="11471">
                  <c:v>93.808695652200001</c:v>
                </c:pt>
                <c:pt idx="11472">
                  <c:v>93.791304347799993</c:v>
                </c:pt>
                <c:pt idx="11473">
                  <c:v>93.826086956500006</c:v>
                </c:pt>
                <c:pt idx="11474">
                  <c:v>93.860869565200005</c:v>
                </c:pt>
                <c:pt idx="11475">
                  <c:v>93.791304347799993</c:v>
                </c:pt>
                <c:pt idx="11476">
                  <c:v>93.704347826100005</c:v>
                </c:pt>
                <c:pt idx="11477">
                  <c:v>93.669565217400006</c:v>
                </c:pt>
                <c:pt idx="11478">
                  <c:v>93.6173913043</c:v>
                </c:pt>
                <c:pt idx="11479">
                  <c:v>93.704347826100005</c:v>
                </c:pt>
                <c:pt idx="11480">
                  <c:v>93.565217391299996</c:v>
                </c:pt>
                <c:pt idx="11481">
                  <c:v>93.495652173899998</c:v>
                </c:pt>
                <c:pt idx="11482">
                  <c:v>93.460869565199999</c:v>
                </c:pt>
                <c:pt idx="11483">
                  <c:v>93.391304347800002</c:v>
                </c:pt>
                <c:pt idx="11484">
                  <c:v>93.373913043499996</c:v>
                </c:pt>
                <c:pt idx="11485">
                  <c:v>93.339130434799998</c:v>
                </c:pt>
                <c:pt idx="11486">
                  <c:v>93.182608695699997</c:v>
                </c:pt>
                <c:pt idx="11487">
                  <c:v>93.252173912999993</c:v>
                </c:pt>
                <c:pt idx="11488">
                  <c:v>93.252173912999993</c:v>
                </c:pt>
                <c:pt idx="11489">
                  <c:v>93.060869565199994</c:v>
                </c:pt>
                <c:pt idx="11490">
                  <c:v>93.060869565199994</c:v>
                </c:pt>
                <c:pt idx="11491">
                  <c:v>93.026086956499995</c:v>
                </c:pt>
                <c:pt idx="11492">
                  <c:v>92.8869565217</c:v>
                </c:pt>
                <c:pt idx="11493">
                  <c:v>92.834782608699996</c:v>
                </c:pt>
                <c:pt idx="11494">
                  <c:v>92.7304347826</c:v>
                </c:pt>
                <c:pt idx="11495">
                  <c:v>92.7304347826</c:v>
                </c:pt>
                <c:pt idx="11496">
                  <c:v>92.521739130399993</c:v>
                </c:pt>
                <c:pt idx="11497">
                  <c:v>92.434782608700004</c:v>
                </c:pt>
                <c:pt idx="11498">
                  <c:v>92.434782608700004</c:v>
                </c:pt>
                <c:pt idx="11499">
                  <c:v>92.365217391300007</c:v>
                </c:pt>
                <c:pt idx="11500">
                  <c:v>92.347826087000001</c:v>
                </c:pt>
                <c:pt idx="11501">
                  <c:v>92.226086956499998</c:v>
                </c:pt>
                <c:pt idx="11502">
                  <c:v>92</c:v>
                </c:pt>
                <c:pt idx="11503">
                  <c:v>91.860869565200005</c:v>
                </c:pt>
                <c:pt idx="11504">
                  <c:v>91.982608695699994</c:v>
                </c:pt>
                <c:pt idx="11505">
                  <c:v>97.2</c:v>
                </c:pt>
                <c:pt idx="11506">
                  <c:v>97.321739130400005</c:v>
                </c:pt>
                <c:pt idx="11507">
                  <c:v>97.391304347800002</c:v>
                </c:pt>
                <c:pt idx="11508">
                  <c:v>97.165217391300004</c:v>
                </c:pt>
                <c:pt idx="11509">
                  <c:v>96.643478260899997</c:v>
                </c:pt>
                <c:pt idx="11510">
                  <c:v>97.356521739100003</c:v>
                </c:pt>
                <c:pt idx="11511">
                  <c:v>97.478260869600007</c:v>
                </c:pt>
                <c:pt idx="11512">
                  <c:v>97.565217391299996</c:v>
                </c:pt>
                <c:pt idx="11513">
                  <c:v>97.6173913043</c:v>
                </c:pt>
                <c:pt idx="11514">
                  <c:v>97.704347826100005</c:v>
                </c:pt>
                <c:pt idx="11515">
                  <c:v>97.582608695700003</c:v>
                </c:pt>
                <c:pt idx="11516">
                  <c:v>97.6173913043</c:v>
                </c:pt>
                <c:pt idx="11517">
                  <c:v>97.686956521699997</c:v>
                </c:pt>
                <c:pt idx="11518">
                  <c:v>97.565217391299996</c:v>
                </c:pt>
                <c:pt idx="11519">
                  <c:v>97.739130434800003</c:v>
                </c:pt>
                <c:pt idx="11520">
                  <c:v>97.582608695700003</c:v>
                </c:pt>
                <c:pt idx="11521">
                  <c:v>97.634782608699993</c:v>
                </c:pt>
                <c:pt idx="11522">
                  <c:v>97.756521739099995</c:v>
                </c:pt>
                <c:pt idx="11523">
                  <c:v>97.704347826100005</c:v>
                </c:pt>
                <c:pt idx="11524">
                  <c:v>97.704347826100005</c:v>
                </c:pt>
                <c:pt idx="11525">
                  <c:v>97.704347826100005</c:v>
                </c:pt>
                <c:pt idx="11526">
                  <c:v>97.808695652200001</c:v>
                </c:pt>
                <c:pt idx="11527">
                  <c:v>97.965217391300001</c:v>
                </c:pt>
                <c:pt idx="11528">
                  <c:v>97.773913043500002</c:v>
                </c:pt>
                <c:pt idx="11529">
                  <c:v>97.947826086999996</c:v>
                </c:pt>
                <c:pt idx="11530">
                  <c:v>98</c:v>
                </c:pt>
                <c:pt idx="11531">
                  <c:v>98.052173913000004</c:v>
                </c:pt>
                <c:pt idx="11532">
                  <c:v>98.086956521700003</c:v>
                </c:pt>
                <c:pt idx="11533">
                  <c:v>98.017391304300006</c:v>
                </c:pt>
                <c:pt idx="11534">
                  <c:v>97.895652173900004</c:v>
                </c:pt>
                <c:pt idx="11535">
                  <c:v>98</c:v>
                </c:pt>
                <c:pt idx="11536">
                  <c:v>98.104347826099996</c:v>
                </c:pt>
                <c:pt idx="11537">
                  <c:v>98.052173913000004</c:v>
                </c:pt>
                <c:pt idx="11538">
                  <c:v>97.982608695699994</c:v>
                </c:pt>
                <c:pt idx="11539">
                  <c:v>98.121739130400002</c:v>
                </c:pt>
                <c:pt idx="11540">
                  <c:v>98.173913043499994</c:v>
                </c:pt>
                <c:pt idx="11541">
                  <c:v>98.121739130400002</c:v>
                </c:pt>
                <c:pt idx="11542">
                  <c:v>98.104347826099996</c:v>
                </c:pt>
                <c:pt idx="11543">
                  <c:v>98.104347826099996</c:v>
                </c:pt>
                <c:pt idx="11544">
                  <c:v>98.365217391300007</c:v>
                </c:pt>
                <c:pt idx="11545">
                  <c:v>98.330434782599994</c:v>
                </c:pt>
                <c:pt idx="11546">
                  <c:v>98.365217391300007</c:v>
                </c:pt>
                <c:pt idx="11547">
                  <c:v>98.295652173899995</c:v>
                </c:pt>
                <c:pt idx="11548">
                  <c:v>98.469565217400003</c:v>
                </c:pt>
                <c:pt idx="11549">
                  <c:v>98.452173912999996</c:v>
                </c:pt>
                <c:pt idx="11550">
                  <c:v>98.243478260900005</c:v>
                </c:pt>
                <c:pt idx="11551">
                  <c:v>98.434782608700004</c:v>
                </c:pt>
                <c:pt idx="11552">
                  <c:v>98.556521739100006</c:v>
                </c:pt>
                <c:pt idx="11553">
                  <c:v>98.469565217400003</c:v>
                </c:pt>
                <c:pt idx="11554">
                  <c:v>98.434782608700004</c:v>
                </c:pt>
                <c:pt idx="11555">
                  <c:v>98.626086956500004</c:v>
                </c:pt>
                <c:pt idx="11556">
                  <c:v>98.452173912999996</c:v>
                </c:pt>
                <c:pt idx="11557">
                  <c:v>98.295652173899995</c:v>
                </c:pt>
                <c:pt idx="11558">
                  <c:v>98.417391304299997</c:v>
                </c:pt>
                <c:pt idx="11559">
                  <c:v>98.469565217400003</c:v>
                </c:pt>
                <c:pt idx="11560">
                  <c:v>98.660869565200002</c:v>
                </c:pt>
                <c:pt idx="11561">
                  <c:v>98.608695652199998</c:v>
                </c:pt>
                <c:pt idx="11562">
                  <c:v>98.486956521699994</c:v>
                </c:pt>
                <c:pt idx="11563">
                  <c:v>98.573913043499999</c:v>
                </c:pt>
                <c:pt idx="11564">
                  <c:v>98.486956521699994</c:v>
                </c:pt>
                <c:pt idx="11565">
                  <c:v>98.469565217400003</c:v>
                </c:pt>
                <c:pt idx="11566">
                  <c:v>98.330434782599994</c:v>
                </c:pt>
                <c:pt idx="11567">
                  <c:v>98.417391304299997</c:v>
                </c:pt>
                <c:pt idx="11568">
                  <c:v>98.678260869599995</c:v>
                </c:pt>
                <c:pt idx="11569">
                  <c:v>98.643478260899997</c:v>
                </c:pt>
                <c:pt idx="11570">
                  <c:v>98.678260869599995</c:v>
                </c:pt>
                <c:pt idx="11571">
                  <c:v>98.608695652199998</c:v>
                </c:pt>
                <c:pt idx="11572">
                  <c:v>98.817391304300003</c:v>
                </c:pt>
                <c:pt idx="11573">
                  <c:v>98.921739130399999</c:v>
                </c:pt>
                <c:pt idx="11574">
                  <c:v>99.043478260900002</c:v>
                </c:pt>
                <c:pt idx="11575">
                  <c:v>98.678260869599995</c:v>
                </c:pt>
                <c:pt idx="11576">
                  <c:v>98.521739130399993</c:v>
                </c:pt>
                <c:pt idx="11577">
                  <c:v>98.852173913000001</c:v>
                </c:pt>
                <c:pt idx="11578">
                  <c:v>98.3826086957</c:v>
                </c:pt>
                <c:pt idx="11579">
                  <c:v>98.504347826100002</c:v>
                </c:pt>
                <c:pt idx="11580">
                  <c:v>98.8869565217</c:v>
                </c:pt>
                <c:pt idx="11581">
                  <c:v>99.026086956499995</c:v>
                </c:pt>
                <c:pt idx="11582">
                  <c:v>98.956521739099998</c:v>
                </c:pt>
                <c:pt idx="11583">
                  <c:v>98.7304347826</c:v>
                </c:pt>
                <c:pt idx="11584">
                  <c:v>98.747826087000007</c:v>
                </c:pt>
                <c:pt idx="11585">
                  <c:v>98.643478260899997</c:v>
                </c:pt>
                <c:pt idx="11586">
                  <c:v>98.626086956500004</c:v>
                </c:pt>
                <c:pt idx="11587">
                  <c:v>98.747826087000007</c:v>
                </c:pt>
                <c:pt idx="11588">
                  <c:v>98.973913043500005</c:v>
                </c:pt>
                <c:pt idx="11589">
                  <c:v>98.904347826099993</c:v>
                </c:pt>
                <c:pt idx="11590">
                  <c:v>99.095652173900007</c:v>
                </c:pt>
                <c:pt idx="11591">
                  <c:v>99.043478260900002</c:v>
                </c:pt>
                <c:pt idx="11592">
                  <c:v>99.078260869600001</c:v>
                </c:pt>
                <c:pt idx="11593">
                  <c:v>99.1130434783</c:v>
                </c:pt>
                <c:pt idx="11594">
                  <c:v>99.095652173900007</c:v>
                </c:pt>
                <c:pt idx="11595">
                  <c:v>99.321739130400005</c:v>
                </c:pt>
                <c:pt idx="11596">
                  <c:v>99.217391304299994</c:v>
                </c:pt>
                <c:pt idx="11597">
                  <c:v>99.130434782600005</c:v>
                </c:pt>
                <c:pt idx="11598">
                  <c:v>98.939130434800006</c:v>
                </c:pt>
                <c:pt idx="11599">
                  <c:v>98.904347826099993</c:v>
                </c:pt>
                <c:pt idx="11600">
                  <c:v>99.095652173900007</c:v>
                </c:pt>
                <c:pt idx="11601">
                  <c:v>99.078260869600001</c:v>
                </c:pt>
                <c:pt idx="11602">
                  <c:v>99.043478260900002</c:v>
                </c:pt>
                <c:pt idx="11603">
                  <c:v>99.234782608700002</c:v>
                </c:pt>
                <c:pt idx="11604">
                  <c:v>98.973913043500005</c:v>
                </c:pt>
                <c:pt idx="11605">
                  <c:v>98.973913043500005</c:v>
                </c:pt>
                <c:pt idx="11606">
                  <c:v>98.973913043500005</c:v>
                </c:pt>
                <c:pt idx="11607">
                  <c:v>98.921739130399999</c:v>
                </c:pt>
                <c:pt idx="11608">
                  <c:v>98.921739130399999</c:v>
                </c:pt>
                <c:pt idx="11609">
                  <c:v>98.956521739099998</c:v>
                </c:pt>
                <c:pt idx="11610">
                  <c:v>98.8869565217</c:v>
                </c:pt>
                <c:pt idx="11611">
                  <c:v>99.060869565199994</c:v>
                </c:pt>
                <c:pt idx="11612">
                  <c:v>98.991304347799996</c:v>
                </c:pt>
                <c:pt idx="11613">
                  <c:v>99.2</c:v>
                </c:pt>
                <c:pt idx="11614">
                  <c:v>99.2695652174</c:v>
                </c:pt>
                <c:pt idx="11615">
                  <c:v>99.182608695699997</c:v>
                </c:pt>
                <c:pt idx="11616">
                  <c:v>99.182608695699997</c:v>
                </c:pt>
                <c:pt idx="11617">
                  <c:v>99.356521739100003</c:v>
                </c:pt>
                <c:pt idx="11618">
                  <c:v>99.426086956500001</c:v>
                </c:pt>
                <c:pt idx="11619">
                  <c:v>99.391304347800002</c:v>
                </c:pt>
                <c:pt idx="11620">
                  <c:v>99.304347826099999</c:v>
                </c:pt>
                <c:pt idx="11621">
                  <c:v>99.252173912999993</c:v>
                </c:pt>
                <c:pt idx="11622">
                  <c:v>99.321739130400005</c:v>
                </c:pt>
                <c:pt idx="11623">
                  <c:v>99.408695652199995</c:v>
                </c:pt>
                <c:pt idx="11624">
                  <c:v>99.373913043499996</c:v>
                </c:pt>
                <c:pt idx="11625">
                  <c:v>99.321739130400005</c:v>
                </c:pt>
                <c:pt idx="11626">
                  <c:v>99.356521739100003</c:v>
                </c:pt>
                <c:pt idx="11627">
                  <c:v>98.347826087000001</c:v>
                </c:pt>
                <c:pt idx="11628">
                  <c:v>99.130434782600005</c:v>
                </c:pt>
                <c:pt idx="11629">
                  <c:v>99.373913043499996</c:v>
                </c:pt>
                <c:pt idx="11630">
                  <c:v>99.530434782599997</c:v>
                </c:pt>
                <c:pt idx="11631">
                  <c:v>99.547826087000004</c:v>
                </c:pt>
                <c:pt idx="11632">
                  <c:v>99.339130434799998</c:v>
                </c:pt>
                <c:pt idx="11633">
                  <c:v>99.078260869600001</c:v>
                </c:pt>
                <c:pt idx="11634">
                  <c:v>99.217391304299994</c:v>
                </c:pt>
                <c:pt idx="11635">
                  <c:v>99.356521739100003</c:v>
                </c:pt>
                <c:pt idx="11636">
                  <c:v>99.321739130400005</c:v>
                </c:pt>
                <c:pt idx="11637">
                  <c:v>99.2695652174</c:v>
                </c:pt>
                <c:pt idx="11638">
                  <c:v>99.286956521700006</c:v>
                </c:pt>
                <c:pt idx="11639">
                  <c:v>99.043478260900002</c:v>
                </c:pt>
                <c:pt idx="11640">
                  <c:v>99.478260869600007</c:v>
                </c:pt>
                <c:pt idx="11641">
                  <c:v>99.356521739100003</c:v>
                </c:pt>
                <c:pt idx="11642">
                  <c:v>99.252173912999993</c:v>
                </c:pt>
                <c:pt idx="11643">
                  <c:v>99.339130434799998</c:v>
                </c:pt>
                <c:pt idx="11644">
                  <c:v>99.356521739100003</c:v>
                </c:pt>
                <c:pt idx="11645">
                  <c:v>99.304347826099999</c:v>
                </c:pt>
                <c:pt idx="11646">
                  <c:v>99.286956521700006</c:v>
                </c:pt>
                <c:pt idx="11647">
                  <c:v>99.513043478300006</c:v>
                </c:pt>
                <c:pt idx="11648">
                  <c:v>99.373913043499996</c:v>
                </c:pt>
                <c:pt idx="11649">
                  <c:v>99.373913043499996</c:v>
                </c:pt>
                <c:pt idx="11650">
                  <c:v>99.321739130400005</c:v>
                </c:pt>
                <c:pt idx="11651">
                  <c:v>99.460869565199999</c:v>
                </c:pt>
                <c:pt idx="11652">
                  <c:v>99.530434782599997</c:v>
                </c:pt>
                <c:pt idx="11653">
                  <c:v>99.408695652199995</c:v>
                </c:pt>
                <c:pt idx="11654">
                  <c:v>99.2695652174</c:v>
                </c:pt>
                <c:pt idx="11655">
                  <c:v>99.1130434783</c:v>
                </c:pt>
                <c:pt idx="11656">
                  <c:v>99.182608695699997</c:v>
                </c:pt>
                <c:pt idx="11657">
                  <c:v>99.2</c:v>
                </c:pt>
                <c:pt idx="11658">
                  <c:v>99.2695652174</c:v>
                </c:pt>
                <c:pt idx="11659">
                  <c:v>99.391304347800002</c:v>
                </c:pt>
                <c:pt idx="11660">
                  <c:v>99.304347826099999</c:v>
                </c:pt>
                <c:pt idx="11661">
                  <c:v>99.373913043499996</c:v>
                </c:pt>
                <c:pt idx="11662">
                  <c:v>99.182608695699997</c:v>
                </c:pt>
                <c:pt idx="11663">
                  <c:v>99.304347826099999</c:v>
                </c:pt>
                <c:pt idx="11664">
                  <c:v>99.426086956500001</c:v>
                </c:pt>
                <c:pt idx="11665">
                  <c:v>99.252173912999993</c:v>
                </c:pt>
                <c:pt idx="11666">
                  <c:v>99.165217391300004</c:v>
                </c:pt>
                <c:pt idx="11667">
                  <c:v>99.2</c:v>
                </c:pt>
                <c:pt idx="11668">
                  <c:v>99.2</c:v>
                </c:pt>
                <c:pt idx="11669">
                  <c:v>99.408695652199995</c:v>
                </c:pt>
                <c:pt idx="11670">
                  <c:v>99.373913043499996</c:v>
                </c:pt>
                <c:pt idx="11671">
                  <c:v>99.321739130400005</c:v>
                </c:pt>
                <c:pt idx="11672">
                  <c:v>99.304347826099999</c:v>
                </c:pt>
                <c:pt idx="11673">
                  <c:v>99.373913043499996</c:v>
                </c:pt>
                <c:pt idx="11674">
                  <c:v>99.391304347800002</c:v>
                </c:pt>
                <c:pt idx="11675">
                  <c:v>99.426086956500001</c:v>
                </c:pt>
                <c:pt idx="11676">
                  <c:v>99.530434782599997</c:v>
                </c:pt>
                <c:pt idx="11677">
                  <c:v>99.582608695700003</c:v>
                </c:pt>
                <c:pt idx="11678">
                  <c:v>99.565217391299996</c:v>
                </c:pt>
                <c:pt idx="11679">
                  <c:v>98.782608695700006</c:v>
                </c:pt>
                <c:pt idx="11680">
                  <c:v>98.817391304300003</c:v>
                </c:pt>
                <c:pt idx="11681">
                  <c:v>99.321739130400005</c:v>
                </c:pt>
                <c:pt idx="11682">
                  <c:v>99.373913043499996</c:v>
                </c:pt>
                <c:pt idx="11683">
                  <c:v>99.234782608700002</c:v>
                </c:pt>
                <c:pt idx="11684">
                  <c:v>99.321739130400005</c:v>
                </c:pt>
                <c:pt idx="11685">
                  <c:v>99.286956521700006</c:v>
                </c:pt>
                <c:pt idx="11686">
                  <c:v>99.234782608700002</c:v>
                </c:pt>
                <c:pt idx="11687">
                  <c:v>99.095652173900007</c:v>
                </c:pt>
                <c:pt idx="11688">
                  <c:v>99.286956521700006</c:v>
                </c:pt>
                <c:pt idx="11689">
                  <c:v>99.304347826099999</c:v>
                </c:pt>
                <c:pt idx="11690">
                  <c:v>99.460869565199999</c:v>
                </c:pt>
                <c:pt idx="11691">
                  <c:v>99.460869565199999</c:v>
                </c:pt>
                <c:pt idx="11692">
                  <c:v>99.426086956500001</c:v>
                </c:pt>
                <c:pt idx="11693">
                  <c:v>99.582608695700003</c:v>
                </c:pt>
                <c:pt idx="11694">
                  <c:v>99.321739130400005</c:v>
                </c:pt>
                <c:pt idx="11695">
                  <c:v>99.339130434799998</c:v>
                </c:pt>
                <c:pt idx="11696">
                  <c:v>99.373913043499996</c:v>
                </c:pt>
                <c:pt idx="11697">
                  <c:v>99.513043478300006</c:v>
                </c:pt>
                <c:pt idx="11698">
                  <c:v>99.495652173899998</c:v>
                </c:pt>
                <c:pt idx="11699">
                  <c:v>99.391304347800002</c:v>
                </c:pt>
                <c:pt idx="11700">
                  <c:v>99.443478260899994</c:v>
                </c:pt>
                <c:pt idx="11701">
                  <c:v>99.513043478300006</c:v>
                </c:pt>
                <c:pt idx="11702">
                  <c:v>99.373913043499996</c:v>
                </c:pt>
                <c:pt idx="11703">
                  <c:v>99.408695652199995</c:v>
                </c:pt>
                <c:pt idx="11704">
                  <c:v>99.565217391299996</c:v>
                </c:pt>
                <c:pt idx="11705">
                  <c:v>99.582608695700003</c:v>
                </c:pt>
                <c:pt idx="11706">
                  <c:v>99.582608695700003</c:v>
                </c:pt>
                <c:pt idx="11707">
                  <c:v>99.652173912999999</c:v>
                </c:pt>
                <c:pt idx="11708">
                  <c:v>99.460869565199999</c:v>
                </c:pt>
                <c:pt idx="11709">
                  <c:v>99.356521739100003</c:v>
                </c:pt>
                <c:pt idx="11710">
                  <c:v>99.426086956500001</c:v>
                </c:pt>
                <c:pt idx="11711">
                  <c:v>99.495652173899998</c:v>
                </c:pt>
                <c:pt idx="11712">
                  <c:v>99.408695652199995</c:v>
                </c:pt>
                <c:pt idx="11713">
                  <c:v>99.321739130400005</c:v>
                </c:pt>
                <c:pt idx="11714">
                  <c:v>99.443478260899994</c:v>
                </c:pt>
                <c:pt idx="11715">
                  <c:v>99.373913043499996</c:v>
                </c:pt>
                <c:pt idx="11716">
                  <c:v>99.460869565199999</c:v>
                </c:pt>
                <c:pt idx="11717">
                  <c:v>99.634782608699993</c:v>
                </c:pt>
                <c:pt idx="11718">
                  <c:v>99.513043478300006</c:v>
                </c:pt>
                <c:pt idx="11719">
                  <c:v>99.356521739100003</c:v>
                </c:pt>
                <c:pt idx="11720">
                  <c:v>99.304347826099999</c:v>
                </c:pt>
                <c:pt idx="11721">
                  <c:v>99.286956521700006</c:v>
                </c:pt>
                <c:pt idx="11722">
                  <c:v>99.339130434799998</c:v>
                </c:pt>
                <c:pt idx="11723">
                  <c:v>99.408695652199995</c:v>
                </c:pt>
                <c:pt idx="11724">
                  <c:v>99.391304347800002</c:v>
                </c:pt>
                <c:pt idx="11725">
                  <c:v>99.478260869600007</c:v>
                </c:pt>
                <c:pt idx="11726">
                  <c:v>99.373913043499996</c:v>
                </c:pt>
                <c:pt idx="11727">
                  <c:v>99.373913043499996</c:v>
                </c:pt>
                <c:pt idx="11728">
                  <c:v>99.443478260899994</c:v>
                </c:pt>
                <c:pt idx="11729">
                  <c:v>99.478260869600007</c:v>
                </c:pt>
                <c:pt idx="11730">
                  <c:v>99.495652173899998</c:v>
                </c:pt>
                <c:pt idx="11731">
                  <c:v>99.495652173899998</c:v>
                </c:pt>
                <c:pt idx="11732">
                  <c:v>99.408695652199995</c:v>
                </c:pt>
                <c:pt idx="11733">
                  <c:v>99.234782608700002</c:v>
                </c:pt>
                <c:pt idx="11734">
                  <c:v>99.2695652174</c:v>
                </c:pt>
                <c:pt idx="11735">
                  <c:v>99.373913043499996</c:v>
                </c:pt>
                <c:pt idx="11736">
                  <c:v>99.217391304299994</c:v>
                </c:pt>
                <c:pt idx="11737">
                  <c:v>99.356521739100003</c:v>
                </c:pt>
                <c:pt idx="11738">
                  <c:v>99.339130434799998</c:v>
                </c:pt>
                <c:pt idx="11739">
                  <c:v>99.408695652199995</c:v>
                </c:pt>
                <c:pt idx="11740">
                  <c:v>99.495652173899998</c:v>
                </c:pt>
                <c:pt idx="11741">
                  <c:v>99.582608695700003</c:v>
                </c:pt>
                <c:pt idx="11742">
                  <c:v>99.634782608699993</c:v>
                </c:pt>
                <c:pt idx="11743">
                  <c:v>99.6</c:v>
                </c:pt>
                <c:pt idx="11744">
                  <c:v>99.669565217400006</c:v>
                </c:pt>
                <c:pt idx="11745">
                  <c:v>99.582608695700003</c:v>
                </c:pt>
                <c:pt idx="11746">
                  <c:v>99.6</c:v>
                </c:pt>
                <c:pt idx="11747">
                  <c:v>99.721739130399996</c:v>
                </c:pt>
                <c:pt idx="11748">
                  <c:v>99.686956521699997</c:v>
                </c:pt>
                <c:pt idx="11749">
                  <c:v>99.826086956500006</c:v>
                </c:pt>
                <c:pt idx="11750">
                  <c:v>100.034782609</c:v>
                </c:pt>
                <c:pt idx="11751">
                  <c:v>99.878260869599998</c:v>
                </c:pt>
                <c:pt idx="11752">
                  <c:v>99.913043478299997</c:v>
                </c:pt>
                <c:pt idx="11753">
                  <c:v>99.947826086999996</c:v>
                </c:pt>
                <c:pt idx="11754">
                  <c:v>99.965217391300001</c:v>
                </c:pt>
                <c:pt idx="11755">
                  <c:v>100</c:v>
                </c:pt>
                <c:pt idx="11756">
                  <c:v>99.721739130399996</c:v>
                </c:pt>
                <c:pt idx="11757">
                  <c:v>99.460869565199999</c:v>
                </c:pt>
                <c:pt idx="11758">
                  <c:v>100.017391304</c:v>
                </c:pt>
                <c:pt idx="11759">
                  <c:v>100.052173913</c:v>
                </c:pt>
                <c:pt idx="11760">
                  <c:v>99.878260869599998</c:v>
                </c:pt>
                <c:pt idx="11761">
                  <c:v>99.826086956500006</c:v>
                </c:pt>
                <c:pt idx="11762">
                  <c:v>99.634782608699993</c:v>
                </c:pt>
                <c:pt idx="11763">
                  <c:v>99.704347826100005</c:v>
                </c:pt>
                <c:pt idx="11764">
                  <c:v>99.6173913043</c:v>
                </c:pt>
                <c:pt idx="11765">
                  <c:v>99.686956521699997</c:v>
                </c:pt>
                <c:pt idx="11766">
                  <c:v>99.669565217400006</c:v>
                </c:pt>
                <c:pt idx="11767">
                  <c:v>99.704347826100005</c:v>
                </c:pt>
                <c:pt idx="11768">
                  <c:v>99.704347826100005</c:v>
                </c:pt>
                <c:pt idx="11769">
                  <c:v>99.686956521699997</c:v>
                </c:pt>
                <c:pt idx="11770">
                  <c:v>99.634782608699993</c:v>
                </c:pt>
                <c:pt idx="11771">
                  <c:v>99.565217391299996</c:v>
                </c:pt>
                <c:pt idx="11772">
                  <c:v>99.6</c:v>
                </c:pt>
                <c:pt idx="11773">
                  <c:v>99.669565217400006</c:v>
                </c:pt>
                <c:pt idx="11774">
                  <c:v>99.634782608699993</c:v>
                </c:pt>
                <c:pt idx="11775">
                  <c:v>99.686956521699997</c:v>
                </c:pt>
                <c:pt idx="11776">
                  <c:v>99.704347826100005</c:v>
                </c:pt>
                <c:pt idx="11777">
                  <c:v>99.686956521699997</c:v>
                </c:pt>
                <c:pt idx="11778">
                  <c:v>99.791304347799993</c:v>
                </c:pt>
                <c:pt idx="11779">
                  <c:v>99.826086956500006</c:v>
                </c:pt>
                <c:pt idx="11780">
                  <c:v>99.826086956500006</c:v>
                </c:pt>
                <c:pt idx="11781">
                  <c:v>99.826086956500006</c:v>
                </c:pt>
                <c:pt idx="11782">
                  <c:v>99.756521739099995</c:v>
                </c:pt>
                <c:pt idx="11783">
                  <c:v>99.773913043500002</c:v>
                </c:pt>
                <c:pt idx="11784">
                  <c:v>99.686956521699997</c:v>
                </c:pt>
                <c:pt idx="11785">
                  <c:v>99.669565217400006</c:v>
                </c:pt>
                <c:pt idx="11786">
                  <c:v>99.669565217400006</c:v>
                </c:pt>
                <c:pt idx="11787">
                  <c:v>99.565217391299996</c:v>
                </c:pt>
                <c:pt idx="11788">
                  <c:v>99.460869565199999</c:v>
                </c:pt>
                <c:pt idx="11789">
                  <c:v>99.060869565199994</c:v>
                </c:pt>
                <c:pt idx="11790">
                  <c:v>98.921739130399999</c:v>
                </c:pt>
                <c:pt idx="11791">
                  <c:v>99.426086956500001</c:v>
                </c:pt>
                <c:pt idx="11792">
                  <c:v>99.739130434800003</c:v>
                </c:pt>
                <c:pt idx="11793">
                  <c:v>99.808695652200001</c:v>
                </c:pt>
                <c:pt idx="11794">
                  <c:v>99.826086956500006</c:v>
                </c:pt>
                <c:pt idx="11795">
                  <c:v>99.756521739099995</c:v>
                </c:pt>
                <c:pt idx="11796">
                  <c:v>99.669565217400006</c:v>
                </c:pt>
                <c:pt idx="11797">
                  <c:v>99.6173913043</c:v>
                </c:pt>
                <c:pt idx="11798">
                  <c:v>99.582608695700003</c:v>
                </c:pt>
                <c:pt idx="11799">
                  <c:v>99.408695652199995</c:v>
                </c:pt>
                <c:pt idx="11800">
                  <c:v>99.182608695699997</c:v>
                </c:pt>
                <c:pt idx="11801">
                  <c:v>99.165217391300004</c:v>
                </c:pt>
                <c:pt idx="11802">
                  <c:v>99.895652173900004</c:v>
                </c:pt>
                <c:pt idx="11803">
                  <c:v>99.947826086999996</c:v>
                </c:pt>
                <c:pt idx="11804">
                  <c:v>99.895652173900004</c:v>
                </c:pt>
                <c:pt idx="11805">
                  <c:v>99.721739130399996</c:v>
                </c:pt>
                <c:pt idx="11806">
                  <c:v>99.252173912999993</c:v>
                </c:pt>
                <c:pt idx="11807">
                  <c:v>99.234782608700002</c:v>
                </c:pt>
                <c:pt idx="11808">
                  <c:v>99.791304347799993</c:v>
                </c:pt>
                <c:pt idx="11809">
                  <c:v>99.791304347799993</c:v>
                </c:pt>
                <c:pt idx="11810">
                  <c:v>99.8434782609</c:v>
                </c:pt>
                <c:pt idx="11811">
                  <c:v>100.052173913</c:v>
                </c:pt>
                <c:pt idx="11812">
                  <c:v>99.982608695699994</c:v>
                </c:pt>
                <c:pt idx="11813">
                  <c:v>99.878260869599998</c:v>
                </c:pt>
                <c:pt idx="11814">
                  <c:v>99.739130434800003</c:v>
                </c:pt>
                <c:pt idx="11815">
                  <c:v>99.478260869600007</c:v>
                </c:pt>
                <c:pt idx="11816">
                  <c:v>99.460869565199999</c:v>
                </c:pt>
                <c:pt idx="11817">
                  <c:v>99.773913043500002</c:v>
                </c:pt>
                <c:pt idx="11818">
                  <c:v>99.8434782609</c:v>
                </c:pt>
                <c:pt idx="11819">
                  <c:v>99.860869565200005</c:v>
                </c:pt>
                <c:pt idx="11820">
                  <c:v>99.182608695699997</c:v>
                </c:pt>
                <c:pt idx="11821">
                  <c:v>99.130434782600005</c:v>
                </c:pt>
                <c:pt idx="11822">
                  <c:v>99.947826086999996</c:v>
                </c:pt>
                <c:pt idx="11823">
                  <c:v>100</c:v>
                </c:pt>
                <c:pt idx="11824">
                  <c:v>99.982608695699994</c:v>
                </c:pt>
                <c:pt idx="11825">
                  <c:v>99.982608695699994</c:v>
                </c:pt>
                <c:pt idx="11826">
                  <c:v>99.913043478299997</c:v>
                </c:pt>
                <c:pt idx="11827">
                  <c:v>99.826086956500006</c:v>
                </c:pt>
                <c:pt idx="11828">
                  <c:v>99.686956521699997</c:v>
                </c:pt>
                <c:pt idx="11829">
                  <c:v>99.147826086999999</c:v>
                </c:pt>
                <c:pt idx="11830">
                  <c:v>98.747826087000007</c:v>
                </c:pt>
                <c:pt idx="11831">
                  <c:v>99.2</c:v>
                </c:pt>
                <c:pt idx="11832">
                  <c:v>99.756521739099995</c:v>
                </c:pt>
                <c:pt idx="11833">
                  <c:v>99.826086956500006</c:v>
                </c:pt>
                <c:pt idx="11834">
                  <c:v>99.6173913043</c:v>
                </c:pt>
                <c:pt idx="11835">
                  <c:v>99.530434782599997</c:v>
                </c:pt>
                <c:pt idx="11836">
                  <c:v>99.686956521699997</c:v>
                </c:pt>
                <c:pt idx="11837">
                  <c:v>99.808695652200001</c:v>
                </c:pt>
                <c:pt idx="11838">
                  <c:v>99.930434782600003</c:v>
                </c:pt>
                <c:pt idx="11839">
                  <c:v>99.930434782600003</c:v>
                </c:pt>
                <c:pt idx="11840">
                  <c:v>99.826086956500006</c:v>
                </c:pt>
                <c:pt idx="11841">
                  <c:v>99.791304347799993</c:v>
                </c:pt>
                <c:pt idx="11842">
                  <c:v>99.652173912999999</c:v>
                </c:pt>
                <c:pt idx="11843">
                  <c:v>99.408695652199995</c:v>
                </c:pt>
                <c:pt idx="11844">
                  <c:v>99.2</c:v>
                </c:pt>
                <c:pt idx="11845">
                  <c:v>99.686956521699997</c:v>
                </c:pt>
                <c:pt idx="11846">
                  <c:v>99.860869565200005</c:v>
                </c:pt>
                <c:pt idx="11847">
                  <c:v>99.947826086999996</c:v>
                </c:pt>
                <c:pt idx="11848">
                  <c:v>100.034782609</c:v>
                </c:pt>
                <c:pt idx="11849">
                  <c:v>100</c:v>
                </c:pt>
                <c:pt idx="11850">
                  <c:v>99.965217391300001</c:v>
                </c:pt>
                <c:pt idx="11851">
                  <c:v>99.930434782600003</c:v>
                </c:pt>
                <c:pt idx="11852">
                  <c:v>99.860869565200005</c:v>
                </c:pt>
                <c:pt idx="11853">
                  <c:v>99.808695652200001</c:v>
                </c:pt>
                <c:pt idx="11854">
                  <c:v>99.930434782600003</c:v>
                </c:pt>
                <c:pt idx="11855">
                  <c:v>99.878260869599998</c:v>
                </c:pt>
                <c:pt idx="11856">
                  <c:v>99.878260869599998</c:v>
                </c:pt>
                <c:pt idx="11857">
                  <c:v>99.721739130399996</c:v>
                </c:pt>
                <c:pt idx="11858">
                  <c:v>99.652173912999999</c:v>
                </c:pt>
                <c:pt idx="11859">
                  <c:v>99.426086956500001</c:v>
                </c:pt>
                <c:pt idx="11860">
                  <c:v>99.060869565199994</c:v>
                </c:pt>
                <c:pt idx="11861">
                  <c:v>98.486956521699994</c:v>
                </c:pt>
                <c:pt idx="11862">
                  <c:v>99.721739130399996</c:v>
                </c:pt>
                <c:pt idx="11863">
                  <c:v>99.913043478299997</c:v>
                </c:pt>
                <c:pt idx="11864">
                  <c:v>99.878260869599998</c:v>
                </c:pt>
                <c:pt idx="11865">
                  <c:v>99.895652173900004</c:v>
                </c:pt>
                <c:pt idx="11866">
                  <c:v>99.913043478299997</c:v>
                </c:pt>
                <c:pt idx="11867">
                  <c:v>99.965217391300001</c:v>
                </c:pt>
                <c:pt idx="11868">
                  <c:v>99.965217391300001</c:v>
                </c:pt>
                <c:pt idx="11869">
                  <c:v>99.965217391300001</c:v>
                </c:pt>
                <c:pt idx="11870">
                  <c:v>100.017391304</c:v>
                </c:pt>
                <c:pt idx="11871">
                  <c:v>99.965217391300001</c:v>
                </c:pt>
                <c:pt idx="11872">
                  <c:v>99.930434782600003</c:v>
                </c:pt>
                <c:pt idx="11873">
                  <c:v>99.947826086999996</c:v>
                </c:pt>
                <c:pt idx="11874">
                  <c:v>99.860869565200005</c:v>
                </c:pt>
                <c:pt idx="11875">
                  <c:v>99.965217391300001</c:v>
                </c:pt>
                <c:pt idx="11876">
                  <c:v>99.982608695699994</c:v>
                </c:pt>
                <c:pt idx="11877">
                  <c:v>99.930434782600003</c:v>
                </c:pt>
                <c:pt idx="11878">
                  <c:v>99.930434782600003</c:v>
                </c:pt>
                <c:pt idx="11879">
                  <c:v>99.878260869599998</c:v>
                </c:pt>
                <c:pt idx="11880">
                  <c:v>99.808695652200001</c:v>
                </c:pt>
                <c:pt idx="11881">
                  <c:v>99.8434782609</c:v>
                </c:pt>
                <c:pt idx="11882">
                  <c:v>99.808695652200001</c:v>
                </c:pt>
                <c:pt idx="11883">
                  <c:v>99.826086956500006</c:v>
                </c:pt>
                <c:pt idx="11884">
                  <c:v>99.6</c:v>
                </c:pt>
                <c:pt idx="11885">
                  <c:v>99.460869565199999</c:v>
                </c:pt>
                <c:pt idx="11886">
                  <c:v>99.165217391300004</c:v>
                </c:pt>
                <c:pt idx="11887">
                  <c:v>98.7304347826</c:v>
                </c:pt>
                <c:pt idx="11888">
                  <c:v>98.973913043500005</c:v>
                </c:pt>
                <c:pt idx="11889">
                  <c:v>99.391304347800002</c:v>
                </c:pt>
                <c:pt idx="11890">
                  <c:v>99.2</c:v>
                </c:pt>
                <c:pt idx="11891">
                  <c:v>98.973913043500005</c:v>
                </c:pt>
                <c:pt idx="11892">
                  <c:v>99.513043478300006</c:v>
                </c:pt>
                <c:pt idx="11893">
                  <c:v>99.565217391299996</c:v>
                </c:pt>
                <c:pt idx="11894">
                  <c:v>99.634782608699993</c:v>
                </c:pt>
                <c:pt idx="11895">
                  <c:v>99.634782608699993</c:v>
                </c:pt>
                <c:pt idx="11896">
                  <c:v>99.634782608699993</c:v>
                </c:pt>
                <c:pt idx="11897">
                  <c:v>99.6</c:v>
                </c:pt>
                <c:pt idx="11898">
                  <c:v>99.513043478300006</c:v>
                </c:pt>
                <c:pt idx="11899">
                  <c:v>99.2695652174</c:v>
                </c:pt>
                <c:pt idx="11900">
                  <c:v>99.356521739100003</c:v>
                </c:pt>
                <c:pt idx="11901">
                  <c:v>99.652173912999999</c:v>
                </c:pt>
                <c:pt idx="11902">
                  <c:v>99.669565217400006</c:v>
                </c:pt>
                <c:pt idx="11903">
                  <c:v>99.721739130399996</c:v>
                </c:pt>
                <c:pt idx="11904">
                  <c:v>99.721739130399996</c:v>
                </c:pt>
                <c:pt idx="11905">
                  <c:v>99.947826086999996</c:v>
                </c:pt>
                <c:pt idx="11906">
                  <c:v>99.947826086999996</c:v>
                </c:pt>
                <c:pt idx="11907">
                  <c:v>99.8434782609</c:v>
                </c:pt>
                <c:pt idx="11908">
                  <c:v>99.8434782609</c:v>
                </c:pt>
                <c:pt idx="11909">
                  <c:v>99.8434782609</c:v>
                </c:pt>
                <c:pt idx="11910">
                  <c:v>99.773913043500002</c:v>
                </c:pt>
                <c:pt idx="11911">
                  <c:v>99.791304347799993</c:v>
                </c:pt>
                <c:pt idx="11912">
                  <c:v>99.721739130399996</c:v>
                </c:pt>
                <c:pt idx="11913">
                  <c:v>99.6173913043</c:v>
                </c:pt>
                <c:pt idx="11914">
                  <c:v>99.443478260899994</c:v>
                </c:pt>
                <c:pt idx="11915">
                  <c:v>99.321739130400005</c:v>
                </c:pt>
                <c:pt idx="11916">
                  <c:v>99.217391304299994</c:v>
                </c:pt>
                <c:pt idx="11917">
                  <c:v>99.008695652200004</c:v>
                </c:pt>
                <c:pt idx="11918">
                  <c:v>98.486956521699994</c:v>
                </c:pt>
                <c:pt idx="11919">
                  <c:v>98.869565217399995</c:v>
                </c:pt>
                <c:pt idx="11920">
                  <c:v>99.356521739100003</c:v>
                </c:pt>
                <c:pt idx="11921">
                  <c:v>99.304347826099999</c:v>
                </c:pt>
                <c:pt idx="11922">
                  <c:v>99.286956521700006</c:v>
                </c:pt>
                <c:pt idx="11923">
                  <c:v>99.460869565199999</c:v>
                </c:pt>
                <c:pt idx="11924">
                  <c:v>99.513043478300006</c:v>
                </c:pt>
                <c:pt idx="11925">
                  <c:v>99.443478260899994</c:v>
                </c:pt>
                <c:pt idx="11926">
                  <c:v>99.547826087000004</c:v>
                </c:pt>
                <c:pt idx="11927">
                  <c:v>99.478260869600007</c:v>
                </c:pt>
                <c:pt idx="11928">
                  <c:v>99.547826087000004</c:v>
                </c:pt>
                <c:pt idx="11929">
                  <c:v>99.652173912999999</c:v>
                </c:pt>
                <c:pt idx="11930">
                  <c:v>99.547826087000004</c:v>
                </c:pt>
                <c:pt idx="11931">
                  <c:v>99.652173912999999</c:v>
                </c:pt>
                <c:pt idx="11932">
                  <c:v>99.582608695700003</c:v>
                </c:pt>
                <c:pt idx="11933">
                  <c:v>99.478260869600007</c:v>
                </c:pt>
                <c:pt idx="11934">
                  <c:v>99.460869565199999</c:v>
                </c:pt>
                <c:pt idx="11935">
                  <c:v>99.373913043499996</c:v>
                </c:pt>
                <c:pt idx="11936">
                  <c:v>98.991304347799996</c:v>
                </c:pt>
                <c:pt idx="11937">
                  <c:v>98.956521739099998</c:v>
                </c:pt>
                <c:pt idx="11938">
                  <c:v>99.478260869600007</c:v>
                </c:pt>
                <c:pt idx="11939">
                  <c:v>99.443478260899994</c:v>
                </c:pt>
                <c:pt idx="11940">
                  <c:v>99.2695652174</c:v>
                </c:pt>
                <c:pt idx="11941">
                  <c:v>99.2695652174</c:v>
                </c:pt>
                <c:pt idx="11942">
                  <c:v>99.408695652199995</c:v>
                </c:pt>
                <c:pt idx="11943">
                  <c:v>99.408695652199995</c:v>
                </c:pt>
                <c:pt idx="11944">
                  <c:v>99.478260869600007</c:v>
                </c:pt>
                <c:pt idx="11945">
                  <c:v>99.495652173899998</c:v>
                </c:pt>
                <c:pt idx="11946">
                  <c:v>99.460869565199999</c:v>
                </c:pt>
                <c:pt idx="11947">
                  <c:v>99.495652173899998</c:v>
                </c:pt>
                <c:pt idx="11948">
                  <c:v>99.408695652199995</c:v>
                </c:pt>
                <c:pt idx="11949">
                  <c:v>99.391304347800002</c:v>
                </c:pt>
                <c:pt idx="11950">
                  <c:v>99.356521739100003</c:v>
                </c:pt>
                <c:pt idx="11951">
                  <c:v>99.478260869600007</c:v>
                </c:pt>
                <c:pt idx="11952">
                  <c:v>99.565217391299996</c:v>
                </c:pt>
                <c:pt idx="11953">
                  <c:v>99.565217391299996</c:v>
                </c:pt>
                <c:pt idx="11954">
                  <c:v>99.530434782599997</c:v>
                </c:pt>
                <c:pt idx="11955">
                  <c:v>99.408695652199995</c:v>
                </c:pt>
                <c:pt idx="11956">
                  <c:v>99.478260869600007</c:v>
                </c:pt>
                <c:pt idx="11957">
                  <c:v>99.460869565199999</c:v>
                </c:pt>
                <c:pt idx="11958">
                  <c:v>99.443478260899994</c:v>
                </c:pt>
                <c:pt idx="11959">
                  <c:v>99.408695652199995</c:v>
                </c:pt>
                <c:pt idx="11960">
                  <c:v>99.426086956500001</c:v>
                </c:pt>
                <c:pt idx="11961">
                  <c:v>99.426086956500001</c:v>
                </c:pt>
                <c:pt idx="11962">
                  <c:v>99.356521739100003</c:v>
                </c:pt>
                <c:pt idx="11963">
                  <c:v>99.286956521700006</c:v>
                </c:pt>
                <c:pt idx="11964">
                  <c:v>99.060869565199994</c:v>
                </c:pt>
                <c:pt idx="11965">
                  <c:v>99.026086956499995</c:v>
                </c:pt>
                <c:pt idx="11966">
                  <c:v>99.234782608700002</c:v>
                </c:pt>
                <c:pt idx="11967">
                  <c:v>99.339130434799998</c:v>
                </c:pt>
                <c:pt idx="11968">
                  <c:v>99.2695652174</c:v>
                </c:pt>
                <c:pt idx="11969">
                  <c:v>99.147826086999999</c:v>
                </c:pt>
                <c:pt idx="11970">
                  <c:v>99.026086956499995</c:v>
                </c:pt>
                <c:pt idx="11971">
                  <c:v>98.765217391299998</c:v>
                </c:pt>
                <c:pt idx="11972">
                  <c:v>99.008695652200004</c:v>
                </c:pt>
                <c:pt idx="11973">
                  <c:v>99.217391304299994</c:v>
                </c:pt>
                <c:pt idx="11974">
                  <c:v>99.2695652174</c:v>
                </c:pt>
                <c:pt idx="11975">
                  <c:v>99.304347826099999</c:v>
                </c:pt>
                <c:pt idx="11976">
                  <c:v>99.408695652199995</c:v>
                </c:pt>
                <c:pt idx="11977">
                  <c:v>99.321739130400005</c:v>
                </c:pt>
                <c:pt idx="11978">
                  <c:v>99.182608695699997</c:v>
                </c:pt>
                <c:pt idx="11979">
                  <c:v>99.182608695699997</c:v>
                </c:pt>
                <c:pt idx="11980">
                  <c:v>99.147826086999999</c:v>
                </c:pt>
                <c:pt idx="11981">
                  <c:v>98.973913043500005</c:v>
                </c:pt>
                <c:pt idx="11982">
                  <c:v>99.304347826099999</c:v>
                </c:pt>
                <c:pt idx="11983">
                  <c:v>99.373913043499996</c:v>
                </c:pt>
                <c:pt idx="11984">
                  <c:v>99.339130434799998</c:v>
                </c:pt>
                <c:pt idx="11985">
                  <c:v>99.321739130400005</c:v>
                </c:pt>
                <c:pt idx="11986">
                  <c:v>99.130434782600005</c:v>
                </c:pt>
                <c:pt idx="11987">
                  <c:v>99.2695652174</c:v>
                </c:pt>
                <c:pt idx="11988">
                  <c:v>99.2695652174</c:v>
                </c:pt>
                <c:pt idx="11989">
                  <c:v>99.304347826099999</c:v>
                </c:pt>
                <c:pt idx="11990">
                  <c:v>99.443478260899994</c:v>
                </c:pt>
                <c:pt idx="11991">
                  <c:v>99.495652173899998</c:v>
                </c:pt>
                <c:pt idx="11992">
                  <c:v>99.565217391299996</c:v>
                </c:pt>
                <c:pt idx="11993">
                  <c:v>99.634782608699993</c:v>
                </c:pt>
                <c:pt idx="11994">
                  <c:v>99.634782608699993</c:v>
                </c:pt>
                <c:pt idx="11995">
                  <c:v>99.686956521699997</c:v>
                </c:pt>
                <c:pt idx="11996">
                  <c:v>99.686956521699997</c:v>
                </c:pt>
                <c:pt idx="11997">
                  <c:v>99.669565217400006</c:v>
                </c:pt>
                <c:pt idx="11998">
                  <c:v>99.652173912999999</c:v>
                </c:pt>
                <c:pt idx="11999">
                  <c:v>99.686956521699997</c:v>
                </c:pt>
                <c:pt idx="12000">
                  <c:v>99.652173912999999</c:v>
                </c:pt>
                <c:pt idx="12001">
                  <c:v>99.547826087000004</c:v>
                </c:pt>
                <c:pt idx="12002">
                  <c:v>99.426086956500001</c:v>
                </c:pt>
                <c:pt idx="12003">
                  <c:v>99.286956521700006</c:v>
                </c:pt>
                <c:pt idx="12004">
                  <c:v>99.130434782600005</c:v>
                </c:pt>
                <c:pt idx="12005">
                  <c:v>98.939130434800006</c:v>
                </c:pt>
                <c:pt idx="12006">
                  <c:v>98.8</c:v>
                </c:pt>
                <c:pt idx="12007">
                  <c:v>98.486956521699994</c:v>
                </c:pt>
                <c:pt idx="12008">
                  <c:v>98.278260869600004</c:v>
                </c:pt>
                <c:pt idx="12009">
                  <c:v>97.826086956500006</c:v>
                </c:pt>
                <c:pt idx="12010">
                  <c:v>98.8869565217</c:v>
                </c:pt>
                <c:pt idx="12011">
                  <c:v>99.182608695699997</c:v>
                </c:pt>
                <c:pt idx="12012">
                  <c:v>99.252173912999993</c:v>
                </c:pt>
                <c:pt idx="12013">
                  <c:v>99.2695652174</c:v>
                </c:pt>
                <c:pt idx="12014">
                  <c:v>99.321739130400005</c:v>
                </c:pt>
                <c:pt idx="12015">
                  <c:v>99.2695652174</c:v>
                </c:pt>
                <c:pt idx="12016">
                  <c:v>99.2</c:v>
                </c:pt>
                <c:pt idx="12017">
                  <c:v>99.1130434783</c:v>
                </c:pt>
                <c:pt idx="12018">
                  <c:v>99.286956521700006</c:v>
                </c:pt>
                <c:pt idx="12019">
                  <c:v>99.408695652199995</c:v>
                </c:pt>
                <c:pt idx="12020">
                  <c:v>99.234782608700002</c:v>
                </c:pt>
                <c:pt idx="12021">
                  <c:v>99.165217391300004</c:v>
                </c:pt>
                <c:pt idx="12022">
                  <c:v>98.904347826099993</c:v>
                </c:pt>
                <c:pt idx="12023">
                  <c:v>98.660869565200002</c:v>
                </c:pt>
                <c:pt idx="12024">
                  <c:v>99.182608695699997</c:v>
                </c:pt>
                <c:pt idx="12025">
                  <c:v>99.373913043499996</c:v>
                </c:pt>
                <c:pt idx="12026">
                  <c:v>99.408695652199995</c:v>
                </c:pt>
                <c:pt idx="12027">
                  <c:v>99.356521739100003</c:v>
                </c:pt>
                <c:pt idx="12028">
                  <c:v>99.252173912999993</c:v>
                </c:pt>
                <c:pt idx="12029">
                  <c:v>99.095652173900007</c:v>
                </c:pt>
                <c:pt idx="12030">
                  <c:v>99.426086956500001</c:v>
                </c:pt>
                <c:pt idx="12031">
                  <c:v>99.495652173899998</c:v>
                </c:pt>
                <c:pt idx="12032">
                  <c:v>99.391304347800002</c:v>
                </c:pt>
                <c:pt idx="12033">
                  <c:v>99.321739130400005</c:v>
                </c:pt>
                <c:pt idx="12034">
                  <c:v>99.304347826099999</c:v>
                </c:pt>
                <c:pt idx="12035">
                  <c:v>99.339130434799998</c:v>
                </c:pt>
                <c:pt idx="12036">
                  <c:v>99.2695652174</c:v>
                </c:pt>
                <c:pt idx="12037">
                  <c:v>99.356521739100003</c:v>
                </c:pt>
                <c:pt idx="12038">
                  <c:v>99.391304347800002</c:v>
                </c:pt>
                <c:pt idx="12039">
                  <c:v>99.443478260899994</c:v>
                </c:pt>
                <c:pt idx="12040">
                  <c:v>99.286956521700006</c:v>
                </c:pt>
                <c:pt idx="12041">
                  <c:v>99.182608695699997</c:v>
                </c:pt>
                <c:pt idx="12042">
                  <c:v>99.408695652199995</c:v>
                </c:pt>
                <c:pt idx="12043">
                  <c:v>99.408695652199995</c:v>
                </c:pt>
                <c:pt idx="12044">
                  <c:v>99.321739130400005</c:v>
                </c:pt>
                <c:pt idx="12045">
                  <c:v>99.304347826099999</c:v>
                </c:pt>
                <c:pt idx="12046">
                  <c:v>99.321739130400005</c:v>
                </c:pt>
                <c:pt idx="12047">
                  <c:v>99.321739130400005</c:v>
                </c:pt>
                <c:pt idx="12048">
                  <c:v>99.339130434799998</c:v>
                </c:pt>
                <c:pt idx="12049">
                  <c:v>99.234782608700002</c:v>
                </c:pt>
                <c:pt idx="12050">
                  <c:v>99.008695652200004</c:v>
                </c:pt>
                <c:pt idx="12051">
                  <c:v>98.904347826099993</c:v>
                </c:pt>
                <c:pt idx="12052">
                  <c:v>98.939130434800006</c:v>
                </c:pt>
                <c:pt idx="12053">
                  <c:v>99.165217391300004</c:v>
                </c:pt>
                <c:pt idx="12054">
                  <c:v>99.1130434783</c:v>
                </c:pt>
                <c:pt idx="12055">
                  <c:v>99.043478260900002</c:v>
                </c:pt>
                <c:pt idx="12056">
                  <c:v>99.026086956499995</c:v>
                </c:pt>
                <c:pt idx="12057">
                  <c:v>99.095652173900007</c:v>
                </c:pt>
                <c:pt idx="12058">
                  <c:v>99.043478260900002</c:v>
                </c:pt>
                <c:pt idx="12059">
                  <c:v>98.8</c:v>
                </c:pt>
                <c:pt idx="12060">
                  <c:v>98.626086956500004</c:v>
                </c:pt>
                <c:pt idx="12061">
                  <c:v>98.434782608700004</c:v>
                </c:pt>
                <c:pt idx="12062">
                  <c:v>98.278260869600004</c:v>
                </c:pt>
                <c:pt idx="12063">
                  <c:v>98.626086956500004</c:v>
                </c:pt>
                <c:pt idx="12064">
                  <c:v>98.626086956500004</c:v>
                </c:pt>
                <c:pt idx="12065">
                  <c:v>98.7304347826</c:v>
                </c:pt>
                <c:pt idx="12066">
                  <c:v>98.660869565200002</c:v>
                </c:pt>
                <c:pt idx="12067">
                  <c:v>98.713043478299994</c:v>
                </c:pt>
                <c:pt idx="12068">
                  <c:v>98.573913043499999</c:v>
                </c:pt>
                <c:pt idx="12069">
                  <c:v>98.539130434800001</c:v>
                </c:pt>
                <c:pt idx="12070">
                  <c:v>98.469565217400003</c:v>
                </c:pt>
                <c:pt idx="12071">
                  <c:v>98.243478260900005</c:v>
                </c:pt>
                <c:pt idx="12072">
                  <c:v>98.191304347799999</c:v>
                </c:pt>
                <c:pt idx="12073">
                  <c:v>98.226086956499998</c:v>
                </c:pt>
                <c:pt idx="12074">
                  <c:v>98.086956521700003</c:v>
                </c:pt>
                <c:pt idx="12075">
                  <c:v>98.034782608699999</c:v>
                </c:pt>
                <c:pt idx="12076">
                  <c:v>98.017391304300006</c:v>
                </c:pt>
                <c:pt idx="12077">
                  <c:v>98.208695652200007</c:v>
                </c:pt>
                <c:pt idx="12078">
                  <c:v>98.191304347799999</c:v>
                </c:pt>
                <c:pt idx="12079">
                  <c:v>98.1565217391</c:v>
                </c:pt>
                <c:pt idx="12080">
                  <c:v>98.121739130400002</c:v>
                </c:pt>
                <c:pt idx="12081">
                  <c:v>98.260869565199997</c:v>
                </c:pt>
                <c:pt idx="12082">
                  <c:v>98.260869565199997</c:v>
                </c:pt>
                <c:pt idx="12083">
                  <c:v>98.313043478300003</c:v>
                </c:pt>
                <c:pt idx="12084">
                  <c:v>98.4</c:v>
                </c:pt>
                <c:pt idx="12085">
                  <c:v>98.295652173899995</c:v>
                </c:pt>
                <c:pt idx="12086">
                  <c:v>98.226086956499998</c:v>
                </c:pt>
                <c:pt idx="12087">
                  <c:v>98.173913043499994</c:v>
                </c:pt>
                <c:pt idx="12088">
                  <c:v>98.243478260900005</c:v>
                </c:pt>
                <c:pt idx="12089">
                  <c:v>98.173913043499994</c:v>
                </c:pt>
                <c:pt idx="12090">
                  <c:v>98.139130434799995</c:v>
                </c:pt>
                <c:pt idx="12091">
                  <c:v>98.208695652200007</c:v>
                </c:pt>
                <c:pt idx="12092">
                  <c:v>98.313043478300003</c:v>
                </c:pt>
                <c:pt idx="12093">
                  <c:v>98.121739130400002</c:v>
                </c:pt>
                <c:pt idx="12094">
                  <c:v>97.756521739099995</c:v>
                </c:pt>
                <c:pt idx="12095">
                  <c:v>97.373913043499996</c:v>
                </c:pt>
                <c:pt idx="12096">
                  <c:v>96.869565217399995</c:v>
                </c:pt>
                <c:pt idx="12097">
                  <c:v>96.660869565200002</c:v>
                </c:pt>
                <c:pt idx="12098">
                  <c:v>97.182608695699997</c:v>
                </c:pt>
                <c:pt idx="12099">
                  <c:v>97.252173912999993</c:v>
                </c:pt>
                <c:pt idx="12100">
                  <c:v>97.339130434799998</c:v>
                </c:pt>
                <c:pt idx="12101">
                  <c:v>97.547826087000004</c:v>
                </c:pt>
                <c:pt idx="12102">
                  <c:v>97.582608695700003</c:v>
                </c:pt>
                <c:pt idx="12103">
                  <c:v>97.460869565199999</c:v>
                </c:pt>
                <c:pt idx="12104">
                  <c:v>97.565217391299996</c:v>
                </c:pt>
                <c:pt idx="12105">
                  <c:v>97.652173912999999</c:v>
                </c:pt>
                <c:pt idx="12106">
                  <c:v>97.686956521699997</c:v>
                </c:pt>
                <c:pt idx="12107">
                  <c:v>97.530434782599997</c:v>
                </c:pt>
                <c:pt idx="12108">
                  <c:v>97.217391304299994</c:v>
                </c:pt>
                <c:pt idx="12109">
                  <c:v>97.1130434783</c:v>
                </c:pt>
                <c:pt idx="12110">
                  <c:v>96.834782608699996</c:v>
                </c:pt>
                <c:pt idx="12111">
                  <c:v>96.608695652199998</c:v>
                </c:pt>
                <c:pt idx="12112">
                  <c:v>96.295652173899995</c:v>
                </c:pt>
                <c:pt idx="12113">
                  <c:v>95.860869565200005</c:v>
                </c:pt>
                <c:pt idx="12114">
                  <c:v>95.408695652199995</c:v>
                </c:pt>
                <c:pt idx="12115">
                  <c:v>94.765217391299998</c:v>
                </c:pt>
                <c:pt idx="12116">
                  <c:v>94.904347826099993</c:v>
                </c:pt>
                <c:pt idx="12117">
                  <c:v>96.434782608700004</c:v>
                </c:pt>
                <c:pt idx="12118">
                  <c:v>96.295652173899995</c:v>
                </c:pt>
                <c:pt idx="12119">
                  <c:v>96.417391304299997</c:v>
                </c:pt>
                <c:pt idx="12120">
                  <c:v>96.521739130399993</c:v>
                </c:pt>
                <c:pt idx="12121">
                  <c:v>96.504347826100002</c:v>
                </c:pt>
                <c:pt idx="12122">
                  <c:v>96.469565217400003</c:v>
                </c:pt>
                <c:pt idx="12123">
                  <c:v>96.417391304299997</c:v>
                </c:pt>
                <c:pt idx="12124">
                  <c:v>96.295652173899995</c:v>
                </c:pt>
                <c:pt idx="12125">
                  <c:v>96.139130434799995</c:v>
                </c:pt>
                <c:pt idx="12126">
                  <c:v>96</c:v>
                </c:pt>
                <c:pt idx="12127">
                  <c:v>95.756521739099995</c:v>
                </c:pt>
                <c:pt idx="12128">
                  <c:v>95.6</c:v>
                </c:pt>
                <c:pt idx="12129">
                  <c:v>95.217391304299994</c:v>
                </c:pt>
                <c:pt idx="12130">
                  <c:v>94.591304347800005</c:v>
                </c:pt>
                <c:pt idx="12131">
                  <c:v>94.191304347799999</c:v>
                </c:pt>
                <c:pt idx="12132">
                  <c:v>94.260869565199997</c:v>
                </c:pt>
                <c:pt idx="12133">
                  <c:v>95.095652173900007</c:v>
                </c:pt>
                <c:pt idx="12134">
                  <c:v>94.991304347799996</c:v>
                </c:pt>
                <c:pt idx="12135">
                  <c:v>94.782608695700006</c:v>
                </c:pt>
                <c:pt idx="12136">
                  <c:v>94.678260869599995</c:v>
                </c:pt>
                <c:pt idx="12137">
                  <c:v>94.556521739100006</c:v>
                </c:pt>
                <c:pt idx="12138">
                  <c:v>94.452173912999996</c:v>
                </c:pt>
                <c:pt idx="12139">
                  <c:v>94.434782608700004</c:v>
                </c:pt>
                <c:pt idx="12140">
                  <c:v>94.313043478300003</c:v>
                </c:pt>
                <c:pt idx="12141">
                  <c:v>94.139130434799995</c:v>
                </c:pt>
                <c:pt idx="12142">
                  <c:v>94</c:v>
                </c:pt>
                <c:pt idx="12143">
                  <c:v>93.878260869599998</c:v>
                </c:pt>
                <c:pt idx="12144">
                  <c:v>93.791304347799993</c:v>
                </c:pt>
                <c:pt idx="12145">
                  <c:v>93.669565217400006</c:v>
                </c:pt>
                <c:pt idx="12146">
                  <c:v>93.495652173899998</c:v>
                </c:pt>
                <c:pt idx="12147">
                  <c:v>93.513043478300006</c:v>
                </c:pt>
                <c:pt idx="12148">
                  <c:v>93.513043478300006</c:v>
                </c:pt>
                <c:pt idx="12149">
                  <c:v>93.495652173899998</c:v>
                </c:pt>
                <c:pt idx="12150">
                  <c:v>93.582608695700003</c:v>
                </c:pt>
                <c:pt idx="12151">
                  <c:v>93.391304347800002</c:v>
                </c:pt>
                <c:pt idx="12152">
                  <c:v>93.321739130400005</c:v>
                </c:pt>
                <c:pt idx="12153">
                  <c:v>93.147826086999999</c:v>
                </c:pt>
                <c:pt idx="12154">
                  <c:v>93.165217391300004</c:v>
                </c:pt>
                <c:pt idx="12155">
                  <c:v>93.1130434783</c:v>
                </c:pt>
                <c:pt idx="12156">
                  <c:v>92.8869565217</c:v>
                </c:pt>
                <c:pt idx="12157">
                  <c:v>92.591304347800005</c:v>
                </c:pt>
                <c:pt idx="12158">
                  <c:v>92.556521739100006</c:v>
                </c:pt>
                <c:pt idx="12159">
                  <c:v>92.347826087000001</c:v>
                </c:pt>
                <c:pt idx="12160">
                  <c:v>92.226086956499998</c:v>
                </c:pt>
                <c:pt idx="12161">
                  <c:v>92.017391304300006</c:v>
                </c:pt>
                <c:pt idx="12162">
                  <c:v>91.860869565200005</c:v>
                </c:pt>
                <c:pt idx="12163">
                  <c:v>91.530434782599997</c:v>
                </c:pt>
                <c:pt idx="12164">
                  <c:v>90.782608695700006</c:v>
                </c:pt>
                <c:pt idx="12165">
                  <c:v>89.791304347799993</c:v>
                </c:pt>
                <c:pt idx="12166">
                  <c:v>90.817391304300003</c:v>
                </c:pt>
                <c:pt idx="12167">
                  <c:v>91.043478260900002</c:v>
                </c:pt>
                <c:pt idx="12168">
                  <c:v>90.643478260899997</c:v>
                </c:pt>
                <c:pt idx="12169">
                  <c:v>90.521739130399993</c:v>
                </c:pt>
                <c:pt idx="12170">
                  <c:v>90.7304347826</c:v>
                </c:pt>
                <c:pt idx="12171">
                  <c:v>90.573913043499999</c:v>
                </c:pt>
                <c:pt idx="12172">
                  <c:v>90.556521739100006</c:v>
                </c:pt>
                <c:pt idx="12173">
                  <c:v>90.608695652199998</c:v>
                </c:pt>
                <c:pt idx="12174">
                  <c:v>90.452173912999996</c:v>
                </c:pt>
                <c:pt idx="12175">
                  <c:v>90.365217391300007</c:v>
                </c:pt>
                <c:pt idx="12176">
                  <c:v>90.3826086957</c:v>
                </c:pt>
                <c:pt idx="12177">
                  <c:v>90.347826087000001</c:v>
                </c:pt>
                <c:pt idx="12178">
                  <c:v>90.278260869600004</c:v>
                </c:pt>
                <c:pt idx="12179">
                  <c:v>90.191304347799999</c:v>
                </c:pt>
                <c:pt idx="12180">
                  <c:v>90.086956521700003</c:v>
                </c:pt>
                <c:pt idx="12181">
                  <c:v>90</c:v>
                </c:pt>
                <c:pt idx="12182">
                  <c:v>89.947826086999996</c:v>
                </c:pt>
                <c:pt idx="12183">
                  <c:v>89.704347826100005</c:v>
                </c:pt>
                <c:pt idx="12184">
                  <c:v>89.6173913043</c:v>
                </c:pt>
                <c:pt idx="12185">
                  <c:v>89.739130434800003</c:v>
                </c:pt>
                <c:pt idx="12186">
                  <c:v>89.704347826100005</c:v>
                </c:pt>
                <c:pt idx="12187">
                  <c:v>89.686956521699997</c:v>
                </c:pt>
                <c:pt idx="12188">
                  <c:v>89.6173913043</c:v>
                </c:pt>
                <c:pt idx="12189">
                  <c:v>89.652173912999999</c:v>
                </c:pt>
                <c:pt idx="12190">
                  <c:v>89.669565217400006</c:v>
                </c:pt>
                <c:pt idx="12191">
                  <c:v>89.704347826100005</c:v>
                </c:pt>
                <c:pt idx="12192">
                  <c:v>89.634782608699993</c:v>
                </c:pt>
                <c:pt idx="12193">
                  <c:v>89.547826087000004</c:v>
                </c:pt>
                <c:pt idx="12194">
                  <c:v>89.513043478300006</c:v>
                </c:pt>
                <c:pt idx="12195">
                  <c:v>89.304347826099999</c:v>
                </c:pt>
                <c:pt idx="12196">
                  <c:v>89.234782608700002</c:v>
                </c:pt>
                <c:pt idx="12197">
                  <c:v>89.2695652174</c:v>
                </c:pt>
                <c:pt idx="12198">
                  <c:v>88.991304347799996</c:v>
                </c:pt>
                <c:pt idx="12199">
                  <c:v>88.747826087000007</c:v>
                </c:pt>
                <c:pt idx="12200">
                  <c:v>88.417391304299997</c:v>
                </c:pt>
                <c:pt idx="12201">
                  <c:v>88.191304347799999</c:v>
                </c:pt>
                <c:pt idx="12202">
                  <c:v>88.034782608699999</c:v>
                </c:pt>
                <c:pt idx="12203">
                  <c:v>88.313043478300003</c:v>
                </c:pt>
                <c:pt idx="12204">
                  <c:v>88.243478260900005</c:v>
                </c:pt>
                <c:pt idx="12205">
                  <c:v>88.052173913000004</c:v>
                </c:pt>
                <c:pt idx="12206">
                  <c:v>87.8434782609</c:v>
                </c:pt>
                <c:pt idx="12207">
                  <c:v>87.808695652200001</c:v>
                </c:pt>
                <c:pt idx="12208">
                  <c:v>87.721739130399996</c:v>
                </c:pt>
                <c:pt idx="12209">
                  <c:v>87.669565217400006</c:v>
                </c:pt>
                <c:pt idx="12210">
                  <c:v>87.426086956500001</c:v>
                </c:pt>
                <c:pt idx="12211">
                  <c:v>86.904347826099993</c:v>
                </c:pt>
                <c:pt idx="12212">
                  <c:v>86.678260869599995</c:v>
                </c:pt>
                <c:pt idx="12213">
                  <c:v>86.939130434800006</c:v>
                </c:pt>
                <c:pt idx="12214">
                  <c:v>86.956521739099998</c:v>
                </c:pt>
                <c:pt idx="12215">
                  <c:v>86.834782608699996</c:v>
                </c:pt>
                <c:pt idx="12216">
                  <c:v>86.8</c:v>
                </c:pt>
                <c:pt idx="12217">
                  <c:v>86.678260869599995</c:v>
                </c:pt>
                <c:pt idx="12218">
                  <c:v>86.417391304299997</c:v>
                </c:pt>
                <c:pt idx="12219">
                  <c:v>86.4</c:v>
                </c:pt>
                <c:pt idx="12220">
                  <c:v>86.556521739100006</c:v>
                </c:pt>
                <c:pt idx="12221">
                  <c:v>86.643478260899997</c:v>
                </c:pt>
                <c:pt idx="12222">
                  <c:v>86.556521739100006</c:v>
                </c:pt>
                <c:pt idx="12223">
                  <c:v>86.486956521699994</c:v>
                </c:pt>
                <c:pt idx="12224">
                  <c:v>86.504347826100002</c:v>
                </c:pt>
                <c:pt idx="12225">
                  <c:v>86.417391304299997</c:v>
                </c:pt>
                <c:pt idx="12226">
                  <c:v>86.452173912999996</c:v>
                </c:pt>
                <c:pt idx="12227">
                  <c:v>86.330434782599994</c:v>
                </c:pt>
                <c:pt idx="12228">
                  <c:v>86.278260869600004</c:v>
                </c:pt>
                <c:pt idx="12229">
                  <c:v>86.243478260900005</c:v>
                </c:pt>
                <c:pt idx="12230">
                  <c:v>86.295652173899995</c:v>
                </c:pt>
                <c:pt idx="12231">
                  <c:v>86.260869565199997</c:v>
                </c:pt>
                <c:pt idx="12232">
                  <c:v>86.347826087000001</c:v>
                </c:pt>
                <c:pt idx="12233">
                  <c:v>86.278260869600004</c:v>
                </c:pt>
                <c:pt idx="12234">
                  <c:v>86.243478260900005</c:v>
                </c:pt>
                <c:pt idx="12235">
                  <c:v>86.208695652200007</c:v>
                </c:pt>
                <c:pt idx="12236">
                  <c:v>86.191304347799999</c:v>
                </c:pt>
                <c:pt idx="12237">
                  <c:v>86.069565217399997</c:v>
                </c:pt>
                <c:pt idx="12238">
                  <c:v>85.930434782600003</c:v>
                </c:pt>
                <c:pt idx="12239">
                  <c:v>85.947826086999996</c:v>
                </c:pt>
                <c:pt idx="12240">
                  <c:v>85.895652173900004</c:v>
                </c:pt>
                <c:pt idx="12241">
                  <c:v>85.860869565200005</c:v>
                </c:pt>
                <c:pt idx="12242">
                  <c:v>85.808695652200001</c:v>
                </c:pt>
                <c:pt idx="12243">
                  <c:v>85.704347826100005</c:v>
                </c:pt>
                <c:pt idx="12244">
                  <c:v>85.495652173899998</c:v>
                </c:pt>
                <c:pt idx="12245">
                  <c:v>85.2</c:v>
                </c:pt>
                <c:pt idx="12246">
                  <c:v>84.8869565217</c:v>
                </c:pt>
                <c:pt idx="12247">
                  <c:v>84.660869565200002</c:v>
                </c:pt>
                <c:pt idx="12248">
                  <c:v>84.1565217391</c:v>
                </c:pt>
                <c:pt idx="12249">
                  <c:v>83.669565217400006</c:v>
                </c:pt>
                <c:pt idx="12250">
                  <c:v>83.217391304299994</c:v>
                </c:pt>
                <c:pt idx="12251">
                  <c:v>82.713043478299994</c:v>
                </c:pt>
                <c:pt idx="12252">
                  <c:v>82.939130434800006</c:v>
                </c:pt>
                <c:pt idx="12253">
                  <c:v>82.695652173900001</c:v>
                </c:pt>
                <c:pt idx="12254">
                  <c:v>81.513043478300006</c:v>
                </c:pt>
                <c:pt idx="12255">
                  <c:v>81.2</c:v>
                </c:pt>
                <c:pt idx="12256">
                  <c:v>82.991304347799996</c:v>
                </c:pt>
                <c:pt idx="12257">
                  <c:v>82.991304347799996</c:v>
                </c:pt>
                <c:pt idx="12258">
                  <c:v>82.904347826099993</c:v>
                </c:pt>
                <c:pt idx="12259">
                  <c:v>82.7304347826</c:v>
                </c:pt>
                <c:pt idx="12260">
                  <c:v>82.765217391299998</c:v>
                </c:pt>
                <c:pt idx="12261">
                  <c:v>82.7304347826</c:v>
                </c:pt>
                <c:pt idx="12262">
                  <c:v>82.573913043499999</c:v>
                </c:pt>
                <c:pt idx="12263">
                  <c:v>82.486956521699994</c:v>
                </c:pt>
                <c:pt idx="12264">
                  <c:v>82.4</c:v>
                </c:pt>
                <c:pt idx="12265">
                  <c:v>82.330434782599994</c:v>
                </c:pt>
                <c:pt idx="12266">
                  <c:v>82.243478260900005</c:v>
                </c:pt>
                <c:pt idx="12267">
                  <c:v>82.295652173899995</c:v>
                </c:pt>
                <c:pt idx="12268">
                  <c:v>82.1565217391</c:v>
                </c:pt>
                <c:pt idx="12269">
                  <c:v>82.052173913000004</c:v>
                </c:pt>
                <c:pt idx="12270">
                  <c:v>82</c:v>
                </c:pt>
                <c:pt idx="12271">
                  <c:v>81.982608695699994</c:v>
                </c:pt>
                <c:pt idx="12272">
                  <c:v>81.826086956500006</c:v>
                </c:pt>
                <c:pt idx="12273">
                  <c:v>81.791304347799993</c:v>
                </c:pt>
                <c:pt idx="12274">
                  <c:v>81.756521739099995</c:v>
                </c:pt>
                <c:pt idx="12275">
                  <c:v>81.739130434800003</c:v>
                </c:pt>
                <c:pt idx="12276">
                  <c:v>81.756521739099995</c:v>
                </c:pt>
                <c:pt idx="12277">
                  <c:v>81.6173913043</c:v>
                </c:pt>
                <c:pt idx="12278">
                  <c:v>81.530434782599997</c:v>
                </c:pt>
                <c:pt idx="12279">
                  <c:v>81.373913043499996</c:v>
                </c:pt>
                <c:pt idx="12280">
                  <c:v>81.078260869600001</c:v>
                </c:pt>
                <c:pt idx="12281">
                  <c:v>80.991304347799996</c:v>
                </c:pt>
                <c:pt idx="12282">
                  <c:v>80.713043478299994</c:v>
                </c:pt>
                <c:pt idx="12283">
                  <c:v>80.278260869600004</c:v>
                </c:pt>
                <c:pt idx="12284">
                  <c:v>79.947826086999996</c:v>
                </c:pt>
                <c:pt idx="12285">
                  <c:v>79.6173913043</c:v>
                </c:pt>
                <c:pt idx="12286">
                  <c:v>79.356521739100003</c:v>
                </c:pt>
                <c:pt idx="12287">
                  <c:v>79.078260869600001</c:v>
                </c:pt>
                <c:pt idx="12288">
                  <c:v>78.921739130399999</c:v>
                </c:pt>
                <c:pt idx="12289">
                  <c:v>78.695652173900001</c:v>
                </c:pt>
                <c:pt idx="12290">
                  <c:v>78.452173912999996</c:v>
                </c:pt>
                <c:pt idx="12291">
                  <c:v>78.226086956499998</c:v>
                </c:pt>
                <c:pt idx="12292">
                  <c:v>76.852173913000001</c:v>
                </c:pt>
                <c:pt idx="12293">
                  <c:v>76.104347826099996</c:v>
                </c:pt>
                <c:pt idx="12294">
                  <c:v>78.504347826100002</c:v>
                </c:pt>
                <c:pt idx="12295">
                  <c:v>78.695652173900001</c:v>
                </c:pt>
                <c:pt idx="12296">
                  <c:v>78.591304347800005</c:v>
                </c:pt>
                <c:pt idx="12297">
                  <c:v>78.504347826100002</c:v>
                </c:pt>
                <c:pt idx="12298">
                  <c:v>78.434782608700004</c:v>
                </c:pt>
                <c:pt idx="12299">
                  <c:v>78.208695652200007</c:v>
                </c:pt>
                <c:pt idx="12300">
                  <c:v>78.104347826099996</c:v>
                </c:pt>
                <c:pt idx="12301">
                  <c:v>77.965217391300001</c:v>
                </c:pt>
                <c:pt idx="12302">
                  <c:v>77.878260869599998</c:v>
                </c:pt>
                <c:pt idx="12303">
                  <c:v>77.6173913043</c:v>
                </c:pt>
                <c:pt idx="12304">
                  <c:v>77.547826087000004</c:v>
                </c:pt>
                <c:pt idx="12305">
                  <c:v>77.547826087000004</c:v>
                </c:pt>
                <c:pt idx="12306">
                  <c:v>77.460869565199999</c:v>
                </c:pt>
                <c:pt idx="12307">
                  <c:v>77.408695652199995</c:v>
                </c:pt>
                <c:pt idx="12308">
                  <c:v>77.443478260899994</c:v>
                </c:pt>
                <c:pt idx="12309">
                  <c:v>77.252173912999993</c:v>
                </c:pt>
                <c:pt idx="12310">
                  <c:v>77.130434782600005</c:v>
                </c:pt>
                <c:pt idx="12311">
                  <c:v>77.130434782600005</c:v>
                </c:pt>
                <c:pt idx="12312">
                  <c:v>76.973913043500005</c:v>
                </c:pt>
                <c:pt idx="12313">
                  <c:v>76.852173913000001</c:v>
                </c:pt>
                <c:pt idx="12314">
                  <c:v>76.695652173900001</c:v>
                </c:pt>
                <c:pt idx="12315">
                  <c:v>76.591304347800005</c:v>
                </c:pt>
                <c:pt idx="12316">
                  <c:v>76.365217391300007</c:v>
                </c:pt>
                <c:pt idx="12317">
                  <c:v>76.313043478300003</c:v>
                </c:pt>
                <c:pt idx="12318">
                  <c:v>76.295652173899995</c:v>
                </c:pt>
                <c:pt idx="12319">
                  <c:v>76.313043478300003</c:v>
                </c:pt>
                <c:pt idx="12320">
                  <c:v>76.260869565199997</c:v>
                </c:pt>
                <c:pt idx="12321">
                  <c:v>76.191304347799999</c:v>
                </c:pt>
                <c:pt idx="12322">
                  <c:v>76.104347826099996</c:v>
                </c:pt>
                <c:pt idx="12323">
                  <c:v>76.052173913000004</c:v>
                </c:pt>
                <c:pt idx="12324">
                  <c:v>76.069565217399997</c:v>
                </c:pt>
                <c:pt idx="12325">
                  <c:v>75.895652173900004</c:v>
                </c:pt>
                <c:pt idx="12326">
                  <c:v>75.739130434800003</c:v>
                </c:pt>
                <c:pt idx="12327">
                  <c:v>75.756521739099995</c:v>
                </c:pt>
                <c:pt idx="12328">
                  <c:v>75.599999999999994</c:v>
                </c:pt>
                <c:pt idx="12329">
                  <c:v>75.478260869600007</c:v>
                </c:pt>
                <c:pt idx="12330">
                  <c:v>75.321739130400005</c:v>
                </c:pt>
                <c:pt idx="12331">
                  <c:v>75.234782608700002</c:v>
                </c:pt>
                <c:pt idx="12332">
                  <c:v>74.991304347799996</c:v>
                </c:pt>
                <c:pt idx="12333">
                  <c:v>74.921739130399999</c:v>
                </c:pt>
                <c:pt idx="12334">
                  <c:v>74.713043478299994</c:v>
                </c:pt>
                <c:pt idx="12335">
                  <c:v>74.591304347800005</c:v>
                </c:pt>
                <c:pt idx="12336">
                  <c:v>74.556521739100006</c:v>
                </c:pt>
                <c:pt idx="12337">
                  <c:v>74.452173912999996</c:v>
                </c:pt>
                <c:pt idx="12338">
                  <c:v>74.295652173899995</c:v>
                </c:pt>
                <c:pt idx="12339">
                  <c:v>74.1565217391</c:v>
                </c:pt>
                <c:pt idx="12340">
                  <c:v>73.721739130399996</c:v>
                </c:pt>
                <c:pt idx="12341">
                  <c:v>73.547826087000004</c:v>
                </c:pt>
                <c:pt idx="12342">
                  <c:v>74.052173913000004</c:v>
                </c:pt>
                <c:pt idx="12343">
                  <c:v>74.017391304300006</c:v>
                </c:pt>
                <c:pt idx="12344">
                  <c:v>73.913043478299997</c:v>
                </c:pt>
                <c:pt idx="12345">
                  <c:v>73.826086956500006</c:v>
                </c:pt>
                <c:pt idx="12346">
                  <c:v>73.826086956500006</c:v>
                </c:pt>
                <c:pt idx="12347">
                  <c:v>73.686956521699997</c:v>
                </c:pt>
                <c:pt idx="12348">
                  <c:v>73.721739130399996</c:v>
                </c:pt>
                <c:pt idx="12349">
                  <c:v>73.495652173899998</c:v>
                </c:pt>
                <c:pt idx="12350">
                  <c:v>73.2695652174</c:v>
                </c:pt>
                <c:pt idx="12351">
                  <c:v>73.2</c:v>
                </c:pt>
                <c:pt idx="12352">
                  <c:v>72.991304347799996</c:v>
                </c:pt>
                <c:pt idx="12353">
                  <c:v>73.026086956499995</c:v>
                </c:pt>
                <c:pt idx="12354">
                  <c:v>72.973913043500005</c:v>
                </c:pt>
                <c:pt idx="12355">
                  <c:v>72.765217391299998</c:v>
                </c:pt>
                <c:pt idx="12356">
                  <c:v>72.7304347826</c:v>
                </c:pt>
                <c:pt idx="12357">
                  <c:v>72.8</c:v>
                </c:pt>
                <c:pt idx="12358">
                  <c:v>72.695652173900001</c:v>
                </c:pt>
                <c:pt idx="12359">
                  <c:v>72.608695652199998</c:v>
                </c:pt>
                <c:pt idx="12360">
                  <c:v>72.660869565200002</c:v>
                </c:pt>
                <c:pt idx="12361">
                  <c:v>72.626086956500004</c:v>
                </c:pt>
                <c:pt idx="12362">
                  <c:v>72.643478260899997</c:v>
                </c:pt>
                <c:pt idx="12363">
                  <c:v>72.452173912999996</c:v>
                </c:pt>
                <c:pt idx="12364">
                  <c:v>72.208695652200007</c:v>
                </c:pt>
                <c:pt idx="12365">
                  <c:v>72.208695652200007</c:v>
                </c:pt>
                <c:pt idx="12366">
                  <c:v>72.243478260900005</c:v>
                </c:pt>
                <c:pt idx="12367">
                  <c:v>72.3826086957</c:v>
                </c:pt>
                <c:pt idx="12368">
                  <c:v>72.278260869600004</c:v>
                </c:pt>
                <c:pt idx="12369">
                  <c:v>72.278260869600004</c:v>
                </c:pt>
                <c:pt idx="12370">
                  <c:v>72.260869565199997</c:v>
                </c:pt>
                <c:pt idx="12371">
                  <c:v>72.278260869600004</c:v>
                </c:pt>
                <c:pt idx="12372">
                  <c:v>72.226086956499998</c:v>
                </c:pt>
                <c:pt idx="12373">
                  <c:v>72.191304347799999</c:v>
                </c:pt>
                <c:pt idx="12374">
                  <c:v>72.139130434799995</c:v>
                </c:pt>
                <c:pt idx="12375">
                  <c:v>72.086956521700003</c:v>
                </c:pt>
                <c:pt idx="12376">
                  <c:v>71.982608695699994</c:v>
                </c:pt>
                <c:pt idx="12377">
                  <c:v>71.982608695699994</c:v>
                </c:pt>
                <c:pt idx="12378">
                  <c:v>72</c:v>
                </c:pt>
                <c:pt idx="12379">
                  <c:v>72</c:v>
                </c:pt>
                <c:pt idx="12380">
                  <c:v>71.860869565200005</c:v>
                </c:pt>
                <c:pt idx="12381">
                  <c:v>71.791304347799993</c:v>
                </c:pt>
                <c:pt idx="12382">
                  <c:v>71.808695652200001</c:v>
                </c:pt>
                <c:pt idx="12383">
                  <c:v>71.773913043500002</c:v>
                </c:pt>
                <c:pt idx="12384">
                  <c:v>71.826086956500006</c:v>
                </c:pt>
                <c:pt idx="12385">
                  <c:v>71.826086956500006</c:v>
                </c:pt>
                <c:pt idx="12386">
                  <c:v>71.860869565200005</c:v>
                </c:pt>
                <c:pt idx="12387">
                  <c:v>71.808695652200001</c:v>
                </c:pt>
                <c:pt idx="12388">
                  <c:v>71.791304347799993</c:v>
                </c:pt>
                <c:pt idx="12389">
                  <c:v>71.8434782609</c:v>
                </c:pt>
                <c:pt idx="12390">
                  <c:v>71.8434782609</c:v>
                </c:pt>
                <c:pt idx="12391">
                  <c:v>71.808695652200001</c:v>
                </c:pt>
                <c:pt idx="12392">
                  <c:v>71.895652173900004</c:v>
                </c:pt>
                <c:pt idx="12393">
                  <c:v>72.034782608699999</c:v>
                </c:pt>
                <c:pt idx="12394">
                  <c:v>71.982608695699994</c:v>
                </c:pt>
                <c:pt idx="12395">
                  <c:v>72</c:v>
                </c:pt>
                <c:pt idx="12396">
                  <c:v>71.982608695699994</c:v>
                </c:pt>
                <c:pt idx="12397">
                  <c:v>71.878260869599998</c:v>
                </c:pt>
                <c:pt idx="12398">
                  <c:v>71.8434782609</c:v>
                </c:pt>
                <c:pt idx="12399">
                  <c:v>71.565217391299996</c:v>
                </c:pt>
                <c:pt idx="12400">
                  <c:v>71.739130434800003</c:v>
                </c:pt>
                <c:pt idx="12401">
                  <c:v>71.356521739100003</c:v>
                </c:pt>
                <c:pt idx="12402">
                  <c:v>71.234782608700002</c:v>
                </c:pt>
                <c:pt idx="12403">
                  <c:v>71.478260869600007</c:v>
                </c:pt>
                <c:pt idx="12404">
                  <c:v>71.460869565199999</c:v>
                </c:pt>
                <c:pt idx="12405">
                  <c:v>71.582608695700003</c:v>
                </c:pt>
                <c:pt idx="12406">
                  <c:v>71.565217391299996</c:v>
                </c:pt>
                <c:pt idx="12407">
                  <c:v>71.495652173899998</c:v>
                </c:pt>
                <c:pt idx="12408">
                  <c:v>71.547826087000004</c:v>
                </c:pt>
                <c:pt idx="12409">
                  <c:v>71.565217391299996</c:v>
                </c:pt>
                <c:pt idx="12410">
                  <c:v>71.426086956500001</c:v>
                </c:pt>
                <c:pt idx="12411">
                  <c:v>71.391304347800002</c:v>
                </c:pt>
                <c:pt idx="12412">
                  <c:v>71.2</c:v>
                </c:pt>
                <c:pt idx="12413">
                  <c:v>71.304347826099999</c:v>
                </c:pt>
                <c:pt idx="12414">
                  <c:v>71.356521739100003</c:v>
                </c:pt>
                <c:pt idx="12415">
                  <c:v>71.339130434799998</c:v>
                </c:pt>
                <c:pt idx="12416">
                  <c:v>71.373913043499996</c:v>
                </c:pt>
                <c:pt idx="12417">
                  <c:v>71.339130434799998</c:v>
                </c:pt>
                <c:pt idx="12418">
                  <c:v>71.426086956500001</c:v>
                </c:pt>
                <c:pt idx="12419">
                  <c:v>71.530434782599997</c:v>
                </c:pt>
                <c:pt idx="12420">
                  <c:v>71.426086956500001</c:v>
                </c:pt>
                <c:pt idx="12421">
                  <c:v>71.286956521700006</c:v>
                </c:pt>
                <c:pt idx="12422">
                  <c:v>71.217391304299994</c:v>
                </c:pt>
                <c:pt idx="12423">
                  <c:v>71.060869565199994</c:v>
                </c:pt>
                <c:pt idx="12424">
                  <c:v>71.217391304299994</c:v>
                </c:pt>
                <c:pt idx="12425">
                  <c:v>71.130434782600005</c:v>
                </c:pt>
                <c:pt idx="12426">
                  <c:v>71.182608695699997</c:v>
                </c:pt>
                <c:pt idx="12427">
                  <c:v>71.217391304299994</c:v>
                </c:pt>
                <c:pt idx="12428">
                  <c:v>71.1130434783</c:v>
                </c:pt>
                <c:pt idx="12429">
                  <c:v>71.078260869600001</c:v>
                </c:pt>
                <c:pt idx="12430">
                  <c:v>71.130434782600005</c:v>
                </c:pt>
                <c:pt idx="12431">
                  <c:v>71.095652173900007</c:v>
                </c:pt>
                <c:pt idx="12432">
                  <c:v>71.2695652174</c:v>
                </c:pt>
                <c:pt idx="12433">
                  <c:v>71.373913043499996</c:v>
                </c:pt>
                <c:pt idx="12434">
                  <c:v>71.339130434799998</c:v>
                </c:pt>
                <c:pt idx="12435">
                  <c:v>71.2695652174</c:v>
                </c:pt>
                <c:pt idx="12436">
                  <c:v>71.2695652174</c:v>
                </c:pt>
                <c:pt idx="12437">
                  <c:v>71.304347826099999</c:v>
                </c:pt>
                <c:pt idx="12438">
                  <c:v>71.286956521700006</c:v>
                </c:pt>
                <c:pt idx="12439">
                  <c:v>71.182608695699997</c:v>
                </c:pt>
                <c:pt idx="12440">
                  <c:v>71.286956521700006</c:v>
                </c:pt>
                <c:pt idx="12441">
                  <c:v>71.217391304299994</c:v>
                </c:pt>
                <c:pt idx="12442">
                  <c:v>71.165217391300004</c:v>
                </c:pt>
                <c:pt idx="12443">
                  <c:v>71.043478260900002</c:v>
                </c:pt>
                <c:pt idx="12444">
                  <c:v>71.060869565199994</c:v>
                </c:pt>
                <c:pt idx="12445">
                  <c:v>71.060869565199994</c:v>
                </c:pt>
                <c:pt idx="12446">
                  <c:v>70.921739130399999</c:v>
                </c:pt>
                <c:pt idx="12447">
                  <c:v>70.991304347799996</c:v>
                </c:pt>
                <c:pt idx="12448">
                  <c:v>71.008695652200004</c:v>
                </c:pt>
                <c:pt idx="12449">
                  <c:v>70.956521739099998</c:v>
                </c:pt>
                <c:pt idx="12450">
                  <c:v>70.973913043500005</c:v>
                </c:pt>
                <c:pt idx="12451">
                  <c:v>70.956521739099998</c:v>
                </c:pt>
                <c:pt idx="12452">
                  <c:v>70.817391304300003</c:v>
                </c:pt>
                <c:pt idx="12453">
                  <c:v>70.747826087000007</c:v>
                </c:pt>
                <c:pt idx="12454">
                  <c:v>69.356521739100003</c:v>
                </c:pt>
                <c:pt idx="12455">
                  <c:v>70.1565217391</c:v>
                </c:pt>
                <c:pt idx="12456">
                  <c:v>71.2</c:v>
                </c:pt>
                <c:pt idx="12457">
                  <c:v>71.286956521700006</c:v>
                </c:pt>
                <c:pt idx="12458">
                  <c:v>71.286956521700006</c:v>
                </c:pt>
                <c:pt idx="12459">
                  <c:v>71.356521739100003</c:v>
                </c:pt>
                <c:pt idx="12460">
                  <c:v>71.356521739100003</c:v>
                </c:pt>
                <c:pt idx="12461">
                  <c:v>71.2695652174</c:v>
                </c:pt>
                <c:pt idx="12462">
                  <c:v>71.373913043499996</c:v>
                </c:pt>
                <c:pt idx="12463">
                  <c:v>71.356521739100003</c:v>
                </c:pt>
                <c:pt idx="12464">
                  <c:v>71.2</c:v>
                </c:pt>
                <c:pt idx="12465">
                  <c:v>71.217391304299994</c:v>
                </c:pt>
                <c:pt idx="12466">
                  <c:v>71.321739130400005</c:v>
                </c:pt>
                <c:pt idx="12467">
                  <c:v>71.478260869600007</c:v>
                </c:pt>
                <c:pt idx="12468">
                  <c:v>71.1130434783</c:v>
                </c:pt>
                <c:pt idx="12469">
                  <c:v>70.817391304300003</c:v>
                </c:pt>
                <c:pt idx="12470">
                  <c:v>71.165217391300004</c:v>
                </c:pt>
                <c:pt idx="12471">
                  <c:v>71.234782608700002</c:v>
                </c:pt>
                <c:pt idx="12472">
                  <c:v>71.2695652174</c:v>
                </c:pt>
                <c:pt idx="12473">
                  <c:v>71.373913043499996</c:v>
                </c:pt>
                <c:pt idx="12474">
                  <c:v>71.286956521700006</c:v>
                </c:pt>
                <c:pt idx="12475">
                  <c:v>71.182608695699997</c:v>
                </c:pt>
                <c:pt idx="12476">
                  <c:v>71.252173912999993</c:v>
                </c:pt>
                <c:pt idx="12477">
                  <c:v>71.234782608700002</c:v>
                </c:pt>
                <c:pt idx="12478">
                  <c:v>71.339130434799998</c:v>
                </c:pt>
                <c:pt idx="12479">
                  <c:v>71.321739130400005</c:v>
                </c:pt>
                <c:pt idx="12480">
                  <c:v>71.286956521700006</c:v>
                </c:pt>
                <c:pt idx="12481">
                  <c:v>71.321739130400005</c:v>
                </c:pt>
                <c:pt idx="12482">
                  <c:v>71.182608695699997</c:v>
                </c:pt>
                <c:pt idx="12483">
                  <c:v>71.304347826099999</c:v>
                </c:pt>
                <c:pt idx="12484">
                  <c:v>71.408695652199995</c:v>
                </c:pt>
                <c:pt idx="12485">
                  <c:v>71.373913043499996</c:v>
                </c:pt>
                <c:pt idx="12486">
                  <c:v>71.339130434799998</c:v>
                </c:pt>
                <c:pt idx="12487">
                  <c:v>71.286956521700006</c:v>
                </c:pt>
                <c:pt idx="12488">
                  <c:v>71.182608695699997</c:v>
                </c:pt>
                <c:pt idx="12489">
                  <c:v>70.973913043500005</c:v>
                </c:pt>
                <c:pt idx="12490">
                  <c:v>69.913043478299997</c:v>
                </c:pt>
                <c:pt idx="12491">
                  <c:v>71.095652173900007</c:v>
                </c:pt>
                <c:pt idx="12492">
                  <c:v>71.2</c:v>
                </c:pt>
                <c:pt idx="12493">
                  <c:v>71.1130434783</c:v>
                </c:pt>
                <c:pt idx="12494">
                  <c:v>71.130434782600005</c:v>
                </c:pt>
                <c:pt idx="12495">
                  <c:v>71.165217391300004</c:v>
                </c:pt>
                <c:pt idx="12496">
                  <c:v>71.234782608700002</c:v>
                </c:pt>
                <c:pt idx="12497">
                  <c:v>71.321739130400005</c:v>
                </c:pt>
                <c:pt idx="12498">
                  <c:v>71.095652173900007</c:v>
                </c:pt>
                <c:pt idx="12499">
                  <c:v>70.991304347799996</c:v>
                </c:pt>
                <c:pt idx="12500">
                  <c:v>71.182608695699997</c:v>
                </c:pt>
                <c:pt idx="12501">
                  <c:v>71.339130434799998</c:v>
                </c:pt>
                <c:pt idx="12502">
                  <c:v>71.339130434799998</c:v>
                </c:pt>
                <c:pt idx="12503">
                  <c:v>71.217391304299994</c:v>
                </c:pt>
                <c:pt idx="12504">
                  <c:v>71.217391304299994</c:v>
                </c:pt>
                <c:pt idx="12505">
                  <c:v>71.304347826099999</c:v>
                </c:pt>
                <c:pt idx="12506">
                  <c:v>71.234782608700002</c:v>
                </c:pt>
                <c:pt idx="12507">
                  <c:v>71.286956521700006</c:v>
                </c:pt>
                <c:pt idx="12508">
                  <c:v>71.321739130400005</c:v>
                </c:pt>
                <c:pt idx="12509">
                  <c:v>71.234782608700002</c:v>
                </c:pt>
                <c:pt idx="12510">
                  <c:v>71.304347826099999</c:v>
                </c:pt>
                <c:pt idx="12511">
                  <c:v>70.8</c:v>
                </c:pt>
                <c:pt idx="12512">
                  <c:v>70.086956521700003</c:v>
                </c:pt>
                <c:pt idx="12513">
                  <c:v>71.095652173900007</c:v>
                </c:pt>
                <c:pt idx="12514">
                  <c:v>71.217391304299994</c:v>
                </c:pt>
                <c:pt idx="12515">
                  <c:v>71.234782608700002</c:v>
                </c:pt>
                <c:pt idx="12516">
                  <c:v>71.286956521700006</c:v>
                </c:pt>
                <c:pt idx="12517">
                  <c:v>71.339130434799998</c:v>
                </c:pt>
                <c:pt idx="12518">
                  <c:v>71.321739130400005</c:v>
                </c:pt>
                <c:pt idx="12519">
                  <c:v>71.182608695699997</c:v>
                </c:pt>
                <c:pt idx="12520">
                  <c:v>71.147826086999999</c:v>
                </c:pt>
                <c:pt idx="12521">
                  <c:v>71.095652173900007</c:v>
                </c:pt>
                <c:pt idx="12522">
                  <c:v>71.078260869600001</c:v>
                </c:pt>
                <c:pt idx="12523">
                  <c:v>71.2</c:v>
                </c:pt>
                <c:pt idx="12524">
                  <c:v>71.182608695699997</c:v>
                </c:pt>
                <c:pt idx="12525">
                  <c:v>71.234782608700002</c:v>
                </c:pt>
                <c:pt idx="12526">
                  <c:v>71.252173912999993</c:v>
                </c:pt>
                <c:pt idx="12527">
                  <c:v>71.130434782600005</c:v>
                </c:pt>
                <c:pt idx="12528">
                  <c:v>71.2</c:v>
                </c:pt>
                <c:pt idx="12529">
                  <c:v>71.234782608700002</c:v>
                </c:pt>
                <c:pt idx="12530">
                  <c:v>71.304347826099999</c:v>
                </c:pt>
                <c:pt idx="12531">
                  <c:v>71.321739130400005</c:v>
                </c:pt>
                <c:pt idx="12532">
                  <c:v>71.286956521700006</c:v>
                </c:pt>
                <c:pt idx="12533">
                  <c:v>71.252173912999993</c:v>
                </c:pt>
                <c:pt idx="12534">
                  <c:v>71.286956521700006</c:v>
                </c:pt>
                <c:pt idx="12535">
                  <c:v>71.286956521700006</c:v>
                </c:pt>
                <c:pt idx="12536">
                  <c:v>71.304347826099999</c:v>
                </c:pt>
                <c:pt idx="12537">
                  <c:v>71.339130434799998</c:v>
                </c:pt>
                <c:pt idx="12538">
                  <c:v>71.373913043499996</c:v>
                </c:pt>
                <c:pt idx="12539">
                  <c:v>71.147826086999999</c:v>
                </c:pt>
                <c:pt idx="12540">
                  <c:v>70.521739130399993</c:v>
                </c:pt>
                <c:pt idx="12541">
                  <c:v>71.095652173900007</c:v>
                </c:pt>
                <c:pt idx="12542">
                  <c:v>71.1130434783</c:v>
                </c:pt>
                <c:pt idx="12543">
                  <c:v>71.2</c:v>
                </c:pt>
                <c:pt idx="12544">
                  <c:v>71.217391304299994</c:v>
                </c:pt>
                <c:pt idx="12545">
                  <c:v>71.217391304299994</c:v>
                </c:pt>
                <c:pt idx="12546">
                  <c:v>71.234782608700002</c:v>
                </c:pt>
                <c:pt idx="12547">
                  <c:v>71.130434782600005</c:v>
                </c:pt>
                <c:pt idx="12548">
                  <c:v>71.043478260900002</c:v>
                </c:pt>
                <c:pt idx="12549">
                  <c:v>71.217391304299994</c:v>
                </c:pt>
                <c:pt idx="12550">
                  <c:v>71.217391304299994</c:v>
                </c:pt>
                <c:pt idx="12551">
                  <c:v>71.2</c:v>
                </c:pt>
                <c:pt idx="12552">
                  <c:v>71.182608695699997</c:v>
                </c:pt>
                <c:pt idx="12553">
                  <c:v>71.2695652174</c:v>
                </c:pt>
                <c:pt idx="12554">
                  <c:v>71.2</c:v>
                </c:pt>
                <c:pt idx="12555">
                  <c:v>71.2</c:v>
                </c:pt>
                <c:pt idx="12556">
                  <c:v>71.130434782600005</c:v>
                </c:pt>
                <c:pt idx="12557">
                  <c:v>71.130434782600005</c:v>
                </c:pt>
                <c:pt idx="12558">
                  <c:v>71.147826086999999</c:v>
                </c:pt>
                <c:pt idx="12559">
                  <c:v>71.2</c:v>
                </c:pt>
                <c:pt idx="12560">
                  <c:v>71.321739130400005</c:v>
                </c:pt>
                <c:pt idx="12561">
                  <c:v>71.356521739100003</c:v>
                </c:pt>
                <c:pt idx="12562">
                  <c:v>71.2695652174</c:v>
                </c:pt>
                <c:pt idx="12563">
                  <c:v>71.408695652199995</c:v>
                </c:pt>
                <c:pt idx="12564">
                  <c:v>71.321739130400005</c:v>
                </c:pt>
                <c:pt idx="12565">
                  <c:v>71.321739130400005</c:v>
                </c:pt>
                <c:pt idx="12566">
                  <c:v>71.286956521700006</c:v>
                </c:pt>
                <c:pt idx="12567">
                  <c:v>71.373913043499996</c:v>
                </c:pt>
                <c:pt idx="12568">
                  <c:v>71.356521739100003</c:v>
                </c:pt>
                <c:pt idx="12569">
                  <c:v>71.2695652174</c:v>
                </c:pt>
                <c:pt idx="12570">
                  <c:v>71.147826086999999</c:v>
                </c:pt>
                <c:pt idx="12571">
                  <c:v>71.060869565199994</c:v>
                </c:pt>
                <c:pt idx="12572">
                  <c:v>71.1130434783</c:v>
                </c:pt>
                <c:pt idx="12573">
                  <c:v>71.165217391300004</c:v>
                </c:pt>
                <c:pt idx="12574">
                  <c:v>71.147826086999999</c:v>
                </c:pt>
                <c:pt idx="12575">
                  <c:v>71.1130434783</c:v>
                </c:pt>
                <c:pt idx="12576">
                  <c:v>71.217391304299994</c:v>
                </c:pt>
                <c:pt idx="12577">
                  <c:v>71.182608695699997</c:v>
                </c:pt>
                <c:pt idx="12578">
                  <c:v>71.2695652174</c:v>
                </c:pt>
                <c:pt idx="12579">
                  <c:v>71.182608695699997</c:v>
                </c:pt>
                <c:pt idx="12580">
                  <c:v>71.252173912999993</c:v>
                </c:pt>
                <c:pt idx="12581">
                  <c:v>71.2</c:v>
                </c:pt>
                <c:pt idx="12582">
                  <c:v>71.339130434799998</c:v>
                </c:pt>
                <c:pt idx="12583">
                  <c:v>71.304347826099999</c:v>
                </c:pt>
                <c:pt idx="12584">
                  <c:v>71.356521739100003</c:v>
                </c:pt>
                <c:pt idx="12585">
                  <c:v>71.339130434799998</c:v>
                </c:pt>
                <c:pt idx="12586">
                  <c:v>71.339130434799998</c:v>
                </c:pt>
                <c:pt idx="12587">
                  <c:v>71.391304347800002</c:v>
                </c:pt>
                <c:pt idx="12588">
                  <c:v>71.286956521700006</c:v>
                </c:pt>
                <c:pt idx="12589">
                  <c:v>71.373913043499996</c:v>
                </c:pt>
                <c:pt idx="12590">
                  <c:v>71.408695652199995</c:v>
                </c:pt>
                <c:pt idx="12591">
                  <c:v>71.356521739100003</c:v>
                </c:pt>
                <c:pt idx="12592">
                  <c:v>71.321739130400005</c:v>
                </c:pt>
                <c:pt idx="12593">
                  <c:v>71.304347826099999</c:v>
                </c:pt>
                <c:pt idx="12594">
                  <c:v>71.2</c:v>
                </c:pt>
                <c:pt idx="12595">
                  <c:v>71.130434782600005</c:v>
                </c:pt>
                <c:pt idx="12596">
                  <c:v>71.252173912999993</c:v>
                </c:pt>
                <c:pt idx="12597">
                  <c:v>71.2</c:v>
                </c:pt>
                <c:pt idx="12598">
                  <c:v>71.217391304299994</c:v>
                </c:pt>
                <c:pt idx="12599">
                  <c:v>71.147826086999999</c:v>
                </c:pt>
                <c:pt idx="12600">
                  <c:v>71.147826086999999</c:v>
                </c:pt>
                <c:pt idx="12601">
                  <c:v>71.286956521700006</c:v>
                </c:pt>
                <c:pt idx="12602">
                  <c:v>71.217391304299994</c:v>
                </c:pt>
                <c:pt idx="12603">
                  <c:v>71.130434782600005</c:v>
                </c:pt>
                <c:pt idx="12604">
                  <c:v>71.147826086999999</c:v>
                </c:pt>
                <c:pt idx="12605">
                  <c:v>71.2</c:v>
                </c:pt>
                <c:pt idx="12606">
                  <c:v>71.339130434799998</c:v>
                </c:pt>
                <c:pt idx="12607">
                  <c:v>71.408695652199995</c:v>
                </c:pt>
                <c:pt idx="12608">
                  <c:v>71.373913043499996</c:v>
                </c:pt>
                <c:pt idx="12609">
                  <c:v>71.408695652199995</c:v>
                </c:pt>
                <c:pt idx="12610">
                  <c:v>71.373913043499996</c:v>
                </c:pt>
                <c:pt idx="12611">
                  <c:v>71.234782608700002</c:v>
                </c:pt>
                <c:pt idx="12612">
                  <c:v>71.165217391300004</c:v>
                </c:pt>
                <c:pt idx="12613">
                  <c:v>71.252173912999993</c:v>
                </c:pt>
                <c:pt idx="12614">
                  <c:v>71.234782608700002</c:v>
                </c:pt>
                <c:pt idx="12615">
                  <c:v>71.356521739100003</c:v>
                </c:pt>
                <c:pt idx="12616">
                  <c:v>71.304347826099999</c:v>
                </c:pt>
                <c:pt idx="12617">
                  <c:v>71.217391304299994</c:v>
                </c:pt>
                <c:pt idx="12618">
                  <c:v>71.165217391300004</c:v>
                </c:pt>
                <c:pt idx="12619">
                  <c:v>71.234782608700002</c:v>
                </c:pt>
                <c:pt idx="12620">
                  <c:v>71.165217391300004</c:v>
                </c:pt>
                <c:pt idx="12621">
                  <c:v>71.217391304299994</c:v>
                </c:pt>
                <c:pt idx="12622">
                  <c:v>71.182608695699997</c:v>
                </c:pt>
                <c:pt idx="12623">
                  <c:v>71.1130434783</c:v>
                </c:pt>
                <c:pt idx="12624">
                  <c:v>71.1130434783</c:v>
                </c:pt>
                <c:pt idx="12625">
                  <c:v>71.234782608700002</c:v>
                </c:pt>
                <c:pt idx="12626">
                  <c:v>71.252173912999993</c:v>
                </c:pt>
                <c:pt idx="12627">
                  <c:v>71.286956521700006</c:v>
                </c:pt>
                <c:pt idx="12628">
                  <c:v>71.182608695699997</c:v>
                </c:pt>
                <c:pt idx="12629">
                  <c:v>71.2</c:v>
                </c:pt>
                <c:pt idx="12630">
                  <c:v>71.286956521700006</c:v>
                </c:pt>
                <c:pt idx="12631">
                  <c:v>71.217391304299994</c:v>
                </c:pt>
                <c:pt idx="12632">
                  <c:v>71.2695652174</c:v>
                </c:pt>
                <c:pt idx="12633">
                  <c:v>71.304347826099999</c:v>
                </c:pt>
                <c:pt idx="12634">
                  <c:v>71.217391304299994</c:v>
                </c:pt>
                <c:pt idx="12635">
                  <c:v>71.286956521700006</c:v>
                </c:pt>
                <c:pt idx="12636">
                  <c:v>71.1130434783</c:v>
                </c:pt>
                <c:pt idx="12637">
                  <c:v>71.147826086999999</c:v>
                </c:pt>
                <c:pt idx="12638">
                  <c:v>71.2</c:v>
                </c:pt>
                <c:pt idx="12639">
                  <c:v>71.182608695699997</c:v>
                </c:pt>
                <c:pt idx="12640">
                  <c:v>71.252173912999993</c:v>
                </c:pt>
                <c:pt idx="12641">
                  <c:v>71.252173912999993</c:v>
                </c:pt>
                <c:pt idx="12642">
                  <c:v>71.391304347800002</c:v>
                </c:pt>
                <c:pt idx="12643">
                  <c:v>71.443478260899994</c:v>
                </c:pt>
                <c:pt idx="12644">
                  <c:v>71.217391304299994</c:v>
                </c:pt>
                <c:pt idx="12645">
                  <c:v>71.2695652174</c:v>
                </c:pt>
                <c:pt idx="12646">
                  <c:v>71.217391304299994</c:v>
                </c:pt>
                <c:pt idx="12647">
                  <c:v>71.2695652174</c:v>
                </c:pt>
                <c:pt idx="12648">
                  <c:v>71.2695652174</c:v>
                </c:pt>
                <c:pt idx="12649">
                  <c:v>71.252173912999993</c:v>
                </c:pt>
                <c:pt idx="12650">
                  <c:v>71.339130434799998</c:v>
                </c:pt>
                <c:pt idx="12651">
                  <c:v>71.321739130400005</c:v>
                </c:pt>
                <c:pt idx="12652">
                  <c:v>71.286956521700006</c:v>
                </c:pt>
                <c:pt idx="12653">
                  <c:v>71.373913043499996</c:v>
                </c:pt>
                <c:pt idx="12654">
                  <c:v>71.339130434799998</c:v>
                </c:pt>
                <c:pt idx="12655">
                  <c:v>71.373913043499996</c:v>
                </c:pt>
                <c:pt idx="12656">
                  <c:v>71.252173912999993</c:v>
                </c:pt>
                <c:pt idx="12657">
                  <c:v>71.234782608700002</c:v>
                </c:pt>
                <c:pt idx="12658">
                  <c:v>71.182608695699997</c:v>
                </c:pt>
                <c:pt idx="12659">
                  <c:v>71.234782608700002</c:v>
                </c:pt>
                <c:pt idx="12660">
                  <c:v>71.2695652174</c:v>
                </c:pt>
                <c:pt idx="12661">
                  <c:v>71.165217391300004</c:v>
                </c:pt>
                <c:pt idx="12662">
                  <c:v>71.2</c:v>
                </c:pt>
                <c:pt idx="12663">
                  <c:v>71.130434782600005</c:v>
                </c:pt>
                <c:pt idx="12664">
                  <c:v>71.078260869600001</c:v>
                </c:pt>
                <c:pt idx="12665">
                  <c:v>71.060869565199994</c:v>
                </c:pt>
                <c:pt idx="12666">
                  <c:v>71.026086956499995</c:v>
                </c:pt>
                <c:pt idx="12667">
                  <c:v>71.043478260900002</c:v>
                </c:pt>
                <c:pt idx="12668">
                  <c:v>71.095652173900007</c:v>
                </c:pt>
                <c:pt idx="12669">
                  <c:v>71.147826086999999</c:v>
                </c:pt>
                <c:pt idx="12670">
                  <c:v>71.217391304299994</c:v>
                </c:pt>
                <c:pt idx="12671">
                  <c:v>71.217391304299994</c:v>
                </c:pt>
                <c:pt idx="12672">
                  <c:v>71.165217391300004</c:v>
                </c:pt>
                <c:pt idx="12673">
                  <c:v>71.130434782600005</c:v>
                </c:pt>
                <c:pt idx="12674">
                  <c:v>71.252173912999993</c:v>
                </c:pt>
                <c:pt idx="12675">
                  <c:v>71.095652173900007</c:v>
                </c:pt>
                <c:pt idx="12676">
                  <c:v>71.1130434783</c:v>
                </c:pt>
                <c:pt idx="12677">
                  <c:v>71.130434782600005</c:v>
                </c:pt>
                <c:pt idx="12678">
                  <c:v>71.234782608700002</c:v>
                </c:pt>
                <c:pt idx="12679">
                  <c:v>71.1130434783</c:v>
                </c:pt>
                <c:pt idx="12680">
                  <c:v>71.008695652200004</c:v>
                </c:pt>
                <c:pt idx="12681">
                  <c:v>71.130434782600005</c:v>
                </c:pt>
                <c:pt idx="12682">
                  <c:v>71.182608695699997</c:v>
                </c:pt>
                <c:pt idx="12683">
                  <c:v>71.286956521700006</c:v>
                </c:pt>
                <c:pt idx="12684">
                  <c:v>71.2</c:v>
                </c:pt>
                <c:pt idx="12685">
                  <c:v>71.182608695699997</c:v>
                </c:pt>
                <c:pt idx="12686">
                  <c:v>71.234782608700002</c:v>
                </c:pt>
                <c:pt idx="12687">
                  <c:v>71.2695652174</c:v>
                </c:pt>
                <c:pt idx="12688">
                  <c:v>71.165217391300004</c:v>
                </c:pt>
                <c:pt idx="12689">
                  <c:v>71.252173912999993</c:v>
                </c:pt>
                <c:pt idx="12690">
                  <c:v>71.2</c:v>
                </c:pt>
                <c:pt idx="12691">
                  <c:v>71.2</c:v>
                </c:pt>
                <c:pt idx="12692">
                  <c:v>71.130434782600005</c:v>
                </c:pt>
                <c:pt idx="12693">
                  <c:v>71.1130434783</c:v>
                </c:pt>
                <c:pt idx="12694">
                  <c:v>71.060869565199994</c:v>
                </c:pt>
                <c:pt idx="12695">
                  <c:v>71.026086956499995</c:v>
                </c:pt>
                <c:pt idx="12696">
                  <c:v>71.060869565199994</c:v>
                </c:pt>
                <c:pt idx="12697">
                  <c:v>71.095652173900007</c:v>
                </c:pt>
                <c:pt idx="12698">
                  <c:v>71.078260869600001</c:v>
                </c:pt>
                <c:pt idx="12699">
                  <c:v>70.991304347799996</c:v>
                </c:pt>
                <c:pt idx="12700">
                  <c:v>70.991304347799996</c:v>
                </c:pt>
                <c:pt idx="12701">
                  <c:v>71.008695652200004</c:v>
                </c:pt>
                <c:pt idx="12702">
                  <c:v>70.921739130399999</c:v>
                </c:pt>
                <c:pt idx="12703">
                  <c:v>70.973913043500005</c:v>
                </c:pt>
                <c:pt idx="12704">
                  <c:v>71.060869565199994</c:v>
                </c:pt>
                <c:pt idx="12705">
                  <c:v>71.060869565199994</c:v>
                </c:pt>
                <c:pt idx="12706">
                  <c:v>71.026086956499995</c:v>
                </c:pt>
                <c:pt idx="12707">
                  <c:v>71.1130434783</c:v>
                </c:pt>
                <c:pt idx="12708">
                  <c:v>71.060869565199994</c:v>
                </c:pt>
                <c:pt idx="12709">
                  <c:v>71.043478260900002</c:v>
                </c:pt>
                <c:pt idx="12710">
                  <c:v>70.956521739099998</c:v>
                </c:pt>
                <c:pt idx="12711">
                  <c:v>70.991304347799996</c:v>
                </c:pt>
                <c:pt idx="12712">
                  <c:v>71.130434782600005</c:v>
                </c:pt>
                <c:pt idx="12713">
                  <c:v>71.130434782600005</c:v>
                </c:pt>
                <c:pt idx="12714">
                  <c:v>71.1130434783</c:v>
                </c:pt>
                <c:pt idx="12715">
                  <c:v>71.130434782600005</c:v>
                </c:pt>
                <c:pt idx="12716">
                  <c:v>71.147826086999999</c:v>
                </c:pt>
                <c:pt idx="12717">
                  <c:v>71.1130434783</c:v>
                </c:pt>
                <c:pt idx="12718">
                  <c:v>71.1130434783</c:v>
                </c:pt>
                <c:pt idx="12719">
                  <c:v>71.008695652200004</c:v>
                </c:pt>
                <c:pt idx="12720">
                  <c:v>71.130434782600005</c:v>
                </c:pt>
                <c:pt idx="12721">
                  <c:v>71.095652173900007</c:v>
                </c:pt>
                <c:pt idx="12722">
                  <c:v>71.008695652200004</c:v>
                </c:pt>
                <c:pt idx="12723">
                  <c:v>71.060869565199994</c:v>
                </c:pt>
                <c:pt idx="12724">
                  <c:v>71.043478260900002</c:v>
                </c:pt>
                <c:pt idx="12725">
                  <c:v>71.095652173900007</c:v>
                </c:pt>
                <c:pt idx="12726">
                  <c:v>71.165217391300004</c:v>
                </c:pt>
                <c:pt idx="12727">
                  <c:v>71.043478260900002</c:v>
                </c:pt>
                <c:pt idx="12728">
                  <c:v>71.165217391300004</c:v>
                </c:pt>
                <c:pt idx="12729">
                  <c:v>71.026086956499995</c:v>
                </c:pt>
                <c:pt idx="12730">
                  <c:v>71.095652173900007</c:v>
                </c:pt>
                <c:pt idx="12731">
                  <c:v>71.1130434783</c:v>
                </c:pt>
                <c:pt idx="12732">
                  <c:v>71.252173912999993</c:v>
                </c:pt>
                <c:pt idx="12733">
                  <c:v>71.095652173900007</c:v>
                </c:pt>
                <c:pt idx="12734">
                  <c:v>71.095652173900007</c:v>
                </c:pt>
                <c:pt idx="12735">
                  <c:v>70.956521739099998</c:v>
                </c:pt>
                <c:pt idx="12736">
                  <c:v>71.1130434783</c:v>
                </c:pt>
                <c:pt idx="12737">
                  <c:v>71.147826086999999</c:v>
                </c:pt>
                <c:pt idx="12738">
                  <c:v>71.252173912999993</c:v>
                </c:pt>
                <c:pt idx="12739">
                  <c:v>71.356521739100003</c:v>
                </c:pt>
                <c:pt idx="12740">
                  <c:v>71.426086956500001</c:v>
                </c:pt>
                <c:pt idx="12741">
                  <c:v>71.321739130400005</c:v>
                </c:pt>
                <c:pt idx="12742">
                  <c:v>70.973913043500005</c:v>
                </c:pt>
                <c:pt idx="12743">
                  <c:v>70.713043478299994</c:v>
                </c:pt>
                <c:pt idx="12744">
                  <c:v>71.060869565199994</c:v>
                </c:pt>
                <c:pt idx="12745">
                  <c:v>71.147826086999999</c:v>
                </c:pt>
                <c:pt idx="12746">
                  <c:v>71.165217391300004</c:v>
                </c:pt>
                <c:pt idx="12747">
                  <c:v>71.095652173900007</c:v>
                </c:pt>
                <c:pt idx="12748">
                  <c:v>71.252173912999993</c:v>
                </c:pt>
                <c:pt idx="12749">
                  <c:v>71.321739130400005</c:v>
                </c:pt>
                <c:pt idx="12750">
                  <c:v>71.234782608700002</c:v>
                </c:pt>
                <c:pt idx="12751">
                  <c:v>71.147826086999999</c:v>
                </c:pt>
                <c:pt idx="12752">
                  <c:v>71.095652173900007</c:v>
                </c:pt>
                <c:pt idx="12753">
                  <c:v>71.095652173900007</c:v>
                </c:pt>
                <c:pt idx="12754">
                  <c:v>71.008695652200004</c:v>
                </c:pt>
                <c:pt idx="12755">
                  <c:v>71.060869565199994</c:v>
                </c:pt>
                <c:pt idx="12756">
                  <c:v>71.060869565199994</c:v>
                </c:pt>
                <c:pt idx="12757">
                  <c:v>70.904347826099993</c:v>
                </c:pt>
                <c:pt idx="12758">
                  <c:v>70.956521739099998</c:v>
                </c:pt>
                <c:pt idx="12759">
                  <c:v>71.008695652200004</c:v>
                </c:pt>
                <c:pt idx="12760">
                  <c:v>71.008695652200004</c:v>
                </c:pt>
                <c:pt idx="12761">
                  <c:v>71.043478260900002</c:v>
                </c:pt>
                <c:pt idx="12762">
                  <c:v>71.182608695699997</c:v>
                </c:pt>
                <c:pt idx="12763">
                  <c:v>71.217391304299994</c:v>
                </c:pt>
                <c:pt idx="12764">
                  <c:v>71.008695652200004</c:v>
                </c:pt>
                <c:pt idx="12765">
                  <c:v>71.095652173900007</c:v>
                </c:pt>
                <c:pt idx="12766">
                  <c:v>70.973913043500005</c:v>
                </c:pt>
                <c:pt idx="12767">
                  <c:v>70.904347826099993</c:v>
                </c:pt>
                <c:pt idx="12768">
                  <c:v>71.026086956499995</c:v>
                </c:pt>
                <c:pt idx="12769">
                  <c:v>71.008695652200004</c:v>
                </c:pt>
                <c:pt idx="12770">
                  <c:v>71.1130434783</c:v>
                </c:pt>
                <c:pt idx="12771">
                  <c:v>71.060869565199994</c:v>
                </c:pt>
                <c:pt idx="12772">
                  <c:v>70.921739130399999</c:v>
                </c:pt>
                <c:pt idx="12773">
                  <c:v>70.939130434800006</c:v>
                </c:pt>
                <c:pt idx="12774">
                  <c:v>71.008695652200004</c:v>
                </c:pt>
                <c:pt idx="12775">
                  <c:v>71.043478260900002</c:v>
                </c:pt>
                <c:pt idx="12776">
                  <c:v>71.008695652200004</c:v>
                </c:pt>
                <c:pt idx="12777">
                  <c:v>71.095652173900007</c:v>
                </c:pt>
                <c:pt idx="12778">
                  <c:v>70.956521739099998</c:v>
                </c:pt>
                <c:pt idx="12779">
                  <c:v>70.939130434800006</c:v>
                </c:pt>
                <c:pt idx="12780">
                  <c:v>70.973913043500005</c:v>
                </c:pt>
                <c:pt idx="12781">
                  <c:v>70.921739130399999</c:v>
                </c:pt>
                <c:pt idx="12782">
                  <c:v>70.956521739099998</c:v>
                </c:pt>
                <c:pt idx="12783">
                  <c:v>71.2</c:v>
                </c:pt>
                <c:pt idx="12784">
                  <c:v>71.1130434783</c:v>
                </c:pt>
                <c:pt idx="12785">
                  <c:v>70.973913043500005</c:v>
                </c:pt>
                <c:pt idx="12786">
                  <c:v>71.026086956499995</c:v>
                </c:pt>
                <c:pt idx="12787">
                  <c:v>71.060869565199994</c:v>
                </c:pt>
                <c:pt idx="12788">
                  <c:v>71.008695652200004</c:v>
                </c:pt>
                <c:pt idx="12789">
                  <c:v>70.921739130399999</c:v>
                </c:pt>
                <c:pt idx="12790">
                  <c:v>70.869565217399995</c:v>
                </c:pt>
                <c:pt idx="12791">
                  <c:v>70.852173913000001</c:v>
                </c:pt>
                <c:pt idx="12792">
                  <c:v>70.921739130399999</c:v>
                </c:pt>
                <c:pt idx="12793">
                  <c:v>71.008695652200004</c:v>
                </c:pt>
                <c:pt idx="12794">
                  <c:v>70.939130434800006</c:v>
                </c:pt>
                <c:pt idx="12795">
                  <c:v>70.8869565217</c:v>
                </c:pt>
                <c:pt idx="12796">
                  <c:v>70.973913043500005</c:v>
                </c:pt>
                <c:pt idx="12797">
                  <c:v>71.043478260900002</c:v>
                </c:pt>
                <c:pt idx="12798">
                  <c:v>70.956521739099998</c:v>
                </c:pt>
                <c:pt idx="12799">
                  <c:v>71.008695652200004</c:v>
                </c:pt>
                <c:pt idx="12800">
                  <c:v>71.060869565199994</c:v>
                </c:pt>
                <c:pt idx="12801">
                  <c:v>71.217391304299994</c:v>
                </c:pt>
                <c:pt idx="12802">
                  <c:v>71.217391304299994</c:v>
                </c:pt>
                <c:pt idx="12803">
                  <c:v>71.234782608700002</c:v>
                </c:pt>
                <c:pt idx="12804">
                  <c:v>71.130434782600005</c:v>
                </c:pt>
                <c:pt idx="12805">
                  <c:v>70.869565217399995</c:v>
                </c:pt>
                <c:pt idx="12806">
                  <c:v>71.095652173900007</c:v>
                </c:pt>
                <c:pt idx="12807">
                  <c:v>71.008695652200004</c:v>
                </c:pt>
                <c:pt idx="12808">
                  <c:v>71.078260869600001</c:v>
                </c:pt>
                <c:pt idx="12809">
                  <c:v>71.008695652200004</c:v>
                </c:pt>
                <c:pt idx="12810">
                  <c:v>70.939130434800006</c:v>
                </c:pt>
                <c:pt idx="12811">
                  <c:v>71.026086956499995</c:v>
                </c:pt>
                <c:pt idx="12812">
                  <c:v>71.060869565199994</c:v>
                </c:pt>
                <c:pt idx="12813">
                  <c:v>71.060869565199994</c:v>
                </c:pt>
                <c:pt idx="12814">
                  <c:v>70.991304347799996</c:v>
                </c:pt>
                <c:pt idx="12815">
                  <c:v>70.852173913000001</c:v>
                </c:pt>
                <c:pt idx="12816">
                  <c:v>70.921739130399999</c:v>
                </c:pt>
                <c:pt idx="12817">
                  <c:v>71.008695652200004</c:v>
                </c:pt>
                <c:pt idx="12818">
                  <c:v>70.973913043500005</c:v>
                </c:pt>
                <c:pt idx="12819">
                  <c:v>71.026086956499995</c:v>
                </c:pt>
                <c:pt idx="12820">
                  <c:v>71.060869565199994</c:v>
                </c:pt>
                <c:pt idx="12821">
                  <c:v>71.060869565199994</c:v>
                </c:pt>
                <c:pt idx="12822">
                  <c:v>71.026086956499995</c:v>
                </c:pt>
                <c:pt idx="12823">
                  <c:v>70.991304347799996</c:v>
                </c:pt>
                <c:pt idx="12824">
                  <c:v>70.939130434800006</c:v>
                </c:pt>
                <c:pt idx="12825">
                  <c:v>71.008695652200004</c:v>
                </c:pt>
                <c:pt idx="12826">
                  <c:v>71.130434782600005</c:v>
                </c:pt>
                <c:pt idx="12827">
                  <c:v>71.043478260900002</c:v>
                </c:pt>
                <c:pt idx="12828">
                  <c:v>71.095652173900007</c:v>
                </c:pt>
                <c:pt idx="12829">
                  <c:v>71.060869565199994</c:v>
                </c:pt>
                <c:pt idx="12830">
                  <c:v>71.043478260900002</c:v>
                </c:pt>
                <c:pt idx="12831">
                  <c:v>71.060869565199994</c:v>
                </c:pt>
                <c:pt idx="12832">
                  <c:v>71.165217391300004</c:v>
                </c:pt>
                <c:pt idx="12833">
                  <c:v>71.147826086999999</c:v>
                </c:pt>
                <c:pt idx="12834">
                  <c:v>71.234782608700002</c:v>
                </c:pt>
                <c:pt idx="12835">
                  <c:v>71.130434782600005</c:v>
                </c:pt>
                <c:pt idx="12836">
                  <c:v>71.060869565199994</c:v>
                </c:pt>
                <c:pt idx="12837">
                  <c:v>71.147826086999999</c:v>
                </c:pt>
                <c:pt idx="12838">
                  <c:v>71.2</c:v>
                </c:pt>
                <c:pt idx="12839">
                  <c:v>71.182608695699997</c:v>
                </c:pt>
                <c:pt idx="12840">
                  <c:v>70.921739130399999</c:v>
                </c:pt>
                <c:pt idx="12841">
                  <c:v>71.026086956499995</c:v>
                </c:pt>
                <c:pt idx="12842">
                  <c:v>71.130434782600005</c:v>
                </c:pt>
                <c:pt idx="12843">
                  <c:v>71.095652173900007</c:v>
                </c:pt>
                <c:pt idx="12844">
                  <c:v>71.043478260900002</c:v>
                </c:pt>
                <c:pt idx="12845">
                  <c:v>70.956521739099998</c:v>
                </c:pt>
                <c:pt idx="12846">
                  <c:v>71.165217391300004</c:v>
                </c:pt>
                <c:pt idx="12847">
                  <c:v>71.095652173900007</c:v>
                </c:pt>
                <c:pt idx="12848">
                  <c:v>71.130434782600005</c:v>
                </c:pt>
                <c:pt idx="12849">
                  <c:v>71.1130434783</c:v>
                </c:pt>
                <c:pt idx="12850">
                  <c:v>71.095652173900007</c:v>
                </c:pt>
                <c:pt idx="12851">
                  <c:v>71.043478260900002</c:v>
                </c:pt>
                <c:pt idx="12852">
                  <c:v>71.095652173900007</c:v>
                </c:pt>
                <c:pt idx="12853">
                  <c:v>71.130434782600005</c:v>
                </c:pt>
                <c:pt idx="12854">
                  <c:v>70.956521739099998</c:v>
                </c:pt>
                <c:pt idx="12855">
                  <c:v>71.078260869600001</c:v>
                </c:pt>
                <c:pt idx="12856">
                  <c:v>71.026086956499995</c:v>
                </c:pt>
                <c:pt idx="12857">
                  <c:v>71.060869565199994</c:v>
                </c:pt>
                <c:pt idx="12858">
                  <c:v>71.130434782600005</c:v>
                </c:pt>
                <c:pt idx="12859">
                  <c:v>71.095652173900007</c:v>
                </c:pt>
                <c:pt idx="12860">
                  <c:v>71.130434782600005</c:v>
                </c:pt>
                <c:pt idx="12861">
                  <c:v>71.095652173900007</c:v>
                </c:pt>
                <c:pt idx="12862">
                  <c:v>71.217391304299994</c:v>
                </c:pt>
                <c:pt idx="12863">
                  <c:v>71.095652173900007</c:v>
                </c:pt>
                <c:pt idx="12864">
                  <c:v>71.078260869600001</c:v>
                </c:pt>
                <c:pt idx="12865">
                  <c:v>71.043478260900002</c:v>
                </c:pt>
                <c:pt idx="12866">
                  <c:v>71.060869565199994</c:v>
                </c:pt>
                <c:pt idx="12867">
                  <c:v>71.1130434783</c:v>
                </c:pt>
                <c:pt idx="12868">
                  <c:v>71.2</c:v>
                </c:pt>
                <c:pt idx="12869">
                  <c:v>71.095652173900007</c:v>
                </c:pt>
                <c:pt idx="12870">
                  <c:v>71.060869565199994</c:v>
                </c:pt>
                <c:pt idx="12871">
                  <c:v>71.008695652200004</c:v>
                </c:pt>
                <c:pt idx="12872">
                  <c:v>71.2</c:v>
                </c:pt>
                <c:pt idx="12873">
                  <c:v>71.2695652174</c:v>
                </c:pt>
                <c:pt idx="12874">
                  <c:v>71.217391304299994</c:v>
                </c:pt>
                <c:pt idx="12875">
                  <c:v>71.217391304299994</c:v>
                </c:pt>
                <c:pt idx="12876">
                  <c:v>71.2</c:v>
                </c:pt>
                <c:pt idx="12877">
                  <c:v>71.147826086999999</c:v>
                </c:pt>
                <c:pt idx="12878">
                  <c:v>71.252173912999993</c:v>
                </c:pt>
                <c:pt idx="12879">
                  <c:v>71.234782608700002</c:v>
                </c:pt>
                <c:pt idx="12880">
                  <c:v>71.147826086999999</c:v>
                </c:pt>
                <c:pt idx="12881">
                  <c:v>71.182608695699997</c:v>
                </c:pt>
                <c:pt idx="12882">
                  <c:v>71.182608695699997</c:v>
                </c:pt>
                <c:pt idx="12883">
                  <c:v>71.2695652174</c:v>
                </c:pt>
                <c:pt idx="12884">
                  <c:v>71.304347826099999</c:v>
                </c:pt>
                <c:pt idx="12885">
                  <c:v>71.252173912999993</c:v>
                </c:pt>
                <c:pt idx="12886">
                  <c:v>71.2695652174</c:v>
                </c:pt>
                <c:pt idx="12887">
                  <c:v>71.252173912999993</c:v>
                </c:pt>
                <c:pt idx="12888">
                  <c:v>71.217391304299994</c:v>
                </c:pt>
                <c:pt idx="12889">
                  <c:v>71.2695652174</c:v>
                </c:pt>
                <c:pt idx="12890">
                  <c:v>71.165217391300004</c:v>
                </c:pt>
                <c:pt idx="12891">
                  <c:v>71.286956521700006</c:v>
                </c:pt>
                <c:pt idx="12892">
                  <c:v>71.252173912999993</c:v>
                </c:pt>
                <c:pt idx="12893">
                  <c:v>71.147826086999999</c:v>
                </c:pt>
                <c:pt idx="12894">
                  <c:v>71.060869565199994</c:v>
                </c:pt>
                <c:pt idx="12895">
                  <c:v>71.234782608700002</c:v>
                </c:pt>
                <c:pt idx="12896">
                  <c:v>71.1130434783</c:v>
                </c:pt>
                <c:pt idx="12897">
                  <c:v>71.321739130400005</c:v>
                </c:pt>
                <c:pt idx="12898">
                  <c:v>71.391304347800002</c:v>
                </c:pt>
                <c:pt idx="12899">
                  <c:v>71.304347826099999</c:v>
                </c:pt>
                <c:pt idx="12900">
                  <c:v>71.356521739100003</c:v>
                </c:pt>
                <c:pt idx="12901">
                  <c:v>71.373913043499996</c:v>
                </c:pt>
                <c:pt idx="12902">
                  <c:v>71.286956521700006</c:v>
                </c:pt>
                <c:pt idx="12903">
                  <c:v>71.321739130400005</c:v>
                </c:pt>
                <c:pt idx="12904">
                  <c:v>71.2</c:v>
                </c:pt>
                <c:pt idx="12905">
                  <c:v>71.147826086999999</c:v>
                </c:pt>
                <c:pt idx="12906">
                  <c:v>71.2695652174</c:v>
                </c:pt>
                <c:pt idx="12907">
                  <c:v>71.252173912999993</c:v>
                </c:pt>
                <c:pt idx="12908">
                  <c:v>71.182608695699997</c:v>
                </c:pt>
                <c:pt idx="12909">
                  <c:v>71.182608695699997</c:v>
                </c:pt>
                <c:pt idx="12910">
                  <c:v>71.2695652174</c:v>
                </c:pt>
                <c:pt idx="12911">
                  <c:v>71.234782608700002</c:v>
                </c:pt>
                <c:pt idx="12912">
                  <c:v>71.356521739100003</c:v>
                </c:pt>
                <c:pt idx="12913">
                  <c:v>71.130434782600005</c:v>
                </c:pt>
                <c:pt idx="12914">
                  <c:v>71.182608695699997</c:v>
                </c:pt>
                <c:pt idx="12915">
                  <c:v>71.217391304299994</c:v>
                </c:pt>
                <c:pt idx="12916">
                  <c:v>71.217391304299994</c:v>
                </c:pt>
                <c:pt idx="12917">
                  <c:v>71.2</c:v>
                </c:pt>
                <c:pt idx="12918">
                  <c:v>71.234782608700002</c:v>
                </c:pt>
                <c:pt idx="12919">
                  <c:v>71.217391304299994</c:v>
                </c:pt>
                <c:pt idx="12920">
                  <c:v>71.147826086999999</c:v>
                </c:pt>
                <c:pt idx="12921">
                  <c:v>71.286956521700006</c:v>
                </c:pt>
                <c:pt idx="12922">
                  <c:v>71.339130434799998</c:v>
                </c:pt>
                <c:pt idx="12923">
                  <c:v>71.2695652174</c:v>
                </c:pt>
                <c:pt idx="12924">
                  <c:v>71.252173912999993</c:v>
                </c:pt>
                <c:pt idx="12925">
                  <c:v>71.356521739100003</c:v>
                </c:pt>
                <c:pt idx="12926">
                  <c:v>71.443478260899994</c:v>
                </c:pt>
                <c:pt idx="12927">
                  <c:v>71.373913043499996</c:v>
                </c:pt>
                <c:pt idx="12928">
                  <c:v>71.2695652174</c:v>
                </c:pt>
                <c:pt idx="12929">
                  <c:v>71.286956521700006</c:v>
                </c:pt>
                <c:pt idx="12930">
                  <c:v>71.373913043499996</c:v>
                </c:pt>
                <c:pt idx="12931">
                  <c:v>71.373913043499996</c:v>
                </c:pt>
                <c:pt idx="12932">
                  <c:v>71.321739130400005</c:v>
                </c:pt>
                <c:pt idx="12933">
                  <c:v>71.356521739100003</c:v>
                </c:pt>
                <c:pt idx="12934">
                  <c:v>71.2695652174</c:v>
                </c:pt>
                <c:pt idx="12935">
                  <c:v>71.339130434799998</c:v>
                </c:pt>
                <c:pt idx="12936">
                  <c:v>71.165217391300004</c:v>
                </c:pt>
                <c:pt idx="12937">
                  <c:v>71.356521739100003</c:v>
                </c:pt>
                <c:pt idx="12938">
                  <c:v>71.443478260899994</c:v>
                </c:pt>
                <c:pt idx="12939">
                  <c:v>71.513043478300006</c:v>
                </c:pt>
                <c:pt idx="12940">
                  <c:v>71.408695652199995</c:v>
                </c:pt>
                <c:pt idx="12941">
                  <c:v>71.2695652174</c:v>
                </c:pt>
                <c:pt idx="12942">
                  <c:v>71.2</c:v>
                </c:pt>
                <c:pt idx="12943">
                  <c:v>71.356521739100003</c:v>
                </c:pt>
                <c:pt idx="12944">
                  <c:v>71.408695652199995</c:v>
                </c:pt>
                <c:pt idx="12945">
                  <c:v>71.373913043499996</c:v>
                </c:pt>
                <c:pt idx="12946">
                  <c:v>71.252173912999993</c:v>
                </c:pt>
                <c:pt idx="12947">
                  <c:v>71.304347826099999</c:v>
                </c:pt>
                <c:pt idx="12948">
                  <c:v>71.339130434799998</c:v>
                </c:pt>
                <c:pt idx="12949">
                  <c:v>71.356521739100003</c:v>
                </c:pt>
                <c:pt idx="12950">
                  <c:v>71.443478260899994</c:v>
                </c:pt>
                <c:pt idx="12951">
                  <c:v>71.408695652199995</c:v>
                </c:pt>
                <c:pt idx="12952">
                  <c:v>71.339130434799998</c:v>
                </c:pt>
                <c:pt idx="12953">
                  <c:v>71.286956521700006</c:v>
                </c:pt>
                <c:pt idx="12954">
                  <c:v>71.286956521700006</c:v>
                </c:pt>
                <c:pt idx="12955">
                  <c:v>71.2695652174</c:v>
                </c:pt>
                <c:pt idx="12956">
                  <c:v>71.460869565199999</c:v>
                </c:pt>
                <c:pt idx="12957">
                  <c:v>71.373913043499996</c:v>
                </c:pt>
                <c:pt idx="12958">
                  <c:v>71.339130434799998</c:v>
                </c:pt>
                <c:pt idx="12959">
                  <c:v>71.373913043499996</c:v>
                </c:pt>
                <c:pt idx="12960">
                  <c:v>71.321739130400005</c:v>
                </c:pt>
                <c:pt idx="12961">
                  <c:v>71.304347826099999</c:v>
                </c:pt>
                <c:pt idx="12962">
                  <c:v>71.426086956500001</c:v>
                </c:pt>
                <c:pt idx="12963">
                  <c:v>71.478260869600007</c:v>
                </c:pt>
                <c:pt idx="12964">
                  <c:v>71.443478260899994</c:v>
                </c:pt>
                <c:pt idx="12965">
                  <c:v>71.252173912999993</c:v>
                </c:pt>
                <c:pt idx="12966">
                  <c:v>71.286956521700006</c:v>
                </c:pt>
                <c:pt idx="12967">
                  <c:v>71.408695652199995</c:v>
                </c:pt>
                <c:pt idx="12968">
                  <c:v>71.391304347800002</c:v>
                </c:pt>
                <c:pt idx="12969">
                  <c:v>71.391304347800002</c:v>
                </c:pt>
                <c:pt idx="12970">
                  <c:v>71.391304347800002</c:v>
                </c:pt>
                <c:pt idx="12971">
                  <c:v>71.443478260899994</c:v>
                </c:pt>
                <c:pt idx="12972">
                  <c:v>71.443478260899994</c:v>
                </c:pt>
                <c:pt idx="12973">
                  <c:v>71.547826087000004</c:v>
                </c:pt>
                <c:pt idx="12974">
                  <c:v>71.460869565199999</c:v>
                </c:pt>
                <c:pt idx="12975">
                  <c:v>71.356521739100003</c:v>
                </c:pt>
                <c:pt idx="12976">
                  <c:v>71.478260869600007</c:v>
                </c:pt>
                <c:pt idx="12977">
                  <c:v>71.391304347800002</c:v>
                </c:pt>
                <c:pt idx="12978">
                  <c:v>71.321739130400005</c:v>
                </c:pt>
                <c:pt idx="12979">
                  <c:v>71.426086956500001</c:v>
                </c:pt>
                <c:pt idx="12980">
                  <c:v>71.356521739100003</c:v>
                </c:pt>
                <c:pt idx="12981">
                  <c:v>71.373913043499996</c:v>
                </c:pt>
                <c:pt idx="12982">
                  <c:v>71.460869565199999</c:v>
                </c:pt>
                <c:pt idx="12983">
                  <c:v>71.373913043499996</c:v>
                </c:pt>
                <c:pt idx="12984">
                  <c:v>71.443478260899994</c:v>
                </c:pt>
                <c:pt idx="12985">
                  <c:v>71.460869565199999</c:v>
                </c:pt>
                <c:pt idx="12986">
                  <c:v>71.391304347800002</c:v>
                </c:pt>
                <c:pt idx="12987">
                  <c:v>71.286956521700006</c:v>
                </c:pt>
                <c:pt idx="12988">
                  <c:v>71.252173912999993</c:v>
                </c:pt>
                <c:pt idx="12989">
                  <c:v>71.460869565199999</c:v>
                </c:pt>
                <c:pt idx="12990">
                  <c:v>71.391304347800002</c:v>
                </c:pt>
                <c:pt idx="12991">
                  <c:v>71.478260869600007</c:v>
                </c:pt>
                <c:pt idx="12992">
                  <c:v>71.443478260899994</c:v>
                </c:pt>
                <c:pt idx="12993">
                  <c:v>71.495652173899998</c:v>
                </c:pt>
                <c:pt idx="12994">
                  <c:v>71.495652173899998</c:v>
                </c:pt>
                <c:pt idx="12995">
                  <c:v>71.356521739100003</c:v>
                </c:pt>
                <c:pt idx="12996">
                  <c:v>71.443478260899994</c:v>
                </c:pt>
                <c:pt idx="12997">
                  <c:v>71.408695652199995</c:v>
                </c:pt>
                <c:pt idx="12998">
                  <c:v>71.339130434799998</c:v>
                </c:pt>
                <c:pt idx="12999">
                  <c:v>71.391304347800002</c:v>
                </c:pt>
                <c:pt idx="13000">
                  <c:v>71.356521739100003</c:v>
                </c:pt>
                <c:pt idx="13001">
                  <c:v>71.460869565199999</c:v>
                </c:pt>
                <c:pt idx="13002">
                  <c:v>71.443478260899994</c:v>
                </c:pt>
                <c:pt idx="13003">
                  <c:v>71.530434782599997</c:v>
                </c:pt>
                <c:pt idx="13004">
                  <c:v>71.547826087000004</c:v>
                </c:pt>
                <c:pt idx="13005">
                  <c:v>71.460869565199999</c:v>
                </c:pt>
                <c:pt idx="13006">
                  <c:v>71.408695652199995</c:v>
                </c:pt>
                <c:pt idx="13007">
                  <c:v>71.495652173899998</c:v>
                </c:pt>
                <c:pt idx="13008">
                  <c:v>71.582608695700003</c:v>
                </c:pt>
                <c:pt idx="13009">
                  <c:v>71.582608695700003</c:v>
                </c:pt>
                <c:pt idx="13010">
                  <c:v>71.565217391299996</c:v>
                </c:pt>
                <c:pt idx="13011">
                  <c:v>71.547826087000004</c:v>
                </c:pt>
                <c:pt idx="13012">
                  <c:v>71.478260869600007</c:v>
                </c:pt>
                <c:pt idx="13013">
                  <c:v>71.530434782599997</c:v>
                </c:pt>
                <c:pt idx="13014">
                  <c:v>71.513043478300006</c:v>
                </c:pt>
                <c:pt idx="13015">
                  <c:v>71.391304347800002</c:v>
                </c:pt>
                <c:pt idx="13016">
                  <c:v>71.391304347800002</c:v>
                </c:pt>
                <c:pt idx="13017">
                  <c:v>71.373913043499996</c:v>
                </c:pt>
                <c:pt idx="13018">
                  <c:v>71.339130434799998</c:v>
                </c:pt>
                <c:pt idx="13019">
                  <c:v>71.373913043499996</c:v>
                </c:pt>
                <c:pt idx="13020">
                  <c:v>71.530434782599997</c:v>
                </c:pt>
                <c:pt idx="13021">
                  <c:v>71.547826087000004</c:v>
                </c:pt>
                <c:pt idx="13022">
                  <c:v>71.6173913043</c:v>
                </c:pt>
                <c:pt idx="13023">
                  <c:v>71.6173913043</c:v>
                </c:pt>
                <c:pt idx="13024">
                  <c:v>71.530434782599997</c:v>
                </c:pt>
                <c:pt idx="13025">
                  <c:v>71.547826087000004</c:v>
                </c:pt>
                <c:pt idx="13026">
                  <c:v>71.582608695700003</c:v>
                </c:pt>
                <c:pt idx="13027">
                  <c:v>71.599999999999994</c:v>
                </c:pt>
                <c:pt idx="13028">
                  <c:v>71.6173913043</c:v>
                </c:pt>
                <c:pt idx="13029">
                  <c:v>71.565217391299996</c:v>
                </c:pt>
                <c:pt idx="13030">
                  <c:v>71.547826087000004</c:v>
                </c:pt>
                <c:pt idx="13031">
                  <c:v>71.565217391299996</c:v>
                </c:pt>
                <c:pt idx="13032">
                  <c:v>71.478260869600007</c:v>
                </c:pt>
                <c:pt idx="13033">
                  <c:v>71.408695652199995</c:v>
                </c:pt>
                <c:pt idx="13034">
                  <c:v>71.634782608699993</c:v>
                </c:pt>
                <c:pt idx="13035">
                  <c:v>71.565217391299996</c:v>
                </c:pt>
                <c:pt idx="13036">
                  <c:v>71.704347826100005</c:v>
                </c:pt>
                <c:pt idx="13037">
                  <c:v>71.704347826100005</c:v>
                </c:pt>
                <c:pt idx="13038">
                  <c:v>71.547826087000004</c:v>
                </c:pt>
                <c:pt idx="13039">
                  <c:v>71.513043478300006</c:v>
                </c:pt>
                <c:pt idx="13040">
                  <c:v>71.669565217400006</c:v>
                </c:pt>
                <c:pt idx="13041">
                  <c:v>71.808695652200001</c:v>
                </c:pt>
                <c:pt idx="13042">
                  <c:v>71.547826087000004</c:v>
                </c:pt>
                <c:pt idx="13043">
                  <c:v>71.565217391299996</c:v>
                </c:pt>
                <c:pt idx="13044">
                  <c:v>71.634782608699993</c:v>
                </c:pt>
                <c:pt idx="13045">
                  <c:v>71.669565217400006</c:v>
                </c:pt>
                <c:pt idx="13046">
                  <c:v>71.547826087000004</c:v>
                </c:pt>
                <c:pt idx="13047">
                  <c:v>71.634782608699993</c:v>
                </c:pt>
                <c:pt idx="13048">
                  <c:v>71.669565217400006</c:v>
                </c:pt>
                <c:pt idx="13049">
                  <c:v>71.547826087000004</c:v>
                </c:pt>
                <c:pt idx="13050">
                  <c:v>71.599999999999994</c:v>
                </c:pt>
                <c:pt idx="13051">
                  <c:v>71.599999999999994</c:v>
                </c:pt>
                <c:pt idx="13052">
                  <c:v>71.669565217400006</c:v>
                </c:pt>
                <c:pt idx="13053">
                  <c:v>71.721739130399996</c:v>
                </c:pt>
                <c:pt idx="13054">
                  <c:v>71.721739130399996</c:v>
                </c:pt>
                <c:pt idx="13055">
                  <c:v>71.582608695700003</c:v>
                </c:pt>
                <c:pt idx="13056">
                  <c:v>71.791304347799993</c:v>
                </c:pt>
                <c:pt idx="13057">
                  <c:v>71.756521739099995</c:v>
                </c:pt>
                <c:pt idx="13058">
                  <c:v>71.652173912999999</c:v>
                </c:pt>
                <c:pt idx="13059">
                  <c:v>71.634782608699993</c:v>
                </c:pt>
                <c:pt idx="13060">
                  <c:v>71.565217391299996</c:v>
                </c:pt>
                <c:pt idx="13061">
                  <c:v>71.669565217400006</c:v>
                </c:pt>
                <c:pt idx="13062">
                  <c:v>71.634782608699993</c:v>
                </c:pt>
                <c:pt idx="13063">
                  <c:v>71.530434782599997</c:v>
                </c:pt>
                <c:pt idx="13064">
                  <c:v>71.634782608699993</c:v>
                </c:pt>
                <c:pt idx="13065">
                  <c:v>71.652173912999999</c:v>
                </c:pt>
                <c:pt idx="13066">
                  <c:v>71.565217391299996</c:v>
                </c:pt>
                <c:pt idx="13067">
                  <c:v>71.582608695700003</c:v>
                </c:pt>
                <c:pt idx="13068">
                  <c:v>71.669565217400006</c:v>
                </c:pt>
                <c:pt idx="13069">
                  <c:v>71.652173912999999</c:v>
                </c:pt>
                <c:pt idx="13070">
                  <c:v>71.652173912999999</c:v>
                </c:pt>
                <c:pt idx="13071">
                  <c:v>71.669565217400006</c:v>
                </c:pt>
                <c:pt idx="13072">
                  <c:v>71.634782608699993</c:v>
                </c:pt>
                <c:pt idx="13073">
                  <c:v>71.6173913043</c:v>
                </c:pt>
                <c:pt idx="13074">
                  <c:v>71.721739130399996</c:v>
                </c:pt>
                <c:pt idx="13075">
                  <c:v>71.582608695700003</c:v>
                </c:pt>
                <c:pt idx="13076">
                  <c:v>71.704347826100005</c:v>
                </c:pt>
                <c:pt idx="13077">
                  <c:v>71.582608695700003</c:v>
                </c:pt>
                <c:pt idx="13078">
                  <c:v>71.547826087000004</c:v>
                </c:pt>
                <c:pt idx="13079">
                  <c:v>71.565217391299996</c:v>
                </c:pt>
                <c:pt idx="13080">
                  <c:v>71.599999999999994</c:v>
                </c:pt>
                <c:pt idx="13081">
                  <c:v>71.547826087000004</c:v>
                </c:pt>
                <c:pt idx="13082">
                  <c:v>71.669565217400006</c:v>
                </c:pt>
                <c:pt idx="13083">
                  <c:v>71.739130434800003</c:v>
                </c:pt>
                <c:pt idx="13084">
                  <c:v>71.634782608699993</c:v>
                </c:pt>
                <c:pt idx="13085">
                  <c:v>71.565217391299996</c:v>
                </c:pt>
                <c:pt idx="13086">
                  <c:v>71.599999999999994</c:v>
                </c:pt>
                <c:pt idx="13087">
                  <c:v>71.669565217400006</c:v>
                </c:pt>
                <c:pt idx="13088">
                  <c:v>71.756521739099995</c:v>
                </c:pt>
                <c:pt idx="13089">
                  <c:v>71.704347826100005</c:v>
                </c:pt>
                <c:pt idx="13090">
                  <c:v>71.530434782599997</c:v>
                </c:pt>
                <c:pt idx="13091">
                  <c:v>71.582608695700003</c:v>
                </c:pt>
                <c:pt idx="13092">
                  <c:v>71.669565217400006</c:v>
                </c:pt>
                <c:pt idx="13093">
                  <c:v>71.686956521699997</c:v>
                </c:pt>
                <c:pt idx="13094">
                  <c:v>71.634782608699993</c:v>
                </c:pt>
                <c:pt idx="13095">
                  <c:v>71.652173912999999</c:v>
                </c:pt>
                <c:pt idx="13096">
                  <c:v>71.513043478300006</c:v>
                </c:pt>
                <c:pt idx="13097">
                  <c:v>71.513043478300006</c:v>
                </c:pt>
                <c:pt idx="13098">
                  <c:v>71.599999999999994</c:v>
                </c:pt>
                <c:pt idx="13099">
                  <c:v>71.513043478300006</c:v>
                </c:pt>
                <c:pt idx="13100">
                  <c:v>71.6173913043</c:v>
                </c:pt>
                <c:pt idx="13101">
                  <c:v>71.721739130399996</c:v>
                </c:pt>
                <c:pt idx="13102">
                  <c:v>71.547826087000004</c:v>
                </c:pt>
                <c:pt idx="13103">
                  <c:v>71.478260869600007</c:v>
                </c:pt>
                <c:pt idx="13104">
                  <c:v>71.530434782599997</c:v>
                </c:pt>
                <c:pt idx="13105">
                  <c:v>71.565217391299996</c:v>
                </c:pt>
                <c:pt idx="13106">
                  <c:v>71.6173913043</c:v>
                </c:pt>
                <c:pt idx="13107">
                  <c:v>71.652173912999999</c:v>
                </c:pt>
                <c:pt idx="13108">
                  <c:v>71.652173912999999</c:v>
                </c:pt>
                <c:pt idx="13109">
                  <c:v>71.652173912999999</c:v>
                </c:pt>
                <c:pt idx="13110">
                  <c:v>71.652173912999999</c:v>
                </c:pt>
                <c:pt idx="13111">
                  <c:v>71.565217391299996</c:v>
                </c:pt>
                <c:pt idx="13112">
                  <c:v>71.547826087000004</c:v>
                </c:pt>
                <c:pt idx="13113">
                  <c:v>71.547826087000004</c:v>
                </c:pt>
                <c:pt idx="13114">
                  <c:v>71.547826087000004</c:v>
                </c:pt>
                <c:pt idx="13115">
                  <c:v>71.965217391300001</c:v>
                </c:pt>
                <c:pt idx="13116">
                  <c:v>73.669565217400006</c:v>
                </c:pt>
                <c:pt idx="13117">
                  <c:v>75.565217391299996</c:v>
                </c:pt>
                <c:pt idx="13118">
                  <c:v>77.495652173899998</c:v>
                </c:pt>
                <c:pt idx="13119">
                  <c:v>78.521739130399993</c:v>
                </c:pt>
                <c:pt idx="13120">
                  <c:v>79.860869565200005</c:v>
                </c:pt>
                <c:pt idx="13121">
                  <c:v>80.713043478299994</c:v>
                </c:pt>
                <c:pt idx="13122">
                  <c:v>81.947826086999996</c:v>
                </c:pt>
                <c:pt idx="13123">
                  <c:v>83.026086956499995</c:v>
                </c:pt>
                <c:pt idx="13124">
                  <c:v>84.173913043499994</c:v>
                </c:pt>
                <c:pt idx="13125">
                  <c:v>85.6173913043</c:v>
                </c:pt>
                <c:pt idx="13126">
                  <c:v>86.1565217391</c:v>
                </c:pt>
                <c:pt idx="13127">
                  <c:v>86.365217391300007</c:v>
                </c:pt>
                <c:pt idx="13128">
                  <c:v>86.939130434800006</c:v>
                </c:pt>
                <c:pt idx="13129">
                  <c:v>87.391304347800002</c:v>
                </c:pt>
                <c:pt idx="13130">
                  <c:v>88.191304347799999</c:v>
                </c:pt>
                <c:pt idx="13131">
                  <c:v>88.747826087000007</c:v>
                </c:pt>
                <c:pt idx="13132">
                  <c:v>89.095652173900007</c:v>
                </c:pt>
                <c:pt idx="13133">
                  <c:v>89.495652173899998</c:v>
                </c:pt>
                <c:pt idx="13134">
                  <c:v>89.982608695699994</c:v>
                </c:pt>
                <c:pt idx="13135">
                  <c:v>90.765217391299998</c:v>
                </c:pt>
                <c:pt idx="13136">
                  <c:v>90.956521739099998</c:v>
                </c:pt>
                <c:pt idx="13137">
                  <c:v>91.756521739099995</c:v>
                </c:pt>
                <c:pt idx="13138">
                  <c:v>92.3826086957</c:v>
                </c:pt>
                <c:pt idx="13139">
                  <c:v>92.347826087000001</c:v>
                </c:pt>
                <c:pt idx="13140">
                  <c:v>92.434782608700004</c:v>
                </c:pt>
                <c:pt idx="13141">
                  <c:v>92.8</c:v>
                </c:pt>
                <c:pt idx="13142">
                  <c:v>93.095652173900007</c:v>
                </c:pt>
                <c:pt idx="13143">
                  <c:v>93.2</c:v>
                </c:pt>
                <c:pt idx="13144">
                  <c:v>93.2695652174</c:v>
                </c:pt>
                <c:pt idx="13145">
                  <c:v>93.547826087000004</c:v>
                </c:pt>
                <c:pt idx="13146">
                  <c:v>93.808695652200001</c:v>
                </c:pt>
                <c:pt idx="13147">
                  <c:v>93.721739130399996</c:v>
                </c:pt>
                <c:pt idx="13148">
                  <c:v>94.086956521700003</c:v>
                </c:pt>
                <c:pt idx="13149">
                  <c:v>94.017391304300006</c:v>
                </c:pt>
                <c:pt idx="13150">
                  <c:v>94.226086956499998</c:v>
                </c:pt>
                <c:pt idx="13151">
                  <c:v>94.434782608700004</c:v>
                </c:pt>
                <c:pt idx="13152">
                  <c:v>95.078260869600001</c:v>
                </c:pt>
                <c:pt idx="13153">
                  <c:v>95.060869565199994</c:v>
                </c:pt>
                <c:pt idx="13154">
                  <c:v>95.217391304299994</c:v>
                </c:pt>
                <c:pt idx="13155">
                  <c:v>95.234782608700002</c:v>
                </c:pt>
                <c:pt idx="13156">
                  <c:v>95.217391304299994</c:v>
                </c:pt>
                <c:pt idx="13157">
                  <c:v>95.2</c:v>
                </c:pt>
                <c:pt idx="13158">
                  <c:v>95.2</c:v>
                </c:pt>
                <c:pt idx="13159">
                  <c:v>95.043478260900002</c:v>
                </c:pt>
                <c:pt idx="13160">
                  <c:v>95.582608695700003</c:v>
                </c:pt>
                <c:pt idx="13161">
                  <c:v>95.860869565200005</c:v>
                </c:pt>
                <c:pt idx="13162">
                  <c:v>96.539130434800001</c:v>
                </c:pt>
                <c:pt idx="13163">
                  <c:v>96.765217391299998</c:v>
                </c:pt>
                <c:pt idx="13164">
                  <c:v>97.165217391300004</c:v>
                </c:pt>
                <c:pt idx="13165">
                  <c:v>97.147826086999999</c:v>
                </c:pt>
                <c:pt idx="13166">
                  <c:v>97.147826086999999</c:v>
                </c:pt>
                <c:pt idx="13167">
                  <c:v>97.286956521700006</c:v>
                </c:pt>
                <c:pt idx="13168">
                  <c:v>97.426086956500001</c:v>
                </c:pt>
                <c:pt idx="13169">
                  <c:v>97.530434782599997</c:v>
                </c:pt>
                <c:pt idx="13170">
                  <c:v>97.373913043499996</c:v>
                </c:pt>
                <c:pt idx="13171">
                  <c:v>97.652173912999999</c:v>
                </c:pt>
                <c:pt idx="13172">
                  <c:v>97.704347826100005</c:v>
                </c:pt>
                <c:pt idx="13173">
                  <c:v>97.721739130399996</c:v>
                </c:pt>
                <c:pt idx="13174">
                  <c:v>97.756521739099995</c:v>
                </c:pt>
                <c:pt idx="13175">
                  <c:v>97.773913043500002</c:v>
                </c:pt>
                <c:pt idx="13176">
                  <c:v>97.739130434800003</c:v>
                </c:pt>
                <c:pt idx="13177">
                  <c:v>97.686956521699997</c:v>
                </c:pt>
                <c:pt idx="13178">
                  <c:v>98.017391304300006</c:v>
                </c:pt>
                <c:pt idx="13179">
                  <c:v>97.982608695699994</c:v>
                </c:pt>
                <c:pt idx="13180">
                  <c:v>98.260869565199997</c:v>
                </c:pt>
                <c:pt idx="13181">
                  <c:v>98.226086956499998</c:v>
                </c:pt>
                <c:pt idx="13182">
                  <c:v>98.347826087000001</c:v>
                </c:pt>
                <c:pt idx="13183">
                  <c:v>98.504347826100002</c:v>
                </c:pt>
                <c:pt idx="13184">
                  <c:v>98.504347826100002</c:v>
                </c:pt>
                <c:pt idx="13185">
                  <c:v>97.286956521700006</c:v>
                </c:pt>
                <c:pt idx="13186">
                  <c:v>97.443478260899994</c:v>
                </c:pt>
                <c:pt idx="13187">
                  <c:v>99.078260869600001</c:v>
                </c:pt>
                <c:pt idx="13188">
                  <c:v>99.095652173900007</c:v>
                </c:pt>
                <c:pt idx="13189">
                  <c:v>99.234782608700002</c:v>
                </c:pt>
                <c:pt idx="13190">
                  <c:v>99.2</c:v>
                </c:pt>
                <c:pt idx="13191">
                  <c:v>99.1130434783</c:v>
                </c:pt>
                <c:pt idx="13192">
                  <c:v>99.130434782600005</c:v>
                </c:pt>
                <c:pt idx="13193">
                  <c:v>99.2</c:v>
                </c:pt>
                <c:pt idx="13194">
                  <c:v>99.217391304299994</c:v>
                </c:pt>
                <c:pt idx="13195">
                  <c:v>99.252173912999993</c:v>
                </c:pt>
                <c:pt idx="13196">
                  <c:v>99.391304347800002</c:v>
                </c:pt>
                <c:pt idx="13197">
                  <c:v>99.408695652199995</c:v>
                </c:pt>
                <c:pt idx="13198">
                  <c:v>99.478260869600007</c:v>
                </c:pt>
                <c:pt idx="13199">
                  <c:v>99.513043478300006</c:v>
                </c:pt>
                <c:pt idx="13200">
                  <c:v>99.495652173899998</c:v>
                </c:pt>
                <c:pt idx="13201">
                  <c:v>99.373913043499996</c:v>
                </c:pt>
                <c:pt idx="13202">
                  <c:v>99.426086956500001</c:v>
                </c:pt>
                <c:pt idx="13203">
                  <c:v>99.321739130400005</c:v>
                </c:pt>
                <c:pt idx="13204">
                  <c:v>99.634782608699993</c:v>
                </c:pt>
                <c:pt idx="13205">
                  <c:v>99.669565217400006</c:v>
                </c:pt>
                <c:pt idx="13206">
                  <c:v>99.6173913043</c:v>
                </c:pt>
                <c:pt idx="13207">
                  <c:v>99.495652173899998</c:v>
                </c:pt>
                <c:pt idx="13208">
                  <c:v>99.391304347800002</c:v>
                </c:pt>
                <c:pt idx="13209">
                  <c:v>99.391304347800002</c:v>
                </c:pt>
                <c:pt idx="13210">
                  <c:v>99.582608695700003</c:v>
                </c:pt>
                <c:pt idx="13211">
                  <c:v>99.547826087000004</c:v>
                </c:pt>
                <c:pt idx="13212">
                  <c:v>99.530434782599997</c:v>
                </c:pt>
                <c:pt idx="13213">
                  <c:v>99.582608695700003</c:v>
                </c:pt>
                <c:pt idx="13214">
                  <c:v>99.686956521699997</c:v>
                </c:pt>
                <c:pt idx="13215">
                  <c:v>99.669565217400006</c:v>
                </c:pt>
                <c:pt idx="13216">
                  <c:v>99.6173913043</c:v>
                </c:pt>
                <c:pt idx="13217">
                  <c:v>99.565217391299996</c:v>
                </c:pt>
                <c:pt idx="13218">
                  <c:v>99.739130434800003</c:v>
                </c:pt>
                <c:pt idx="13219">
                  <c:v>99.704347826100005</c:v>
                </c:pt>
                <c:pt idx="13220">
                  <c:v>99.669565217400006</c:v>
                </c:pt>
                <c:pt idx="13221">
                  <c:v>99.669565217400006</c:v>
                </c:pt>
                <c:pt idx="13222">
                  <c:v>99.704347826100005</c:v>
                </c:pt>
                <c:pt idx="13223">
                  <c:v>99.652173912999999</c:v>
                </c:pt>
                <c:pt idx="13224">
                  <c:v>99.652173912999999</c:v>
                </c:pt>
                <c:pt idx="13225">
                  <c:v>99.8434782609</c:v>
                </c:pt>
                <c:pt idx="13226">
                  <c:v>99.791304347799993</c:v>
                </c:pt>
                <c:pt idx="13227">
                  <c:v>99.756521739099995</c:v>
                </c:pt>
                <c:pt idx="13228">
                  <c:v>99.773913043500002</c:v>
                </c:pt>
                <c:pt idx="13229">
                  <c:v>99.930434782600003</c:v>
                </c:pt>
                <c:pt idx="13230">
                  <c:v>99.652173912999999</c:v>
                </c:pt>
                <c:pt idx="13231">
                  <c:v>99.756521739099995</c:v>
                </c:pt>
                <c:pt idx="13232">
                  <c:v>99.913043478299997</c:v>
                </c:pt>
                <c:pt idx="13233">
                  <c:v>99.791304347799993</c:v>
                </c:pt>
                <c:pt idx="13234">
                  <c:v>99.8434782609</c:v>
                </c:pt>
                <c:pt idx="13235">
                  <c:v>99.947826086999996</c:v>
                </c:pt>
                <c:pt idx="13236">
                  <c:v>99.826086956500006</c:v>
                </c:pt>
                <c:pt idx="13237">
                  <c:v>99.791304347799993</c:v>
                </c:pt>
                <c:pt idx="13238">
                  <c:v>99.913043478299997</c:v>
                </c:pt>
                <c:pt idx="13239">
                  <c:v>99.947826086999996</c:v>
                </c:pt>
                <c:pt idx="13240">
                  <c:v>99.982608695699994</c:v>
                </c:pt>
                <c:pt idx="13241">
                  <c:v>100.034782609</c:v>
                </c:pt>
                <c:pt idx="13242">
                  <c:v>100.034782609</c:v>
                </c:pt>
                <c:pt idx="13243">
                  <c:v>99.913043478299997</c:v>
                </c:pt>
                <c:pt idx="13244">
                  <c:v>100.017391304</c:v>
                </c:pt>
                <c:pt idx="13245">
                  <c:v>100</c:v>
                </c:pt>
                <c:pt idx="13246">
                  <c:v>99.913043478299997</c:v>
                </c:pt>
                <c:pt idx="13247">
                  <c:v>99.8434782609</c:v>
                </c:pt>
                <c:pt idx="13248">
                  <c:v>100.034782609</c:v>
                </c:pt>
                <c:pt idx="13249">
                  <c:v>100.10434782599999</c:v>
                </c:pt>
                <c:pt idx="13250">
                  <c:v>100.10434782599999</c:v>
                </c:pt>
                <c:pt idx="13251">
                  <c:v>100.017391304</c:v>
                </c:pt>
                <c:pt idx="13252">
                  <c:v>100.069565217</c:v>
                </c:pt>
                <c:pt idx="13253">
                  <c:v>100.034782609</c:v>
                </c:pt>
                <c:pt idx="13254">
                  <c:v>99.930434782600003</c:v>
                </c:pt>
                <c:pt idx="13255">
                  <c:v>99.965217391300001</c:v>
                </c:pt>
                <c:pt idx="13256">
                  <c:v>100.08695652199999</c:v>
                </c:pt>
                <c:pt idx="13257">
                  <c:v>100.052173913</c:v>
                </c:pt>
                <c:pt idx="13258">
                  <c:v>100.052173913</c:v>
                </c:pt>
                <c:pt idx="13259">
                  <c:v>100.017391304</c:v>
                </c:pt>
                <c:pt idx="13260">
                  <c:v>99.982608695699994</c:v>
                </c:pt>
                <c:pt idx="13261">
                  <c:v>100.052173913</c:v>
                </c:pt>
                <c:pt idx="13262">
                  <c:v>100.22608695700001</c:v>
                </c:pt>
                <c:pt idx="13263">
                  <c:v>100.330434783</c:v>
                </c:pt>
                <c:pt idx="13264">
                  <c:v>100.330434783</c:v>
                </c:pt>
                <c:pt idx="13265">
                  <c:v>100.330434783</c:v>
                </c:pt>
                <c:pt idx="13266">
                  <c:v>100.330434783</c:v>
                </c:pt>
                <c:pt idx="13267">
                  <c:v>100.330434783</c:v>
                </c:pt>
                <c:pt idx="13268">
                  <c:v>100.330434783</c:v>
                </c:pt>
                <c:pt idx="13269">
                  <c:v>100.330434783</c:v>
                </c:pt>
                <c:pt idx="13270">
                  <c:v>100.295652174</c:v>
                </c:pt>
                <c:pt idx="13271">
                  <c:v>100.295652174</c:v>
                </c:pt>
                <c:pt idx="13272">
                  <c:v>100.313043478</c:v>
                </c:pt>
                <c:pt idx="13273">
                  <c:v>100.313043478</c:v>
                </c:pt>
                <c:pt idx="13274">
                  <c:v>100.313043478</c:v>
                </c:pt>
                <c:pt idx="13275">
                  <c:v>100.313043478</c:v>
                </c:pt>
                <c:pt idx="13276">
                  <c:v>100.208695652</c:v>
                </c:pt>
                <c:pt idx="13277">
                  <c:v>98.765217391299998</c:v>
                </c:pt>
                <c:pt idx="13278">
                  <c:v>99.217391304299994</c:v>
                </c:pt>
                <c:pt idx="13279">
                  <c:v>100.052173913</c:v>
                </c:pt>
                <c:pt idx="13280">
                  <c:v>100.24347826100001</c:v>
                </c:pt>
                <c:pt idx="13281">
                  <c:v>100.10434782599999</c:v>
                </c:pt>
                <c:pt idx="13282">
                  <c:v>100.10434782599999</c:v>
                </c:pt>
                <c:pt idx="13283">
                  <c:v>100.347826087</c:v>
                </c:pt>
                <c:pt idx="13284">
                  <c:v>100.365217391</c:v>
                </c:pt>
                <c:pt idx="13285">
                  <c:v>100.330434783</c:v>
                </c:pt>
                <c:pt idx="13286">
                  <c:v>100.313043478</c:v>
                </c:pt>
                <c:pt idx="13287">
                  <c:v>100.330434783</c:v>
                </c:pt>
                <c:pt idx="13288">
                  <c:v>100.38260869600001</c:v>
                </c:pt>
                <c:pt idx="13289">
                  <c:v>99.460869565199999</c:v>
                </c:pt>
                <c:pt idx="13290">
                  <c:v>99.043478260900002</c:v>
                </c:pt>
                <c:pt idx="13291">
                  <c:v>99.913043478299997</c:v>
                </c:pt>
                <c:pt idx="13292">
                  <c:v>99.947826086999996</c:v>
                </c:pt>
                <c:pt idx="13293">
                  <c:v>99.878260869599998</c:v>
                </c:pt>
                <c:pt idx="13294">
                  <c:v>99.913043478299997</c:v>
                </c:pt>
                <c:pt idx="13295">
                  <c:v>99.860869565200005</c:v>
                </c:pt>
                <c:pt idx="13296">
                  <c:v>100.08695652199999</c:v>
                </c:pt>
                <c:pt idx="13297">
                  <c:v>100.052173913</c:v>
                </c:pt>
                <c:pt idx="13298">
                  <c:v>99.826086956500006</c:v>
                </c:pt>
                <c:pt idx="13299">
                  <c:v>100.08695652199999</c:v>
                </c:pt>
                <c:pt idx="13300">
                  <c:v>100.156521739</c:v>
                </c:pt>
                <c:pt idx="13301">
                  <c:v>100.26086956499999</c:v>
                </c:pt>
                <c:pt idx="13302">
                  <c:v>100.38260869600001</c:v>
                </c:pt>
                <c:pt idx="13303">
                  <c:v>100.4</c:v>
                </c:pt>
                <c:pt idx="13304">
                  <c:v>100.4</c:v>
                </c:pt>
                <c:pt idx="13305">
                  <c:v>100.41739130400001</c:v>
                </c:pt>
                <c:pt idx="13306">
                  <c:v>100.41739130400001</c:v>
                </c:pt>
                <c:pt idx="13307">
                  <c:v>100.41739130400001</c:v>
                </c:pt>
                <c:pt idx="13308">
                  <c:v>100.41739130400001</c:v>
                </c:pt>
                <c:pt idx="13309">
                  <c:v>100.41739130400001</c:v>
                </c:pt>
                <c:pt idx="13310">
                  <c:v>100.41739130400001</c:v>
                </c:pt>
                <c:pt idx="13311">
                  <c:v>100.41739130400001</c:v>
                </c:pt>
                <c:pt idx="13312">
                  <c:v>100.38260869600001</c:v>
                </c:pt>
                <c:pt idx="13313">
                  <c:v>99.6173913043</c:v>
                </c:pt>
                <c:pt idx="13314">
                  <c:v>98.556521739100006</c:v>
                </c:pt>
                <c:pt idx="13315">
                  <c:v>99.982608695699994</c:v>
                </c:pt>
                <c:pt idx="13316">
                  <c:v>100</c:v>
                </c:pt>
                <c:pt idx="13317">
                  <c:v>100.069565217</c:v>
                </c:pt>
                <c:pt idx="13318">
                  <c:v>100.052173913</c:v>
                </c:pt>
                <c:pt idx="13319">
                  <c:v>100.08695652199999</c:v>
                </c:pt>
                <c:pt idx="13320">
                  <c:v>100.208695652</c:v>
                </c:pt>
                <c:pt idx="13321">
                  <c:v>100.10434782599999</c:v>
                </c:pt>
                <c:pt idx="13322">
                  <c:v>100.10434782599999</c:v>
                </c:pt>
                <c:pt idx="13323">
                  <c:v>100.034782609</c:v>
                </c:pt>
                <c:pt idx="13324">
                  <c:v>100.017391304</c:v>
                </c:pt>
                <c:pt idx="13325">
                  <c:v>99.982608695699994</c:v>
                </c:pt>
                <c:pt idx="13326">
                  <c:v>100.12173912999999</c:v>
                </c:pt>
                <c:pt idx="13327">
                  <c:v>100.208695652</c:v>
                </c:pt>
                <c:pt idx="13328">
                  <c:v>100.052173913</c:v>
                </c:pt>
                <c:pt idx="13329">
                  <c:v>100.139130435</c:v>
                </c:pt>
                <c:pt idx="13330">
                  <c:v>100.173913043</c:v>
                </c:pt>
                <c:pt idx="13331">
                  <c:v>100.156521739</c:v>
                </c:pt>
                <c:pt idx="13332">
                  <c:v>100.22608695700001</c:v>
                </c:pt>
                <c:pt idx="13333">
                  <c:v>100.208695652</c:v>
                </c:pt>
                <c:pt idx="13334">
                  <c:v>100.173913043</c:v>
                </c:pt>
                <c:pt idx="13335">
                  <c:v>100.173913043</c:v>
                </c:pt>
                <c:pt idx="13336">
                  <c:v>100.24347826100001</c:v>
                </c:pt>
                <c:pt idx="13337">
                  <c:v>100.139130435</c:v>
                </c:pt>
                <c:pt idx="13338">
                  <c:v>100.22608695700001</c:v>
                </c:pt>
                <c:pt idx="13339">
                  <c:v>100.156521739</c:v>
                </c:pt>
                <c:pt idx="13340">
                  <c:v>100.24347826100001</c:v>
                </c:pt>
                <c:pt idx="13341">
                  <c:v>100.139130435</c:v>
                </c:pt>
                <c:pt idx="13342">
                  <c:v>100.10434782599999</c:v>
                </c:pt>
                <c:pt idx="13343">
                  <c:v>100.191304348</c:v>
                </c:pt>
                <c:pt idx="13344">
                  <c:v>100.22608695700001</c:v>
                </c:pt>
                <c:pt idx="13345">
                  <c:v>100.191304348</c:v>
                </c:pt>
                <c:pt idx="13346">
                  <c:v>100.034782609</c:v>
                </c:pt>
                <c:pt idx="13347">
                  <c:v>100.139130435</c:v>
                </c:pt>
                <c:pt idx="13348">
                  <c:v>100.139130435</c:v>
                </c:pt>
                <c:pt idx="13349">
                  <c:v>100.08695652199999</c:v>
                </c:pt>
                <c:pt idx="13350">
                  <c:v>100.052173913</c:v>
                </c:pt>
                <c:pt idx="13351">
                  <c:v>100.08695652199999</c:v>
                </c:pt>
                <c:pt idx="13352">
                  <c:v>100.08695652199999</c:v>
                </c:pt>
                <c:pt idx="13353">
                  <c:v>100.08695652199999</c:v>
                </c:pt>
                <c:pt idx="13354">
                  <c:v>100.156521739</c:v>
                </c:pt>
                <c:pt idx="13355">
                  <c:v>100</c:v>
                </c:pt>
                <c:pt idx="13356">
                  <c:v>99.895652173900004</c:v>
                </c:pt>
                <c:pt idx="13357">
                  <c:v>100</c:v>
                </c:pt>
                <c:pt idx="13358">
                  <c:v>99.982608695699994</c:v>
                </c:pt>
                <c:pt idx="13359">
                  <c:v>100.08695652199999</c:v>
                </c:pt>
                <c:pt idx="13360">
                  <c:v>100.22608695700001</c:v>
                </c:pt>
                <c:pt idx="13361">
                  <c:v>100.139130435</c:v>
                </c:pt>
                <c:pt idx="13362">
                  <c:v>100.052173913</c:v>
                </c:pt>
                <c:pt idx="13363">
                  <c:v>100.08695652199999</c:v>
                </c:pt>
                <c:pt idx="13364">
                  <c:v>100.139130435</c:v>
                </c:pt>
                <c:pt idx="13365">
                  <c:v>100.10434782599999</c:v>
                </c:pt>
                <c:pt idx="13366">
                  <c:v>100.034782609</c:v>
                </c:pt>
                <c:pt idx="13367">
                  <c:v>100.10434782599999</c:v>
                </c:pt>
                <c:pt idx="13368">
                  <c:v>100.191304348</c:v>
                </c:pt>
                <c:pt idx="13369">
                  <c:v>100.173913043</c:v>
                </c:pt>
                <c:pt idx="13370">
                  <c:v>100.156521739</c:v>
                </c:pt>
                <c:pt idx="13371">
                  <c:v>100.22608695700001</c:v>
                </c:pt>
                <c:pt idx="13372">
                  <c:v>100.26086956499999</c:v>
                </c:pt>
                <c:pt idx="13373">
                  <c:v>100.191304348</c:v>
                </c:pt>
                <c:pt idx="13374">
                  <c:v>100.208695652</c:v>
                </c:pt>
                <c:pt idx="13375">
                  <c:v>100.208695652</c:v>
                </c:pt>
                <c:pt idx="13376">
                  <c:v>100.156521739</c:v>
                </c:pt>
                <c:pt idx="13377">
                  <c:v>100.24347826100001</c:v>
                </c:pt>
                <c:pt idx="13378">
                  <c:v>100.295652174</c:v>
                </c:pt>
                <c:pt idx="13379">
                  <c:v>100.08695652199999</c:v>
                </c:pt>
                <c:pt idx="13380">
                  <c:v>100.173913043</c:v>
                </c:pt>
                <c:pt idx="13381">
                  <c:v>100.22608695700001</c:v>
                </c:pt>
                <c:pt idx="13382">
                  <c:v>100.173913043</c:v>
                </c:pt>
                <c:pt idx="13383">
                  <c:v>100.139130435</c:v>
                </c:pt>
                <c:pt idx="13384">
                  <c:v>100.12173912999999</c:v>
                </c:pt>
                <c:pt idx="13385">
                  <c:v>100.26086956499999</c:v>
                </c:pt>
                <c:pt idx="13386">
                  <c:v>100.295652174</c:v>
                </c:pt>
                <c:pt idx="13387">
                  <c:v>100.22608695700001</c:v>
                </c:pt>
                <c:pt idx="13388">
                  <c:v>100.139130435</c:v>
                </c:pt>
                <c:pt idx="13389">
                  <c:v>100.12173912999999</c:v>
                </c:pt>
                <c:pt idx="13390">
                  <c:v>99.947826086999996</c:v>
                </c:pt>
                <c:pt idx="13391">
                  <c:v>100.12173912999999</c:v>
                </c:pt>
                <c:pt idx="13392">
                  <c:v>100.139130435</c:v>
                </c:pt>
                <c:pt idx="13393">
                  <c:v>99.982608695699994</c:v>
                </c:pt>
                <c:pt idx="13394">
                  <c:v>100.034782609</c:v>
                </c:pt>
                <c:pt idx="13395">
                  <c:v>100.10434782599999</c:v>
                </c:pt>
                <c:pt idx="13396">
                  <c:v>100.156521739</c:v>
                </c:pt>
                <c:pt idx="13397">
                  <c:v>100.22608695700001</c:v>
                </c:pt>
                <c:pt idx="13398">
                  <c:v>100.22608695700001</c:v>
                </c:pt>
                <c:pt idx="13399">
                  <c:v>100.139130435</c:v>
                </c:pt>
                <c:pt idx="13400">
                  <c:v>100.069565217</c:v>
                </c:pt>
                <c:pt idx="13401">
                  <c:v>99.930434782600003</c:v>
                </c:pt>
                <c:pt idx="13402">
                  <c:v>100.069565217</c:v>
                </c:pt>
                <c:pt idx="13403">
                  <c:v>100.08695652199999</c:v>
                </c:pt>
                <c:pt idx="13404">
                  <c:v>100.052173913</c:v>
                </c:pt>
                <c:pt idx="13405">
                  <c:v>100.017391304</c:v>
                </c:pt>
                <c:pt idx="13406">
                  <c:v>100.08695652199999</c:v>
                </c:pt>
                <c:pt idx="13407">
                  <c:v>99.982608695699994</c:v>
                </c:pt>
                <c:pt idx="13408">
                  <c:v>100</c:v>
                </c:pt>
                <c:pt idx="13409">
                  <c:v>100.173913043</c:v>
                </c:pt>
                <c:pt idx="13410">
                  <c:v>100.10434782599999</c:v>
                </c:pt>
                <c:pt idx="13411">
                  <c:v>100.052173913</c:v>
                </c:pt>
                <c:pt idx="13412">
                  <c:v>100.034782609</c:v>
                </c:pt>
                <c:pt idx="13413">
                  <c:v>100.069565217</c:v>
                </c:pt>
                <c:pt idx="13414">
                  <c:v>100.139130435</c:v>
                </c:pt>
                <c:pt idx="13415">
                  <c:v>100.191304348</c:v>
                </c:pt>
                <c:pt idx="13416">
                  <c:v>100.26086956499999</c:v>
                </c:pt>
                <c:pt idx="13417">
                  <c:v>100.27826087</c:v>
                </c:pt>
                <c:pt idx="13418">
                  <c:v>100.208695652</c:v>
                </c:pt>
                <c:pt idx="13419">
                  <c:v>100.08695652199999</c:v>
                </c:pt>
                <c:pt idx="13420">
                  <c:v>99.965217391300001</c:v>
                </c:pt>
                <c:pt idx="13421">
                  <c:v>99.965217391300001</c:v>
                </c:pt>
                <c:pt idx="13422">
                  <c:v>99.982608695699994</c:v>
                </c:pt>
                <c:pt idx="13423">
                  <c:v>100.034782609</c:v>
                </c:pt>
                <c:pt idx="13424">
                  <c:v>99.982608695699994</c:v>
                </c:pt>
                <c:pt idx="13425">
                  <c:v>99.947826086999996</c:v>
                </c:pt>
                <c:pt idx="13426">
                  <c:v>99.947826086999996</c:v>
                </c:pt>
                <c:pt idx="13427">
                  <c:v>99.739130434800003</c:v>
                </c:pt>
                <c:pt idx="13428">
                  <c:v>98.695652173900001</c:v>
                </c:pt>
                <c:pt idx="13429">
                  <c:v>99.2695652174</c:v>
                </c:pt>
                <c:pt idx="13430">
                  <c:v>99.826086956500006</c:v>
                </c:pt>
                <c:pt idx="13431">
                  <c:v>100.052173913</c:v>
                </c:pt>
                <c:pt idx="13432">
                  <c:v>100.017391304</c:v>
                </c:pt>
                <c:pt idx="13433">
                  <c:v>100.12173912999999</c:v>
                </c:pt>
                <c:pt idx="13434">
                  <c:v>99.913043478299997</c:v>
                </c:pt>
                <c:pt idx="13435">
                  <c:v>99.982608695699994</c:v>
                </c:pt>
                <c:pt idx="13436">
                  <c:v>100</c:v>
                </c:pt>
                <c:pt idx="13437">
                  <c:v>99.860869565200005</c:v>
                </c:pt>
                <c:pt idx="13438">
                  <c:v>99.913043478299997</c:v>
                </c:pt>
                <c:pt idx="13439">
                  <c:v>99.286956521700006</c:v>
                </c:pt>
                <c:pt idx="13440">
                  <c:v>98.660869565200002</c:v>
                </c:pt>
                <c:pt idx="13441">
                  <c:v>99.773913043500002</c:v>
                </c:pt>
                <c:pt idx="13442">
                  <c:v>99.808695652200001</c:v>
                </c:pt>
                <c:pt idx="13443">
                  <c:v>99.826086956500006</c:v>
                </c:pt>
                <c:pt idx="13444">
                  <c:v>100</c:v>
                </c:pt>
                <c:pt idx="13445">
                  <c:v>100.052173913</c:v>
                </c:pt>
                <c:pt idx="13446">
                  <c:v>100.034782609</c:v>
                </c:pt>
                <c:pt idx="13447">
                  <c:v>100.017391304</c:v>
                </c:pt>
                <c:pt idx="13448">
                  <c:v>99.878260869599998</c:v>
                </c:pt>
                <c:pt idx="13449">
                  <c:v>99.895652173900004</c:v>
                </c:pt>
                <c:pt idx="13450">
                  <c:v>99.965217391300001</c:v>
                </c:pt>
                <c:pt idx="13451">
                  <c:v>99.878260869599998</c:v>
                </c:pt>
                <c:pt idx="13452">
                  <c:v>99.443478260899994</c:v>
                </c:pt>
                <c:pt idx="13453">
                  <c:v>98.8869565217</c:v>
                </c:pt>
                <c:pt idx="13454">
                  <c:v>100.330434783</c:v>
                </c:pt>
                <c:pt idx="13455">
                  <c:v>100.38260869600001</c:v>
                </c:pt>
                <c:pt idx="13456">
                  <c:v>100.365217391</c:v>
                </c:pt>
                <c:pt idx="13457">
                  <c:v>100.12173912999999</c:v>
                </c:pt>
                <c:pt idx="13458">
                  <c:v>99.008695652200004</c:v>
                </c:pt>
                <c:pt idx="13459">
                  <c:v>98.417391304299997</c:v>
                </c:pt>
                <c:pt idx="13460">
                  <c:v>99.043478260900002</c:v>
                </c:pt>
                <c:pt idx="13461">
                  <c:v>99.321739130400005</c:v>
                </c:pt>
                <c:pt idx="13462">
                  <c:v>99.2695652174</c:v>
                </c:pt>
                <c:pt idx="13463">
                  <c:v>99.373913043499996</c:v>
                </c:pt>
                <c:pt idx="13464">
                  <c:v>99.547826087000004</c:v>
                </c:pt>
                <c:pt idx="13465">
                  <c:v>99.652173912999999</c:v>
                </c:pt>
                <c:pt idx="13466">
                  <c:v>99.478260869600007</c:v>
                </c:pt>
                <c:pt idx="13467">
                  <c:v>99.513043478300006</c:v>
                </c:pt>
                <c:pt idx="13468">
                  <c:v>99.6173913043</c:v>
                </c:pt>
                <c:pt idx="13469">
                  <c:v>99.669565217400006</c:v>
                </c:pt>
                <c:pt idx="13470">
                  <c:v>99.460869565199999</c:v>
                </c:pt>
                <c:pt idx="13471">
                  <c:v>87.356521739100003</c:v>
                </c:pt>
                <c:pt idx="13472">
                  <c:v>87.773913043500002</c:v>
                </c:pt>
                <c:pt idx="13473">
                  <c:v>88.052173913000004</c:v>
                </c:pt>
                <c:pt idx="13474">
                  <c:v>88.017391304300006</c:v>
                </c:pt>
                <c:pt idx="13475">
                  <c:v>88.139130434799995</c:v>
                </c:pt>
                <c:pt idx="13476">
                  <c:v>88.069565217399997</c:v>
                </c:pt>
                <c:pt idx="13477">
                  <c:v>87.965217391300001</c:v>
                </c:pt>
                <c:pt idx="13478">
                  <c:v>87.965217391300001</c:v>
                </c:pt>
                <c:pt idx="13479">
                  <c:v>87.930434782600003</c:v>
                </c:pt>
                <c:pt idx="13480">
                  <c:v>87.860869565200005</c:v>
                </c:pt>
                <c:pt idx="13481">
                  <c:v>87.704347826100005</c:v>
                </c:pt>
                <c:pt idx="13482">
                  <c:v>87.791304347799993</c:v>
                </c:pt>
                <c:pt idx="13483">
                  <c:v>87.756521739099995</c:v>
                </c:pt>
                <c:pt idx="13484">
                  <c:v>87.6173913043</c:v>
                </c:pt>
                <c:pt idx="13485">
                  <c:v>87.460869565199999</c:v>
                </c:pt>
                <c:pt idx="13486">
                  <c:v>87.391304347800002</c:v>
                </c:pt>
                <c:pt idx="13487">
                  <c:v>87.373913043499996</c:v>
                </c:pt>
                <c:pt idx="13488">
                  <c:v>85.478260869600007</c:v>
                </c:pt>
                <c:pt idx="13489">
                  <c:v>87.060869565199994</c:v>
                </c:pt>
                <c:pt idx="13490">
                  <c:v>94.434782608700004</c:v>
                </c:pt>
                <c:pt idx="13491">
                  <c:v>94.765217391299998</c:v>
                </c:pt>
                <c:pt idx="13492">
                  <c:v>94.852173913000001</c:v>
                </c:pt>
                <c:pt idx="13493">
                  <c:v>94.8</c:v>
                </c:pt>
                <c:pt idx="13494">
                  <c:v>94.8</c:v>
                </c:pt>
                <c:pt idx="13495">
                  <c:v>94.817391304300003</c:v>
                </c:pt>
                <c:pt idx="13496">
                  <c:v>94.782608695700006</c:v>
                </c:pt>
                <c:pt idx="13497">
                  <c:v>94.939130434800006</c:v>
                </c:pt>
                <c:pt idx="13498">
                  <c:v>95.043478260900002</c:v>
                </c:pt>
                <c:pt idx="13499">
                  <c:v>95.2</c:v>
                </c:pt>
                <c:pt idx="13500">
                  <c:v>95.2</c:v>
                </c:pt>
                <c:pt idx="13501">
                  <c:v>95.182608695699997</c:v>
                </c:pt>
                <c:pt idx="13502">
                  <c:v>95.147826086999999</c:v>
                </c:pt>
                <c:pt idx="13503">
                  <c:v>95.130434782600005</c:v>
                </c:pt>
                <c:pt idx="13504">
                  <c:v>95.1130434783</c:v>
                </c:pt>
                <c:pt idx="13505">
                  <c:v>95.060869565199994</c:v>
                </c:pt>
                <c:pt idx="13506">
                  <c:v>95.043478260900002</c:v>
                </c:pt>
                <c:pt idx="13507">
                  <c:v>95.043478260900002</c:v>
                </c:pt>
                <c:pt idx="13508">
                  <c:v>95.026086956499995</c:v>
                </c:pt>
                <c:pt idx="13509">
                  <c:v>94.956521739099998</c:v>
                </c:pt>
                <c:pt idx="13510">
                  <c:v>94.973913043500005</c:v>
                </c:pt>
                <c:pt idx="13511">
                  <c:v>94.869565217399995</c:v>
                </c:pt>
                <c:pt idx="13512">
                  <c:v>94.817391304300003</c:v>
                </c:pt>
                <c:pt idx="13513">
                  <c:v>94.834782608699996</c:v>
                </c:pt>
                <c:pt idx="13514">
                  <c:v>94.782608695700006</c:v>
                </c:pt>
                <c:pt idx="13515">
                  <c:v>94.747826087000007</c:v>
                </c:pt>
                <c:pt idx="13516">
                  <c:v>94.695652173900001</c:v>
                </c:pt>
                <c:pt idx="13517">
                  <c:v>94.591304347800005</c:v>
                </c:pt>
                <c:pt idx="13518">
                  <c:v>94.504347826100002</c:v>
                </c:pt>
                <c:pt idx="13519">
                  <c:v>93.6</c:v>
                </c:pt>
                <c:pt idx="13520">
                  <c:v>92.643478260899997</c:v>
                </c:pt>
                <c:pt idx="13521">
                  <c:v>96.991304347799996</c:v>
                </c:pt>
                <c:pt idx="13522">
                  <c:v>97.1130434783</c:v>
                </c:pt>
                <c:pt idx="13523">
                  <c:v>97.043478260900002</c:v>
                </c:pt>
                <c:pt idx="13524">
                  <c:v>97.095652173900007</c:v>
                </c:pt>
                <c:pt idx="13525">
                  <c:v>97.147826086999999</c:v>
                </c:pt>
                <c:pt idx="13526">
                  <c:v>97.095652173900007</c:v>
                </c:pt>
                <c:pt idx="13527">
                  <c:v>96.939130434800006</c:v>
                </c:pt>
                <c:pt idx="13528">
                  <c:v>96.817391304300003</c:v>
                </c:pt>
                <c:pt idx="13529">
                  <c:v>97.026086956499995</c:v>
                </c:pt>
                <c:pt idx="13530">
                  <c:v>97.443478260899994</c:v>
                </c:pt>
                <c:pt idx="13531">
                  <c:v>97.356521739100003</c:v>
                </c:pt>
                <c:pt idx="13532">
                  <c:v>97.6173913043</c:v>
                </c:pt>
                <c:pt idx="13533">
                  <c:v>97.756521739099995</c:v>
                </c:pt>
                <c:pt idx="13534">
                  <c:v>97.913043478299997</c:v>
                </c:pt>
                <c:pt idx="13535">
                  <c:v>98.208695652200007</c:v>
                </c:pt>
                <c:pt idx="13536">
                  <c:v>98.1565217391</c:v>
                </c:pt>
                <c:pt idx="13537">
                  <c:v>98.191304347799999</c:v>
                </c:pt>
                <c:pt idx="13538">
                  <c:v>98.4</c:v>
                </c:pt>
                <c:pt idx="13539">
                  <c:v>98.3826086957</c:v>
                </c:pt>
                <c:pt idx="13540">
                  <c:v>98.591304347800005</c:v>
                </c:pt>
                <c:pt idx="13541">
                  <c:v>98.556521739100006</c:v>
                </c:pt>
                <c:pt idx="13542">
                  <c:v>98.556521739100006</c:v>
                </c:pt>
                <c:pt idx="13543">
                  <c:v>98.817391304300003</c:v>
                </c:pt>
                <c:pt idx="13544">
                  <c:v>99.026086956499995</c:v>
                </c:pt>
                <c:pt idx="13545">
                  <c:v>99.060869565199994</c:v>
                </c:pt>
                <c:pt idx="13546">
                  <c:v>99.095652173900007</c:v>
                </c:pt>
                <c:pt idx="13547">
                  <c:v>99.1130434783</c:v>
                </c:pt>
                <c:pt idx="13548">
                  <c:v>98.991304347799996</c:v>
                </c:pt>
                <c:pt idx="13549">
                  <c:v>99.043478260900002</c:v>
                </c:pt>
                <c:pt idx="13550">
                  <c:v>99.1130434783</c:v>
                </c:pt>
                <c:pt idx="13551">
                  <c:v>99.2695652174</c:v>
                </c:pt>
                <c:pt idx="13552">
                  <c:v>99.373913043499996</c:v>
                </c:pt>
                <c:pt idx="13553">
                  <c:v>99.304347826099999</c:v>
                </c:pt>
                <c:pt idx="13554">
                  <c:v>99.373913043499996</c:v>
                </c:pt>
                <c:pt idx="13555">
                  <c:v>99.391304347800002</c:v>
                </c:pt>
                <c:pt idx="13556">
                  <c:v>99.339130434799998</c:v>
                </c:pt>
                <c:pt idx="13557">
                  <c:v>99.252173912999993</c:v>
                </c:pt>
                <c:pt idx="13558">
                  <c:v>99.2695652174</c:v>
                </c:pt>
                <c:pt idx="13559">
                  <c:v>99.408695652199995</c:v>
                </c:pt>
                <c:pt idx="13560">
                  <c:v>99.6173913043</c:v>
                </c:pt>
                <c:pt idx="13561">
                  <c:v>99.582608695700003</c:v>
                </c:pt>
                <c:pt idx="13562">
                  <c:v>99.582608695700003</c:v>
                </c:pt>
                <c:pt idx="13563">
                  <c:v>99.6173913043</c:v>
                </c:pt>
                <c:pt idx="13564">
                  <c:v>99.6173913043</c:v>
                </c:pt>
                <c:pt idx="13565">
                  <c:v>99.6</c:v>
                </c:pt>
                <c:pt idx="13566">
                  <c:v>99.686956521699997</c:v>
                </c:pt>
                <c:pt idx="13567">
                  <c:v>99.686956521699997</c:v>
                </c:pt>
                <c:pt idx="13568">
                  <c:v>99.565217391299996</c:v>
                </c:pt>
                <c:pt idx="13569">
                  <c:v>99.426086956500001</c:v>
                </c:pt>
                <c:pt idx="13570">
                  <c:v>99.478260869600007</c:v>
                </c:pt>
                <c:pt idx="13571">
                  <c:v>99.669565217400006</c:v>
                </c:pt>
                <c:pt idx="13572">
                  <c:v>99.634782608699993</c:v>
                </c:pt>
                <c:pt idx="13573">
                  <c:v>99.530434782599997</c:v>
                </c:pt>
                <c:pt idx="13574">
                  <c:v>99.547826087000004</c:v>
                </c:pt>
                <c:pt idx="13575">
                  <c:v>99.739130434800003</c:v>
                </c:pt>
                <c:pt idx="13576">
                  <c:v>99.721739130399996</c:v>
                </c:pt>
                <c:pt idx="13577">
                  <c:v>99.773913043500002</c:v>
                </c:pt>
                <c:pt idx="13578">
                  <c:v>99.826086956500006</c:v>
                </c:pt>
                <c:pt idx="13579">
                  <c:v>99.808695652200001</c:v>
                </c:pt>
                <c:pt idx="13580">
                  <c:v>99.721739130399996</c:v>
                </c:pt>
                <c:pt idx="13581">
                  <c:v>99.721739130399996</c:v>
                </c:pt>
                <c:pt idx="13582">
                  <c:v>99.739130434800003</c:v>
                </c:pt>
                <c:pt idx="13583">
                  <c:v>99.860869565200005</c:v>
                </c:pt>
                <c:pt idx="13584">
                  <c:v>99.826086956500006</c:v>
                </c:pt>
                <c:pt idx="13585">
                  <c:v>99.860869565200005</c:v>
                </c:pt>
                <c:pt idx="13586">
                  <c:v>99.773913043500002</c:v>
                </c:pt>
                <c:pt idx="13587">
                  <c:v>99.8434782609</c:v>
                </c:pt>
                <c:pt idx="13588">
                  <c:v>99.895652173900004</c:v>
                </c:pt>
                <c:pt idx="13589">
                  <c:v>99.913043478299997</c:v>
                </c:pt>
                <c:pt idx="13590">
                  <c:v>99.982608695699994</c:v>
                </c:pt>
                <c:pt idx="13591">
                  <c:v>99.965217391300001</c:v>
                </c:pt>
                <c:pt idx="13592">
                  <c:v>99.913043478299997</c:v>
                </c:pt>
                <c:pt idx="13593">
                  <c:v>99.947826086999996</c:v>
                </c:pt>
                <c:pt idx="13594">
                  <c:v>99.808695652200001</c:v>
                </c:pt>
                <c:pt idx="13595">
                  <c:v>99.808695652200001</c:v>
                </c:pt>
                <c:pt idx="13596">
                  <c:v>99.791304347799993</c:v>
                </c:pt>
                <c:pt idx="13597">
                  <c:v>99.860869565200005</c:v>
                </c:pt>
                <c:pt idx="13598">
                  <c:v>99.913043478299997</c:v>
                </c:pt>
                <c:pt idx="13599">
                  <c:v>99.8434782609</c:v>
                </c:pt>
                <c:pt idx="13600">
                  <c:v>99.895652173900004</c:v>
                </c:pt>
                <c:pt idx="13601">
                  <c:v>99.826086956500006</c:v>
                </c:pt>
                <c:pt idx="13602">
                  <c:v>99.895652173900004</c:v>
                </c:pt>
                <c:pt idx="13603">
                  <c:v>99.860869565200005</c:v>
                </c:pt>
                <c:pt idx="13604">
                  <c:v>99.947826086999996</c:v>
                </c:pt>
                <c:pt idx="13605">
                  <c:v>99.860869565200005</c:v>
                </c:pt>
                <c:pt idx="13606">
                  <c:v>99.860869565200005</c:v>
                </c:pt>
                <c:pt idx="13607">
                  <c:v>99.773913043500002</c:v>
                </c:pt>
                <c:pt idx="13608">
                  <c:v>99.669565217400006</c:v>
                </c:pt>
                <c:pt idx="13609">
                  <c:v>99.739130434800003</c:v>
                </c:pt>
                <c:pt idx="13610">
                  <c:v>99.773913043500002</c:v>
                </c:pt>
                <c:pt idx="13611">
                  <c:v>99.826086956500006</c:v>
                </c:pt>
                <c:pt idx="13612">
                  <c:v>100.052173913</c:v>
                </c:pt>
                <c:pt idx="13613">
                  <c:v>100.052173913</c:v>
                </c:pt>
                <c:pt idx="13614">
                  <c:v>100.052173913</c:v>
                </c:pt>
                <c:pt idx="13615">
                  <c:v>100.034782609</c:v>
                </c:pt>
                <c:pt idx="13616">
                  <c:v>100.034782609</c:v>
                </c:pt>
                <c:pt idx="13617">
                  <c:v>100.034782609</c:v>
                </c:pt>
                <c:pt idx="13618">
                  <c:v>100.069565217</c:v>
                </c:pt>
                <c:pt idx="13619">
                  <c:v>100.017391304</c:v>
                </c:pt>
                <c:pt idx="13620">
                  <c:v>99.965217391300001</c:v>
                </c:pt>
                <c:pt idx="13621">
                  <c:v>100.017391304</c:v>
                </c:pt>
                <c:pt idx="13622">
                  <c:v>100.069565217</c:v>
                </c:pt>
                <c:pt idx="13623">
                  <c:v>100.10434782599999</c:v>
                </c:pt>
                <c:pt idx="13624">
                  <c:v>100.08695652199999</c:v>
                </c:pt>
                <c:pt idx="13625">
                  <c:v>100.052173913</c:v>
                </c:pt>
                <c:pt idx="13626">
                  <c:v>100.034782609</c:v>
                </c:pt>
                <c:pt idx="13627">
                  <c:v>100.034782609</c:v>
                </c:pt>
                <c:pt idx="13628">
                  <c:v>100</c:v>
                </c:pt>
                <c:pt idx="13629">
                  <c:v>100.052173913</c:v>
                </c:pt>
                <c:pt idx="13630">
                  <c:v>100.069565217</c:v>
                </c:pt>
                <c:pt idx="13631">
                  <c:v>100.139130435</c:v>
                </c:pt>
                <c:pt idx="13632">
                  <c:v>100.10434782599999</c:v>
                </c:pt>
                <c:pt idx="13633">
                  <c:v>100.12173912999999</c:v>
                </c:pt>
                <c:pt idx="13634">
                  <c:v>100.10434782599999</c:v>
                </c:pt>
                <c:pt idx="13635">
                  <c:v>100.017391304</c:v>
                </c:pt>
                <c:pt idx="13636">
                  <c:v>100.10434782599999</c:v>
                </c:pt>
                <c:pt idx="13637">
                  <c:v>100.12173912999999</c:v>
                </c:pt>
                <c:pt idx="13638">
                  <c:v>100.26086956499999</c:v>
                </c:pt>
                <c:pt idx="13639">
                  <c:v>100.24347826100001</c:v>
                </c:pt>
                <c:pt idx="13640">
                  <c:v>100.24347826100001</c:v>
                </c:pt>
                <c:pt idx="13641">
                  <c:v>100.22608695700001</c:v>
                </c:pt>
                <c:pt idx="13642">
                  <c:v>100.208695652</c:v>
                </c:pt>
                <c:pt idx="13643">
                  <c:v>99.982608695699994</c:v>
                </c:pt>
                <c:pt idx="13644">
                  <c:v>99.547826087000004</c:v>
                </c:pt>
                <c:pt idx="13645">
                  <c:v>100.034782609</c:v>
                </c:pt>
                <c:pt idx="13646">
                  <c:v>100</c:v>
                </c:pt>
                <c:pt idx="13647">
                  <c:v>100</c:v>
                </c:pt>
                <c:pt idx="13648">
                  <c:v>100.017391304</c:v>
                </c:pt>
                <c:pt idx="13649">
                  <c:v>100.017391304</c:v>
                </c:pt>
                <c:pt idx="13650">
                  <c:v>100.10434782599999</c:v>
                </c:pt>
                <c:pt idx="13651">
                  <c:v>100.08695652199999</c:v>
                </c:pt>
                <c:pt idx="13652">
                  <c:v>100.069565217</c:v>
                </c:pt>
                <c:pt idx="13653">
                  <c:v>100.034782609</c:v>
                </c:pt>
                <c:pt idx="13654">
                  <c:v>100.08695652199999</c:v>
                </c:pt>
                <c:pt idx="13655">
                  <c:v>100.052173913</c:v>
                </c:pt>
                <c:pt idx="13656">
                  <c:v>100.017391304</c:v>
                </c:pt>
                <c:pt idx="13657">
                  <c:v>99.930434782600003</c:v>
                </c:pt>
                <c:pt idx="13658">
                  <c:v>99.947826086999996</c:v>
                </c:pt>
                <c:pt idx="13659">
                  <c:v>99.895652173900004</c:v>
                </c:pt>
                <c:pt idx="13660">
                  <c:v>100.069565217</c:v>
                </c:pt>
                <c:pt idx="13661">
                  <c:v>100.034782609</c:v>
                </c:pt>
                <c:pt idx="13662">
                  <c:v>99.930434782600003</c:v>
                </c:pt>
                <c:pt idx="13663">
                  <c:v>100.017391304</c:v>
                </c:pt>
                <c:pt idx="13664">
                  <c:v>100.10434782599999</c:v>
                </c:pt>
                <c:pt idx="13665">
                  <c:v>100.139130435</c:v>
                </c:pt>
                <c:pt idx="13666">
                  <c:v>100.017391304</c:v>
                </c:pt>
                <c:pt idx="13667">
                  <c:v>100.017391304</c:v>
                </c:pt>
                <c:pt idx="13668">
                  <c:v>100.08695652199999</c:v>
                </c:pt>
                <c:pt idx="13669">
                  <c:v>100.052173913</c:v>
                </c:pt>
                <c:pt idx="13670">
                  <c:v>100</c:v>
                </c:pt>
                <c:pt idx="13671">
                  <c:v>100.08695652199999</c:v>
                </c:pt>
                <c:pt idx="13672">
                  <c:v>100.034782609</c:v>
                </c:pt>
                <c:pt idx="13673">
                  <c:v>100.10434782599999</c:v>
                </c:pt>
                <c:pt idx="13674">
                  <c:v>100.017391304</c:v>
                </c:pt>
                <c:pt idx="13675">
                  <c:v>99.982608695699994</c:v>
                </c:pt>
                <c:pt idx="13676">
                  <c:v>100.08695652199999</c:v>
                </c:pt>
                <c:pt idx="13677">
                  <c:v>100.069565217</c:v>
                </c:pt>
                <c:pt idx="13678">
                  <c:v>99.982608695699994</c:v>
                </c:pt>
                <c:pt idx="13679">
                  <c:v>100.069565217</c:v>
                </c:pt>
                <c:pt idx="13680">
                  <c:v>100.08695652199999</c:v>
                </c:pt>
                <c:pt idx="13681">
                  <c:v>100.26086956499999</c:v>
                </c:pt>
                <c:pt idx="13682">
                  <c:v>100.295652174</c:v>
                </c:pt>
                <c:pt idx="13683">
                  <c:v>100.295652174</c:v>
                </c:pt>
                <c:pt idx="13684">
                  <c:v>100.295652174</c:v>
                </c:pt>
                <c:pt idx="13685">
                  <c:v>100.295652174</c:v>
                </c:pt>
                <c:pt idx="13686">
                  <c:v>100.27826087</c:v>
                </c:pt>
                <c:pt idx="13687">
                  <c:v>100.27826087</c:v>
                </c:pt>
                <c:pt idx="13688">
                  <c:v>100.295652174</c:v>
                </c:pt>
                <c:pt idx="13689">
                  <c:v>100.295652174</c:v>
                </c:pt>
                <c:pt idx="13690">
                  <c:v>100.295652174</c:v>
                </c:pt>
                <c:pt idx="13691">
                  <c:v>100.26086956499999</c:v>
                </c:pt>
                <c:pt idx="13692">
                  <c:v>100.26086956499999</c:v>
                </c:pt>
                <c:pt idx="13693">
                  <c:v>100.27826087</c:v>
                </c:pt>
                <c:pt idx="13694">
                  <c:v>100.27826087</c:v>
                </c:pt>
                <c:pt idx="13695">
                  <c:v>100.26086956499999</c:v>
                </c:pt>
                <c:pt idx="13696">
                  <c:v>100.27826087</c:v>
                </c:pt>
                <c:pt idx="13697">
                  <c:v>100.27826087</c:v>
                </c:pt>
                <c:pt idx="13698">
                  <c:v>100.27826087</c:v>
                </c:pt>
                <c:pt idx="13699">
                  <c:v>100.27826087</c:v>
                </c:pt>
                <c:pt idx="13700">
                  <c:v>100.26086956499999</c:v>
                </c:pt>
                <c:pt idx="13701">
                  <c:v>100.12173912999999</c:v>
                </c:pt>
                <c:pt idx="13702">
                  <c:v>98.834782608699996</c:v>
                </c:pt>
                <c:pt idx="13703">
                  <c:v>99.826086956500006</c:v>
                </c:pt>
                <c:pt idx="13704">
                  <c:v>99.826086956500006</c:v>
                </c:pt>
                <c:pt idx="13705">
                  <c:v>99.965217391300001</c:v>
                </c:pt>
                <c:pt idx="13706">
                  <c:v>100.069565217</c:v>
                </c:pt>
                <c:pt idx="13707">
                  <c:v>100.017391304</c:v>
                </c:pt>
                <c:pt idx="13708">
                  <c:v>100.08695652199999</c:v>
                </c:pt>
                <c:pt idx="13709">
                  <c:v>100.017391304</c:v>
                </c:pt>
                <c:pt idx="13710">
                  <c:v>100.017391304</c:v>
                </c:pt>
                <c:pt idx="13711">
                  <c:v>100.12173912999999</c:v>
                </c:pt>
                <c:pt idx="13712">
                  <c:v>100.017391304</c:v>
                </c:pt>
                <c:pt idx="13713">
                  <c:v>100</c:v>
                </c:pt>
                <c:pt idx="13714">
                  <c:v>100.017391304</c:v>
                </c:pt>
                <c:pt idx="13715">
                  <c:v>100.034782609</c:v>
                </c:pt>
                <c:pt idx="13716">
                  <c:v>100.017391304</c:v>
                </c:pt>
                <c:pt idx="13717">
                  <c:v>100.017391304</c:v>
                </c:pt>
                <c:pt idx="13718">
                  <c:v>99.965217391300001</c:v>
                </c:pt>
                <c:pt idx="13719">
                  <c:v>99.895652173900004</c:v>
                </c:pt>
                <c:pt idx="13720">
                  <c:v>99.721739130399996</c:v>
                </c:pt>
                <c:pt idx="13721">
                  <c:v>99.756521739099995</c:v>
                </c:pt>
                <c:pt idx="13722">
                  <c:v>99.895652173900004</c:v>
                </c:pt>
                <c:pt idx="13723">
                  <c:v>99.8434782609</c:v>
                </c:pt>
                <c:pt idx="13724">
                  <c:v>99.8434782609</c:v>
                </c:pt>
                <c:pt idx="13725">
                  <c:v>99.982608695699994</c:v>
                </c:pt>
                <c:pt idx="13726">
                  <c:v>100</c:v>
                </c:pt>
                <c:pt idx="13727">
                  <c:v>99.930434782600003</c:v>
                </c:pt>
                <c:pt idx="13728">
                  <c:v>100</c:v>
                </c:pt>
                <c:pt idx="13729">
                  <c:v>100.034782609</c:v>
                </c:pt>
                <c:pt idx="13730">
                  <c:v>100.052173913</c:v>
                </c:pt>
                <c:pt idx="13731">
                  <c:v>99.930434782600003</c:v>
                </c:pt>
                <c:pt idx="13732">
                  <c:v>100.017391304</c:v>
                </c:pt>
                <c:pt idx="13733">
                  <c:v>99.965217391300001</c:v>
                </c:pt>
                <c:pt idx="13734">
                  <c:v>99.756521739099995</c:v>
                </c:pt>
                <c:pt idx="13735">
                  <c:v>99.721739130399996</c:v>
                </c:pt>
                <c:pt idx="13736">
                  <c:v>99.826086956500006</c:v>
                </c:pt>
                <c:pt idx="13737">
                  <c:v>99.8434782609</c:v>
                </c:pt>
                <c:pt idx="13738">
                  <c:v>99.826086956500006</c:v>
                </c:pt>
                <c:pt idx="13739">
                  <c:v>99.686956521699997</c:v>
                </c:pt>
                <c:pt idx="13740">
                  <c:v>99.756521739099995</c:v>
                </c:pt>
                <c:pt idx="13741">
                  <c:v>99.773913043500002</c:v>
                </c:pt>
                <c:pt idx="13742">
                  <c:v>99.826086956500006</c:v>
                </c:pt>
                <c:pt idx="13743">
                  <c:v>99.860869565200005</c:v>
                </c:pt>
                <c:pt idx="13744">
                  <c:v>99.808695652200001</c:v>
                </c:pt>
                <c:pt idx="13745">
                  <c:v>99.773913043500002</c:v>
                </c:pt>
                <c:pt idx="13746">
                  <c:v>99.8434782609</c:v>
                </c:pt>
                <c:pt idx="13747">
                  <c:v>99.947826086999996</c:v>
                </c:pt>
                <c:pt idx="13748">
                  <c:v>99.982608695699994</c:v>
                </c:pt>
                <c:pt idx="13749">
                  <c:v>99.913043478299997</c:v>
                </c:pt>
                <c:pt idx="13750">
                  <c:v>99.721739130399996</c:v>
                </c:pt>
                <c:pt idx="13751">
                  <c:v>99.652173912999999</c:v>
                </c:pt>
                <c:pt idx="13752">
                  <c:v>99.8434782609</c:v>
                </c:pt>
                <c:pt idx="13753">
                  <c:v>99.826086956500006</c:v>
                </c:pt>
                <c:pt idx="13754">
                  <c:v>99.8434782609</c:v>
                </c:pt>
                <c:pt idx="13755">
                  <c:v>99.739130434800003</c:v>
                </c:pt>
                <c:pt idx="13756">
                  <c:v>99.721739130399996</c:v>
                </c:pt>
                <c:pt idx="13757">
                  <c:v>99.6173913043</c:v>
                </c:pt>
                <c:pt idx="13758">
                  <c:v>99.6173913043</c:v>
                </c:pt>
                <c:pt idx="13759">
                  <c:v>99.547826087000004</c:v>
                </c:pt>
                <c:pt idx="13760">
                  <c:v>99.704347826100005</c:v>
                </c:pt>
                <c:pt idx="13761">
                  <c:v>99.495652173899998</c:v>
                </c:pt>
                <c:pt idx="13762">
                  <c:v>99.443478260899994</c:v>
                </c:pt>
                <c:pt idx="13763">
                  <c:v>99.513043478300006</c:v>
                </c:pt>
                <c:pt idx="13764">
                  <c:v>99.391304347800002</c:v>
                </c:pt>
                <c:pt idx="13765">
                  <c:v>99.495652173899998</c:v>
                </c:pt>
                <c:pt idx="13766">
                  <c:v>99.582608695700003</c:v>
                </c:pt>
                <c:pt idx="13767">
                  <c:v>99.478260869600007</c:v>
                </c:pt>
                <c:pt idx="13768">
                  <c:v>99.356521739100003</c:v>
                </c:pt>
                <c:pt idx="13769">
                  <c:v>99.460869565199999</c:v>
                </c:pt>
                <c:pt idx="13770">
                  <c:v>99.582608695700003</c:v>
                </c:pt>
                <c:pt idx="13771">
                  <c:v>99.426086956500001</c:v>
                </c:pt>
                <c:pt idx="13772">
                  <c:v>99.478260869600007</c:v>
                </c:pt>
                <c:pt idx="13773">
                  <c:v>99.356521739100003</c:v>
                </c:pt>
                <c:pt idx="13774">
                  <c:v>99.217391304299994</c:v>
                </c:pt>
                <c:pt idx="13775">
                  <c:v>99.234782608700002</c:v>
                </c:pt>
                <c:pt idx="13776">
                  <c:v>99.373913043499996</c:v>
                </c:pt>
                <c:pt idx="13777">
                  <c:v>99.547826087000004</c:v>
                </c:pt>
                <c:pt idx="13778">
                  <c:v>99.582608695700003</c:v>
                </c:pt>
                <c:pt idx="13779">
                  <c:v>99.669565217400006</c:v>
                </c:pt>
                <c:pt idx="13780">
                  <c:v>99.547826087000004</c:v>
                </c:pt>
                <c:pt idx="13781">
                  <c:v>99.478260869600007</c:v>
                </c:pt>
                <c:pt idx="13782">
                  <c:v>98.817391304300003</c:v>
                </c:pt>
                <c:pt idx="13783">
                  <c:v>98.765217391299998</c:v>
                </c:pt>
                <c:pt idx="13784">
                  <c:v>99.443478260899994</c:v>
                </c:pt>
                <c:pt idx="13785">
                  <c:v>99.408695652199995</c:v>
                </c:pt>
                <c:pt idx="13786">
                  <c:v>78.069565217399997</c:v>
                </c:pt>
                <c:pt idx="13787">
                  <c:v>79.547826087000004</c:v>
                </c:pt>
                <c:pt idx="13788">
                  <c:v>79.582608695700003</c:v>
                </c:pt>
                <c:pt idx="13789">
                  <c:v>79.530434782599997</c:v>
                </c:pt>
                <c:pt idx="13790">
                  <c:v>79.043478260900002</c:v>
                </c:pt>
                <c:pt idx="13791">
                  <c:v>78.852173913000001</c:v>
                </c:pt>
                <c:pt idx="13792">
                  <c:v>78.8869565217</c:v>
                </c:pt>
                <c:pt idx="13793">
                  <c:v>78.8869565217</c:v>
                </c:pt>
                <c:pt idx="13794">
                  <c:v>78.834782608699996</c:v>
                </c:pt>
                <c:pt idx="13795">
                  <c:v>78.469565217400003</c:v>
                </c:pt>
                <c:pt idx="13796">
                  <c:v>78.3826086957</c:v>
                </c:pt>
                <c:pt idx="13797">
                  <c:v>78.3826086957</c:v>
                </c:pt>
                <c:pt idx="13798">
                  <c:v>78.3826086957</c:v>
                </c:pt>
                <c:pt idx="13799">
                  <c:v>78.3826086957</c:v>
                </c:pt>
                <c:pt idx="13800">
                  <c:v>78.3826086957</c:v>
                </c:pt>
                <c:pt idx="13801">
                  <c:v>78.3826086957</c:v>
                </c:pt>
                <c:pt idx="13802">
                  <c:v>78.3826086957</c:v>
                </c:pt>
                <c:pt idx="13803">
                  <c:v>78.3826086957</c:v>
                </c:pt>
                <c:pt idx="13804">
                  <c:v>78.3826086957</c:v>
                </c:pt>
                <c:pt idx="13805">
                  <c:v>78.3826086957</c:v>
                </c:pt>
                <c:pt idx="13806">
                  <c:v>78.3826086957</c:v>
                </c:pt>
                <c:pt idx="13807">
                  <c:v>78.3826086957</c:v>
                </c:pt>
                <c:pt idx="13808">
                  <c:v>78.3826086957</c:v>
                </c:pt>
                <c:pt idx="13809">
                  <c:v>78.3826086957</c:v>
                </c:pt>
                <c:pt idx="13810">
                  <c:v>78.365217391300007</c:v>
                </c:pt>
                <c:pt idx="13811">
                  <c:v>78.365217391300007</c:v>
                </c:pt>
                <c:pt idx="13812">
                  <c:v>78.365217391300007</c:v>
                </c:pt>
                <c:pt idx="13813">
                  <c:v>78.313043478300003</c:v>
                </c:pt>
                <c:pt idx="13814">
                  <c:v>76.295652173899995</c:v>
                </c:pt>
                <c:pt idx="13815">
                  <c:v>76</c:v>
                </c:pt>
                <c:pt idx="13816">
                  <c:v>75.965217391300001</c:v>
                </c:pt>
                <c:pt idx="13817">
                  <c:v>75.965217391300001</c:v>
                </c:pt>
                <c:pt idx="13818">
                  <c:v>75.965217391300001</c:v>
                </c:pt>
                <c:pt idx="13819">
                  <c:v>75.965217391300001</c:v>
                </c:pt>
                <c:pt idx="13820">
                  <c:v>75.965217391300001</c:v>
                </c:pt>
                <c:pt idx="13821">
                  <c:v>75.965217391300001</c:v>
                </c:pt>
                <c:pt idx="13822">
                  <c:v>75.965217391300001</c:v>
                </c:pt>
                <c:pt idx="13823">
                  <c:v>75.965217391300001</c:v>
                </c:pt>
                <c:pt idx="13824">
                  <c:v>75.965217391300001</c:v>
                </c:pt>
                <c:pt idx="13825">
                  <c:v>75.965217391300001</c:v>
                </c:pt>
                <c:pt idx="13826">
                  <c:v>75.965217391300001</c:v>
                </c:pt>
                <c:pt idx="13827">
                  <c:v>75.947826086999996</c:v>
                </c:pt>
                <c:pt idx="13828">
                  <c:v>75.930434782600003</c:v>
                </c:pt>
                <c:pt idx="13829">
                  <c:v>75.930434782600003</c:v>
                </c:pt>
                <c:pt idx="13830">
                  <c:v>75.930434782600003</c:v>
                </c:pt>
                <c:pt idx="13831">
                  <c:v>75.930434782600003</c:v>
                </c:pt>
                <c:pt idx="13832">
                  <c:v>75.913043478299997</c:v>
                </c:pt>
                <c:pt idx="13833">
                  <c:v>75.721739130399996</c:v>
                </c:pt>
                <c:pt idx="13834">
                  <c:v>75.443478260899994</c:v>
                </c:pt>
                <c:pt idx="13835">
                  <c:v>75.408695652199995</c:v>
                </c:pt>
                <c:pt idx="13836">
                  <c:v>74.660869565200002</c:v>
                </c:pt>
                <c:pt idx="13837">
                  <c:v>73.965217391300001</c:v>
                </c:pt>
                <c:pt idx="13838">
                  <c:v>73.8434782609</c:v>
                </c:pt>
                <c:pt idx="13839">
                  <c:v>73.791304347799993</c:v>
                </c:pt>
                <c:pt idx="13840">
                  <c:v>73.773913043500002</c:v>
                </c:pt>
                <c:pt idx="13841">
                  <c:v>73.773913043500002</c:v>
                </c:pt>
                <c:pt idx="13842">
                  <c:v>73.773913043500002</c:v>
                </c:pt>
                <c:pt idx="13843">
                  <c:v>73.773913043500002</c:v>
                </c:pt>
                <c:pt idx="13844">
                  <c:v>73.773913043500002</c:v>
                </c:pt>
                <c:pt idx="13845">
                  <c:v>73.773913043500002</c:v>
                </c:pt>
                <c:pt idx="13846">
                  <c:v>73.773913043500002</c:v>
                </c:pt>
                <c:pt idx="13847">
                  <c:v>73.773913043500002</c:v>
                </c:pt>
                <c:pt idx="13848">
                  <c:v>73.773913043500002</c:v>
                </c:pt>
                <c:pt idx="13849">
                  <c:v>73.773913043500002</c:v>
                </c:pt>
                <c:pt idx="13850">
                  <c:v>73.773913043500002</c:v>
                </c:pt>
                <c:pt idx="13851">
                  <c:v>73.391304347800002</c:v>
                </c:pt>
                <c:pt idx="13852">
                  <c:v>73.095652173900007</c:v>
                </c:pt>
                <c:pt idx="13853">
                  <c:v>73.060869565199994</c:v>
                </c:pt>
                <c:pt idx="13854">
                  <c:v>73.060869565199994</c:v>
                </c:pt>
                <c:pt idx="13855">
                  <c:v>73.060869565199994</c:v>
                </c:pt>
                <c:pt idx="13856">
                  <c:v>73.060869565199994</c:v>
                </c:pt>
                <c:pt idx="13857">
                  <c:v>73.060869565199994</c:v>
                </c:pt>
                <c:pt idx="13858">
                  <c:v>73.060869565199994</c:v>
                </c:pt>
                <c:pt idx="13859">
                  <c:v>73.060869565199994</c:v>
                </c:pt>
                <c:pt idx="13860">
                  <c:v>73.060869565199994</c:v>
                </c:pt>
                <c:pt idx="13861">
                  <c:v>73.060869565199994</c:v>
                </c:pt>
                <c:pt idx="13862">
                  <c:v>73.060869565199994</c:v>
                </c:pt>
                <c:pt idx="13863">
                  <c:v>73.060869565199994</c:v>
                </c:pt>
                <c:pt idx="13864">
                  <c:v>73.060869565199994</c:v>
                </c:pt>
                <c:pt idx="13865">
                  <c:v>73.060869565199994</c:v>
                </c:pt>
                <c:pt idx="13866">
                  <c:v>73.060869565199994</c:v>
                </c:pt>
                <c:pt idx="13867">
                  <c:v>73.060869565199994</c:v>
                </c:pt>
                <c:pt idx="13868">
                  <c:v>73.060869565199994</c:v>
                </c:pt>
                <c:pt idx="13869">
                  <c:v>73.060869565199994</c:v>
                </c:pt>
                <c:pt idx="13870">
                  <c:v>73.060869565199994</c:v>
                </c:pt>
                <c:pt idx="13871">
                  <c:v>73.060869565199994</c:v>
                </c:pt>
                <c:pt idx="13872">
                  <c:v>73.060869565199994</c:v>
                </c:pt>
                <c:pt idx="13873">
                  <c:v>73.060869565199994</c:v>
                </c:pt>
                <c:pt idx="13874">
                  <c:v>73.060869565199994</c:v>
                </c:pt>
                <c:pt idx="13875">
                  <c:v>73.060869565199994</c:v>
                </c:pt>
                <c:pt idx="13876">
                  <c:v>73.060869565199994</c:v>
                </c:pt>
                <c:pt idx="13877">
                  <c:v>73.060869565199994</c:v>
                </c:pt>
                <c:pt idx="13878">
                  <c:v>73.043478260900002</c:v>
                </c:pt>
                <c:pt idx="13879">
                  <c:v>72.956521739099998</c:v>
                </c:pt>
                <c:pt idx="13880">
                  <c:v>72.956521739099998</c:v>
                </c:pt>
                <c:pt idx="13881">
                  <c:v>72.956521739099998</c:v>
                </c:pt>
                <c:pt idx="13882">
                  <c:v>72.956521739099998</c:v>
                </c:pt>
                <c:pt idx="13883">
                  <c:v>72.921739130399999</c:v>
                </c:pt>
                <c:pt idx="13884">
                  <c:v>72.8869565217</c:v>
                </c:pt>
                <c:pt idx="13885">
                  <c:v>72.8869565217</c:v>
                </c:pt>
                <c:pt idx="13886">
                  <c:v>72.904347826099993</c:v>
                </c:pt>
                <c:pt idx="13887">
                  <c:v>72.904347826099993</c:v>
                </c:pt>
                <c:pt idx="13888">
                  <c:v>72.904347826099993</c:v>
                </c:pt>
                <c:pt idx="13889">
                  <c:v>72.904347826099993</c:v>
                </c:pt>
                <c:pt idx="13890">
                  <c:v>72.904347826099993</c:v>
                </c:pt>
                <c:pt idx="13891">
                  <c:v>72.904347826099993</c:v>
                </c:pt>
                <c:pt idx="13892">
                  <c:v>72.904347826099993</c:v>
                </c:pt>
                <c:pt idx="13893">
                  <c:v>72.904347826099993</c:v>
                </c:pt>
                <c:pt idx="13894">
                  <c:v>72.904347826099993</c:v>
                </c:pt>
                <c:pt idx="13895">
                  <c:v>72.904347826099993</c:v>
                </c:pt>
                <c:pt idx="13896">
                  <c:v>72.904347826099993</c:v>
                </c:pt>
                <c:pt idx="13897">
                  <c:v>72.904347826099993</c:v>
                </c:pt>
                <c:pt idx="13898">
                  <c:v>72.904347826099993</c:v>
                </c:pt>
                <c:pt idx="13899">
                  <c:v>72.904347826099993</c:v>
                </c:pt>
                <c:pt idx="13900">
                  <c:v>72.904347826099993</c:v>
                </c:pt>
                <c:pt idx="13901">
                  <c:v>72.904347826099993</c:v>
                </c:pt>
                <c:pt idx="13902">
                  <c:v>72.869565217399995</c:v>
                </c:pt>
                <c:pt idx="13903">
                  <c:v>72.817391304300003</c:v>
                </c:pt>
                <c:pt idx="13904">
                  <c:v>72.782608695700006</c:v>
                </c:pt>
                <c:pt idx="13905">
                  <c:v>72.765217391299998</c:v>
                </c:pt>
                <c:pt idx="13906">
                  <c:v>72.765217391299998</c:v>
                </c:pt>
                <c:pt idx="13907">
                  <c:v>72.765217391299998</c:v>
                </c:pt>
                <c:pt idx="13908">
                  <c:v>72.765217391299998</c:v>
                </c:pt>
                <c:pt idx="13909">
                  <c:v>72.765217391299998</c:v>
                </c:pt>
                <c:pt idx="13910">
                  <c:v>72.695652173900001</c:v>
                </c:pt>
                <c:pt idx="13911">
                  <c:v>72.695652173900001</c:v>
                </c:pt>
                <c:pt idx="13912">
                  <c:v>72.695652173900001</c:v>
                </c:pt>
                <c:pt idx="13913">
                  <c:v>72.695652173900001</c:v>
                </c:pt>
                <c:pt idx="13914">
                  <c:v>72.191304347799999</c:v>
                </c:pt>
                <c:pt idx="13915">
                  <c:v>72.173913043499994</c:v>
                </c:pt>
                <c:pt idx="13916">
                  <c:v>72.173913043499994</c:v>
                </c:pt>
                <c:pt idx="13917">
                  <c:v>72.173913043499994</c:v>
                </c:pt>
                <c:pt idx="13918">
                  <c:v>72.1565217391</c:v>
                </c:pt>
                <c:pt idx="13919">
                  <c:v>72.1565217391</c:v>
                </c:pt>
                <c:pt idx="13920">
                  <c:v>72.1565217391</c:v>
                </c:pt>
                <c:pt idx="13921">
                  <c:v>72.1565217391</c:v>
                </c:pt>
                <c:pt idx="13922">
                  <c:v>72.1565217391</c:v>
                </c:pt>
                <c:pt idx="13923">
                  <c:v>72.1565217391</c:v>
                </c:pt>
                <c:pt idx="13924">
                  <c:v>72.1565217391</c:v>
                </c:pt>
                <c:pt idx="13925">
                  <c:v>72.1565217391</c:v>
                </c:pt>
                <c:pt idx="13926">
                  <c:v>71.930434782600003</c:v>
                </c:pt>
                <c:pt idx="13927">
                  <c:v>70.086956521700003</c:v>
                </c:pt>
                <c:pt idx="13928">
                  <c:v>69.704347826100005</c:v>
                </c:pt>
                <c:pt idx="13929">
                  <c:v>69.652173912999999</c:v>
                </c:pt>
                <c:pt idx="13930">
                  <c:v>69.652173912999999</c:v>
                </c:pt>
                <c:pt idx="13931">
                  <c:v>69.652173912999999</c:v>
                </c:pt>
                <c:pt idx="13932">
                  <c:v>69.652173912999999</c:v>
                </c:pt>
                <c:pt idx="13933">
                  <c:v>69.652173912999999</c:v>
                </c:pt>
                <c:pt idx="13934">
                  <c:v>69.634782608699993</c:v>
                </c:pt>
                <c:pt idx="13935">
                  <c:v>69.634782608699993</c:v>
                </c:pt>
                <c:pt idx="13936">
                  <c:v>69.634782608699993</c:v>
                </c:pt>
                <c:pt idx="13937">
                  <c:v>69.634782608699993</c:v>
                </c:pt>
                <c:pt idx="13938">
                  <c:v>69.634782608699993</c:v>
                </c:pt>
                <c:pt idx="13939">
                  <c:v>69.634782608699993</c:v>
                </c:pt>
                <c:pt idx="13940">
                  <c:v>69.634782608699993</c:v>
                </c:pt>
                <c:pt idx="13941">
                  <c:v>69.634782608699993</c:v>
                </c:pt>
                <c:pt idx="13942">
                  <c:v>69.634782608699993</c:v>
                </c:pt>
                <c:pt idx="13943">
                  <c:v>69.530434782599997</c:v>
                </c:pt>
                <c:pt idx="13944">
                  <c:v>69.095652173900007</c:v>
                </c:pt>
                <c:pt idx="13945">
                  <c:v>68.782608695700006</c:v>
                </c:pt>
                <c:pt idx="13946">
                  <c:v>68.7304347826</c:v>
                </c:pt>
                <c:pt idx="13947">
                  <c:v>68.7304347826</c:v>
                </c:pt>
                <c:pt idx="13948">
                  <c:v>68.7304347826</c:v>
                </c:pt>
                <c:pt idx="13949">
                  <c:v>68.7304347826</c:v>
                </c:pt>
                <c:pt idx="13950">
                  <c:v>68.7304347826</c:v>
                </c:pt>
                <c:pt idx="13951">
                  <c:v>68.713043478299994</c:v>
                </c:pt>
                <c:pt idx="13952">
                  <c:v>68.713043478299994</c:v>
                </c:pt>
                <c:pt idx="13953">
                  <c:v>68.713043478299994</c:v>
                </c:pt>
                <c:pt idx="13954">
                  <c:v>68.713043478299994</c:v>
                </c:pt>
                <c:pt idx="13955">
                  <c:v>68.713043478299994</c:v>
                </c:pt>
                <c:pt idx="13956">
                  <c:v>68.713043478299994</c:v>
                </c:pt>
                <c:pt idx="13957">
                  <c:v>68.713043478299994</c:v>
                </c:pt>
                <c:pt idx="13958">
                  <c:v>68.713043478299994</c:v>
                </c:pt>
                <c:pt idx="13959">
                  <c:v>68.713043478299994</c:v>
                </c:pt>
                <c:pt idx="13960">
                  <c:v>68.243478260900005</c:v>
                </c:pt>
                <c:pt idx="13961">
                  <c:v>67.634782608699993</c:v>
                </c:pt>
                <c:pt idx="13962">
                  <c:v>67.513043478300006</c:v>
                </c:pt>
                <c:pt idx="13963">
                  <c:v>67.408695652199995</c:v>
                </c:pt>
                <c:pt idx="13964">
                  <c:v>67.373913043499996</c:v>
                </c:pt>
                <c:pt idx="13965">
                  <c:v>67.304347826099999</c:v>
                </c:pt>
                <c:pt idx="13966">
                  <c:v>67.286956521700006</c:v>
                </c:pt>
                <c:pt idx="13967">
                  <c:v>67.252173912999993</c:v>
                </c:pt>
                <c:pt idx="13968">
                  <c:v>67.234782608700002</c:v>
                </c:pt>
                <c:pt idx="13969">
                  <c:v>67.1130434783</c:v>
                </c:pt>
                <c:pt idx="13970">
                  <c:v>66.973913043500005</c:v>
                </c:pt>
                <c:pt idx="13971">
                  <c:v>66.8869565217</c:v>
                </c:pt>
                <c:pt idx="13972">
                  <c:v>66.817391304300003</c:v>
                </c:pt>
                <c:pt idx="13973">
                  <c:v>66.7304347826</c:v>
                </c:pt>
                <c:pt idx="13974">
                  <c:v>66.556521739100006</c:v>
                </c:pt>
                <c:pt idx="13975">
                  <c:v>66.521739130399993</c:v>
                </c:pt>
                <c:pt idx="13976">
                  <c:v>66.469565217400003</c:v>
                </c:pt>
                <c:pt idx="13977">
                  <c:v>66.417391304299997</c:v>
                </c:pt>
                <c:pt idx="13978">
                  <c:v>66.295652173899995</c:v>
                </c:pt>
                <c:pt idx="13979">
                  <c:v>66.191304347799999</c:v>
                </c:pt>
                <c:pt idx="13980">
                  <c:v>66.069565217399997</c:v>
                </c:pt>
                <c:pt idx="13981">
                  <c:v>65.965217391300001</c:v>
                </c:pt>
                <c:pt idx="13982">
                  <c:v>65.947826086999996</c:v>
                </c:pt>
                <c:pt idx="13983">
                  <c:v>65.808695652200001</c:v>
                </c:pt>
                <c:pt idx="13984">
                  <c:v>65.721739130399996</c:v>
                </c:pt>
                <c:pt idx="13985">
                  <c:v>65.686956521699997</c:v>
                </c:pt>
                <c:pt idx="13986">
                  <c:v>65.6173913043</c:v>
                </c:pt>
                <c:pt idx="13987">
                  <c:v>65.6173913043</c:v>
                </c:pt>
                <c:pt idx="13988">
                  <c:v>65.513043478300006</c:v>
                </c:pt>
                <c:pt idx="13989">
                  <c:v>65.478260869600007</c:v>
                </c:pt>
                <c:pt idx="13990">
                  <c:v>65.443478260899994</c:v>
                </c:pt>
                <c:pt idx="13991">
                  <c:v>65.373913043499996</c:v>
                </c:pt>
                <c:pt idx="13992">
                  <c:v>65.234782608700002</c:v>
                </c:pt>
                <c:pt idx="13993">
                  <c:v>65.130434782600005</c:v>
                </c:pt>
                <c:pt idx="13994">
                  <c:v>65.095652173900007</c:v>
                </c:pt>
                <c:pt idx="13995">
                  <c:v>65.008695652200004</c:v>
                </c:pt>
                <c:pt idx="13996">
                  <c:v>64.904347826099993</c:v>
                </c:pt>
                <c:pt idx="13997">
                  <c:v>64.817391304300003</c:v>
                </c:pt>
                <c:pt idx="13998">
                  <c:v>64.695652173900001</c:v>
                </c:pt>
                <c:pt idx="13999">
                  <c:v>64.643478260899997</c:v>
                </c:pt>
                <c:pt idx="14000">
                  <c:v>64.608695652199998</c:v>
                </c:pt>
                <c:pt idx="14001">
                  <c:v>64.521739130399993</c:v>
                </c:pt>
                <c:pt idx="14002">
                  <c:v>64.486956521699994</c:v>
                </c:pt>
                <c:pt idx="14003">
                  <c:v>64.452173912999996</c:v>
                </c:pt>
                <c:pt idx="14004">
                  <c:v>64.295652173899995</c:v>
                </c:pt>
                <c:pt idx="14005">
                  <c:v>64.260869565199997</c:v>
                </c:pt>
                <c:pt idx="14006">
                  <c:v>64.1565217391</c:v>
                </c:pt>
                <c:pt idx="14007">
                  <c:v>64</c:v>
                </c:pt>
                <c:pt idx="14008">
                  <c:v>63.947826087000003</c:v>
                </c:pt>
                <c:pt idx="14009">
                  <c:v>63.826086956499999</c:v>
                </c:pt>
                <c:pt idx="14010">
                  <c:v>63.669565217399999</c:v>
                </c:pt>
                <c:pt idx="14011">
                  <c:v>63.6347826087</c:v>
                </c:pt>
                <c:pt idx="14012">
                  <c:v>63.547826086999997</c:v>
                </c:pt>
                <c:pt idx="14013">
                  <c:v>63.4782608696</c:v>
                </c:pt>
                <c:pt idx="14014">
                  <c:v>63.373913043500004</c:v>
                </c:pt>
                <c:pt idx="14015">
                  <c:v>63.339130434799998</c:v>
                </c:pt>
                <c:pt idx="14016">
                  <c:v>63.2695652174</c:v>
                </c:pt>
                <c:pt idx="14017">
                  <c:v>63.217391304300001</c:v>
                </c:pt>
                <c:pt idx="14018">
                  <c:v>63.130434782599998</c:v>
                </c:pt>
                <c:pt idx="14019">
                  <c:v>63.026086956500002</c:v>
                </c:pt>
                <c:pt idx="14020">
                  <c:v>62.939130434799999</c:v>
                </c:pt>
                <c:pt idx="14021">
                  <c:v>62.852173913000001</c:v>
                </c:pt>
                <c:pt idx="14022">
                  <c:v>62.747826087</c:v>
                </c:pt>
                <c:pt idx="14023">
                  <c:v>62.591304347799998</c:v>
                </c:pt>
                <c:pt idx="14024">
                  <c:v>62.504347826100002</c:v>
                </c:pt>
                <c:pt idx="14025">
                  <c:v>62.417391304299997</c:v>
                </c:pt>
                <c:pt idx="14026">
                  <c:v>62.347826087000001</c:v>
                </c:pt>
                <c:pt idx="14027">
                  <c:v>62.226086956499998</c:v>
                </c:pt>
                <c:pt idx="14028">
                  <c:v>62.104347826100003</c:v>
                </c:pt>
                <c:pt idx="14029">
                  <c:v>61.982608695700002</c:v>
                </c:pt>
                <c:pt idx="14030">
                  <c:v>61.913043478299997</c:v>
                </c:pt>
                <c:pt idx="14031">
                  <c:v>61.808695652200001</c:v>
                </c:pt>
                <c:pt idx="14032">
                  <c:v>61.773913043500002</c:v>
                </c:pt>
                <c:pt idx="14033">
                  <c:v>61.686956521699997</c:v>
                </c:pt>
                <c:pt idx="14034">
                  <c:v>61.565217391300003</c:v>
                </c:pt>
                <c:pt idx="14035">
                  <c:v>61.4782608696</c:v>
                </c:pt>
                <c:pt idx="14036">
                  <c:v>61.373913043500004</c:v>
                </c:pt>
                <c:pt idx="14037">
                  <c:v>61.339130434799998</c:v>
                </c:pt>
                <c:pt idx="14038">
                  <c:v>61.286956521699999</c:v>
                </c:pt>
                <c:pt idx="14039">
                  <c:v>61.2</c:v>
                </c:pt>
                <c:pt idx="14040">
                  <c:v>61.1130434783</c:v>
                </c:pt>
                <c:pt idx="14041">
                  <c:v>61.043478260900002</c:v>
                </c:pt>
                <c:pt idx="14042">
                  <c:v>60.9043478261</c:v>
                </c:pt>
                <c:pt idx="14043">
                  <c:v>60.817391304300003</c:v>
                </c:pt>
                <c:pt idx="14044">
                  <c:v>60.695652173900001</c:v>
                </c:pt>
                <c:pt idx="14045">
                  <c:v>60.608695652199998</c:v>
                </c:pt>
                <c:pt idx="14046">
                  <c:v>60.452173913000003</c:v>
                </c:pt>
                <c:pt idx="14047">
                  <c:v>60.330434782600001</c:v>
                </c:pt>
                <c:pt idx="14048">
                  <c:v>60.208695652199999</c:v>
                </c:pt>
                <c:pt idx="14049">
                  <c:v>60.104347826100003</c:v>
                </c:pt>
                <c:pt idx="14050">
                  <c:v>60.034782608699999</c:v>
                </c:pt>
                <c:pt idx="14051">
                  <c:v>60</c:v>
                </c:pt>
                <c:pt idx="14052">
                  <c:v>59.913043478299997</c:v>
                </c:pt>
                <c:pt idx="14053">
                  <c:v>59.791304347800001</c:v>
                </c:pt>
                <c:pt idx="14054">
                  <c:v>59.721739130400003</c:v>
                </c:pt>
                <c:pt idx="14055">
                  <c:v>59.6</c:v>
                </c:pt>
                <c:pt idx="14056">
                  <c:v>59.495652173899998</c:v>
                </c:pt>
                <c:pt idx="14057">
                  <c:v>59.373913043500004</c:v>
                </c:pt>
                <c:pt idx="14058">
                  <c:v>59.304347826099999</c:v>
                </c:pt>
                <c:pt idx="14059">
                  <c:v>59.2695652174</c:v>
                </c:pt>
                <c:pt idx="14060">
                  <c:v>59.234782608700002</c:v>
                </c:pt>
                <c:pt idx="14061">
                  <c:v>59.2</c:v>
                </c:pt>
                <c:pt idx="14062">
                  <c:v>59.060869565200001</c:v>
                </c:pt>
                <c:pt idx="14063">
                  <c:v>58.956521739099998</c:v>
                </c:pt>
                <c:pt idx="14064">
                  <c:v>58.869565217400002</c:v>
                </c:pt>
                <c:pt idx="14065">
                  <c:v>58.713043478300001</c:v>
                </c:pt>
                <c:pt idx="14066">
                  <c:v>58.678260869600003</c:v>
                </c:pt>
                <c:pt idx="14067">
                  <c:v>58.5217391304</c:v>
                </c:pt>
                <c:pt idx="14068">
                  <c:v>58.417391304299997</c:v>
                </c:pt>
                <c:pt idx="14069">
                  <c:v>58.347826087000001</c:v>
                </c:pt>
                <c:pt idx="14070">
                  <c:v>58.226086956499998</c:v>
                </c:pt>
                <c:pt idx="14071">
                  <c:v>58.139130434800002</c:v>
                </c:pt>
                <c:pt idx="14072">
                  <c:v>58</c:v>
                </c:pt>
                <c:pt idx="14073">
                  <c:v>57.826086956499999</c:v>
                </c:pt>
                <c:pt idx="14074">
                  <c:v>57.704347826099998</c:v>
                </c:pt>
                <c:pt idx="14075">
                  <c:v>57.565217391300003</c:v>
                </c:pt>
                <c:pt idx="14076">
                  <c:v>57.495652173899998</c:v>
                </c:pt>
                <c:pt idx="14077">
                  <c:v>57.391304347800002</c:v>
                </c:pt>
                <c:pt idx="14078">
                  <c:v>57.321739130399997</c:v>
                </c:pt>
                <c:pt idx="14079">
                  <c:v>57.2</c:v>
                </c:pt>
                <c:pt idx="14080">
                  <c:v>57.1130434783</c:v>
                </c:pt>
                <c:pt idx="14081">
                  <c:v>56.991304347800003</c:v>
                </c:pt>
                <c:pt idx="14082">
                  <c:v>56.921739130399999</c:v>
                </c:pt>
                <c:pt idx="14083">
                  <c:v>56.8</c:v>
                </c:pt>
                <c:pt idx="14084">
                  <c:v>56.626086956499996</c:v>
                </c:pt>
                <c:pt idx="14085">
                  <c:v>56.539130434800001</c:v>
                </c:pt>
                <c:pt idx="14086">
                  <c:v>56.4</c:v>
                </c:pt>
                <c:pt idx="14087">
                  <c:v>56.330434782600001</c:v>
                </c:pt>
                <c:pt idx="14088">
                  <c:v>56.139130434800002</c:v>
                </c:pt>
                <c:pt idx="14089">
                  <c:v>56.069565217399997</c:v>
                </c:pt>
                <c:pt idx="14090">
                  <c:v>55.878260869599998</c:v>
                </c:pt>
                <c:pt idx="14091">
                  <c:v>55.773913043500002</c:v>
                </c:pt>
                <c:pt idx="14092">
                  <c:v>55.669565217399999</c:v>
                </c:pt>
                <c:pt idx="14093">
                  <c:v>55.547826086999997</c:v>
                </c:pt>
                <c:pt idx="14094">
                  <c:v>55.391304347800002</c:v>
                </c:pt>
                <c:pt idx="14095">
                  <c:v>55.304347826099999</c:v>
                </c:pt>
                <c:pt idx="14096">
                  <c:v>55.182608695699997</c:v>
                </c:pt>
                <c:pt idx="14097">
                  <c:v>55.078260869600001</c:v>
                </c:pt>
                <c:pt idx="14098">
                  <c:v>54.9043478261</c:v>
                </c:pt>
                <c:pt idx="14099">
                  <c:v>54.817391304300003</c:v>
                </c:pt>
                <c:pt idx="14100">
                  <c:v>54.7304347826</c:v>
                </c:pt>
                <c:pt idx="14101">
                  <c:v>54.660869565200002</c:v>
                </c:pt>
                <c:pt idx="14102">
                  <c:v>54.573913043499999</c:v>
                </c:pt>
                <c:pt idx="14103">
                  <c:v>54.417391304299997</c:v>
                </c:pt>
                <c:pt idx="14104">
                  <c:v>54.347826087000001</c:v>
                </c:pt>
                <c:pt idx="14105">
                  <c:v>54.139130434800002</c:v>
                </c:pt>
                <c:pt idx="14106">
                  <c:v>54.034782608699999</c:v>
                </c:pt>
                <c:pt idx="14107">
                  <c:v>53.895652173899997</c:v>
                </c:pt>
                <c:pt idx="14108">
                  <c:v>53.686956521699997</c:v>
                </c:pt>
                <c:pt idx="14109">
                  <c:v>53.6</c:v>
                </c:pt>
                <c:pt idx="14110">
                  <c:v>53.4782608696</c:v>
                </c:pt>
                <c:pt idx="14111">
                  <c:v>53.356521739100003</c:v>
                </c:pt>
                <c:pt idx="14112">
                  <c:v>53.252173913</c:v>
                </c:pt>
                <c:pt idx="14113">
                  <c:v>53.0956521739</c:v>
                </c:pt>
                <c:pt idx="14114">
                  <c:v>52.8869565217</c:v>
                </c:pt>
                <c:pt idx="14115">
                  <c:v>52.660869565200002</c:v>
                </c:pt>
                <c:pt idx="14116">
                  <c:v>52.539130434800001</c:v>
                </c:pt>
                <c:pt idx="14117">
                  <c:v>52.4</c:v>
                </c:pt>
                <c:pt idx="14118">
                  <c:v>52.260869565199997</c:v>
                </c:pt>
                <c:pt idx="14119">
                  <c:v>52.086956521700003</c:v>
                </c:pt>
                <c:pt idx="14120">
                  <c:v>52.034782608699999</c:v>
                </c:pt>
                <c:pt idx="14121">
                  <c:v>51.965217391300001</c:v>
                </c:pt>
                <c:pt idx="14122">
                  <c:v>51.913043478299997</c:v>
                </c:pt>
                <c:pt idx="14123">
                  <c:v>51.704347826099998</c:v>
                </c:pt>
                <c:pt idx="14124">
                  <c:v>51.6</c:v>
                </c:pt>
                <c:pt idx="14125">
                  <c:v>51.495652173899998</c:v>
                </c:pt>
                <c:pt idx="14126">
                  <c:v>51.373913043500004</c:v>
                </c:pt>
                <c:pt idx="14127">
                  <c:v>51.286956521699999</c:v>
                </c:pt>
                <c:pt idx="14128">
                  <c:v>51.165217391299997</c:v>
                </c:pt>
                <c:pt idx="14129">
                  <c:v>51.078260869600001</c:v>
                </c:pt>
                <c:pt idx="14130">
                  <c:v>50.8869565217</c:v>
                </c:pt>
                <c:pt idx="14131">
                  <c:v>50.747826087</c:v>
                </c:pt>
                <c:pt idx="14132">
                  <c:v>50.608695652199998</c:v>
                </c:pt>
                <c:pt idx="14133">
                  <c:v>50.4</c:v>
                </c:pt>
                <c:pt idx="14134">
                  <c:v>50.278260869599997</c:v>
                </c:pt>
                <c:pt idx="14135">
                  <c:v>50.121739130400002</c:v>
                </c:pt>
                <c:pt idx="14136">
                  <c:v>50.052173912999997</c:v>
                </c:pt>
                <c:pt idx="14137">
                  <c:v>49.860869565199998</c:v>
                </c:pt>
                <c:pt idx="14138">
                  <c:v>49.686956521699997</c:v>
                </c:pt>
                <c:pt idx="14139">
                  <c:v>49.6173913043</c:v>
                </c:pt>
                <c:pt idx="14140">
                  <c:v>49.513043478299998</c:v>
                </c:pt>
                <c:pt idx="14141">
                  <c:v>49.373913043500004</c:v>
                </c:pt>
                <c:pt idx="14142">
                  <c:v>49.252173913</c:v>
                </c:pt>
                <c:pt idx="14143">
                  <c:v>49.0956521739</c:v>
                </c:pt>
                <c:pt idx="14144">
                  <c:v>48.9043478261</c:v>
                </c:pt>
                <c:pt idx="14145">
                  <c:v>48.817391304300003</c:v>
                </c:pt>
                <c:pt idx="14146">
                  <c:v>48.695652173900001</c:v>
                </c:pt>
                <c:pt idx="14147">
                  <c:v>48.626086956499996</c:v>
                </c:pt>
                <c:pt idx="14148">
                  <c:v>48.469565217400003</c:v>
                </c:pt>
                <c:pt idx="14149">
                  <c:v>48.3826086957</c:v>
                </c:pt>
                <c:pt idx="14150">
                  <c:v>48.226086956499998</c:v>
                </c:pt>
                <c:pt idx="14151">
                  <c:v>48.121739130400002</c:v>
                </c:pt>
                <c:pt idx="14152">
                  <c:v>48.017391304299998</c:v>
                </c:pt>
                <c:pt idx="14153">
                  <c:v>47.8434782609</c:v>
                </c:pt>
                <c:pt idx="14154">
                  <c:v>47.669565217399999</c:v>
                </c:pt>
                <c:pt idx="14155">
                  <c:v>47.495652173899998</c:v>
                </c:pt>
                <c:pt idx="14156">
                  <c:v>47.304347826099999</c:v>
                </c:pt>
                <c:pt idx="14157">
                  <c:v>47.147826086999999</c:v>
                </c:pt>
                <c:pt idx="14158">
                  <c:v>46.921739130399999</c:v>
                </c:pt>
                <c:pt idx="14159">
                  <c:v>46.695652173900001</c:v>
                </c:pt>
                <c:pt idx="14160">
                  <c:v>46.469565217400003</c:v>
                </c:pt>
                <c:pt idx="14161">
                  <c:v>46.3826086957</c:v>
                </c:pt>
                <c:pt idx="14162">
                  <c:v>46.208695652199999</c:v>
                </c:pt>
                <c:pt idx="14163">
                  <c:v>46.052173912999997</c:v>
                </c:pt>
                <c:pt idx="14164">
                  <c:v>45.913043478299997</c:v>
                </c:pt>
                <c:pt idx="14165">
                  <c:v>45.808695652200001</c:v>
                </c:pt>
                <c:pt idx="14166">
                  <c:v>45.582608695700003</c:v>
                </c:pt>
                <c:pt idx="14167">
                  <c:v>45.460869565199999</c:v>
                </c:pt>
                <c:pt idx="14168">
                  <c:v>45.339130434799998</c:v>
                </c:pt>
                <c:pt idx="14169">
                  <c:v>45.182608695699997</c:v>
                </c:pt>
                <c:pt idx="14170">
                  <c:v>44.921739130399999</c:v>
                </c:pt>
                <c:pt idx="14171">
                  <c:v>44.765217391299998</c:v>
                </c:pt>
                <c:pt idx="14172">
                  <c:v>44.556521739099999</c:v>
                </c:pt>
                <c:pt idx="14173">
                  <c:v>44.3652173913</c:v>
                </c:pt>
                <c:pt idx="14174">
                  <c:v>44.191304347799999</c:v>
                </c:pt>
                <c:pt idx="14175">
                  <c:v>44.086956521700003</c:v>
                </c:pt>
                <c:pt idx="14176">
                  <c:v>43.773913043500002</c:v>
                </c:pt>
                <c:pt idx="14177">
                  <c:v>43.6</c:v>
                </c:pt>
                <c:pt idx="14178">
                  <c:v>43.426086956500001</c:v>
                </c:pt>
                <c:pt idx="14179">
                  <c:v>43.2695652174</c:v>
                </c:pt>
                <c:pt idx="14180">
                  <c:v>43.182608695699997</c:v>
                </c:pt>
                <c:pt idx="14181">
                  <c:v>42.956521739099998</c:v>
                </c:pt>
                <c:pt idx="14182">
                  <c:v>42.8869565217</c:v>
                </c:pt>
                <c:pt idx="14183">
                  <c:v>42.608695652199998</c:v>
                </c:pt>
                <c:pt idx="14184">
                  <c:v>42.278260869599997</c:v>
                </c:pt>
                <c:pt idx="14185">
                  <c:v>42.139130434800002</c:v>
                </c:pt>
                <c:pt idx="14186">
                  <c:v>42</c:v>
                </c:pt>
                <c:pt idx="14187">
                  <c:v>41.773913043500002</c:v>
                </c:pt>
                <c:pt idx="14188">
                  <c:v>41.652173912999999</c:v>
                </c:pt>
                <c:pt idx="14189">
                  <c:v>41.530434782599997</c:v>
                </c:pt>
                <c:pt idx="14190">
                  <c:v>41.356521739100003</c:v>
                </c:pt>
                <c:pt idx="14191">
                  <c:v>41.165217391299997</c:v>
                </c:pt>
                <c:pt idx="14192">
                  <c:v>40.991304347800003</c:v>
                </c:pt>
                <c:pt idx="14193">
                  <c:v>40.713043478300001</c:v>
                </c:pt>
                <c:pt idx="14194">
                  <c:v>40.434782608699997</c:v>
                </c:pt>
                <c:pt idx="14195">
                  <c:v>40.243478260899998</c:v>
                </c:pt>
                <c:pt idx="14196">
                  <c:v>39.756521739100002</c:v>
                </c:pt>
                <c:pt idx="14197">
                  <c:v>39.460869565199999</c:v>
                </c:pt>
                <c:pt idx="14198">
                  <c:v>39.234782608700002</c:v>
                </c:pt>
                <c:pt idx="14199">
                  <c:v>38.834782608700003</c:v>
                </c:pt>
                <c:pt idx="14200">
                  <c:v>38.504347826100002</c:v>
                </c:pt>
                <c:pt idx="14201">
                  <c:v>38.295652173900002</c:v>
                </c:pt>
                <c:pt idx="14202">
                  <c:v>38.052173912999997</c:v>
                </c:pt>
                <c:pt idx="14203">
                  <c:v>37.739130434800003</c:v>
                </c:pt>
                <c:pt idx="14204">
                  <c:v>37.565217391300003</c:v>
                </c:pt>
                <c:pt idx="14205">
                  <c:v>37.356521739100003</c:v>
                </c:pt>
                <c:pt idx="14206">
                  <c:v>37.217391304300001</c:v>
                </c:pt>
                <c:pt idx="14207">
                  <c:v>36.939130434799999</c:v>
                </c:pt>
                <c:pt idx="14208">
                  <c:v>36.626086956499996</c:v>
                </c:pt>
                <c:pt idx="14209">
                  <c:v>36.260869565199997</c:v>
                </c:pt>
                <c:pt idx="14210">
                  <c:v>36.121739130400002</c:v>
                </c:pt>
                <c:pt idx="14211">
                  <c:v>35.860869565199998</c:v>
                </c:pt>
                <c:pt idx="14212">
                  <c:v>35.4782608696</c:v>
                </c:pt>
                <c:pt idx="14213">
                  <c:v>35.165217391299997</c:v>
                </c:pt>
                <c:pt idx="14214">
                  <c:v>34.852173913000001</c:v>
                </c:pt>
                <c:pt idx="14215">
                  <c:v>34.573913043499999</c:v>
                </c:pt>
                <c:pt idx="14216">
                  <c:v>34.313043478300003</c:v>
                </c:pt>
                <c:pt idx="14217">
                  <c:v>34.017391304299998</c:v>
                </c:pt>
                <c:pt idx="14218">
                  <c:v>33.808695652200001</c:v>
                </c:pt>
                <c:pt idx="14219">
                  <c:v>33.669565217399999</c:v>
                </c:pt>
                <c:pt idx="14220">
                  <c:v>33.4782608696</c:v>
                </c:pt>
                <c:pt idx="14221">
                  <c:v>33.200000000000003</c:v>
                </c:pt>
                <c:pt idx="14222">
                  <c:v>33.026086956500002</c:v>
                </c:pt>
                <c:pt idx="14223">
                  <c:v>32.782608695699999</c:v>
                </c:pt>
                <c:pt idx="14224">
                  <c:v>32.573913043499999</c:v>
                </c:pt>
                <c:pt idx="14225">
                  <c:v>32.313043478300003</c:v>
                </c:pt>
                <c:pt idx="14226">
                  <c:v>32.104347826100003</c:v>
                </c:pt>
                <c:pt idx="14227">
                  <c:v>31.947826086999999</c:v>
                </c:pt>
                <c:pt idx="14228">
                  <c:v>31.686956521700001</c:v>
                </c:pt>
                <c:pt idx="14229">
                  <c:v>31.547826087000001</c:v>
                </c:pt>
                <c:pt idx="14230">
                  <c:v>31.3565217391</c:v>
                </c:pt>
                <c:pt idx="14231">
                  <c:v>31.182608695700001</c:v>
                </c:pt>
                <c:pt idx="14232">
                  <c:v>30.9913043478</c:v>
                </c:pt>
                <c:pt idx="14233">
                  <c:v>30.7304347826</c:v>
                </c:pt>
                <c:pt idx="14234">
                  <c:v>30.417391304300001</c:v>
                </c:pt>
                <c:pt idx="14235">
                  <c:v>30.208695652199999</c:v>
                </c:pt>
                <c:pt idx="14236">
                  <c:v>30.052173913000001</c:v>
                </c:pt>
                <c:pt idx="14237">
                  <c:v>29.913043478300001</c:v>
                </c:pt>
                <c:pt idx="14238">
                  <c:v>29.7217391304</c:v>
                </c:pt>
                <c:pt idx="14239">
                  <c:v>29.6347826087</c:v>
                </c:pt>
                <c:pt idx="14240">
                  <c:v>29.408695652199999</c:v>
                </c:pt>
                <c:pt idx="14241">
                  <c:v>29.147826086999999</c:v>
                </c:pt>
                <c:pt idx="14242">
                  <c:v>29.078260869600001</c:v>
                </c:pt>
                <c:pt idx="14243">
                  <c:v>28.921739130399999</c:v>
                </c:pt>
                <c:pt idx="14244">
                  <c:v>28.660869565199999</c:v>
                </c:pt>
                <c:pt idx="14245">
                  <c:v>28.434782608700001</c:v>
                </c:pt>
                <c:pt idx="14246">
                  <c:v>28.2608695652</c:v>
                </c:pt>
                <c:pt idx="14247">
                  <c:v>28.1043478261</c:v>
                </c:pt>
                <c:pt idx="14248">
                  <c:v>27.982608695700002</c:v>
                </c:pt>
                <c:pt idx="14249">
                  <c:v>27.773913043499999</c:v>
                </c:pt>
                <c:pt idx="14250">
                  <c:v>27.669565217399999</c:v>
                </c:pt>
                <c:pt idx="14251">
                  <c:v>27.547826087000001</c:v>
                </c:pt>
                <c:pt idx="14252">
                  <c:v>27.408695652199999</c:v>
                </c:pt>
                <c:pt idx="14253">
                  <c:v>27.182608695700001</c:v>
                </c:pt>
                <c:pt idx="14254">
                  <c:v>27.026086956499999</c:v>
                </c:pt>
                <c:pt idx="14255">
                  <c:v>26.8869565217</c:v>
                </c:pt>
                <c:pt idx="14256">
                  <c:v>26.713043478300001</c:v>
                </c:pt>
                <c:pt idx="14257">
                  <c:v>26.591304347800001</c:v>
                </c:pt>
                <c:pt idx="14258">
                  <c:v>26.504347826099998</c:v>
                </c:pt>
                <c:pt idx="14259">
                  <c:v>26.434782608700001</c:v>
                </c:pt>
                <c:pt idx="14260">
                  <c:v>26.330434782600001</c:v>
                </c:pt>
                <c:pt idx="14261">
                  <c:v>26.243478260900002</c:v>
                </c:pt>
                <c:pt idx="14262">
                  <c:v>26.1565217391</c:v>
                </c:pt>
                <c:pt idx="14263">
                  <c:v>25.982608695700002</c:v>
                </c:pt>
                <c:pt idx="14264">
                  <c:v>25.791304347800001</c:v>
                </c:pt>
                <c:pt idx="14265">
                  <c:v>25.6347826087</c:v>
                </c:pt>
                <c:pt idx="14266">
                  <c:v>25.5304347826</c:v>
                </c:pt>
                <c:pt idx="14267">
                  <c:v>25.426086956500001</c:v>
                </c:pt>
                <c:pt idx="14268">
                  <c:v>25.234782608700002</c:v>
                </c:pt>
                <c:pt idx="14269">
                  <c:v>25.0956521739</c:v>
                </c:pt>
                <c:pt idx="14270">
                  <c:v>24.9913043478</c:v>
                </c:pt>
                <c:pt idx="14271">
                  <c:v>24.747826087</c:v>
                </c:pt>
                <c:pt idx="14272">
                  <c:v>24.6260869565</c:v>
                </c:pt>
                <c:pt idx="14273">
                  <c:v>24.434782608700001</c:v>
                </c:pt>
                <c:pt idx="14274">
                  <c:v>24.4</c:v>
                </c:pt>
                <c:pt idx="14275">
                  <c:v>24.295652173899999</c:v>
                </c:pt>
                <c:pt idx="14276">
                  <c:v>24.191304347799999</c:v>
                </c:pt>
                <c:pt idx="14277">
                  <c:v>24.017391304299998</c:v>
                </c:pt>
                <c:pt idx="14278">
                  <c:v>23.8956521739</c:v>
                </c:pt>
                <c:pt idx="14279">
                  <c:v>23.7217391304</c:v>
                </c:pt>
                <c:pt idx="14280">
                  <c:v>23.582608695699999</c:v>
                </c:pt>
                <c:pt idx="14281">
                  <c:v>23.4782608696</c:v>
                </c:pt>
                <c:pt idx="14282">
                  <c:v>23.408695652199999</c:v>
                </c:pt>
                <c:pt idx="14283">
                  <c:v>23.252173913</c:v>
                </c:pt>
                <c:pt idx="14284">
                  <c:v>23.147826086999999</c:v>
                </c:pt>
                <c:pt idx="14285">
                  <c:v>23.078260869600001</c:v>
                </c:pt>
                <c:pt idx="14286">
                  <c:v>22.869565217400002</c:v>
                </c:pt>
                <c:pt idx="14287">
                  <c:v>22.713043478300001</c:v>
                </c:pt>
                <c:pt idx="14288">
                  <c:v>22.6260869565</c:v>
                </c:pt>
                <c:pt idx="14289">
                  <c:v>22.556521739099999</c:v>
                </c:pt>
                <c:pt idx="14290">
                  <c:v>22.4</c:v>
                </c:pt>
                <c:pt idx="14291">
                  <c:v>22.191304347799999</c:v>
                </c:pt>
                <c:pt idx="14292">
                  <c:v>22.069565217400001</c:v>
                </c:pt>
                <c:pt idx="14293">
                  <c:v>21.947826086999999</c:v>
                </c:pt>
                <c:pt idx="14294">
                  <c:v>21.8434782609</c:v>
                </c:pt>
                <c:pt idx="14295">
                  <c:v>21.7391304348</c:v>
                </c:pt>
                <c:pt idx="14296">
                  <c:v>21.6347826087</c:v>
                </c:pt>
                <c:pt idx="14297">
                  <c:v>21.5304347826</c:v>
                </c:pt>
                <c:pt idx="14298">
                  <c:v>21.391304347799998</c:v>
                </c:pt>
                <c:pt idx="14299">
                  <c:v>21.286956521699999</c:v>
                </c:pt>
                <c:pt idx="14300">
                  <c:v>21.182608695700001</c:v>
                </c:pt>
                <c:pt idx="14301">
                  <c:v>21.043478260899999</c:v>
                </c:pt>
                <c:pt idx="14302">
                  <c:v>20.939130434799999</c:v>
                </c:pt>
                <c:pt idx="14303">
                  <c:v>20.8</c:v>
                </c:pt>
                <c:pt idx="14304">
                  <c:v>20.7304347826</c:v>
                </c:pt>
                <c:pt idx="14305">
                  <c:v>20.608695652200002</c:v>
                </c:pt>
                <c:pt idx="14306">
                  <c:v>20.556521739099999</c:v>
                </c:pt>
                <c:pt idx="14307">
                  <c:v>20.452173912999999</c:v>
                </c:pt>
                <c:pt idx="14308">
                  <c:v>20.399999999999999</c:v>
                </c:pt>
                <c:pt idx="14309">
                  <c:v>20.2608695652</c:v>
                </c:pt>
                <c:pt idx="14310">
                  <c:v>20.226086956500001</c:v>
                </c:pt>
                <c:pt idx="14311">
                  <c:v>20.139130434799998</c:v>
                </c:pt>
                <c:pt idx="14312">
                  <c:v>20.034782608699999</c:v>
                </c:pt>
                <c:pt idx="14313">
                  <c:v>19.947826086999999</c:v>
                </c:pt>
                <c:pt idx="14314">
                  <c:v>19.756521739099998</c:v>
                </c:pt>
                <c:pt idx="14315">
                  <c:v>19.582608695699999</c:v>
                </c:pt>
                <c:pt idx="14316">
                  <c:v>19.426086956500001</c:v>
                </c:pt>
                <c:pt idx="14317">
                  <c:v>19.304347826099999</c:v>
                </c:pt>
                <c:pt idx="14318">
                  <c:v>19.130434782599998</c:v>
                </c:pt>
                <c:pt idx="14319">
                  <c:v>19.026086956499999</c:v>
                </c:pt>
                <c:pt idx="14320">
                  <c:v>18.921739130399999</c:v>
                </c:pt>
                <c:pt idx="14321">
                  <c:v>18.8</c:v>
                </c:pt>
                <c:pt idx="14322">
                  <c:v>18.678260869599999</c:v>
                </c:pt>
                <c:pt idx="14323">
                  <c:v>18.504347826099998</c:v>
                </c:pt>
                <c:pt idx="14324">
                  <c:v>18.3826086957</c:v>
                </c:pt>
                <c:pt idx="14325">
                  <c:v>18.2608695652</c:v>
                </c:pt>
                <c:pt idx="14326">
                  <c:v>18.052173913000001</c:v>
                </c:pt>
                <c:pt idx="14327">
                  <c:v>17.930434782599999</c:v>
                </c:pt>
                <c:pt idx="14328">
                  <c:v>17.8434782609</c:v>
                </c:pt>
                <c:pt idx="14329">
                  <c:v>17.773913043499999</c:v>
                </c:pt>
                <c:pt idx="14330">
                  <c:v>17.686956521700001</c:v>
                </c:pt>
                <c:pt idx="14331">
                  <c:v>17.652173912999999</c:v>
                </c:pt>
                <c:pt idx="14332">
                  <c:v>17.547826087000001</c:v>
                </c:pt>
                <c:pt idx="14333">
                  <c:v>17.460869565199999</c:v>
                </c:pt>
                <c:pt idx="14334">
                  <c:v>17.304347826099999</c:v>
                </c:pt>
                <c:pt idx="14335">
                  <c:v>17.217391304300001</c:v>
                </c:pt>
                <c:pt idx="14336">
                  <c:v>17.130434782599998</c:v>
                </c:pt>
                <c:pt idx="14337">
                  <c:v>16.956521739100001</c:v>
                </c:pt>
                <c:pt idx="14338">
                  <c:v>16.765217391299998</c:v>
                </c:pt>
                <c:pt idx="14339">
                  <c:v>16.7304347826</c:v>
                </c:pt>
                <c:pt idx="14340">
                  <c:v>16.573913043499999</c:v>
                </c:pt>
                <c:pt idx="14341">
                  <c:v>16.504347826099998</c:v>
                </c:pt>
                <c:pt idx="14342">
                  <c:v>16.452173912999999</c:v>
                </c:pt>
                <c:pt idx="14343">
                  <c:v>16.399999999999999</c:v>
                </c:pt>
                <c:pt idx="14344">
                  <c:v>16.313043478299999</c:v>
                </c:pt>
                <c:pt idx="14345">
                  <c:v>16.173913043500001</c:v>
                </c:pt>
                <c:pt idx="14346">
                  <c:v>16.034782608699999</c:v>
                </c:pt>
                <c:pt idx="14347">
                  <c:v>15.947826086999999</c:v>
                </c:pt>
                <c:pt idx="14348">
                  <c:v>15.8434782609</c:v>
                </c:pt>
                <c:pt idx="14349">
                  <c:v>15.791304347800001</c:v>
                </c:pt>
                <c:pt idx="14350">
                  <c:v>15.652173913</c:v>
                </c:pt>
                <c:pt idx="14351">
                  <c:v>15.4956521739</c:v>
                </c:pt>
                <c:pt idx="14352">
                  <c:v>15.4086956522</c:v>
                </c:pt>
                <c:pt idx="14353">
                  <c:v>15.339130434799999</c:v>
                </c:pt>
                <c:pt idx="14354">
                  <c:v>15.2695652174</c:v>
                </c:pt>
                <c:pt idx="14355">
                  <c:v>15.182608695700001</c:v>
                </c:pt>
                <c:pt idx="14356">
                  <c:v>15.165217391300001</c:v>
                </c:pt>
                <c:pt idx="14357">
                  <c:v>15.0956521739</c:v>
                </c:pt>
                <c:pt idx="14358">
                  <c:v>14.9913043478</c:v>
                </c:pt>
                <c:pt idx="14359">
                  <c:v>14.817391304299999</c:v>
                </c:pt>
                <c:pt idx="14360">
                  <c:v>14.747826087</c:v>
                </c:pt>
                <c:pt idx="14361">
                  <c:v>14.6260869565</c:v>
                </c:pt>
                <c:pt idx="14362">
                  <c:v>14.573913043499999</c:v>
                </c:pt>
                <c:pt idx="14363">
                  <c:v>14.5043478261</c:v>
                </c:pt>
                <c:pt idx="14364">
                  <c:v>14.3652173913</c:v>
                </c:pt>
                <c:pt idx="14365">
                  <c:v>14.2608695652</c:v>
                </c:pt>
                <c:pt idx="14366">
                  <c:v>14.1565217391</c:v>
                </c:pt>
                <c:pt idx="14367">
                  <c:v>14.1217391304</c:v>
                </c:pt>
                <c:pt idx="14368">
                  <c:v>14.069565217399999</c:v>
                </c:pt>
                <c:pt idx="14369">
                  <c:v>13.947826086999999</c:v>
                </c:pt>
                <c:pt idx="14370">
                  <c:v>13.8608695652</c:v>
                </c:pt>
                <c:pt idx="14371">
                  <c:v>13.791304347800001</c:v>
                </c:pt>
                <c:pt idx="14372">
                  <c:v>13.686956521700001</c:v>
                </c:pt>
                <c:pt idx="14373">
                  <c:v>13.582608695699999</c:v>
                </c:pt>
                <c:pt idx="14374">
                  <c:v>13.3913043478</c:v>
                </c:pt>
                <c:pt idx="14375">
                  <c:v>13.2347826087</c:v>
                </c:pt>
                <c:pt idx="14376">
                  <c:v>13.182608695700001</c:v>
                </c:pt>
                <c:pt idx="14377">
                  <c:v>13.078260869599999</c:v>
                </c:pt>
                <c:pt idx="14378">
                  <c:v>13.0260869565</c:v>
                </c:pt>
                <c:pt idx="14379">
                  <c:v>12.939130434799999</c:v>
                </c:pt>
                <c:pt idx="14380">
                  <c:v>12.834782608699999</c:v>
                </c:pt>
                <c:pt idx="14381">
                  <c:v>12.713043478299999</c:v>
                </c:pt>
                <c:pt idx="14382">
                  <c:v>12.5913043478</c:v>
                </c:pt>
                <c:pt idx="14383">
                  <c:v>12.573913043499999</c:v>
                </c:pt>
                <c:pt idx="14384">
                  <c:v>12.4695652174</c:v>
                </c:pt>
                <c:pt idx="14385">
                  <c:v>12.347826087</c:v>
                </c:pt>
                <c:pt idx="14386">
                  <c:v>12.313043478299999</c:v>
                </c:pt>
                <c:pt idx="14387">
                  <c:v>12.2260869565</c:v>
                </c:pt>
                <c:pt idx="14388">
                  <c:v>12.086956521699999</c:v>
                </c:pt>
                <c:pt idx="14389">
                  <c:v>12.052173913000001</c:v>
                </c:pt>
                <c:pt idx="14390">
                  <c:v>11.9826086957</c:v>
                </c:pt>
                <c:pt idx="14391">
                  <c:v>11.913043478300001</c:v>
                </c:pt>
                <c:pt idx="14392">
                  <c:v>11.826086956499999</c:v>
                </c:pt>
                <c:pt idx="14393">
                  <c:v>11.7739130435</c:v>
                </c:pt>
                <c:pt idx="14394">
                  <c:v>11.686956521700001</c:v>
                </c:pt>
                <c:pt idx="14395">
                  <c:v>11.582608695699999</c:v>
                </c:pt>
                <c:pt idx="14396">
                  <c:v>11.4956521739</c:v>
                </c:pt>
                <c:pt idx="14397">
                  <c:v>11.426086956500001</c:v>
                </c:pt>
                <c:pt idx="14398">
                  <c:v>11.321739130399999</c:v>
                </c:pt>
                <c:pt idx="14399">
                  <c:v>11.286956521700001</c:v>
                </c:pt>
                <c:pt idx="14400">
                  <c:v>11.147826087</c:v>
                </c:pt>
                <c:pt idx="14401">
                  <c:v>11.1304347826</c:v>
                </c:pt>
                <c:pt idx="14402">
                  <c:v>11.043478260900001</c:v>
                </c:pt>
                <c:pt idx="14403">
                  <c:v>10.9913043478</c:v>
                </c:pt>
                <c:pt idx="14404">
                  <c:v>10.8869565217</c:v>
                </c:pt>
                <c:pt idx="14405">
                  <c:v>10.852173913</c:v>
                </c:pt>
                <c:pt idx="14406">
                  <c:v>10.747826087</c:v>
                </c:pt>
                <c:pt idx="14407">
                  <c:v>10.6434782609</c:v>
                </c:pt>
                <c:pt idx="14408">
                  <c:v>10.5913043478</c:v>
                </c:pt>
                <c:pt idx="14409">
                  <c:v>10.4869565217</c:v>
                </c:pt>
                <c:pt idx="14410">
                  <c:v>10.417391304300001</c:v>
                </c:pt>
                <c:pt idx="14411">
                  <c:v>10.4</c:v>
                </c:pt>
                <c:pt idx="14412">
                  <c:v>10.3826086957</c:v>
                </c:pt>
                <c:pt idx="14413">
                  <c:v>10.313043478299999</c:v>
                </c:pt>
                <c:pt idx="14414">
                  <c:v>10.2434782609</c:v>
                </c:pt>
                <c:pt idx="14415">
                  <c:v>10.1565217391</c:v>
                </c:pt>
                <c:pt idx="14416">
                  <c:v>10.1217391304</c:v>
                </c:pt>
                <c:pt idx="14417">
                  <c:v>10.0173913043</c:v>
                </c:pt>
                <c:pt idx="14418">
                  <c:v>9.9304347826099999</c:v>
                </c:pt>
                <c:pt idx="14419">
                  <c:v>9.8260869565199993</c:v>
                </c:pt>
                <c:pt idx="14420">
                  <c:v>9.7739130434800003</c:v>
                </c:pt>
                <c:pt idx="14421">
                  <c:v>9.7043478260900002</c:v>
                </c:pt>
                <c:pt idx="14422">
                  <c:v>9.6</c:v>
                </c:pt>
                <c:pt idx="14423">
                  <c:v>9.4956521739100008</c:v>
                </c:pt>
                <c:pt idx="14424">
                  <c:v>9.4782608695700006</c:v>
                </c:pt>
                <c:pt idx="14425">
                  <c:v>9.4086956521699996</c:v>
                </c:pt>
                <c:pt idx="14426">
                  <c:v>9.3391304347799995</c:v>
                </c:pt>
                <c:pt idx="14427">
                  <c:v>9.3043478260899999</c:v>
                </c:pt>
                <c:pt idx="14428">
                  <c:v>9.25217391304</c:v>
                </c:pt>
                <c:pt idx="14429">
                  <c:v>9.1478260869600003</c:v>
                </c:pt>
                <c:pt idx="14430">
                  <c:v>9.1130434782599998</c:v>
                </c:pt>
                <c:pt idx="14431">
                  <c:v>9.0608695652200009</c:v>
                </c:pt>
                <c:pt idx="14432">
                  <c:v>9.0260869565200004</c:v>
                </c:pt>
                <c:pt idx="14433">
                  <c:v>8.9913043478300008</c:v>
                </c:pt>
                <c:pt idx="14434">
                  <c:v>8.9913043478300008</c:v>
                </c:pt>
                <c:pt idx="14435">
                  <c:v>8.9043478260899995</c:v>
                </c:pt>
                <c:pt idx="14436">
                  <c:v>8.8869565217400002</c:v>
                </c:pt>
                <c:pt idx="14437">
                  <c:v>8.8347826086999994</c:v>
                </c:pt>
                <c:pt idx="14438">
                  <c:v>8.74782608696</c:v>
                </c:pt>
                <c:pt idx="14439">
                  <c:v>8.6956521739100001</c:v>
                </c:pt>
                <c:pt idx="14440">
                  <c:v>8.62608695652</c:v>
                </c:pt>
                <c:pt idx="14441">
                  <c:v>8.5913043478300004</c:v>
                </c:pt>
                <c:pt idx="14442">
                  <c:v>8.5043478260899992</c:v>
                </c:pt>
                <c:pt idx="14443">
                  <c:v>8.4695652173900005</c:v>
                </c:pt>
                <c:pt idx="14444">
                  <c:v>8.4</c:v>
                </c:pt>
                <c:pt idx="14445">
                  <c:v>8.2782608695699995</c:v>
                </c:pt>
                <c:pt idx="14446">
                  <c:v>8.1739130434800007</c:v>
                </c:pt>
                <c:pt idx="14447">
                  <c:v>8.1391304347800002</c:v>
                </c:pt>
                <c:pt idx="14448">
                  <c:v>8.1217391304300008</c:v>
                </c:pt>
                <c:pt idx="14449">
                  <c:v>8.0869565217399995</c:v>
                </c:pt>
                <c:pt idx="14450">
                  <c:v>8.0173913043499994</c:v>
                </c:pt>
                <c:pt idx="14451">
                  <c:v>8.0173913043499994</c:v>
                </c:pt>
                <c:pt idx="14452">
                  <c:v>7.8956521739100003</c:v>
                </c:pt>
                <c:pt idx="14453">
                  <c:v>7.8260869565200002</c:v>
                </c:pt>
                <c:pt idx="14454">
                  <c:v>7.7043478260900002</c:v>
                </c:pt>
                <c:pt idx="14455">
                  <c:v>7.6347826087000001</c:v>
                </c:pt>
                <c:pt idx="14456">
                  <c:v>7.5478260869599998</c:v>
                </c:pt>
                <c:pt idx="14457">
                  <c:v>7.4608695652200003</c:v>
                </c:pt>
                <c:pt idx="14458">
                  <c:v>7.3217391304300001</c:v>
                </c:pt>
                <c:pt idx="14459">
                  <c:v>7.2869565217399996</c:v>
                </c:pt>
                <c:pt idx="14460">
                  <c:v>7.2347826086999998</c:v>
                </c:pt>
                <c:pt idx="14461">
                  <c:v>7.1304347826100001</c:v>
                </c:pt>
                <c:pt idx="14462">
                  <c:v>7.0782608695700002</c:v>
                </c:pt>
                <c:pt idx="14463">
                  <c:v>7.0782608695700002</c:v>
                </c:pt>
                <c:pt idx="14464">
                  <c:v>7.0782608695700002</c:v>
                </c:pt>
                <c:pt idx="14465">
                  <c:v>7.0434782608699997</c:v>
                </c:pt>
                <c:pt idx="14466">
                  <c:v>7.0086956521700001</c:v>
                </c:pt>
                <c:pt idx="14467">
                  <c:v>6.9913043478299999</c:v>
                </c:pt>
                <c:pt idx="14468">
                  <c:v>6.9565217391300003</c:v>
                </c:pt>
                <c:pt idx="14469">
                  <c:v>6.8869565217400002</c:v>
                </c:pt>
                <c:pt idx="14470">
                  <c:v>6.8869565217400002</c:v>
                </c:pt>
                <c:pt idx="14471">
                  <c:v>6.7652173913000002</c:v>
                </c:pt>
                <c:pt idx="14472">
                  <c:v>6.6434782608700003</c:v>
                </c:pt>
                <c:pt idx="14473">
                  <c:v>6.5913043478300004</c:v>
                </c:pt>
                <c:pt idx="14474">
                  <c:v>6.5565217391299999</c:v>
                </c:pt>
                <c:pt idx="14475">
                  <c:v>6.5565217391299999</c:v>
                </c:pt>
                <c:pt idx="14476">
                  <c:v>6.4521739130400002</c:v>
                </c:pt>
                <c:pt idx="14477">
                  <c:v>6.4173913043499997</c:v>
                </c:pt>
                <c:pt idx="14478">
                  <c:v>6.31304347826</c:v>
                </c:pt>
                <c:pt idx="14479">
                  <c:v>6.2782608695700004</c:v>
                </c:pt>
                <c:pt idx="14480">
                  <c:v>6.2086956521700003</c:v>
                </c:pt>
                <c:pt idx="14481">
                  <c:v>6.12173913043</c:v>
                </c:pt>
                <c:pt idx="14482">
                  <c:v>6.0521739130399999</c:v>
                </c:pt>
                <c:pt idx="14483">
                  <c:v>5.9652173913000004</c:v>
                </c:pt>
                <c:pt idx="14484">
                  <c:v>5.9652173913000004</c:v>
                </c:pt>
                <c:pt idx="14485">
                  <c:v>5.9304347826099999</c:v>
                </c:pt>
                <c:pt idx="14486">
                  <c:v>5.8608695652199998</c:v>
                </c:pt>
                <c:pt idx="14487">
                  <c:v>5.8260869565200002</c:v>
                </c:pt>
                <c:pt idx="14488">
                  <c:v>5.8086956521699999</c:v>
                </c:pt>
                <c:pt idx="14489">
                  <c:v>5.7391304347799998</c:v>
                </c:pt>
                <c:pt idx="14490">
                  <c:v>5.7043478260900002</c:v>
                </c:pt>
                <c:pt idx="14491">
                  <c:v>5.6521739130400004</c:v>
                </c:pt>
                <c:pt idx="14492">
                  <c:v>5.6173913043499999</c:v>
                </c:pt>
                <c:pt idx="14493">
                  <c:v>5.5652173913</c:v>
                </c:pt>
                <c:pt idx="14494">
                  <c:v>5.4782608695699997</c:v>
                </c:pt>
                <c:pt idx="14495">
                  <c:v>5.4260869565199998</c:v>
                </c:pt>
                <c:pt idx="14496">
                  <c:v>5.3565217391299997</c:v>
                </c:pt>
                <c:pt idx="14497">
                  <c:v>5.3043478260899999</c:v>
                </c:pt>
                <c:pt idx="14498">
                  <c:v>5.1826086956499999</c:v>
                </c:pt>
                <c:pt idx="14499">
                  <c:v>5.1652173912999997</c:v>
                </c:pt>
                <c:pt idx="14500">
                  <c:v>5.0434782608699997</c:v>
                </c:pt>
                <c:pt idx="14501">
                  <c:v>4.9217391304299998</c:v>
                </c:pt>
                <c:pt idx="14502">
                  <c:v>4.8869565217400002</c:v>
                </c:pt>
                <c:pt idx="14503">
                  <c:v>4.8521739130399997</c:v>
                </c:pt>
                <c:pt idx="14504">
                  <c:v>4.7652173913000002</c:v>
                </c:pt>
                <c:pt idx="14505">
                  <c:v>4.7652173913000002</c:v>
                </c:pt>
                <c:pt idx="14506">
                  <c:v>4.6782608695699999</c:v>
                </c:pt>
                <c:pt idx="14507">
                  <c:v>4.5565217391299999</c:v>
                </c:pt>
                <c:pt idx="14508">
                  <c:v>4.4869565217399998</c:v>
                </c:pt>
                <c:pt idx="14509">
                  <c:v>4.3826086956500001</c:v>
                </c:pt>
                <c:pt idx="14510">
                  <c:v>4.3478260869599996</c:v>
                </c:pt>
                <c:pt idx="14511">
                  <c:v>4.3304347826100003</c:v>
                </c:pt>
                <c:pt idx="14512">
                  <c:v>4.2782608695700004</c:v>
                </c:pt>
                <c:pt idx="14513">
                  <c:v>4.1739130434799998</c:v>
                </c:pt>
                <c:pt idx="14514">
                  <c:v>4.12173913043</c:v>
                </c:pt>
                <c:pt idx="14515">
                  <c:v>4.0869565217400003</c:v>
                </c:pt>
                <c:pt idx="14516">
                  <c:v>4.0521739130399999</c:v>
                </c:pt>
                <c:pt idx="14517">
                  <c:v>3.9826086956500002</c:v>
                </c:pt>
                <c:pt idx="14518">
                  <c:v>3.9304347826099999</c:v>
                </c:pt>
                <c:pt idx="14519">
                  <c:v>3.87826086957</c:v>
                </c:pt>
                <c:pt idx="14520">
                  <c:v>3.7565217391300001</c:v>
                </c:pt>
                <c:pt idx="14521">
                  <c:v>3.68695652174</c:v>
                </c:pt>
                <c:pt idx="14522">
                  <c:v>3.6521739130399999</c:v>
                </c:pt>
                <c:pt idx="14523">
                  <c:v>3.6173913043499999</c:v>
                </c:pt>
                <c:pt idx="14524">
                  <c:v>3.53043478261</c:v>
                </c:pt>
                <c:pt idx="14525">
                  <c:v>3.53043478261</c:v>
                </c:pt>
                <c:pt idx="14526">
                  <c:v>3.4956521739099999</c:v>
                </c:pt>
                <c:pt idx="14527">
                  <c:v>3.4608695652199999</c:v>
                </c:pt>
                <c:pt idx="14528">
                  <c:v>3.4608695652199999</c:v>
                </c:pt>
                <c:pt idx="14529">
                  <c:v>3.4260869565199998</c:v>
                </c:pt>
                <c:pt idx="14530">
                  <c:v>3.37391304348</c:v>
                </c:pt>
                <c:pt idx="14531">
                  <c:v>3.3043478260899999</c:v>
                </c:pt>
                <c:pt idx="14532">
                  <c:v>3.25217391304</c:v>
                </c:pt>
                <c:pt idx="14533">
                  <c:v>3.2347826086999998</c:v>
                </c:pt>
                <c:pt idx="14534">
                  <c:v>3.1652173913000001</c:v>
                </c:pt>
                <c:pt idx="14535">
                  <c:v>3.09565217391</c:v>
                </c:pt>
                <c:pt idx="14536">
                  <c:v>3.0782608695699998</c:v>
                </c:pt>
                <c:pt idx="14537">
                  <c:v>3.0434782608700002</c:v>
                </c:pt>
                <c:pt idx="14538">
                  <c:v>3.0260869565199999</c:v>
                </c:pt>
                <c:pt idx="14539">
                  <c:v>3.0086956521700001</c:v>
                </c:pt>
                <c:pt idx="14540">
                  <c:v>3.0086956521700001</c:v>
                </c:pt>
                <c:pt idx="14541">
                  <c:v>2.9739130434800001</c:v>
                </c:pt>
                <c:pt idx="14542">
                  <c:v>2.9739130434800001</c:v>
                </c:pt>
                <c:pt idx="14543">
                  <c:v>2.9739130434800001</c:v>
                </c:pt>
                <c:pt idx="14544">
                  <c:v>2.93913043478</c:v>
                </c:pt>
                <c:pt idx="14545">
                  <c:v>2.9217391304300002</c:v>
                </c:pt>
                <c:pt idx="14546">
                  <c:v>2.8869565217400002</c:v>
                </c:pt>
                <c:pt idx="14547">
                  <c:v>2.8173913043500001</c:v>
                </c:pt>
                <c:pt idx="14548">
                  <c:v>2.78260869565</c:v>
                </c:pt>
                <c:pt idx="14549">
                  <c:v>2.6956521739100001</c:v>
                </c:pt>
                <c:pt idx="14550">
                  <c:v>2.62608695652</c:v>
                </c:pt>
                <c:pt idx="14551">
                  <c:v>2.62608695652</c:v>
                </c:pt>
                <c:pt idx="14552">
                  <c:v>2.6086956521700002</c:v>
                </c:pt>
                <c:pt idx="14553">
                  <c:v>2.5739130434800002</c:v>
                </c:pt>
                <c:pt idx="14554">
                  <c:v>2.5391304347800001</c:v>
                </c:pt>
                <c:pt idx="14555">
                  <c:v>2.5217391304299999</c:v>
                </c:pt>
                <c:pt idx="14556">
                  <c:v>2.4869565217399998</c:v>
                </c:pt>
                <c:pt idx="14557">
                  <c:v>2.46956521739</c:v>
                </c:pt>
                <c:pt idx="14558">
                  <c:v>2.4521739130400002</c:v>
                </c:pt>
                <c:pt idx="14559">
                  <c:v>2.3826086956500001</c:v>
                </c:pt>
                <c:pt idx="14560">
                  <c:v>2.31304347826</c:v>
                </c:pt>
                <c:pt idx="14561">
                  <c:v>2.2608695652200002</c:v>
                </c:pt>
                <c:pt idx="14562">
                  <c:v>2.2434782608699999</c:v>
                </c:pt>
                <c:pt idx="14563">
                  <c:v>2.15652173913</c:v>
                </c:pt>
                <c:pt idx="14564">
                  <c:v>2.1043478260900002</c:v>
                </c:pt>
                <c:pt idx="14565">
                  <c:v>2.0869565217399999</c:v>
                </c:pt>
                <c:pt idx="14566">
                  <c:v>2.0521739130399999</c:v>
                </c:pt>
                <c:pt idx="14567">
                  <c:v>2.0521739130399999</c:v>
                </c:pt>
                <c:pt idx="14568">
                  <c:v>2.0521739130399999</c:v>
                </c:pt>
                <c:pt idx="14569">
                  <c:v>2.0347826087000001</c:v>
                </c:pt>
                <c:pt idx="14570">
                  <c:v>1.98260869565</c:v>
                </c:pt>
                <c:pt idx="14571">
                  <c:v>1.9478260869599999</c:v>
                </c:pt>
                <c:pt idx="14572">
                  <c:v>1.9130434782600001</c:v>
                </c:pt>
                <c:pt idx="14573">
                  <c:v>1.87826086957</c:v>
                </c:pt>
                <c:pt idx="14574">
                  <c:v>1.82608695652</c:v>
                </c:pt>
                <c:pt idx="14575">
                  <c:v>1.7913043478299999</c:v>
                </c:pt>
                <c:pt idx="14576">
                  <c:v>1.7565217391300001</c:v>
                </c:pt>
                <c:pt idx="14577">
                  <c:v>1.7391304347800001</c:v>
                </c:pt>
                <c:pt idx="14578">
                  <c:v>1.70434782609</c:v>
                </c:pt>
                <c:pt idx="14579">
                  <c:v>1.6347826086999999</c:v>
                </c:pt>
                <c:pt idx="14580">
                  <c:v>1.5826086956500001</c:v>
                </c:pt>
                <c:pt idx="14581">
                  <c:v>1.5652173913</c:v>
                </c:pt>
                <c:pt idx="14582">
                  <c:v>1.53043478261</c:v>
                </c:pt>
                <c:pt idx="14583">
                  <c:v>1.53043478261</c:v>
                </c:pt>
                <c:pt idx="14584">
                  <c:v>1.4782608695699999</c:v>
                </c:pt>
                <c:pt idx="14585">
                  <c:v>1.4608695652200001</c:v>
                </c:pt>
                <c:pt idx="14586">
                  <c:v>1.4434782608700001</c:v>
                </c:pt>
                <c:pt idx="14587">
                  <c:v>1.40869565217</c:v>
                </c:pt>
                <c:pt idx="14588">
                  <c:v>1.40869565217</c:v>
                </c:pt>
                <c:pt idx="14589">
                  <c:v>1.40869565217</c:v>
                </c:pt>
                <c:pt idx="14590">
                  <c:v>1.35652173913</c:v>
                </c:pt>
                <c:pt idx="14591">
                  <c:v>1.3217391304299999</c:v>
                </c:pt>
                <c:pt idx="14592">
                  <c:v>1.2695652173900001</c:v>
                </c:pt>
                <c:pt idx="14593">
                  <c:v>1.2347826087</c:v>
                </c:pt>
                <c:pt idx="14594">
                  <c:v>1.2347826087</c:v>
                </c:pt>
                <c:pt idx="14595">
                  <c:v>1.21739130435</c:v>
                </c:pt>
                <c:pt idx="14596">
                  <c:v>1.1652173912999999</c:v>
                </c:pt>
                <c:pt idx="14597">
                  <c:v>1.1304347826100001</c:v>
                </c:pt>
                <c:pt idx="14598">
                  <c:v>1.1130434782600001</c:v>
                </c:pt>
                <c:pt idx="14599">
                  <c:v>1.06086956522</c:v>
                </c:pt>
                <c:pt idx="14600">
                  <c:v>1.0086956521699999</c:v>
                </c:pt>
                <c:pt idx="14601">
                  <c:v>1.0086956521699999</c:v>
                </c:pt>
                <c:pt idx="14602">
                  <c:v>0.97391304347800001</c:v>
                </c:pt>
                <c:pt idx="14603">
                  <c:v>0.97391304347800001</c:v>
                </c:pt>
                <c:pt idx="14604">
                  <c:v>0.93913043478299996</c:v>
                </c:pt>
                <c:pt idx="14605">
                  <c:v>0.90434782608700004</c:v>
                </c:pt>
                <c:pt idx="14606">
                  <c:v>0.88695652173899997</c:v>
                </c:pt>
                <c:pt idx="14607">
                  <c:v>0.86956521739100001</c:v>
                </c:pt>
                <c:pt idx="14608">
                  <c:v>0.86956521739100001</c:v>
                </c:pt>
                <c:pt idx="14609">
                  <c:v>0.86956521739100001</c:v>
                </c:pt>
                <c:pt idx="14610">
                  <c:v>0.85217391304300005</c:v>
                </c:pt>
                <c:pt idx="14611">
                  <c:v>0.8</c:v>
                </c:pt>
                <c:pt idx="14612">
                  <c:v>0.78260869565199997</c:v>
                </c:pt>
                <c:pt idx="14613">
                  <c:v>0.78260869565199997</c:v>
                </c:pt>
                <c:pt idx="14614">
                  <c:v>0.76521739130400002</c:v>
                </c:pt>
                <c:pt idx="14615">
                  <c:v>0.73043478260899997</c:v>
                </c:pt>
                <c:pt idx="14616">
                  <c:v>0.71304347826100001</c:v>
                </c:pt>
                <c:pt idx="14617">
                  <c:v>0.71304347826100001</c:v>
                </c:pt>
                <c:pt idx="14618">
                  <c:v>0.69565217391300005</c:v>
                </c:pt>
                <c:pt idx="14619">
                  <c:v>0.66086956521700002</c:v>
                </c:pt>
                <c:pt idx="14620">
                  <c:v>0.66086956521700002</c:v>
                </c:pt>
                <c:pt idx="14621">
                  <c:v>0.60869565217400001</c:v>
                </c:pt>
                <c:pt idx="14622">
                  <c:v>0.60869565217400001</c:v>
                </c:pt>
                <c:pt idx="14623">
                  <c:v>0.60869565217400001</c:v>
                </c:pt>
                <c:pt idx="14624">
                  <c:v>0.60869565217400001</c:v>
                </c:pt>
                <c:pt idx="14625">
                  <c:v>0.60869565217400001</c:v>
                </c:pt>
                <c:pt idx="14626">
                  <c:v>0.59130434782600005</c:v>
                </c:pt>
                <c:pt idx="14627">
                  <c:v>0.59130434782600005</c:v>
                </c:pt>
                <c:pt idx="14628">
                  <c:v>0.59130434782600005</c:v>
                </c:pt>
                <c:pt idx="14629">
                  <c:v>0.55652173913000003</c:v>
                </c:pt>
                <c:pt idx="14630">
                  <c:v>0.52173913043499998</c:v>
                </c:pt>
                <c:pt idx="14631">
                  <c:v>0.52173913043499998</c:v>
                </c:pt>
                <c:pt idx="14632">
                  <c:v>0.50434782608700002</c:v>
                </c:pt>
                <c:pt idx="14633">
                  <c:v>0.50434782608700002</c:v>
                </c:pt>
                <c:pt idx="14634">
                  <c:v>0.50434782608700002</c:v>
                </c:pt>
                <c:pt idx="14635">
                  <c:v>0.486956521739</c:v>
                </c:pt>
                <c:pt idx="14636">
                  <c:v>0.46956521739099999</c:v>
                </c:pt>
                <c:pt idx="14637">
                  <c:v>0.46956521739099999</c:v>
                </c:pt>
                <c:pt idx="14638">
                  <c:v>0.45217391304299998</c:v>
                </c:pt>
                <c:pt idx="14639">
                  <c:v>0.45217391304299998</c:v>
                </c:pt>
                <c:pt idx="14640">
                  <c:v>0.43478260869599999</c:v>
                </c:pt>
                <c:pt idx="14641">
                  <c:v>0.41739130434799998</c:v>
                </c:pt>
                <c:pt idx="14642">
                  <c:v>0.4</c:v>
                </c:pt>
                <c:pt idx="14643">
                  <c:v>0.38260869565200001</c:v>
                </c:pt>
                <c:pt idx="14644">
                  <c:v>0.38260869565200001</c:v>
                </c:pt>
                <c:pt idx="14645">
                  <c:v>0.36521739130399999</c:v>
                </c:pt>
                <c:pt idx="14646">
                  <c:v>0.34782608695700001</c:v>
                </c:pt>
                <c:pt idx="14647">
                  <c:v>0.34782608695700001</c:v>
                </c:pt>
                <c:pt idx="14648">
                  <c:v>0.330434782609</c:v>
                </c:pt>
                <c:pt idx="14649">
                  <c:v>0.330434782609</c:v>
                </c:pt>
                <c:pt idx="14650">
                  <c:v>0.31304347826099999</c:v>
                </c:pt>
                <c:pt idx="14651">
                  <c:v>0.31304347826099999</c:v>
                </c:pt>
                <c:pt idx="14652">
                  <c:v>0.31304347826099999</c:v>
                </c:pt>
                <c:pt idx="14653">
                  <c:v>0.31304347826099999</c:v>
                </c:pt>
                <c:pt idx="14654">
                  <c:v>0.31304347826099999</c:v>
                </c:pt>
                <c:pt idx="14655">
                  <c:v>0.29565217391300003</c:v>
                </c:pt>
                <c:pt idx="14656">
                  <c:v>0.29565217391300003</c:v>
                </c:pt>
                <c:pt idx="14657">
                  <c:v>0.29565217391300003</c:v>
                </c:pt>
                <c:pt idx="14658">
                  <c:v>0.27826086956500001</c:v>
                </c:pt>
                <c:pt idx="14659">
                  <c:v>0.260869565217</c:v>
                </c:pt>
                <c:pt idx="14660">
                  <c:v>0.260869565217</c:v>
                </c:pt>
                <c:pt idx="14661">
                  <c:v>0.260869565217</c:v>
                </c:pt>
                <c:pt idx="14662">
                  <c:v>0.24347826086999999</c:v>
                </c:pt>
                <c:pt idx="14663">
                  <c:v>0.24347826086999999</c:v>
                </c:pt>
                <c:pt idx="14664">
                  <c:v>0.24347826086999999</c:v>
                </c:pt>
                <c:pt idx="14665">
                  <c:v>0.24347826086999999</c:v>
                </c:pt>
                <c:pt idx="14666">
                  <c:v>0.24347826086999999</c:v>
                </c:pt>
                <c:pt idx="14667">
                  <c:v>0.24347826086999999</c:v>
                </c:pt>
                <c:pt idx="14668">
                  <c:v>0.226086956522</c:v>
                </c:pt>
                <c:pt idx="14669">
                  <c:v>0.20869565217399999</c:v>
                </c:pt>
                <c:pt idx="14670">
                  <c:v>0.20869565217399999</c:v>
                </c:pt>
                <c:pt idx="14671">
                  <c:v>0.191304347826</c:v>
                </c:pt>
                <c:pt idx="14672">
                  <c:v>0.191304347826</c:v>
                </c:pt>
                <c:pt idx="14673">
                  <c:v>0.191304347826</c:v>
                </c:pt>
                <c:pt idx="14674">
                  <c:v>0.17391304347799999</c:v>
                </c:pt>
                <c:pt idx="14675">
                  <c:v>0.15652173913</c:v>
                </c:pt>
                <c:pt idx="14676">
                  <c:v>0.15652173913</c:v>
                </c:pt>
                <c:pt idx="14677">
                  <c:v>0.139130434783</c:v>
                </c:pt>
                <c:pt idx="14678">
                  <c:v>0.139130434783</c:v>
                </c:pt>
                <c:pt idx="14679">
                  <c:v>0.139130434783</c:v>
                </c:pt>
                <c:pt idx="14680">
                  <c:v>0.139130434783</c:v>
                </c:pt>
                <c:pt idx="14681">
                  <c:v>0.139130434783</c:v>
                </c:pt>
                <c:pt idx="14682">
                  <c:v>0.139130434783</c:v>
                </c:pt>
                <c:pt idx="14683">
                  <c:v>0.139130434783</c:v>
                </c:pt>
                <c:pt idx="14684">
                  <c:v>0.121739130435</c:v>
                </c:pt>
                <c:pt idx="14685">
                  <c:v>0.104347826087</c:v>
                </c:pt>
                <c:pt idx="14686">
                  <c:v>8.6956521739099998E-2</c:v>
                </c:pt>
                <c:pt idx="14687">
                  <c:v>8.6956521739099998E-2</c:v>
                </c:pt>
                <c:pt idx="14688">
                  <c:v>8.6956521739099998E-2</c:v>
                </c:pt>
                <c:pt idx="14689">
                  <c:v>8.6956521739099998E-2</c:v>
                </c:pt>
                <c:pt idx="14690">
                  <c:v>8.6956521739099998E-2</c:v>
                </c:pt>
                <c:pt idx="14691">
                  <c:v>8.6956521739099998E-2</c:v>
                </c:pt>
                <c:pt idx="14692">
                  <c:v>8.6956521739099998E-2</c:v>
                </c:pt>
                <c:pt idx="14693">
                  <c:v>8.6956521739099998E-2</c:v>
                </c:pt>
                <c:pt idx="14694">
                  <c:v>8.6956521739099998E-2</c:v>
                </c:pt>
                <c:pt idx="14695">
                  <c:v>6.9565217391300005E-2</c:v>
                </c:pt>
                <c:pt idx="14696">
                  <c:v>6.9565217391300005E-2</c:v>
                </c:pt>
                <c:pt idx="14697">
                  <c:v>6.9565217391300005E-2</c:v>
                </c:pt>
                <c:pt idx="14698">
                  <c:v>6.9565217391300005E-2</c:v>
                </c:pt>
                <c:pt idx="14699">
                  <c:v>6.9565217391300005E-2</c:v>
                </c:pt>
                <c:pt idx="14700">
                  <c:v>6.9565217391300005E-2</c:v>
                </c:pt>
                <c:pt idx="14701">
                  <c:v>5.2173913043499998E-2</c:v>
                </c:pt>
                <c:pt idx="14702">
                  <c:v>5.2173913043499998E-2</c:v>
                </c:pt>
                <c:pt idx="14703">
                  <c:v>5.2173913043499998E-2</c:v>
                </c:pt>
                <c:pt idx="14704">
                  <c:v>5.2173913043499998E-2</c:v>
                </c:pt>
                <c:pt idx="14705">
                  <c:v>5.2173913043499998E-2</c:v>
                </c:pt>
                <c:pt idx="14706">
                  <c:v>5.2173913043499998E-2</c:v>
                </c:pt>
                <c:pt idx="14707">
                  <c:v>3.4782608695699997E-2</c:v>
                </c:pt>
                <c:pt idx="14708">
                  <c:v>3.4782608695699997E-2</c:v>
                </c:pt>
                <c:pt idx="14709">
                  <c:v>3.4782608695699997E-2</c:v>
                </c:pt>
                <c:pt idx="14710">
                  <c:v>1.73913043478E-2</c:v>
                </c:pt>
                <c:pt idx="14711">
                  <c:v>1.73913043478E-2</c:v>
                </c:pt>
                <c:pt idx="14712">
                  <c:v>1.73913043478E-2</c:v>
                </c:pt>
                <c:pt idx="14713">
                  <c:v>1.73913043478E-2</c:v>
                </c:pt>
                <c:pt idx="14714">
                  <c:v>1.73913043478E-2</c:v>
                </c:pt>
                <c:pt idx="14715">
                  <c:v>1.73913043478E-2</c:v>
                </c:pt>
                <c:pt idx="14716">
                  <c:v>1.73913043478E-2</c:v>
                </c:pt>
                <c:pt idx="14717">
                  <c:v>1.73913043478E-2</c:v>
                </c:pt>
                <c:pt idx="14718">
                  <c:v>1.73913043478E-2</c:v>
                </c:pt>
                <c:pt idx="14719">
                  <c:v>1.73913043478E-2</c:v>
                </c:pt>
                <c:pt idx="14720">
                  <c:v>1.73913043478E-2</c:v>
                </c:pt>
                <c:pt idx="14721">
                  <c:v>1.73913043478E-2</c:v>
                </c:pt>
                <c:pt idx="14722">
                  <c:v>1.73913043478E-2</c:v>
                </c:pt>
                <c:pt idx="14723">
                  <c:v>1.73913043478E-2</c:v>
                </c:pt>
                <c:pt idx="14724">
                  <c:v>1.73913043478E-2</c:v>
                </c:pt>
                <c:pt idx="14725">
                  <c:v>1.73913043478E-2</c:v>
                </c:pt>
                <c:pt idx="14726">
                  <c:v>1.73913043478E-2</c:v>
                </c:pt>
                <c:pt idx="14727">
                  <c:v>1.73913043478E-2</c:v>
                </c:pt>
                <c:pt idx="14728">
                  <c:v>1.73913043478E-2</c:v>
                </c:pt>
                <c:pt idx="14729">
                  <c:v>1.73913043478E-2</c:v>
                </c:pt>
                <c:pt idx="14730">
                  <c:v>1.73913043478E-2</c:v>
                </c:pt>
                <c:pt idx="14731">
                  <c:v>1.73913043478E-2</c:v>
                </c:pt>
                <c:pt idx="14732">
                  <c:v>1.73913043478E-2</c:v>
                </c:pt>
                <c:pt idx="14733">
                  <c:v>1.73913043478E-2</c:v>
                </c:pt>
                <c:pt idx="14734">
                  <c:v>1.73913043478E-2</c:v>
                </c:pt>
                <c:pt idx="14735">
                  <c:v>1.73913043478E-2</c:v>
                </c:pt>
                <c:pt idx="14736">
                  <c:v>1.73913043478E-2</c:v>
                </c:pt>
                <c:pt idx="14737">
                  <c:v>1.73913043478E-2</c:v>
                </c:pt>
                <c:pt idx="14738">
                  <c:v>1.73913043478E-2</c:v>
                </c:pt>
                <c:pt idx="14739">
                  <c:v>1.73913043478E-2</c:v>
                </c:pt>
                <c:pt idx="14740">
                  <c:v>1.73913043478E-2</c:v>
                </c:pt>
                <c:pt idx="14741">
                  <c:v>1.73913043478E-2</c:v>
                </c:pt>
                <c:pt idx="14742">
                  <c:v>1.73913043478E-2</c:v>
                </c:pt>
                <c:pt idx="14743">
                  <c:v>1.73913043478E-2</c:v>
                </c:pt>
                <c:pt idx="14744">
                  <c:v>1.73913043478E-2</c:v>
                </c:pt>
                <c:pt idx="14745">
                  <c:v>1.73913043478E-2</c:v>
                </c:pt>
                <c:pt idx="14746">
                  <c:v>1.73913043478E-2</c:v>
                </c:pt>
                <c:pt idx="14747">
                  <c:v>1.73913043478E-2</c:v>
                </c:pt>
                <c:pt idx="14748">
                  <c:v>1.73913043478E-2</c:v>
                </c:pt>
                <c:pt idx="14749">
                  <c:v>0</c:v>
                </c:pt>
                <c:pt idx="14750">
                  <c:v>0</c:v>
                </c:pt>
              </c:numCache>
            </c:numRef>
          </c:yVal>
          <c:smooth val="1"/>
        </c:ser>
        <c:ser>
          <c:idx val="1"/>
          <c:order val="1"/>
          <c:tx>
            <c:strRef>
              <c:f>tetris!$F$1</c:f>
              <c:strCache>
                <c:ptCount val="1"/>
                <c:pt idx="0">
                  <c:v>Mem</c:v>
                </c:pt>
              </c:strCache>
            </c:strRef>
          </c:tx>
          <c:spPr>
            <a:ln w="88900" cap="rnd">
              <a:solidFill>
                <a:schemeClr val="tx1"/>
              </a:solidFill>
              <a:prstDash val="sysDot"/>
              <a:round/>
            </a:ln>
            <a:effectLst/>
          </c:spPr>
          <c:marker>
            <c:symbol val="none"/>
          </c:marker>
          <c:xVal>
            <c:numRef>
              <c:f>tetris!$A$2:$A$16472</c:f>
              <c:numCache>
                <c:formatCode>General</c:formatCode>
                <c:ptCount val="1647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pt idx="5233">
                  <c:v>5233</c:v>
                </c:pt>
                <c:pt idx="5234">
                  <c:v>5234</c:v>
                </c:pt>
                <c:pt idx="5235">
                  <c:v>5235</c:v>
                </c:pt>
                <c:pt idx="5236">
                  <c:v>5236</c:v>
                </c:pt>
                <c:pt idx="5237">
                  <c:v>5237</c:v>
                </c:pt>
                <c:pt idx="5238">
                  <c:v>5238</c:v>
                </c:pt>
                <c:pt idx="5239">
                  <c:v>5239</c:v>
                </c:pt>
                <c:pt idx="5240">
                  <c:v>5240</c:v>
                </c:pt>
                <c:pt idx="5241">
                  <c:v>5241</c:v>
                </c:pt>
                <c:pt idx="5242">
                  <c:v>5242</c:v>
                </c:pt>
                <c:pt idx="5243">
                  <c:v>5243</c:v>
                </c:pt>
                <c:pt idx="5244">
                  <c:v>5244</c:v>
                </c:pt>
                <c:pt idx="5245">
                  <c:v>5245</c:v>
                </c:pt>
                <c:pt idx="5246">
                  <c:v>5246</c:v>
                </c:pt>
                <c:pt idx="5247">
                  <c:v>5247</c:v>
                </c:pt>
                <c:pt idx="5248">
                  <c:v>5248</c:v>
                </c:pt>
                <c:pt idx="5249">
                  <c:v>5249</c:v>
                </c:pt>
                <c:pt idx="5250">
                  <c:v>5250</c:v>
                </c:pt>
                <c:pt idx="5251">
                  <c:v>5251</c:v>
                </c:pt>
                <c:pt idx="5252">
                  <c:v>5252</c:v>
                </c:pt>
                <c:pt idx="5253">
                  <c:v>5253</c:v>
                </c:pt>
                <c:pt idx="5254">
                  <c:v>5254</c:v>
                </c:pt>
                <c:pt idx="5255">
                  <c:v>5255</c:v>
                </c:pt>
                <c:pt idx="5256">
                  <c:v>5256</c:v>
                </c:pt>
                <c:pt idx="5257">
                  <c:v>5257</c:v>
                </c:pt>
                <c:pt idx="5258">
                  <c:v>5258</c:v>
                </c:pt>
                <c:pt idx="5259">
                  <c:v>5259</c:v>
                </c:pt>
                <c:pt idx="5260">
                  <c:v>5260</c:v>
                </c:pt>
                <c:pt idx="5261">
                  <c:v>5261</c:v>
                </c:pt>
                <c:pt idx="5262">
                  <c:v>5262</c:v>
                </c:pt>
                <c:pt idx="5263">
                  <c:v>5263</c:v>
                </c:pt>
                <c:pt idx="5264">
                  <c:v>5264</c:v>
                </c:pt>
                <c:pt idx="5265">
                  <c:v>5265</c:v>
                </c:pt>
                <c:pt idx="5266">
                  <c:v>5266</c:v>
                </c:pt>
                <c:pt idx="5267">
                  <c:v>5267</c:v>
                </c:pt>
                <c:pt idx="5268">
                  <c:v>5268</c:v>
                </c:pt>
                <c:pt idx="5269">
                  <c:v>5269</c:v>
                </c:pt>
                <c:pt idx="5270">
                  <c:v>5270</c:v>
                </c:pt>
                <c:pt idx="5271">
                  <c:v>5271</c:v>
                </c:pt>
                <c:pt idx="5272">
                  <c:v>5272</c:v>
                </c:pt>
                <c:pt idx="5273">
                  <c:v>5273</c:v>
                </c:pt>
                <c:pt idx="5274">
                  <c:v>5274</c:v>
                </c:pt>
                <c:pt idx="5275">
                  <c:v>5275</c:v>
                </c:pt>
                <c:pt idx="5276">
                  <c:v>5276</c:v>
                </c:pt>
                <c:pt idx="5277">
                  <c:v>5277</c:v>
                </c:pt>
                <c:pt idx="5278">
                  <c:v>5278</c:v>
                </c:pt>
                <c:pt idx="5279">
                  <c:v>5279</c:v>
                </c:pt>
                <c:pt idx="5280">
                  <c:v>5280</c:v>
                </c:pt>
                <c:pt idx="5281">
                  <c:v>5281</c:v>
                </c:pt>
                <c:pt idx="5282">
                  <c:v>5282</c:v>
                </c:pt>
                <c:pt idx="5283">
                  <c:v>5283</c:v>
                </c:pt>
                <c:pt idx="5284">
                  <c:v>5284</c:v>
                </c:pt>
                <c:pt idx="5285">
                  <c:v>5285</c:v>
                </c:pt>
                <c:pt idx="5286">
                  <c:v>5286</c:v>
                </c:pt>
                <c:pt idx="5287">
                  <c:v>5287</c:v>
                </c:pt>
                <c:pt idx="5288">
                  <c:v>5288</c:v>
                </c:pt>
                <c:pt idx="5289">
                  <c:v>5289</c:v>
                </c:pt>
                <c:pt idx="5290">
                  <c:v>5290</c:v>
                </c:pt>
                <c:pt idx="5291">
                  <c:v>5291</c:v>
                </c:pt>
                <c:pt idx="5292">
                  <c:v>5292</c:v>
                </c:pt>
                <c:pt idx="5293">
                  <c:v>5293</c:v>
                </c:pt>
                <c:pt idx="5294">
                  <c:v>5294</c:v>
                </c:pt>
                <c:pt idx="5295">
                  <c:v>5295</c:v>
                </c:pt>
                <c:pt idx="5296">
                  <c:v>5296</c:v>
                </c:pt>
                <c:pt idx="5297">
                  <c:v>5297</c:v>
                </c:pt>
                <c:pt idx="5298">
                  <c:v>5298</c:v>
                </c:pt>
                <c:pt idx="5299">
                  <c:v>5299</c:v>
                </c:pt>
                <c:pt idx="5300">
                  <c:v>5300</c:v>
                </c:pt>
                <c:pt idx="5301">
                  <c:v>5301</c:v>
                </c:pt>
                <c:pt idx="5302">
                  <c:v>5302</c:v>
                </c:pt>
                <c:pt idx="5303">
                  <c:v>5303</c:v>
                </c:pt>
                <c:pt idx="5304">
                  <c:v>5304</c:v>
                </c:pt>
                <c:pt idx="5305">
                  <c:v>5305</c:v>
                </c:pt>
                <c:pt idx="5306">
                  <c:v>5306</c:v>
                </c:pt>
                <c:pt idx="5307">
                  <c:v>5307</c:v>
                </c:pt>
                <c:pt idx="5308">
                  <c:v>5308</c:v>
                </c:pt>
                <c:pt idx="5309">
                  <c:v>5309</c:v>
                </c:pt>
                <c:pt idx="5310">
                  <c:v>5310</c:v>
                </c:pt>
                <c:pt idx="5311">
                  <c:v>5311</c:v>
                </c:pt>
                <c:pt idx="5312">
                  <c:v>5312</c:v>
                </c:pt>
                <c:pt idx="5313">
                  <c:v>5313</c:v>
                </c:pt>
                <c:pt idx="5314">
                  <c:v>5314</c:v>
                </c:pt>
                <c:pt idx="5315">
                  <c:v>5315</c:v>
                </c:pt>
                <c:pt idx="5316">
                  <c:v>5316</c:v>
                </c:pt>
                <c:pt idx="5317">
                  <c:v>5317</c:v>
                </c:pt>
                <c:pt idx="5318">
                  <c:v>5318</c:v>
                </c:pt>
                <c:pt idx="5319">
                  <c:v>5319</c:v>
                </c:pt>
                <c:pt idx="5320">
                  <c:v>5320</c:v>
                </c:pt>
                <c:pt idx="5321">
                  <c:v>5321</c:v>
                </c:pt>
                <c:pt idx="5322">
                  <c:v>5322</c:v>
                </c:pt>
                <c:pt idx="5323">
                  <c:v>5323</c:v>
                </c:pt>
                <c:pt idx="5324">
                  <c:v>5324</c:v>
                </c:pt>
                <c:pt idx="5325">
                  <c:v>5325</c:v>
                </c:pt>
                <c:pt idx="5326">
                  <c:v>5326</c:v>
                </c:pt>
                <c:pt idx="5327">
                  <c:v>5327</c:v>
                </c:pt>
                <c:pt idx="5328">
                  <c:v>5328</c:v>
                </c:pt>
                <c:pt idx="5329">
                  <c:v>5329</c:v>
                </c:pt>
                <c:pt idx="5330">
                  <c:v>5330</c:v>
                </c:pt>
                <c:pt idx="5331">
                  <c:v>5331</c:v>
                </c:pt>
                <c:pt idx="5332">
                  <c:v>5332</c:v>
                </c:pt>
                <c:pt idx="5333">
                  <c:v>5333</c:v>
                </c:pt>
                <c:pt idx="5334">
                  <c:v>5334</c:v>
                </c:pt>
                <c:pt idx="5335">
                  <c:v>5335</c:v>
                </c:pt>
                <c:pt idx="5336">
                  <c:v>5336</c:v>
                </c:pt>
                <c:pt idx="5337">
                  <c:v>5337</c:v>
                </c:pt>
                <c:pt idx="5338">
                  <c:v>5338</c:v>
                </c:pt>
                <c:pt idx="5339">
                  <c:v>5339</c:v>
                </c:pt>
                <c:pt idx="5340">
                  <c:v>5340</c:v>
                </c:pt>
                <c:pt idx="5341">
                  <c:v>5341</c:v>
                </c:pt>
                <c:pt idx="5342">
                  <c:v>5342</c:v>
                </c:pt>
                <c:pt idx="5343">
                  <c:v>5343</c:v>
                </c:pt>
                <c:pt idx="5344">
                  <c:v>5344</c:v>
                </c:pt>
                <c:pt idx="5345">
                  <c:v>5345</c:v>
                </c:pt>
                <c:pt idx="5346">
                  <c:v>5346</c:v>
                </c:pt>
                <c:pt idx="5347">
                  <c:v>5347</c:v>
                </c:pt>
                <c:pt idx="5348">
                  <c:v>5348</c:v>
                </c:pt>
                <c:pt idx="5349">
                  <c:v>5349</c:v>
                </c:pt>
                <c:pt idx="5350">
                  <c:v>5350</c:v>
                </c:pt>
                <c:pt idx="5351">
                  <c:v>5351</c:v>
                </c:pt>
                <c:pt idx="5352">
                  <c:v>5352</c:v>
                </c:pt>
                <c:pt idx="5353">
                  <c:v>5353</c:v>
                </c:pt>
                <c:pt idx="5354">
                  <c:v>5354</c:v>
                </c:pt>
                <c:pt idx="5355">
                  <c:v>5355</c:v>
                </c:pt>
                <c:pt idx="5356">
                  <c:v>5356</c:v>
                </c:pt>
                <c:pt idx="5357">
                  <c:v>5357</c:v>
                </c:pt>
                <c:pt idx="5358">
                  <c:v>5358</c:v>
                </c:pt>
                <c:pt idx="5359">
                  <c:v>5359</c:v>
                </c:pt>
                <c:pt idx="5360">
                  <c:v>5360</c:v>
                </c:pt>
                <c:pt idx="5361">
                  <c:v>5361</c:v>
                </c:pt>
                <c:pt idx="5362">
                  <c:v>5362</c:v>
                </c:pt>
                <c:pt idx="5363">
                  <c:v>5363</c:v>
                </c:pt>
                <c:pt idx="5364">
                  <c:v>5364</c:v>
                </c:pt>
                <c:pt idx="5365">
                  <c:v>5365</c:v>
                </c:pt>
                <c:pt idx="5366">
                  <c:v>5366</c:v>
                </c:pt>
                <c:pt idx="5367">
                  <c:v>5367</c:v>
                </c:pt>
                <c:pt idx="5368">
                  <c:v>5368</c:v>
                </c:pt>
                <c:pt idx="5369">
                  <c:v>5369</c:v>
                </c:pt>
                <c:pt idx="5370">
                  <c:v>5370</c:v>
                </c:pt>
                <c:pt idx="5371">
                  <c:v>5371</c:v>
                </c:pt>
                <c:pt idx="5372">
                  <c:v>5372</c:v>
                </c:pt>
                <c:pt idx="5373">
                  <c:v>5373</c:v>
                </c:pt>
                <c:pt idx="5374">
                  <c:v>5374</c:v>
                </c:pt>
                <c:pt idx="5375">
                  <c:v>5375</c:v>
                </c:pt>
                <c:pt idx="5376">
                  <c:v>5376</c:v>
                </c:pt>
                <c:pt idx="5377">
                  <c:v>5377</c:v>
                </c:pt>
                <c:pt idx="5378">
                  <c:v>5378</c:v>
                </c:pt>
                <c:pt idx="5379">
                  <c:v>5379</c:v>
                </c:pt>
                <c:pt idx="5380">
                  <c:v>5380</c:v>
                </c:pt>
                <c:pt idx="5381">
                  <c:v>5381</c:v>
                </c:pt>
                <c:pt idx="5382">
                  <c:v>5382</c:v>
                </c:pt>
                <c:pt idx="5383">
                  <c:v>5383</c:v>
                </c:pt>
                <c:pt idx="5384">
                  <c:v>5384</c:v>
                </c:pt>
                <c:pt idx="5385">
                  <c:v>5385</c:v>
                </c:pt>
                <c:pt idx="5386">
                  <c:v>5386</c:v>
                </c:pt>
                <c:pt idx="5387">
                  <c:v>5387</c:v>
                </c:pt>
                <c:pt idx="5388">
                  <c:v>5388</c:v>
                </c:pt>
                <c:pt idx="5389">
                  <c:v>5389</c:v>
                </c:pt>
                <c:pt idx="5390">
                  <c:v>5390</c:v>
                </c:pt>
                <c:pt idx="5391">
                  <c:v>5391</c:v>
                </c:pt>
                <c:pt idx="5392">
                  <c:v>5392</c:v>
                </c:pt>
                <c:pt idx="5393">
                  <c:v>5393</c:v>
                </c:pt>
                <c:pt idx="5394">
                  <c:v>5394</c:v>
                </c:pt>
                <c:pt idx="5395">
                  <c:v>5395</c:v>
                </c:pt>
                <c:pt idx="5396">
                  <c:v>5396</c:v>
                </c:pt>
                <c:pt idx="5397">
                  <c:v>5397</c:v>
                </c:pt>
                <c:pt idx="5398">
                  <c:v>5398</c:v>
                </c:pt>
                <c:pt idx="5399">
                  <c:v>5399</c:v>
                </c:pt>
                <c:pt idx="5400">
                  <c:v>5400</c:v>
                </c:pt>
                <c:pt idx="5401">
                  <c:v>5401</c:v>
                </c:pt>
                <c:pt idx="5402">
                  <c:v>5402</c:v>
                </c:pt>
                <c:pt idx="5403">
                  <c:v>5403</c:v>
                </c:pt>
                <c:pt idx="5404">
                  <c:v>5404</c:v>
                </c:pt>
                <c:pt idx="5405">
                  <c:v>5405</c:v>
                </c:pt>
                <c:pt idx="5406">
                  <c:v>5406</c:v>
                </c:pt>
                <c:pt idx="5407">
                  <c:v>5407</c:v>
                </c:pt>
                <c:pt idx="5408">
                  <c:v>5408</c:v>
                </c:pt>
                <c:pt idx="5409">
                  <c:v>5409</c:v>
                </c:pt>
                <c:pt idx="5410">
                  <c:v>5410</c:v>
                </c:pt>
                <c:pt idx="5411">
                  <c:v>5411</c:v>
                </c:pt>
                <c:pt idx="5412">
                  <c:v>5412</c:v>
                </c:pt>
                <c:pt idx="5413">
                  <c:v>5413</c:v>
                </c:pt>
                <c:pt idx="5414">
                  <c:v>5414</c:v>
                </c:pt>
                <c:pt idx="5415">
                  <c:v>5415</c:v>
                </c:pt>
                <c:pt idx="5416">
                  <c:v>5416</c:v>
                </c:pt>
                <c:pt idx="5417">
                  <c:v>5417</c:v>
                </c:pt>
                <c:pt idx="5418">
                  <c:v>5418</c:v>
                </c:pt>
                <c:pt idx="5419">
                  <c:v>5419</c:v>
                </c:pt>
                <c:pt idx="5420">
                  <c:v>5420</c:v>
                </c:pt>
                <c:pt idx="5421">
                  <c:v>5421</c:v>
                </c:pt>
                <c:pt idx="5422">
                  <c:v>5422</c:v>
                </c:pt>
                <c:pt idx="5423">
                  <c:v>5423</c:v>
                </c:pt>
                <c:pt idx="5424">
                  <c:v>5424</c:v>
                </c:pt>
                <c:pt idx="5425">
                  <c:v>5425</c:v>
                </c:pt>
                <c:pt idx="5426">
                  <c:v>5426</c:v>
                </c:pt>
                <c:pt idx="5427">
                  <c:v>5427</c:v>
                </c:pt>
                <c:pt idx="5428">
                  <c:v>5428</c:v>
                </c:pt>
                <c:pt idx="5429">
                  <c:v>5429</c:v>
                </c:pt>
                <c:pt idx="5430">
                  <c:v>5430</c:v>
                </c:pt>
                <c:pt idx="5431">
                  <c:v>5431</c:v>
                </c:pt>
                <c:pt idx="5432">
                  <c:v>5432</c:v>
                </c:pt>
                <c:pt idx="5433">
                  <c:v>5433</c:v>
                </c:pt>
                <c:pt idx="5434">
                  <c:v>5434</c:v>
                </c:pt>
                <c:pt idx="5435">
                  <c:v>5435</c:v>
                </c:pt>
                <c:pt idx="5436">
                  <c:v>5436</c:v>
                </c:pt>
                <c:pt idx="5437">
                  <c:v>5437</c:v>
                </c:pt>
                <c:pt idx="5438">
                  <c:v>5438</c:v>
                </c:pt>
                <c:pt idx="5439">
                  <c:v>5439</c:v>
                </c:pt>
                <c:pt idx="5440">
                  <c:v>5440</c:v>
                </c:pt>
                <c:pt idx="5441">
                  <c:v>5441</c:v>
                </c:pt>
                <c:pt idx="5442">
                  <c:v>5442</c:v>
                </c:pt>
                <c:pt idx="5443">
                  <c:v>5443</c:v>
                </c:pt>
                <c:pt idx="5444">
                  <c:v>5444</c:v>
                </c:pt>
                <c:pt idx="5445">
                  <c:v>5445</c:v>
                </c:pt>
                <c:pt idx="5446">
                  <c:v>5446</c:v>
                </c:pt>
                <c:pt idx="5447">
                  <c:v>5447</c:v>
                </c:pt>
                <c:pt idx="5448">
                  <c:v>5448</c:v>
                </c:pt>
                <c:pt idx="5449">
                  <c:v>5449</c:v>
                </c:pt>
                <c:pt idx="5450">
                  <c:v>5450</c:v>
                </c:pt>
                <c:pt idx="5451">
                  <c:v>5451</c:v>
                </c:pt>
                <c:pt idx="5452">
                  <c:v>5452</c:v>
                </c:pt>
                <c:pt idx="5453">
                  <c:v>5453</c:v>
                </c:pt>
                <c:pt idx="5454">
                  <c:v>5454</c:v>
                </c:pt>
                <c:pt idx="5455">
                  <c:v>5455</c:v>
                </c:pt>
                <c:pt idx="5456">
                  <c:v>5456</c:v>
                </c:pt>
                <c:pt idx="5457">
                  <c:v>5457</c:v>
                </c:pt>
                <c:pt idx="5458">
                  <c:v>5458</c:v>
                </c:pt>
                <c:pt idx="5459">
                  <c:v>5459</c:v>
                </c:pt>
                <c:pt idx="5460">
                  <c:v>5460</c:v>
                </c:pt>
                <c:pt idx="5461">
                  <c:v>5461</c:v>
                </c:pt>
                <c:pt idx="5462">
                  <c:v>5462</c:v>
                </c:pt>
                <c:pt idx="5463">
                  <c:v>5463</c:v>
                </c:pt>
                <c:pt idx="5464">
                  <c:v>5464</c:v>
                </c:pt>
                <c:pt idx="5465">
                  <c:v>5465</c:v>
                </c:pt>
                <c:pt idx="5466">
                  <c:v>5466</c:v>
                </c:pt>
                <c:pt idx="5467">
                  <c:v>5467</c:v>
                </c:pt>
                <c:pt idx="5468">
                  <c:v>5468</c:v>
                </c:pt>
                <c:pt idx="5469">
                  <c:v>5469</c:v>
                </c:pt>
                <c:pt idx="5470">
                  <c:v>5470</c:v>
                </c:pt>
                <c:pt idx="5471">
                  <c:v>5471</c:v>
                </c:pt>
                <c:pt idx="5472">
                  <c:v>5472</c:v>
                </c:pt>
                <c:pt idx="5473">
                  <c:v>5473</c:v>
                </c:pt>
                <c:pt idx="5474">
                  <c:v>5474</c:v>
                </c:pt>
                <c:pt idx="5475">
                  <c:v>5475</c:v>
                </c:pt>
                <c:pt idx="5476">
                  <c:v>5476</c:v>
                </c:pt>
                <c:pt idx="5477">
                  <c:v>5477</c:v>
                </c:pt>
                <c:pt idx="5478">
                  <c:v>5478</c:v>
                </c:pt>
                <c:pt idx="5479">
                  <c:v>5479</c:v>
                </c:pt>
                <c:pt idx="5480">
                  <c:v>5480</c:v>
                </c:pt>
                <c:pt idx="5481">
                  <c:v>5481</c:v>
                </c:pt>
                <c:pt idx="5482">
                  <c:v>5482</c:v>
                </c:pt>
                <c:pt idx="5483">
                  <c:v>5483</c:v>
                </c:pt>
                <c:pt idx="5484">
                  <c:v>5484</c:v>
                </c:pt>
                <c:pt idx="5485">
                  <c:v>5485</c:v>
                </c:pt>
                <c:pt idx="5486">
                  <c:v>5486</c:v>
                </c:pt>
                <c:pt idx="5487">
                  <c:v>5487</c:v>
                </c:pt>
                <c:pt idx="5488">
                  <c:v>5488</c:v>
                </c:pt>
                <c:pt idx="5489">
                  <c:v>5489</c:v>
                </c:pt>
                <c:pt idx="5490">
                  <c:v>5490</c:v>
                </c:pt>
                <c:pt idx="5491">
                  <c:v>5491</c:v>
                </c:pt>
                <c:pt idx="5492">
                  <c:v>5492</c:v>
                </c:pt>
                <c:pt idx="5493">
                  <c:v>5493</c:v>
                </c:pt>
                <c:pt idx="5494">
                  <c:v>5494</c:v>
                </c:pt>
                <c:pt idx="5495">
                  <c:v>5495</c:v>
                </c:pt>
                <c:pt idx="5496">
                  <c:v>5496</c:v>
                </c:pt>
                <c:pt idx="5497">
                  <c:v>5497</c:v>
                </c:pt>
                <c:pt idx="5498">
                  <c:v>5498</c:v>
                </c:pt>
                <c:pt idx="5499">
                  <c:v>5499</c:v>
                </c:pt>
                <c:pt idx="5500">
                  <c:v>5500</c:v>
                </c:pt>
                <c:pt idx="5501">
                  <c:v>5501</c:v>
                </c:pt>
                <c:pt idx="5502">
                  <c:v>5502</c:v>
                </c:pt>
                <c:pt idx="5503">
                  <c:v>5503</c:v>
                </c:pt>
                <c:pt idx="5504">
                  <c:v>5504</c:v>
                </c:pt>
                <c:pt idx="5505">
                  <c:v>5505</c:v>
                </c:pt>
                <c:pt idx="5506">
                  <c:v>5506</c:v>
                </c:pt>
                <c:pt idx="5507">
                  <c:v>5507</c:v>
                </c:pt>
                <c:pt idx="5508">
                  <c:v>5508</c:v>
                </c:pt>
                <c:pt idx="5509">
                  <c:v>5509</c:v>
                </c:pt>
                <c:pt idx="5510">
                  <c:v>5510</c:v>
                </c:pt>
                <c:pt idx="5511">
                  <c:v>5511</c:v>
                </c:pt>
                <c:pt idx="5512">
                  <c:v>5512</c:v>
                </c:pt>
                <c:pt idx="5513">
                  <c:v>5513</c:v>
                </c:pt>
                <c:pt idx="5514">
                  <c:v>5514</c:v>
                </c:pt>
                <c:pt idx="5515">
                  <c:v>5515</c:v>
                </c:pt>
                <c:pt idx="5516">
                  <c:v>5516</c:v>
                </c:pt>
                <c:pt idx="5517">
                  <c:v>5517</c:v>
                </c:pt>
                <c:pt idx="5518">
                  <c:v>5518</c:v>
                </c:pt>
                <c:pt idx="5519">
                  <c:v>5519</c:v>
                </c:pt>
                <c:pt idx="5520">
                  <c:v>5520</c:v>
                </c:pt>
                <c:pt idx="5521">
                  <c:v>5521</c:v>
                </c:pt>
                <c:pt idx="5522">
                  <c:v>5522</c:v>
                </c:pt>
                <c:pt idx="5523">
                  <c:v>5523</c:v>
                </c:pt>
                <c:pt idx="5524">
                  <c:v>5524</c:v>
                </c:pt>
                <c:pt idx="5525">
                  <c:v>5525</c:v>
                </c:pt>
                <c:pt idx="5526">
                  <c:v>5526</c:v>
                </c:pt>
                <c:pt idx="5527">
                  <c:v>5527</c:v>
                </c:pt>
                <c:pt idx="5528">
                  <c:v>5528</c:v>
                </c:pt>
                <c:pt idx="5529">
                  <c:v>5529</c:v>
                </c:pt>
                <c:pt idx="5530">
                  <c:v>5530</c:v>
                </c:pt>
                <c:pt idx="5531">
                  <c:v>5531</c:v>
                </c:pt>
                <c:pt idx="5532">
                  <c:v>5532</c:v>
                </c:pt>
                <c:pt idx="5533">
                  <c:v>5533</c:v>
                </c:pt>
                <c:pt idx="5534">
                  <c:v>5534</c:v>
                </c:pt>
                <c:pt idx="5535">
                  <c:v>5535</c:v>
                </c:pt>
                <c:pt idx="5536">
                  <c:v>5536</c:v>
                </c:pt>
                <c:pt idx="5537">
                  <c:v>5537</c:v>
                </c:pt>
                <c:pt idx="5538">
                  <c:v>5538</c:v>
                </c:pt>
                <c:pt idx="5539">
                  <c:v>5539</c:v>
                </c:pt>
                <c:pt idx="5540">
                  <c:v>5540</c:v>
                </c:pt>
                <c:pt idx="5541">
                  <c:v>5541</c:v>
                </c:pt>
                <c:pt idx="5542">
                  <c:v>5542</c:v>
                </c:pt>
                <c:pt idx="5543">
                  <c:v>5543</c:v>
                </c:pt>
                <c:pt idx="5544">
                  <c:v>5544</c:v>
                </c:pt>
                <c:pt idx="5545">
                  <c:v>5545</c:v>
                </c:pt>
                <c:pt idx="5546">
                  <c:v>5546</c:v>
                </c:pt>
                <c:pt idx="5547">
                  <c:v>5547</c:v>
                </c:pt>
                <c:pt idx="5548">
                  <c:v>5548</c:v>
                </c:pt>
                <c:pt idx="5549">
                  <c:v>5549</c:v>
                </c:pt>
                <c:pt idx="5550">
                  <c:v>5550</c:v>
                </c:pt>
                <c:pt idx="5551">
                  <c:v>5551</c:v>
                </c:pt>
                <c:pt idx="5552">
                  <c:v>5552</c:v>
                </c:pt>
                <c:pt idx="5553">
                  <c:v>5553</c:v>
                </c:pt>
                <c:pt idx="5554">
                  <c:v>5554</c:v>
                </c:pt>
                <c:pt idx="5555">
                  <c:v>5555</c:v>
                </c:pt>
                <c:pt idx="5556">
                  <c:v>5556</c:v>
                </c:pt>
                <c:pt idx="5557">
                  <c:v>5557</c:v>
                </c:pt>
                <c:pt idx="5558">
                  <c:v>5558</c:v>
                </c:pt>
                <c:pt idx="5559">
                  <c:v>5559</c:v>
                </c:pt>
                <c:pt idx="5560">
                  <c:v>5560</c:v>
                </c:pt>
                <c:pt idx="5561">
                  <c:v>5561</c:v>
                </c:pt>
                <c:pt idx="5562">
                  <c:v>5562</c:v>
                </c:pt>
                <c:pt idx="5563">
                  <c:v>5563</c:v>
                </c:pt>
                <c:pt idx="5564">
                  <c:v>5564</c:v>
                </c:pt>
                <c:pt idx="5565">
                  <c:v>5565</c:v>
                </c:pt>
                <c:pt idx="5566">
                  <c:v>5566</c:v>
                </c:pt>
                <c:pt idx="5567">
                  <c:v>5567</c:v>
                </c:pt>
                <c:pt idx="5568">
                  <c:v>5568</c:v>
                </c:pt>
                <c:pt idx="5569">
                  <c:v>5569</c:v>
                </c:pt>
                <c:pt idx="5570">
                  <c:v>5570</c:v>
                </c:pt>
                <c:pt idx="5571">
                  <c:v>5571</c:v>
                </c:pt>
                <c:pt idx="5572">
                  <c:v>5572</c:v>
                </c:pt>
                <c:pt idx="5573">
                  <c:v>5573</c:v>
                </c:pt>
                <c:pt idx="5574">
                  <c:v>5574</c:v>
                </c:pt>
                <c:pt idx="5575">
                  <c:v>5575</c:v>
                </c:pt>
                <c:pt idx="5576">
                  <c:v>5576</c:v>
                </c:pt>
                <c:pt idx="5577">
                  <c:v>5577</c:v>
                </c:pt>
                <c:pt idx="5578">
                  <c:v>5578</c:v>
                </c:pt>
                <c:pt idx="5579">
                  <c:v>5579</c:v>
                </c:pt>
                <c:pt idx="5580">
                  <c:v>5580</c:v>
                </c:pt>
                <c:pt idx="5581">
                  <c:v>5581</c:v>
                </c:pt>
                <c:pt idx="5582">
                  <c:v>5582</c:v>
                </c:pt>
                <c:pt idx="5583">
                  <c:v>5583</c:v>
                </c:pt>
                <c:pt idx="5584">
                  <c:v>5584</c:v>
                </c:pt>
                <c:pt idx="5585">
                  <c:v>5585</c:v>
                </c:pt>
                <c:pt idx="5586">
                  <c:v>5586</c:v>
                </c:pt>
                <c:pt idx="5587">
                  <c:v>5587</c:v>
                </c:pt>
                <c:pt idx="5588">
                  <c:v>5588</c:v>
                </c:pt>
                <c:pt idx="5589">
                  <c:v>5589</c:v>
                </c:pt>
                <c:pt idx="5590">
                  <c:v>5590</c:v>
                </c:pt>
                <c:pt idx="5591">
                  <c:v>5591</c:v>
                </c:pt>
                <c:pt idx="5592">
                  <c:v>5592</c:v>
                </c:pt>
                <c:pt idx="5593">
                  <c:v>5593</c:v>
                </c:pt>
                <c:pt idx="5594">
                  <c:v>5594</c:v>
                </c:pt>
                <c:pt idx="5595">
                  <c:v>5595</c:v>
                </c:pt>
                <c:pt idx="5596">
                  <c:v>5596</c:v>
                </c:pt>
                <c:pt idx="5597">
                  <c:v>5597</c:v>
                </c:pt>
                <c:pt idx="5598">
                  <c:v>5598</c:v>
                </c:pt>
                <c:pt idx="5599">
                  <c:v>5599</c:v>
                </c:pt>
                <c:pt idx="5600">
                  <c:v>5600</c:v>
                </c:pt>
                <c:pt idx="5601">
                  <c:v>5601</c:v>
                </c:pt>
                <c:pt idx="5602">
                  <c:v>5602</c:v>
                </c:pt>
                <c:pt idx="5603">
                  <c:v>5603</c:v>
                </c:pt>
                <c:pt idx="5604">
                  <c:v>5604</c:v>
                </c:pt>
                <c:pt idx="5605">
                  <c:v>5605</c:v>
                </c:pt>
                <c:pt idx="5606">
                  <c:v>5606</c:v>
                </c:pt>
                <c:pt idx="5607">
                  <c:v>5607</c:v>
                </c:pt>
                <c:pt idx="5608">
                  <c:v>5608</c:v>
                </c:pt>
                <c:pt idx="5609">
                  <c:v>5609</c:v>
                </c:pt>
                <c:pt idx="5610">
                  <c:v>5610</c:v>
                </c:pt>
                <c:pt idx="5611">
                  <c:v>5611</c:v>
                </c:pt>
                <c:pt idx="5612">
                  <c:v>5612</c:v>
                </c:pt>
                <c:pt idx="5613">
                  <c:v>5613</c:v>
                </c:pt>
                <c:pt idx="5614">
                  <c:v>5614</c:v>
                </c:pt>
                <c:pt idx="5615">
                  <c:v>5615</c:v>
                </c:pt>
                <c:pt idx="5616">
                  <c:v>5616</c:v>
                </c:pt>
                <c:pt idx="5617">
                  <c:v>5617</c:v>
                </c:pt>
                <c:pt idx="5618">
                  <c:v>5618</c:v>
                </c:pt>
                <c:pt idx="5619">
                  <c:v>5619</c:v>
                </c:pt>
                <c:pt idx="5620">
                  <c:v>5620</c:v>
                </c:pt>
                <c:pt idx="5621">
                  <c:v>5621</c:v>
                </c:pt>
                <c:pt idx="5622">
                  <c:v>5622</c:v>
                </c:pt>
                <c:pt idx="5623">
                  <c:v>5623</c:v>
                </c:pt>
                <c:pt idx="5624">
                  <c:v>5624</c:v>
                </c:pt>
                <c:pt idx="5625">
                  <c:v>5625</c:v>
                </c:pt>
                <c:pt idx="5626">
                  <c:v>5626</c:v>
                </c:pt>
                <c:pt idx="5627">
                  <c:v>5627</c:v>
                </c:pt>
                <c:pt idx="5628">
                  <c:v>5628</c:v>
                </c:pt>
                <c:pt idx="5629">
                  <c:v>5629</c:v>
                </c:pt>
                <c:pt idx="5630">
                  <c:v>5630</c:v>
                </c:pt>
                <c:pt idx="5631">
                  <c:v>5631</c:v>
                </c:pt>
                <c:pt idx="5632">
                  <c:v>5632</c:v>
                </c:pt>
                <c:pt idx="5633">
                  <c:v>5633</c:v>
                </c:pt>
                <c:pt idx="5634">
                  <c:v>5634</c:v>
                </c:pt>
                <c:pt idx="5635">
                  <c:v>5635</c:v>
                </c:pt>
                <c:pt idx="5636">
                  <c:v>5636</c:v>
                </c:pt>
                <c:pt idx="5637">
                  <c:v>5637</c:v>
                </c:pt>
                <c:pt idx="5638">
                  <c:v>5638</c:v>
                </c:pt>
                <c:pt idx="5639">
                  <c:v>5639</c:v>
                </c:pt>
                <c:pt idx="5640">
                  <c:v>5640</c:v>
                </c:pt>
                <c:pt idx="5641">
                  <c:v>5641</c:v>
                </c:pt>
                <c:pt idx="5642">
                  <c:v>5642</c:v>
                </c:pt>
                <c:pt idx="5643">
                  <c:v>5643</c:v>
                </c:pt>
                <c:pt idx="5644">
                  <c:v>5644</c:v>
                </c:pt>
                <c:pt idx="5645">
                  <c:v>5645</c:v>
                </c:pt>
                <c:pt idx="5646">
                  <c:v>5646</c:v>
                </c:pt>
                <c:pt idx="5647">
                  <c:v>5647</c:v>
                </c:pt>
                <c:pt idx="5648">
                  <c:v>5648</c:v>
                </c:pt>
                <c:pt idx="5649">
                  <c:v>5649</c:v>
                </c:pt>
                <c:pt idx="5650">
                  <c:v>5650</c:v>
                </c:pt>
                <c:pt idx="5651">
                  <c:v>5651</c:v>
                </c:pt>
                <c:pt idx="5652">
                  <c:v>5652</c:v>
                </c:pt>
                <c:pt idx="5653">
                  <c:v>5653</c:v>
                </c:pt>
                <c:pt idx="5654">
                  <c:v>5654</c:v>
                </c:pt>
                <c:pt idx="5655">
                  <c:v>5655</c:v>
                </c:pt>
                <c:pt idx="5656">
                  <c:v>5656</c:v>
                </c:pt>
                <c:pt idx="5657">
                  <c:v>5657</c:v>
                </c:pt>
                <c:pt idx="5658">
                  <c:v>5658</c:v>
                </c:pt>
                <c:pt idx="5659">
                  <c:v>5659</c:v>
                </c:pt>
                <c:pt idx="5660">
                  <c:v>5660</c:v>
                </c:pt>
                <c:pt idx="5661">
                  <c:v>5661</c:v>
                </c:pt>
                <c:pt idx="5662">
                  <c:v>5662</c:v>
                </c:pt>
                <c:pt idx="5663">
                  <c:v>5663</c:v>
                </c:pt>
                <c:pt idx="5664">
                  <c:v>5664</c:v>
                </c:pt>
                <c:pt idx="5665">
                  <c:v>5665</c:v>
                </c:pt>
                <c:pt idx="5666">
                  <c:v>5666</c:v>
                </c:pt>
                <c:pt idx="5667">
                  <c:v>5667</c:v>
                </c:pt>
                <c:pt idx="5668">
                  <c:v>5668</c:v>
                </c:pt>
                <c:pt idx="5669">
                  <c:v>5669</c:v>
                </c:pt>
                <c:pt idx="5670">
                  <c:v>5670</c:v>
                </c:pt>
                <c:pt idx="5671">
                  <c:v>5671</c:v>
                </c:pt>
                <c:pt idx="5672">
                  <c:v>5672</c:v>
                </c:pt>
                <c:pt idx="5673">
                  <c:v>5673</c:v>
                </c:pt>
                <c:pt idx="5674">
                  <c:v>5674</c:v>
                </c:pt>
                <c:pt idx="5675">
                  <c:v>5675</c:v>
                </c:pt>
                <c:pt idx="5676">
                  <c:v>5676</c:v>
                </c:pt>
                <c:pt idx="5677">
                  <c:v>5677</c:v>
                </c:pt>
                <c:pt idx="5678">
                  <c:v>5678</c:v>
                </c:pt>
                <c:pt idx="5679">
                  <c:v>5679</c:v>
                </c:pt>
                <c:pt idx="5680">
                  <c:v>5680</c:v>
                </c:pt>
                <c:pt idx="5681">
                  <c:v>5681</c:v>
                </c:pt>
                <c:pt idx="5682">
                  <c:v>5682</c:v>
                </c:pt>
                <c:pt idx="5683">
                  <c:v>5683</c:v>
                </c:pt>
                <c:pt idx="5684">
                  <c:v>5684</c:v>
                </c:pt>
                <c:pt idx="5685">
                  <c:v>5685</c:v>
                </c:pt>
                <c:pt idx="5686">
                  <c:v>5686</c:v>
                </c:pt>
                <c:pt idx="5687">
                  <c:v>5687</c:v>
                </c:pt>
                <c:pt idx="5688">
                  <c:v>5688</c:v>
                </c:pt>
                <c:pt idx="5689">
                  <c:v>5689</c:v>
                </c:pt>
                <c:pt idx="5690">
                  <c:v>5690</c:v>
                </c:pt>
                <c:pt idx="5691">
                  <c:v>5691</c:v>
                </c:pt>
                <c:pt idx="5692">
                  <c:v>5692</c:v>
                </c:pt>
                <c:pt idx="5693">
                  <c:v>5693</c:v>
                </c:pt>
                <c:pt idx="5694">
                  <c:v>5694</c:v>
                </c:pt>
                <c:pt idx="5695">
                  <c:v>5695</c:v>
                </c:pt>
                <c:pt idx="5696">
                  <c:v>5696</c:v>
                </c:pt>
                <c:pt idx="5697">
                  <c:v>5697</c:v>
                </c:pt>
                <c:pt idx="5698">
                  <c:v>5698</c:v>
                </c:pt>
                <c:pt idx="5699">
                  <c:v>5699</c:v>
                </c:pt>
                <c:pt idx="5700">
                  <c:v>5700</c:v>
                </c:pt>
                <c:pt idx="5701">
                  <c:v>5701</c:v>
                </c:pt>
                <c:pt idx="5702">
                  <c:v>5702</c:v>
                </c:pt>
                <c:pt idx="5703">
                  <c:v>5703</c:v>
                </c:pt>
                <c:pt idx="5704">
                  <c:v>5704</c:v>
                </c:pt>
                <c:pt idx="5705">
                  <c:v>5705</c:v>
                </c:pt>
                <c:pt idx="5706">
                  <c:v>5706</c:v>
                </c:pt>
                <c:pt idx="5707">
                  <c:v>5707</c:v>
                </c:pt>
                <c:pt idx="5708">
                  <c:v>5708</c:v>
                </c:pt>
                <c:pt idx="5709">
                  <c:v>5709</c:v>
                </c:pt>
                <c:pt idx="5710">
                  <c:v>5710</c:v>
                </c:pt>
                <c:pt idx="5711">
                  <c:v>5711</c:v>
                </c:pt>
                <c:pt idx="5712">
                  <c:v>5712</c:v>
                </c:pt>
                <c:pt idx="5713">
                  <c:v>5713</c:v>
                </c:pt>
                <c:pt idx="5714">
                  <c:v>5714</c:v>
                </c:pt>
                <c:pt idx="5715">
                  <c:v>5715</c:v>
                </c:pt>
                <c:pt idx="5716">
                  <c:v>5716</c:v>
                </c:pt>
                <c:pt idx="5717">
                  <c:v>5717</c:v>
                </c:pt>
                <c:pt idx="5718">
                  <c:v>5718</c:v>
                </c:pt>
                <c:pt idx="5719">
                  <c:v>5719</c:v>
                </c:pt>
                <c:pt idx="5720">
                  <c:v>5720</c:v>
                </c:pt>
                <c:pt idx="5721">
                  <c:v>5721</c:v>
                </c:pt>
                <c:pt idx="5722">
                  <c:v>5722</c:v>
                </c:pt>
                <c:pt idx="5723">
                  <c:v>5723</c:v>
                </c:pt>
                <c:pt idx="5724">
                  <c:v>5724</c:v>
                </c:pt>
                <c:pt idx="5725">
                  <c:v>5725</c:v>
                </c:pt>
                <c:pt idx="5726">
                  <c:v>5726</c:v>
                </c:pt>
                <c:pt idx="5727">
                  <c:v>5727</c:v>
                </c:pt>
                <c:pt idx="5728">
                  <c:v>5728</c:v>
                </c:pt>
                <c:pt idx="5729">
                  <c:v>5729</c:v>
                </c:pt>
                <c:pt idx="5730">
                  <c:v>5730</c:v>
                </c:pt>
                <c:pt idx="5731">
                  <c:v>5731</c:v>
                </c:pt>
                <c:pt idx="5732">
                  <c:v>5732</c:v>
                </c:pt>
                <c:pt idx="5733">
                  <c:v>5733</c:v>
                </c:pt>
                <c:pt idx="5734">
                  <c:v>5734</c:v>
                </c:pt>
                <c:pt idx="5735">
                  <c:v>5735</c:v>
                </c:pt>
                <c:pt idx="5736">
                  <c:v>5736</c:v>
                </c:pt>
                <c:pt idx="5737">
                  <c:v>5737</c:v>
                </c:pt>
                <c:pt idx="5738">
                  <c:v>5738</c:v>
                </c:pt>
                <c:pt idx="5739">
                  <c:v>5739</c:v>
                </c:pt>
                <c:pt idx="5740">
                  <c:v>5740</c:v>
                </c:pt>
                <c:pt idx="5741">
                  <c:v>5741</c:v>
                </c:pt>
                <c:pt idx="5742">
                  <c:v>5742</c:v>
                </c:pt>
                <c:pt idx="5743">
                  <c:v>5743</c:v>
                </c:pt>
                <c:pt idx="5744">
                  <c:v>5744</c:v>
                </c:pt>
                <c:pt idx="5745">
                  <c:v>5745</c:v>
                </c:pt>
                <c:pt idx="5746">
                  <c:v>5746</c:v>
                </c:pt>
                <c:pt idx="5747">
                  <c:v>5747</c:v>
                </c:pt>
                <c:pt idx="5748">
                  <c:v>5748</c:v>
                </c:pt>
                <c:pt idx="5749">
                  <c:v>5749</c:v>
                </c:pt>
                <c:pt idx="5750">
                  <c:v>5750</c:v>
                </c:pt>
                <c:pt idx="5751">
                  <c:v>5751</c:v>
                </c:pt>
                <c:pt idx="5752">
                  <c:v>5752</c:v>
                </c:pt>
                <c:pt idx="5753">
                  <c:v>5753</c:v>
                </c:pt>
                <c:pt idx="5754">
                  <c:v>5754</c:v>
                </c:pt>
                <c:pt idx="5755">
                  <c:v>5755</c:v>
                </c:pt>
                <c:pt idx="5756">
                  <c:v>5756</c:v>
                </c:pt>
                <c:pt idx="5757">
                  <c:v>5757</c:v>
                </c:pt>
                <c:pt idx="5758">
                  <c:v>5758</c:v>
                </c:pt>
                <c:pt idx="5759">
                  <c:v>5759</c:v>
                </c:pt>
                <c:pt idx="5760">
                  <c:v>5760</c:v>
                </c:pt>
                <c:pt idx="5761">
                  <c:v>5761</c:v>
                </c:pt>
                <c:pt idx="5762">
                  <c:v>5762</c:v>
                </c:pt>
                <c:pt idx="5763">
                  <c:v>5763</c:v>
                </c:pt>
                <c:pt idx="5764">
                  <c:v>5764</c:v>
                </c:pt>
                <c:pt idx="5765">
                  <c:v>5765</c:v>
                </c:pt>
                <c:pt idx="5766">
                  <c:v>5766</c:v>
                </c:pt>
                <c:pt idx="5767">
                  <c:v>5767</c:v>
                </c:pt>
                <c:pt idx="5768">
                  <c:v>5768</c:v>
                </c:pt>
                <c:pt idx="5769">
                  <c:v>5769</c:v>
                </c:pt>
                <c:pt idx="5770">
                  <c:v>5770</c:v>
                </c:pt>
                <c:pt idx="5771">
                  <c:v>5771</c:v>
                </c:pt>
                <c:pt idx="5772">
                  <c:v>5772</c:v>
                </c:pt>
                <c:pt idx="5773">
                  <c:v>5773</c:v>
                </c:pt>
                <c:pt idx="5774">
                  <c:v>5774</c:v>
                </c:pt>
                <c:pt idx="5775">
                  <c:v>5775</c:v>
                </c:pt>
                <c:pt idx="5776">
                  <c:v>5776</c:v>
                </c:pt>
                <c:pt idx="5777">
                  <c:v>5777</c:v>
                </c:pt>
                <c:pt idx="5778">
                  <c:v>5778</c:v>
                </c:pt>
                <c:pt idx="5779">
                  <c:v>5779</c:v>
                </c:pt>
                <c:pt idx="5780">
                  <c:v>5780</c:v>
                </c:pt>
                <c:pt idx="5781">
                  <c:v>5781</c:v>
                </c:pt>
                <c:pt idx="5782">
                  <c:v>5782</c:v>
                </c:pt>
                <c:pt idx="5783">
                  <c:v>5783</c:v>
                </c:pt>
                <c:pt idx="5784">
                  <c:v>5784</c:v>
                </c:pt>
                <c:pt idx="5785">
                  <c:v>5785</c:v>
                </c:pt>
                <c:pt idx="5786">
                  <c:v>5786</c:v>
                </c:pt>
                <c:pt idx="5787">
                  <c:v>5787</c:v>
                </c:pt>
                <c:pt idx="5788">
                  <c:v>5788</c:v>
                </c:pt>
                <c:pt idx="5789">
                  <c:v>5789</c:v>
                </c:pt>
                <c:pt idx="5790">
                  <c:v>5790</c:v>
                </c:pt>
                <c:pt idx="5791">
                  <c:v>5791</c:v>
                </c:pt>
                <c:pt idx="5792">
                  <c:v>5792</c:v>
                </c:pt>
                <c:pt idx="5793">
                  <c:v>5793</c:v>
                </c:pt>
                <c:pt idx="5794">
                  <c:v>5794</c:v>
                </c:pt>
                <c:pt idx="5795">
                  <c:v>5795</c:v>
                </c:pt>
                <c:pt idx="5796">
                  <c:v>5796</c:v>
                </c:pt>
                <c:pt idx="5797">
                  <c:v>5797</c:v>
                </c:pt>
                <c:pt idx="5798">
                  <c:v>5798</c:v>
                </c:pt>
                <c:pt idx="5799">
                  <c:v>5799</c:v>
                </c:pt>
                <c:pt idx="5800">
                  <c:v>5800</c:v>
                </c:pt>
                <c:pt idx="5801">
                  <c:v>5801</c:v>
                </c:pt>
                <c:pt idx="5802">
                  <c:v>5802</c:v>
                </c:pt>
                <c:pt idx="5803">
                  <c:v>5803</c:v>
                </c:pt>
                <c:pt idx="5804">
                  <c:v>5804</c:v>
                </c:pt>
                <c:pt idx="5805">
                  <c:v>5805</c:v>
                </c:pt>
                <c:pt idx="5806">
                  <c:v>5806</c:v>
                </c:pt>
                <c:pt idx="5807">
                  <c:v>5807</c:v>
                </c:pt>
                <c:pt idx="5808">
                  <c:v>5808</c:v>
                </c:pt>
                <c:pt idx="5809">
                  <c:v>5809</c:v>
                </c:pt>
                <c:pt idx="5810">
                  <c:v>5810</c:v>
                </c:pt>
                <c:pt idx="5811">
                  <c:v>5811</c:v>
                </c:pt>
                <c:pt idx="5812">
                  <c:v>5812</c:v>
                </c:pt>
                <c:pt idx="5813">
                  <c:v>5813</c:v>
                </c:pt>
                <c:pt idx="5814">
                  <c:v>5814</c:v>
                </c:pt>
                <c:pt idx="5815">
                  <c:v>5815</c:v>
                </c:pt>
                <c:pt idx="5816">
                  <c:v>5816</c:v>
                </c:pt>
                <c:pt idx="5817">
                  <c:v>5817</c:v>
                </c:pt>
                <c:pt idx="5818">
                  <c:v>5818</c:v>
                </c:pt>
                <c:pt idx="5819">
                  <c:v>5819</c:v>
                </c:pt>
                <c:pt idx="5820">
                  <c:v>5820</c:v>
                </c:pt>
                <c:pt idx="5821">
                  <c:v>5821</c:v>
                </c:pt>
                <c:pt idx="5822">
                  <c:v>5822</c:v>
                </c:pt>
                <c:pt idx="5823">
                  <c:v>5823</c:v>
                </c:pt>
                <c:pt idx="5824">
                  <c:v>5824</c:v>
                </c:pt>
                <c:pt idx="5825">
                  <c:v>5825</c:v>
                </c:pt>
                <c:pt idx="5826">
                  <c:v>5826</c:v>
                </c:pt>
                <c:pt idx="5827">
                  <c:v>5827</c:v>
                </c:pt>
                <c:pt idx="5828">
                  <c:v>5828</c:v>
                </c:pt>
                <c:pt idx="5829">
                  <c:v>5829</c:v>
                </c:pt>
                <c:pt idx="5830">
                  <c:v>5830</c:v>
                </c:pt>
                <c:pt idx="5831">
                  <c:v>5831</c:v>
                </c:pt>
                <c:pt idx="5832">
                  <c:v>5832</c:v>
                </c:pt>
                <c:pt idx="5833">
                  <c:v>5833</c:v>
                </c:pt>
                <c:pt idx="5834">
                  <c:v>5834</c:v>
                </c:pt>
                <c:pt idx="5835">
                  <c:v>5835</c:v>
                </c:pt>
                <c:pt idx="5836">
                  <c:v>5836</c:v>
                </c:pt>
                <c:pt idx="5837">
                  <c:v>5837</c:v>
                </c:pt>
                <c:pt idx="5838">
                  <c:v>5838</c:v>
                </c:pt>
                <c:pt idx="5839">
                  <c:v>5839</c:v>
                </c:pt>
                <c:pt idx="5840">
                  <c:v>5840</c:v>
                </c:pt>
                <c:pt idx="5841">
                  <c:v>5841</c:v>
                </c:pt>
                <c:pt idx="5842">
                  <c:v>5842</c:v>
                </c:pt>
                <c:pt idx="5843">
                  <c:v>5843</c:v>
                </c:pt>
                <c:pt idx="5844">
                  <c:v>5844</c:v>
                </c:pt>
                <c:pt idx="5845">
                  <c:v>5845</c:v>
                </c:pt>
                <c:pt idx="5846">
                  <c:v>5846</c:v>
                </c:pt>
                <c:pt idx="5847">
                  <c:v>5847</c:v>
                </c:pt>
                <c:pt idx="5848">
                  <c:v>5848</c:v>
                </c:pt>
                <c:pt idx="5849">
                  <c:v>5849</c:v>
                </c:pt>
                <c:pt idx="5850">
                  <c:v>5850</c:v>
                </c:pt>
                <c:pt idx="5851">
                  <c:v>5851</c:v>
                </c:pt>
                <c:pt idx="5852">
                  <c:v>5852</c:v>
                </c:pt>
                <c:pt idx="5853">
                  <c:v>5853</c:v>
                </c:pt>
                <c:pt idx="5854">
                  <c:v>5854</c:v>
                </c:pt>
                <c:pt idx="5855">
                  <c:v>5855</c:v>
                </c:pt>
                <c:pt idx="5856">
                  <c:v>5856</c:v>
                </c:pt>
                <c:pt idx="5857">
                  <c:v>5857</c:v>
                </c:pt>
                <c:pt idx="5858">
                  <c:v>5858</c:v>
                </c:pt>
                <c:pt idx="5859">
                  <c:v>5859</c:v>
                </c:pt>
                <c:pt idx="5860">
                  <c:v>5860</c:v>
                </c:pt>
                <c:pt idx="5861">
                  <c:v>5861</c:v>
                </c:pt>
                <c:pt idx="5862">
                  <c:v>5862</c:v>
                </c:pt>
                <c:pt idx="5863">
                  <c:v>5863</c:v>
                </c:pt>
                <c:pt idx="5864">
                  <c:v>5864</c:v>
                </c:pt>
                <c:pt idx="5865">
                  <c:v>5865</c:v>
                </c:pt>
                <c:pt idx="5866">
                  <c:v>5866</c:v>
                </c:pt>
                <c:pt idx="5867">
                  <c:v>5867</c:v>
                </c:pt>
                <c:pt idx="5868">
                  <c:v>5868</c:v>
                </c:pt>
                <c:pt idx="5869">
                  <c:v>5869</c:v>
                </c:pt>
                <c:pt idx="5870">
                  <c:v>5870</c:v>
                </c:pt>
                <c:pt idx="5871">
                  <c:v>5871</c:v>
                </c:pt>
                <c:pt idx="5872">
                  <c:v>5872</c:v>
                </c:pt>
                <c:pt idx="5873">
                  <c:v>5873</c:v>
                </c:pt>
                <c:pt idx="5874">
                  <c:v>5874</c:v>
                </c:pt>
                <c:pt idx="5875">
                  <c:v>5875</c:v>
                </c:pt>
                <c:pt idx="5876">
                  <c:v>5876</c:v>
                </c:pt>
                <c:pt idx="5877">
                  <c:v>5877</c:v>
                </c:pt>
                <c:pt idx="5878">
                  <c:v>5878</c:v>
                </c:pt>
                <c:pt idx="5879">
                  <c:v>5879</c:v>
                </c:pt>
                <c:pt idx="5880">
                  <c:v>5880</c:v>
                </c:pt>
                <c:pt idx="5881">
                  <c:v>5881</c:v>
                </c:pt>
                <c:pt idx="5882">
                  <c:v>5882</c:v>
                </c:pt>
                <c:pt idx="5883">
                  <c:v>5883</c:v>
                </c:pt>
                <c:pt idx="5884">
                  <c:v>5884</c:v>
                </c:pt>
                <c:pt idx="5885">
                  <c:v>5885</c:v>
                </c:pt>
                <c:pt idx="5886">
                  <c:v>5886</c:v>
                </c:pt>
                <c:pt idx="5887">
                  <c:v>5887</c:v>
                </c:pt>
                <c:pt idx="5888">
                  <c:v>5888</c:v>
                </c:pt>
                <c:pt idx="5889">
                  <c:v>5889</c:v>
                </c:pt>
                <c:pt idx="5890">
                  <c:v>5890</c:v>
                </c:pt>
                <c:pt idx="5891">
                  <c:v>5891</c:v>
                </c:pt>
                <c:pt idx="5892">
                  <c:v>5892</c:v>
                </c:pt>
                <c:pt idx="5893">
                  <c:v>5893</c:v>
                </c:pt>
                <c:pt idx="5894">
                  <c:v>5894</c:v>
                </c:pt>
                <c:pt idx="5895">
                  <c:v>5895</c:v>
                </c:pt>
                <c:pt idx="5896">
                  <c:v>5896</c:v>
                </c:pt>
                <c:pt idx="5897">
                  <c:v>5897</c:v>
                </c:pt>
                <c:pt idx="5898">
                  <c:v>5898</c:v>
                </c:pt>
                <c:pt idx="5899">
                  <c:v>5899</c:v>
                </c:pt>
                <c:pt idx="5900">
                  <c:v>5900</c:v>
                </c:pt>
                <c:pt idx="5901">
                  <c:v>5901</c:v>
                </c:pt>
                <c:pt idx="5902">
                  <c:v>5902</c:v>
                </c:pt>
                <c:pt idx="5903">
                  <c:v>5903</c:v>
                </c:pt>
                <c:pt idx="5904">
                  <c:v>5904</c:v>
                </c:pt>
                <c:pt idx="5905">
                  <c:v>5905</c:v>
                </c:pt>
                <c:pt idx="5906">
                  <c:v>5906</c:v>
                </c:pt>
                <c:pt idx="5907">
                  <c:v>5907</c:v>
                </c:pt>
                <c:pt idx="5908">
                  <c:v>5908</c:v>
                </c:pt>
                <c:pt idx="5909">
                  <c:v>5909</c:v>
                </c:pt>
                <c:pt idx="5910">
                  <c:v>5910</c:v>
                </c:pt>
                <c:pt idx="5911">
                  <c:v>5911</c:v>
                </c:pt>
                <c:pt idx="5912">
                  <c:v>5912</c:v>
                </c:pt>
                <c:pt idx="5913">
                  <c:v>5913</c:v>
                </c:pt>
                <c:pt idx="5914">
                  <c:v>5914</c:v>
                </c:pt>
                <c:pt idx="5915">
                  <c:v>5915</c:v>
                </c:pt>
                <c:pt idx="5916">
                  <c:v>5916</c:v>
                </c:pt>
                <c:pt idx="5917">
                  <c:v>5917</c:v>
                </c:pt>
                <c:pt idx="5918">
                  <c:v>5918</c:v>
                </c:pt>
                <c:pt idx="5919">
                  <c:v>5919</c:v>
                </c:pt>
                <c:pt idx="5920">
                  <c:v>5920</c:v>
                </c:pt>
                <c:pt idx="5921">
                  <c:v>5921</c:v>
                </c:pt>
                <c:pt idx="5922">
                  <c:v>5922</c:v>
                </c:pt>
                <c:pt idx="5923">
                  <c:v>5923</c:v>
                </c:pt>
                <c:pt idx="5924">
                  <c:v>5924</c:v>
                </c:pt>
                <c:pt idx="5925">
                  <c:v>5925</c:v>
                </c:pt>
                <c:pt idx="5926">
                  <c:v>5926</c:v>
                </c:pt>
                <c:pt idx="5927">
                  <c:v>5927</c:v>
                </c:pt>
                <c:pt idx="5928">
                  <c:v>5928</c:v>
                </c:pt>
                <c:pt idx="5929">
                  <c:v>5929</c:v>
                </c:pt>
                <c:pt idx="5930">
                  <c:v>5930</c:v>
                </c:pt>
                <c:pt idx="5931">
                  <c:v>5931</c:v>
                </c:pt>
                <c:pt idx="5932">
                  <c:v>5932</c:v>
                </c:pt>
                <c:pt idx="5933">
                  <c:v>5933</c:v>
                </c:pt>
                <c:pt idx="5934">
                  <c:v>5934</c:v>
                </c:pt>
                <c:pt idx="5935">
                  <c:v>5935</c:v>
                </c:pt>
                <c:pt idx="5936">
                  <c:v>5936</c:v>
                </c:pt>
                <c:pt idx="5937">
                  <c:v>5937</c:v>
                </c:pt>
                <c:pt idx="5938">
                  <c:v>5938</c:v>
                </c:pt>
                <c:pt idx="5939">
                  <c:v>5939</c:v>
                </c:pt>
                <c:pt idx="5940">
                  <c:v>5940</c:v>
                </c:pt>
                <c:pt idx="5941">
                  <c:v>5941</c:v>
                </c:pt>
                <c:pt idx="5942">
                  <c:v>5942</c:v>
                </c:pt>
                <c:pt idx="5943">
                  <c:v>5943</c:v>
                </c:pt>
                <c:pt idx="5944">
                  <c:v>5944</c:v>
                </c:pt>
                <c:pt idx="5945">
                  <c:v>5945</c:v>
                </c:pt>
                <c:pt idx="5946">
                  <c:v>5946</c:v>
                </c:pt>
                <c:pt idx="5947">
                  <c:v>5947</c:v>
                </c:pt>
                <c:pt idx="5948">
                  <c:v>5948</c:v>
                </c:pt>
                <c:pt idx="5949">
                  <c:v>5949</c:v>
                </c:pt>
                <c:pt idx="5950">
                  <c:v>5950</c:v>
                </c:pt>
                <c:pt idx="5951">
                  <c:v>5951</c:v>
                </c:pt>
                <c:pt idx="5952">
                  <c:v>5952</c:v>
                </c:pt>
                <c:pt idx="5953">
                  <c:v>5953</c:v>
                </c:pt>
                <c:pt idx="5954">
                  <c:v>5954</c:v>
                </c:pt>
                <c:pt idx="5955">
                  <c:v>5955</c:v>
                </c:pt>
                <c:pt idx="5956">
                  <c:v>5956</c:v>
                </c:pt>
                <c:pt idx="5957">
                  <c:v>5957</c:v>
                </c:pt>
                <c:pt idx="5958">
                  <c:v>5958</c:v>
                </c:pt>
                <c:pt idx="5959">
                  <c:v>5959</c:v>
                </c:pt>
                <c:pt idx="5960">
                  <c:v>5960</c:v>
                </c:pt>
                <c:pt idx="5961">
                  <c:v>5961</c:v>
                </c:pt>
                <c:pt idx="5962">
                  <c:v>5962</c:v>
                </c:pt>
                <c:pt idx="5963">
                  <c:v>5963</c:v>
                </c:pt>
                <c:pt idx="5964">
                  <c:v>5964</c:v>
                </c:pt>
                <c:pt idx="5965">
                  <c:v>5965</c:v>
                </c:pt>
                <c:pt idx="5966">
                  <c:v>5966</c:v>
                </c:pt>
                <c:pt idx="5967">
                  <c:v>5967</c:v>
                </c:pt>
                <c:pt idx="5968">
                  <c:v>5968</c:v>
                </c:pt>
                <c:pt idx="5969">
                  <c:v>5969</c:v>
                </c:pt>
                <c:pt idx="5970">
                  <c:v>5970</c:v>
                </c:pt>
                <c:pt idx="5971">
                  <c:v>5971</c:v>
                </c:pt>
                <c:pt idx="5972">
                  <c:v>5972</c:v>
                </c:pt>
                <c:pt idx="5973">
                  <c:v>5973</c:v>
                </c:pt>
                <c:pt idx="5974">
                  <c:v>5974</c:v>
                </c:pt>
                <c:pt idx="5975">
                  <c:v>5975</c:v>
                </c:pt>
                <c:pt idx="5976">
                  <c:v>5976</c:v>
                </c:pt>
                <c:pt idx="5977">
                  <c:v>5977</c:v>
                </c:pt>
                <c:pt idx="5978">
                  <c:v>5978</c:v>
                </c:pt>
                <c:pt idx="5979">
                  <c:v>5979</c:v>
                </c:pt>
                <c:pt idx="5980">
                  <c:v>5980</c:v>
                </c:pt>
                <c:pt idx="5981">
                  <c:v>5981</c:v>
                </c:pt>
                <c:pt idx="5982">
                  <c:v>5982</c:v>
                </c:pt>
                <c:pt idx="5983">
                  <c:v>5983</c:v>
                </c:pt>
                <c:pt idx="5984">
                  <c:v>5984</c:v>
                </c:pt>
                <c:pt idx="5985">
                  <c:v>5985</c:v>
                </c:pt>
                <c:pt idx="5986">
                  <c:v>5986</c:v>
                </c:pt>
                <c:pt idx="5987">
                  <c:v>5987</c:v>
                </c:pt>
                <c:pt idx="5988">
                  <c:v>5988</c:v>
                </c:pt>
                <c:pt idx="5989">
                  <c:v>5989</c:v>
                </c:pt>
                <c:pt idx="5990">
                  <c:v>5990</c:v>
                </c:pt>
                <c:pt idx="5991">
                  <c:v>5991</c:v>
                </c:pt>
                <c:pt idx="5992">
                  <c:v>5992</c:v>
                </c:pt>
                <c:pt idx="5993">
                  <c:v>5993</c:v>
                </c:pt>
                <c:pt idx="5994">
                  <c:v>5994</c:v>
                </c:pt>
                <c:pt idx="5995">
                  <c:v>5995</c:v>
                </c:pt>
                <c:pt idx="5996">
                  <c:v>5996</c:v>
                </c:pt>
                <c:pt idx="5997">
                  <c:v>5997</c:v>
                </c:pt>
                <c:pt idx="5998">
                  <c:v>5998</c:v>
                </c:pt>
                <c:pt idx="5999">
                  <c:v>5999</c:v>
                </c:pt>
                <c:pt idx="6000">
                  <c:v>6000</c:v>
                </c:pt>
                <c:pt idx="6001">
                  <c:v>6001</c:v>
                </c:pt>
                <c:pt idx="6002">
                  <c:v>6002</c:v>
                </c:pt>
                <c:pt idx="6003">
                  <c:v>6003</c:v>
                </c:pt>
                <c:pt idx="6004">
                  <c:v>6004</c:v>
                </c:pt>
                <c:pt idx="6005">
                  <c:v>6005</c:v>
                </c:pt>
                <c:pt idx="6006">
                  <c:v>6006</c:v>
                </c:pt>
                <c:pt idx="6007">
                  <c:v>6007</c:v>
                </c:pt>
                <c:pt idx="6008">
                  <c:v>6008</c:v>
                </c:pt>
                <c:pt idx="6009">
                  <c:v>6009</c:v>
                </c:pt>
                <c:pt idx="6010">
                  <c:v>6010</c:v>
                </c:pt>
                <c:pt idx="6011">
                  <c:v>6011</c:v>
                </c:pt>
                <c:pt idx="6012">
                  <c:v>6012</c:v>
                </c:pt>
                <c:pt idx="6013">
                  <c:v>6013</c:v>
                </c:pt>
                <c:pt idx="6014">
                  <c:v>6014</c:v>
                </c:pt>
                <c:pt idx="6015">
                  <c:v>6015</c:v>
                </c:pt>
                <c:pt idx="6016">
                  <c:v>6016</c:v>
                </c:pt>
                <c:pt idx="6017">
                  <c:v>6017</c:v>
                </c:pt>
                <c:pt idx="6018">
                  <c:v>6018</c:v>
                </c:pt>
                <c:pt idx="6019">
                  <c:v>6019</c:v>
                </c:pt>
                <c:pt idx="6020">
                  <c:v>6020</c:v>
                </c:pt>
                <c:pt idx="6021">
                  <c:v>6021</c:v>
                </c:pt>
                <c:pt idx="6022">
                  <c:v>6022</c:v>
                </c:pt>
                <c:pt idx="6023">
                  <c:v>6023</c:v>
                </c:pt>
                <c:pt idx="6024">
                  <c:v>6024</c:v>
                </c:pt>
                <c:pt idx="6025">
                  <c:v>6025</c:v>
                </c:pt>
                <c:pt idx="6026">
                  <c:v>6026</c:v>
                </c:pt>
                <c:pt idx="6027">
                  <c:v>6027</c:v>
                </c:pt>
                <c:pt idx="6028">
                  <c:v>6028</c:v>
                </c:pt>
                <c:pt idx="6029">
                  <c:v>6029</c:v>
                </c:pt>
                <c:pt idx="6030">
                  <c:v>6030</c:v>
                </c:pt>
                <c:pt idx="6031">
                  <c:v>6031</c:v>
                </c:pt>
                <c:pt idx="6032">
                  <c:v>6032</c:v>
                </c:pt>
                <c:pt idx="6033">
                  <c:v>6033</c:v>
                </c:pt>
                <c:pt idx="6034">
                  <c:v>6034</c:v>
                </c:pt>
                <c:pt idx="6035">
                  <c:v>6035</c:v>
                </c:pt>
                <c:pt idx="6036">
                  <c:v>6036</c:v>
                </c:pt>
                <c:pt idx="6037">
                  <c:v>6037</c:v>
                </c:pt>
                <c:pt idx="6038">
                  <c:v>6038</c:v>
                </c:pt>
                <c:pt idx="6039">
                  <c:v>6039</c:v>
                </c:pt>
                <c:pt idx="6040">
                  <c:v>6040</c:v>
                </c:pt>
                <c:pt idx="6041">
                  <c:v>6041</c:v>
                </c:pt>
                <c:pt idx="6042">
                  <c:v>6042</c:v>
                </c:pt>
                <c:pt idx="6043">
                  <c:v>6043</c:v>
                </c:pt>
                <c:pt idx="6044">
                  <c:v>6044</c:v>
                </c:pt>
                <c:pt idx="6045">
                  <c:v>6045</c:v>
                </c:pt>
                <c:pt idx="6046">
                  <c:v>6046</c:v>
                </c:pt>
                <c:pt idx="6047">
                  <c:v>6047</c:v>
                </c:pt>
                <c:pt idx="6048">
                  <c:v>6048</c:v>
                </c:pt>
                <c:pt idx="6049">
                  <c:v>6049</c:v>
                </c:pt>
                <c:pt idx="6050">
                  <c:v>6050</c:v>
                </c:pt>
                <c:pt idx="6051">
                  <c:v>6051</c:v>
                </c:pt>
                <c:pt idx="6052">
                  <c:v>6052</c:v>
                </c:pt>
                <c:pt idx="6053">
                  <c:v>6053</c:v>
                </c:pt>
                <c:pt idx="6054">
                  <c:v>6054</c:v>
                </c:pt>
                <c:pt idx="6055">
                  <c:v>6055</c:v>
                </c:pt>
                <c:pt idx="6056">
                  <c:v>6056</c:v>
                </c:pt>
                <c:pt idx="6057">
                  <c:v>6057</c:v>
                </c:pt>
                <c:pt idx="6058">
                  <c:v>6058</c:v>
                </c:pt>
                <c:pt idx="6059">
                  <c:v>6059</c:v>
                </c:pt>
                <c:pt idx="6060">
                  <c:v>6060</c:v>
                </c:pt>
                <c:pt idx="6061">
                  <c:v>6061</c:v>
                </c:pt>
                <c:pt idx="6062">
                  <c:v>6062</c:v>
                </c:pt>
                <c:pt idx="6063">
                  <c:v>6063</c:v>
                </c:pt>
                <c:pt idx="6064">
                  <c:v>6064</c:v>
                </c:pt>
                <c:pt idx="6065">
                  <c:v>6065</c:v>
                </c:pt>
                <c:pt idx="6066">
                  <c:v>6066</c:v>
                </c:pt>
                <c:pt idx="6067">
                  <c:v>6067</c:v>
                </c:pt>
                <c:pt idx="6068">
                  <c:v>6068</c:v>
                </c:pt>
                <c:pt idx="6069">
                  <c:v>6069</c:v>
                </c:pt>
                <c:pt idx="6070">
                  <c:v>6070</c:v>
                </c:pt>
                <c:pt idx="6071">
                  <c:v>6071</c:v>
                </c:pt>
                <c:pt idx="6072">
                  <c:v>6072</c:v>
                </c:pt>
                <c:pt idx="6073">
                  <c:v>6073</c:v>
                </c:pt>
                <c:pt idx="6074">
                  <c:v>6074</c:v>
                </c:pt>
                <c:pt idx="6075">
                  <c:v>6075</c:v>
                </c:pt>
                <c:pt idx="6076">
                  <c:v>6076</c:v>
                </c:pt>
                <c:pt idx="6077">
                  <c:v>6077</c:v>
                </c:pt>
                <c:pt idx="6078">
                  <c:v>6078</c:v>
                </c:pt>
                <c:pt idx="6079">
                  <c:v>6079</c:v>
                </c:pt>
                <c:pt idx="6080">
                  <c:v>6080</c:v>
                </c:pt>
                <c:pt idx="6081">
                  <c:v>6081</c:v>
                </c:pt>
                <c:pt idx="6082">
                  <c:v>6082</c:v>
                </c:pt>
                <c:pt idx="6083">
                  <c:v>6083</c:v>
                </c:pt>
                <c:pt idx="6084">
                  <c:v>6084</c:v>
                </c:pt>
                <c:pt idx="6085">
                  <c:v>6085</c:v>
                </c:pt>
                <c:pt idx="6086">
                  <c:v>6086</c:v>
                </c:pt>
                <c:pt idx="6087">
                  <c:v>6087</c:v>
                </c:pt>
                <c:pt idx="6088">
                  <c:v>6088</c:v>
                </c:pt>
                <c:pt idx="6089">
                  <c:v>6089</c:v>
                </c:pt>
                <c:pt idx="6090">
                  <c:v>6090</c:v>
                </c:pt>
                <c:pt idx="6091">
                  <c:v>6091</c:v>
                </c:pt>
                <c:pt idx="6092">
                  <c:v>6092</c:v>
                </c:pt>
                <c:pt idx="6093">
                  <c:v>6093</c:v>
                </c:pt>
                <c:pt idx="6094">
                  <c:v>6094</c:v>
                </c:pt>
                <c:pt idx="6095">
                  <c:v>6095</c:v>
                </c:pt>
                <c:pt idx="6096">
                  <c:v>6096</c:v>
                </c:pt>
                <c:pt idx="6097">
                  <c:v>6097</c:v>
                </c:pt>
                <c:pt idx="6098">
                  <c:v>6098</c:v>
                </c:pt>
                <c:pt idx="6099">
                  <c:v>6099</c:v>
                </c:pt>
                <c:pt idx="6100">
                  <c:v>6100</c:v>
                </c:pt>
                <c:pt idx="6101">
                  <c:v>6101</c:v>
                </c:pt>
                <c:pt idx="6102">
                  <c:v>6102</c:v>
                </c:pt>
                <c:pt idx="6103">
                  <c:v>6103</c:v>
                </c:pt>
                <c:pt idx="6104">
                  <c:v>6104</c:v>
                </c:pt>
                <c:pt idx="6105">
                  <c:v>6105</c:v>
                </c:pt>
                <c:pt idx="6106">
                  <c:v>6106</c:v>
                </c:pt>
                <c:pt idx="6107">
                  <c:v>6107</c:v>
                </c:pt>
                <c:pt idx="6108">
                  <c:v>6108</c:v>
                </c:pt>
                <c:pt idx="6109">
                  <c:v>6109</c:v>
                </c:pt>
                <c:pt idx="6110">
                  <c:v>6110</c:v>
                </c:pt>
                <c:pt idx="6111">
                  <c:v>6111</c:v>
                </c:pt>
                <c:pt idx="6112">
                  <c:v>6112</c:v>
                </c:pt>
                <c:pt idx="6113">
                  <c:v>6113</c:v>
                </c:pt>
                <c:pt idx="6114">
                  <c:v>6114</c:v>
                </c:pt>
                <c:pt idx="6115">
                  <c:v>6115</c:v>
                </c:pt>
                <c:pt idx="6116">
                  <c:v>6116</c:v>
                </c:pt>
                <c:pt idx="6117">
                  <c:v>6117</c:v>
                </c:pt>
                <c:pt idx="6118">
                  <c:v>6118</c:v>
                </c:pt>
                <c:pt idx="6119">
                  <c:v>6119</c:v>
                </c:pt>
                <c:pt idx="6120">
                  <c:v>6120</c:v>
                </c:pt>
                <c:pt idx="6121">
                  <c:v>6121</c:v>
                </c:pt>
                <c:pt idx="6122">
                  <c:v>6122</c:v>
                </c:pt>
                <c:pt idx="6123">
                  <c:v>6123</c:v>
                </c:pt>
                <c:pt idx="6124">
                  <c:v>6124</c:v>
                </c:pt>
                <c:pt idx="6125">
                  <c:v>6125</c:v>
                </c:pt>
                <c:pt idx="6126">
                  <c:v>6126</c:v>
                </c:pt>
                <c:pt idx="6127">
                  <c:v>6127</c:v>
                </c:pt>
                <c:pt idx="6128">
                  <c:v>6128</c:v>
                </c:pt>
                <c:pt idx="6129">
                  <c:v>6129</c:v>
                </c:pt>
                <c:pt idx="6130">
                  <c:v>6130</c:v>
                </c:pt>
                <c:pt idx="6131">
                  <c:v>6131</c:v>
                </c:pt>
                <c:pt idx="6132">
                  <c:v>6132</c:v>
                </c:pt>
                <c:pt idx="6133">
                  <c:v>6133</c:v>
                </c:pt>
                <c:pt idx="6134">
                  <c:v>6134</c:v>
                </c:pt>
                <c:pt idx="6135">
                  <c:v>6135</c:v>
                </c:pt>
                <c:pt idx="6136">
                  <c:v>6136</c:v>
                </c:pt>
                <c:pt idx="6137">
                  <c:v>6137</c:v>
                </c:pt>
                <c:pt idx="6138">
                  <c:v>6138</c:v>
                </c:pt>
                <c:pt idx="6139">
                  <c:v>6139</c:v>
                </c:pt>
                <c:pt idx="6140">
                  <c:v>6140</c:v>
                </c:pt>
                <c:pt idx="6141">
                  <c:v>6141</c:v>
                </c:pt>
                <c:pt idx="6142">
                  <c:v>6142</c:v>
                </c:pt>
                <c:pt idx="6143">
                  <c:v>6143</c:v>
                </c:pt>
                <c:pt idx="6144">
                  <c:v>6144</c:v>
                </c:pt>
                <c:pt idx="6145">
                  <c:v>6145</c:v>
                </c:pt>
                <c:pt idx="6146">
                  <c:v>6146</c:v>
                </c:pt>
                <c:pt idx="6147">
                  <c:v>6147</c:v>
                </c:pt>
                <c:pt idx="6148">
                  <c:v>6148</c:v>
                </c:pt>
                <c:pt idx="6149">
                  <c:v>6149</c:v>
                </c:pt>
                <c:pt idx="6150">
                  <c:v>6150</c:v>
                </c:pt>
                <c:pt idx="6151">
                  <c:v>6151</c:v>
                </c:pt>
                <c:pt idx="6152">
                  <c:v>6152</c:v>
                </c:pt>
                <c:pt idx="6153">
                  <c:v>6153</c:v>
                </c:pt>
                <c:pt idx="6154">
                  <c:v>6154</c:v>
                </c:pt>
                <c:pt idx="6155">
                  <c:v>6155</c:v>
                </c:pt>
                <c:pt idx="6156">
                  <c:v>6156</c:v>
                </c:pt>
                <c:pt idx="6157">
                  <c:v>6157</c:v>
                </c:pt>
                <c:pt idx="6158">
                  <c:v>6158</c:v>
                </c:pt>
                <c:pt idx="6159">
                  <c:v>6159</c:v>
                </c:pt>
                <c:pt idx="6160">
                  <c:v>6160</c:v>
                </c:pt>
                <c:pt idx="6161">
                  <c:v>6161</c:v>
                </c:pt>
                <c:pt idx="6162">
                  <c:v>6162</c:v>
                </c:pt>
                <c:pt idx="6163">
                  <c:v>6163</c:v>
                </c:pt>
                <c:pt idx="6164">
                  <c:v>6164</c:v>
                </c:pt>
                <c:pt idx="6165">
                  <c:v>6165</c:v>
                </c:pt>
                <c:pt idx="6166">
                  <c:v>6166</c:v>
                </c:pt>
                <c:pt idx="6167">
                  <c:v>6167</c:v>
                </c:pt>
                <c:pt idx="6168">
                  <c:v>6168</c:v>
                </c:pt>
                <c:pt idx="6169">
                  <c:v>6169</c:v>
                </c:pt>
                <c:pt idx="6170">
                  <c:v>6170</c:v>
                </c:pt>
                <c:pt idx="6171">
                  <c:v>6171</c:v>
                </c:pt>
                <c:pt idx="6172">
                  <c:v>6172</c:v>
                </c:pt>
                <c:pt idx="6173">
                  <c:v>6173</c:v>
                </c:pt>
                <c:pt idx="6174">
                  <c:v>6174</c:v>
                </c:pt>
                <c:pt idx="6175">
                  <c:v>6175</c:v>
                </c:pt>
                <c:pt idx="6176">
                  <c:v>6176</c:v>
                </c:pt>
                <c:pt idx="6177">
                  <c:v>6177</c:v>
                </c:pt>
                <c:pt idx="6178">
                  <c:v>6178</c:v>
                </c:pt>
                <c:pt idx="6179">
                  <c:v>6179</c:v>
                </c:pt>
                <c:pt idx="6180">
                  <c:v>6180</c:v>
                </c:pt>
                <c:pt idx="6181">
                  <c:v>6181</c:v>
                </c:pt>
                <c:pt idx="6182">
                  <c:v>6182</c:v>
                </c:pt>
                <c:pt idx="6183">
                  <c:v>6183</c:v>
                </c:pt>
                <c:pt idx="6184">
                  <c:v>6184</c:v>
                </c:pt>
                <c:pt idx="6185">
                  <c:v>6185</c:v>
                </c:pt>
                <c:pt idx="6186">
                  <c:v>6186</c:v>
                </c:pt>
                <c:pt idx="6187">
                  <c:v>6187</c:v>
                </c:pt>
                <c:pt idx="6188">
                  <c:v>6188</c:v>
                </c:pt>
                <c:pt idx="6189">
                  <c:v>6189</c:v>
                </c:pt>
                <c:pt idx="6190">
                  <c:v>6190</c:v>
                </c:pt>
                <c:pt idx="6191">
                  <c:v>6191</c:v>
                </c:pt>
                <c:pt idx="6192">
                  <c:v>6192</c:v>
                </c:pt>
                <c:pt idx="6193">
                  <c:v>6193</c:v>
                </c:pt>
                <c:pt idx="6194">
                  <c:v>6194</c:v>
                </c:pt>
                <c:pt idx="6195">
                  <c:v>6195</c:v>
                </c:pt>
                <c:pt idx="6196">
                  <c:v>6196</c:v>
                </c:pt>
                <c:pt idx="6197">
                  <c:v>6197</c:v>
                </c:pt>
                <c:pt idx="6198">
                  <c:v>6198</c:v>
                </c:pt>
                <c:pt idx="6199">
                  <c:v>6199</c:v>
                </c:pt>
                <c:pt idx="6200">
                  <c:v>6200</c:v>
                </c:pt>
                <c:pt idx="6201">
                  <c:v>6201</c:v>
                </c:pt>
                <c:pt idx="6202">
                  <c:v>6202</c:v>
                </c:pt>
                <c:pt idx="6203">
                  <c:v>6203</c:v>
                </c:pt>
                <c:pt idx="6204">
                  <c:v>6204</c:v>
                </c:pt>
                <c:pt idx="6205">
                  <c:v>6205</c:v>
                </c:pt>
                <c:pt idx="6206">
                  <c:v>6206</c:v>
                </c:pt>
                <c:pt idx="6207">
                  <c:v>6207</c:v>
                </c:pt>
                <c:pt idx="6208">
                  <c:v>6208</c:v>
                </c:pt>
                <c:pt idx="6209">
                  <c:v>6209</c:v>
                </c:pt>
                <c:pt idx="6210">
                  <c:v>6210</c:v>
                </c:pt>
                <c:pt idx="6211">
                  <c:v>6211</c:v>
                </c:pt>
                <c:pt idx="6212">
                  <c:v>6212</c:v>
                </c:pt>
                <c:pt idx="6213">
                  <c:v>6213</c:v>
                </c:pt>
                <c:pt idx="6214">
                  <c:v>6214</c:v>
                </c:pt>
                <c:pt idx="6215">
                  <c:v>6215</c:v>
                </c:pt>
                <c:pt idx="6216">
                  <c:v>6216</c:v>
                </c:pt>
                <c:pt idx="6217">
                  <c:v>6217</c:v>
                </c:pt>
                <c:pt idx="6218">
                  <c:v>6218</c:v>
                </c:pt>
                <c:pt idx="6219">
                  <c:v>6219</c:v>
                </c:pt>
                <c:pt idx="6220">
                  <c:v>6220</c:v>
                </c:pt>
                <c:pt idx="6221">
                  <c:v>6221</c:v>
                </c:pt>
                <c:pt idx="6222">
                  <c:v>6222</c:v>
                </c:pt>
                <c:pt idx="6223">
                  <c:v>6223</c:v>
                </c:pt>
                <c:pt idx="6224">
                  <c:v>6224</c:v>
                </c:pt>
                <c:pt idx="6225">
                  <c:v>6225</c:v>
                </c:pt>
                <c:pt idx="6226">
                  <c:v>6226</c:v>
                </c:pt>
                <c:pt idx="6227">
                  <c:v>6227</c:v>
                </c:pt>
                <c:pt idx="6228">
                  <c:v>6228</c:v>
                </c:pt>
                <c:pt idx="6229">
                  <c:v>6229</c:v>
                </c:pt>
                <c:pt idx="6230">
                  <c:v>6230</c:v>
                </c:pt>
                <c:pt idx="6231">
                  <c:v>6231</c:v>
                </c:pt>
                <c:pt idx="6232">
                  <c:v>6232</c:v>
                </c:pt>
                <c:pt idx="6233">
                  <c:v>6233</c:v>
                </c:pt>
                <c:pt idx="6234">
                  <c:v>6234</c:v>
                </c:pt>
                <c:pt idx="6235">
                  <c:v>6235</c:v>
                </c:pt>
                <c:pt idx="6236">
                  <c:v>6236</c:v>
                </c:pt>
                <c:pt idx="6237">
                  <c:v>6237</c:v>
                </c:pt>
                <c:pt idx="6238">
                  <c:v>6238</c:v>
                </c:pt>
                <c:pt idx="6239">
                  <c:v>6239</c:v>
                </c:pt>
                <c:pt idx="6240">
                  <c:v>6240</c:v>
                </c:pt>
                <c:pt idx="6241">
                  <c:v>6241</c:v>
                </c:pt>
                <c:pt idx="6242">
                  <c:v>6242</c:v>
                </c:pt>
                <c:pt idx="6243">
                  <c:v>6243</c:v>
                </c:pt>
                <c:pt idx="6244">
                  <c:v>6244</c:v>
                </c:pt>
                <c:pt idx="6245">
                  <c:v>6245</c:v>
                </c:pt>
                <c:pt idx="6246">
                  <c:v>6246</c:v>
                </c:pt>
                <c:pt idx="6247">
                  <c:v>6247</c:v>
                </c:pt>
                <c:pt idx="6248">
                  <c:v>6248</c:v>
                </c:pt>
                <c:pt idx="6249">
                  <c:v>6249</c:v>
                </c:pt>
                <c:pt idx="6250">
                  <c:v>6250</c:v>
                </c:pt>
                <c:pt idx="6251">
                  <c:v>6251</c:v>
                </c:pt>
                <c:pt idx="6252">
                  <c:v>6252</c:v>
                </c:pt>
                <c:pt idx="6253">
                  <c:v>6253</c:v>
                </c:pt>
                <c:pt idx="6254">
                  <c:v>6254</c:v>
                </c:pt>
                <c:pt idx="6255">
                  <c:v>6255</c:v>
                </c:pt>
                <c:pt idx="6256">
                  <c:v>6256</c:v>
                </c:pt>
                <c:pt idx="6257">
                  <c:v>6257</c:v>
                </c:pt>
                <c:pt idx="6258">
                  <c:v>6258</c:v>
                </c:pt>
                <c:pt idx="6259">
                  <c:v>6259</c:v>
                </c:pt>
                <c:pt idx="6260">
                  <c:v>6260</c:v>
                </c:pt>
                <c:pt idx="6261">
                  <c:v>6261</c:v>
                </c:pt>
                <c:pt idx="6262">
                  <c:v>6262</c:v>
                </c:pt>
                <c:pt idx="6263">
                  <c:v>6263</c:v>
                </c:pt>
                <c:pt idx="6264">
                  <c:v>6264</c:v>
                </c:pt>
                <c:pt idx="6265">
                  <c:v>6265</c:v>
                </c:pt>
                <c:pt idx="6266">
                  <c:v>6266</c:v>
                </c:pt>
                <c:pt idx="6267">
                  <c:v>6267</c:v>
                </c:pt>
                <c:pt idx="6268">
                  <c:v>6268</c:v>
                </c:pt>
                <c:pt idx="6269">
                  <c:v>6269</c:v>
                </c:pt>
                <c:pt idx="6270">
                  <c:v>6270</c:v>
                </c:pt>
                <c:pt idx="6271">
                  <c:v>6271</c:v>
                </c:pt>
                <c:pt idx="6272">
                  <c:v>6272</c:v>
                </c:pt>
                <c:pt idx="6273">
                  <c:v>6273</c:v>
                </c:pt>
                <c:pt idx="6274">
                  <c:v>6274</c:v>
                </c:pt>
                <c:pt idx="6275">
                  <c:v>6275</c:v>
                </c:pt>
                <c:pt idx="6276">
                  <c:v>6276</c:v>
                </c:pt>
                <c:pt idx="6277">
                  <c:v>6277</c:v>
                </c:pt>
                <c:pt idx="6278">
                  <c:v>6278</c:v>
                </c:pt>
                <c:pt idx="6279">
                  <c:v>6279</c:v>
                </c:pt>
                <c:pt idx="6280">
                  <c:v>6280</c:v>
                </c:pt>
                <c:pt idx="6281">
                  <c:v>6281</c:v>
                </c:pt>
                <c:pt idx="6282">
                  <c:v>6282</c:v>
                </c:pt>
                <c:pt idx="6283">
                  <c:v>6283</c:v>
                </c:pt>
                <c:pt idx="6284">
                  <c:v>6284</c:v>
                </c:pt>
                <c:pt idx="6285">
                  <c:v>6285</c:v>
                </c:pt>
                <c:pt idx="6286">
                  <c:v>6286</c:v>
                </c:pt>
                <c:pt idx="6287">
                  <c:v>6287</c:v>
                </c:pt>
                <c:pt idx="6288">
                  <c:v>6288</c:v>
                </c:pt>
                <c:pt idx="6289">
                  <c:v>6289</c:v>
                </c:pt>
                <c:pt idx="6290">
                  <c:v>6290</c:v>
                </c:pt>
                <c:pt idx="6291">
                  <c:v>6291</c:v>
                </c:pt>
                <c:pt idx="6292">
                  <c:v>6292</c:v>
                </c:pt>
                <c:pt idx="6293">
                  <c:v>6293</c:v>
                </c:pt>
                <c:pt idx="6294">
                  <c:v>6294</c:v>
                </c:pt>
                <c:pt idx="6295">
                  <c:v>6295</c:v>
                </c:pt>
                <c:pt idx="6296">
                  <c:v>6296</c:v>
                </c:pt>
                <c:pt idx="6297">
                  <c:v>6297</c:v>
                </c:pt>
                <c:pt idx="6298">
                  <c:v>6298</c:v>
                </c:pt>
                <c:pt idx="6299">
                  <c:v>6299</c:v>
                </c:pt>
                <c:pt idx="6300">
                  <c:v>6300</c:v>
                </c:pt>
                <c:pt idx="6301">
                  <c:v>6301</c:v>
                </c:pt>
                <c:pt idx="6302">
                  <c:v>6302</c:v>
                </c:pt>
                <c:pt idx="6303">
                  <c:v>6303</c:v>
                </c:pt>
                <c:pt idx="6304">
                  <c:v>6304</c:v>
                </c:pt>
                <c:pt idx="6305">
                  <c:v>6305</c:v>
                </c:pt>
                <c:pt idx="6306">
                  <c:v>6306</c:v>
                </c:pt>
                <c:pt idx="6307">
                  <c:v>6307</c:v>
                </c:pt>
                <c:pt idx="6308">
                  <c:v>6308</c:v>
                </c:pt>
                <c:pt idx="6309">
                  <c:v>6309</c:v>
                </c:pt>
                <c:pt idx="6310">
                  <c:v>6310</c:v>
                </c:pt>
                <c:pt idx="6311">
                  <c:v>6311</c:v>
                </c:pt>
                <c:pt idx="6312">
                  <c:v>6312</c:v>
                </c:pt>
                <c:pt idx="6313">
                  <c:v>6313</c:v>
                </c:pt>
                <c:pt idx="6314">
                  <c:v>6314</c:v>
                </c:pt>
                <c:pt idx="6315">
                  <c:v>6315</c:v>
                </c:pt>
                <c:pt idx="6316">
                  <c:v>6316</c:v>
                </c:pt>
                <c:pt idx="6317">
                  <c:v>6317</c:v>
                </c:pt>
                <c:pt idx="6318">
                  <c:v>6318</c:v>
                </c:pt>
                <c:pt idx="6319">
                  <c:v>6319</c:v>
                </c:pt>
                <c:pt idx="6320">
                  <c:v>6320</c:v>
                </c:pt>
                <c:pt idx="6321">
                  <c:v>6321</c:v>
                </c:pt>
                <c:pt idx="6322">
                  <c:v>6322</c:v>
                </c:pt>
                <c:pt idx="6323">
                  <c:v>6323</c:v>
                </c:pt>
                <c:pt idx="6324">
                  <c:v>6324</c:v>
                </c:pt>
                <c:pt idx="6325">
                  <c:v>6325</c:v>
                </c:pt>
                <c:pt idx="6326">
                  <c:v>6326</c:v>
                </c:pt>
                <c:pt idx="6327">
                  <c:v>6327</c:v>
                </c:pt>
                <c:pt idx="6328">
                  <c:v>6328</c:v>
                </c:pt>
                <c:pt idx="6329">
                  <c:v>6329</c:v>
                </c:pt>
                <c:pt idx="6330">
                  <c:v>6330</c:v>
                </c:pt>
                <c:pt idx="6331">
                  <c:v>6331</c:v>
                </c:pt>
                <c:pt idx="6332">
                  <c:v>6332</c:v>
                </c:pt>
                <c:pt idx="6333">
                  <c:v>6333</c:v>
                </c:pt>
                <c:pt idx="6334">
                  <c:v>6334</c:v>
                </c:pt>
                <c:pt idx="6335">
                  <c:v>6335</c:v>
                </c:pt>
                <c:pt idx="6336">
                  <c:v>6336</c:v>
                </c:pt>
                <c:pt idx="6337">
                  <c:v>6337</c:v>
                </c:pt>
                <c:pt idx="6338">
                  <c:v>6338</c:v>
                </c:pt>
                <c:pt idx="6339">
                  <c:v>6339</c:v>
                </c:pt>
                <c:pt idx="6340">
                  <c:v>6340</c:v>
                </c:pt>
                <c:pt idx="6341">
                  <c:v>6341</c:v>
                </c:pt>
                <c:pt idx="6342">
                  <c:v>6342</c:v>
                </c:pt>
                <c:pt idx="6343">
                  <c:v>6343</c:v>
                </c:pt>
                <c:pt idx="6344">
                  <c:v>6344</c:v>
                </c:pt>
                <c:pt idx="6345">
                  <c:v>6345</c:v>
                </c:pt>
                <c:pt idx="6346">
                  <c:v>6346</c:v>
                </c:pt>
                <c:pt idx="6347">
                  <c:v>6347</c:v>
                </c:pt>
                <c:pt idx="6348">
                  <c:v>6348</c:v>
                </c:pt>
                <c:pt idx="6349">
                  <c:v>6349</c:v>
                </c:pt>
                <c:pt idx="6350">
                  <c:v>6350</c:v>
                </c:pt>
                <c:pt idx="6351">
                  <c:v>6351</c:v>
                </c:pt>
                <c:pt idx="6352">
                  <c:v>6352</c:v>
                </c:pt>
                <c:pt idx="6353">
                  <c:v>6353</c:v>
                </c:pt>
                <c:pt idx="6354">
                  <c:v>6354</c:v>
                </c:pt>
                <c:pt idx="6355">
                  <c:v>6355</c:v>
                </c:pt>
                <c:pt idx="6356">
                  <c:v>6356</c:v>
                </c:pt>
                <c:pt idx="6357">
                  <c:v>6357</c:v>
                </c:pt>
                <c:pt idx="6358">
                  <c:v>6358</c:v>
                </c:pt>
                <c:pt idx="6359">
                  <c:v>6359</c:v>
                </c:pt>
                <c:pt idx="6360">
                  <c:v>6360</c:v>
                </c:pt>
                <c:pt idx="6361">
                  <c:v>6361</c:v>
                </c:pt>
                <c:pt idx="6362">
                  <c:v>6362</c:v>
                </c:pt>
                <c:pt idx="6363">
                  <c:v>6363</c:v>
                </c:pt>
                <c:pt idx="6364">
                  <c:v>6364</c:v>
                </c:pt>
                <c:pt idx="6365">
                  <c:v>6365</c:v>
                </c:pt>
                <c:pt idx="6366">
                  <c:v>6366</c:v>
                </c:pt>
                <c:pt idx="6367">
                  <c:v>6367</c:v>
                </c:pt>
                <c:pt idx="6368">
                  <c:v>6368</c:v>
                </c:pt>
                <c:pt idx="6369">
                  <c:v>6369</c:v>
                </c:pt>
                <c:pt idx="6370">
                  <c:v>6370</c:v>
                </c:pt>
                <c:pt idx="6371">
                  <c:v>6371</c:v>
                </c:pt>
                <c:pt idx="6372">
                  <c:v>6372</c:v>
                </c:pt>
                <c:pt idx="6373">
                  <c:v>6373</c:v>
                </c:pt>
                <c:pt idx="6374">
                  <c:v>6374</c:v>
                </c:pt>
                <c:pt idx="6375">
                  <c:v>6375</c:v>
                </c:pt>
                <c:pt idx="6376">
                  <c:v>6376</c:v>
                </c:pt>
                <c:pt idx="6377">
                  <c:v>6377</c:v>
                </c:pt>
                <c:pt idx="6378">
                  <c:v>6378</c:v>
                </c:pt>
                <c:pt idx="6379">
                  <c:v>6379</c:v>
                </c:pt>
                <c:pt idx="6380">
                  <c:v>6380</c:v>
                </c:pt>
                <c:pt idx="6381">
                  <c:v>6381</c:v>
                </c:pt>
                <c:pt idx="6382">
                  <c:v>6382</c:v>
                </c:pt>
                <c:pt idx="6383">
                  <c:v>6383</c:v>
                </c:pt>
                <c:pt idx="6384">
                  <c:v>6384</c:v>
                </c:pt>
                <c:pt idx="6385">
                  <c:v>6385</c:v>
                </c:pt>
                <c:pt idx="6386">
                  <c:v>6386</c:v>
                </c:pt>
                <c:pt idx="6387">
                  <c:v>6387</c:v>
                </c:pt>
                <c:pt idx="6388">
                  <c:v>6388</c:v>
                </c:pt>
                <c:pt idx="6389">
                  <c:v>6389</c:v>
                </c:pt>
                <c:pt idx="6390">
                  <c:v>6390</c:v>
                </c:pt>
                <c:pt idx="6391">
                  <c:v>6391</c:v>
                </c:pt>
                <c:pt idx="6392">
                  <c:v>6392</c:v>
                </c:pt>
                <c:pt idx="6393">
                  <c:v>6393</c:v>
                </c:pt>
                <c:pt idx="6394">
                  <c:v>6394</c:v>
                </c:pt>
                <c:pt idx="6395">
                  <c:v>6395</c:v>
                </c:pt>
                <c:pt idx="6396">
                  <c:v>6396</c:v>
                </c:pt>
                <c:pt idx="6397">
                  <c:v>6397</c:v>
                </c:pt>
                <c:pt idx="6398">
                  <c:v>6398</c:v>
                </c:pt>
                <c:pt idx="6399">
                  <c:v>6399</c:v>
                </c:pt>
                <c:pt idx="6400">
                  <c:v>6400</c:v>
                </c:pt>
                <c:pt idx="6401">
                  <c:v>6401</c:v>
                </c:pt>
                <c:pt idx="6402">
                  <c:v>6402</c:v>
                </c:pt>
                <c:pt idx="6403">
                  <c:v>6403</c:v>
                </c:pt>
                <c:pt idx="6404">
                  <c:v>6404</c:v>
                </c:pt>
                <c:pt idx="6405">
                  <c:v>6405</c:v>
                </c:pt>
                <c:pt idx="6406">
                  <c:v>6406</c:v>
                </c:pt>
                <c:pt idx="6407">
                  <c:v>6407</c:v>
                </c:pt>
                <c:pt idx="6408">
                  <c:v>6408</c:v>
                </c:pt>
                <c:pt idx="6409">
                  <c:v>6409</c:v>
                </c:pt>
                <c:pt idx="6410">
                  <c:v>6410</c:v>
                </c:pt>
                <c:pt idx="6411">
                  <c:v>6411</c:v>
                </c:pt>
                <c:pt idx="6412">
                  <c:v>6412</c:v>
                </c:pt>
                <c:pt idx="6413">
                  <c:v>6413</c:v>
                </c:pt>
                <c:pt idx="6414">
                  <c:v>6414</c:v>
                </c:pt>
                <c:pt idx="6415">
                  <c:v>6415</c:v>
                </c:pt>
                <c:pt idx="6416">
                  <c:v>6416</c:v>
                </c:pt>
                <c:pt idx="6417">
                  <c:v>6417</c:v>
                </c:pt>
                <c:pt idx="6418">
                  <c:v>6418</c:v>
                </c:pt>
                <c:pt idx="6419">
                  <c:v>6419</c:v>
                </c:pt>
                <c:pt idx="6420">
                  <c:v>6420</c:v>
                </c:pt>
                <c:pt idx="6421">
                  <c:v>6421</c:v>
                </c:pt>
                <c:pt idx="6422">
                  <c:v>6422</c:v>
                </c:pt>
                <c:pt idx="6423">
                  <c:v>6423</c:v>
                </c:pt>
                <c:pt idx="6424">
                  <c:v>6424</c:v>
                </c:pt>
                <c:pt idx="6425">
                  <c:v>6425</c:v>
                </c:pt>
                <c:pt idx="6426">
                  <c:v>6426</c:v>
                </c:pt>
                <c:pt idx="6427">
                  <c:v>6427</c:v>
                </c:pt>
                <c:pt idx="6428">
                  <c:v>6428</c:v>
                </c:pt>
                <c:pt idx="6429">
                  <c:v>6429</c:v>
                </c:pt>
                <c:pt idx="6430">
                  <c:v>6430</c:v>
                </c:pt>
                <c:pt idx="6431">
                  <c:v>6431</c:v>
                </c:pt>
                <c:pt idx="6432">
                  <c:v>6432</c:v>
                </c:pt>
                <c:pt idx="6433">
                  <c:v>6433</c:v>
                </c:pt>
                <c:pt idx="6434">
                  <c:v>6434</c:v>
                </c:pt>
                <c:pt idx="6435">
                  <c:v>6435</c:v>
                </c:pt>
                <c:pt idx="6436">
                  <c:v>6436</c:v>
                </c:pt>
                <c:pt idx="6437">
                  <c:v>6437</c:v>
                </c:pt>
                <c:pt idx="6438">
                  <c:v>6438</c:v>
                </c:pt>
                <c:pt idx="6439">
                  <c:v>6439</c:v>
                </c:pt>
                <c:pt idx="6440">
                  <c:v>6440</c:v>
                </c:pt>
                <c:pt idx="6441">
                  <c:v>6441</c:v>
                </c:pt>
                <c:pt idx="6442">
                  <c:v>6442</c:v>
                </c:pt>
                <c:pt idx="6443">
                  <c:v>6443</c:v>
                </c:pt>
                <c:pt idx="6444">
                  <c:v>6444</c:v>
                </c:pt>
                <c:pt idx="6445">
                  <c:v>6445</c:v>
                </c:pt>
                <c:pt idx="6446">
                  <c:v>6446</c:v>
                </c:pt>
                <c:pt idx="6447">
                  <c:v>6447</c:v>
                </c:pt>
                <c:pt idx="6448">
                  <c:v>6448</c:v>
                </c:pt>
                <c:pt idx="6449">
                  <c:v>6449</c:v>
                </c:pt>
                <c:pt idx="6450">
                  <c:v>6450</c:v>
                </c:pt>
                <c:pt idx="6451">
                  <c:v>6451</c:v>
                </c:pt>
                <c:pt idx="6452">
                  <c:v>6452</c:v>
                </c:pt>
                <c:pt idx="6453">
                  <c:v>6453</c:v>
                </c:pt>
                <c:pt idx="6454">
                  <c:v>6454</c:v>
                </c:pt>
                <c:pt idx="6455">
                  <c:v>6455</c:v>
                </c:pt>
                <c:pt idx="6456">
                  <c:v>6456</c:v>
                </c:pt>
                <c:pt idx="6457">
                  <c:v>6457</c:v>
                </c:pt>
                <c:pt idx="6458">
                  <c:v>6458</c:v>
                </c:pt>
                <c:pt idx="6459">
                  <c:v>6459</c:v>
                </c:pt>
                <c:pt idx="6460">
                  <c:v>6460</c:v>
                </c:pt>
                <c:pt idx="6461">
                  <c:v>6461</c:v>
                </c:pt>
                <c:pt idx="6462">
                  <c:v>6462</c:v>
                </c:pt>
                <c:pt idx="6463">
                  <c:v>6463</c:v>
                </c:pt>
                <c:pt idx="6464">
                  <c:v>6464</c:v>
                </c:pt>
                <c:pt idx="6465">
                  <c:v>6465</c:v>
                </c:pt>
                <c:pt idx="6466">
                  <c:v>6466</c:v>
                </c:pt>
                <c:pt idx="6467">
                  <c:v>6467</c:v>
                </c:pt>
                <c:pt idx="6468">
                  <c:v>6468</c:v>
                </c:pt>
                <c:pt idx="6469">
                  <c:v>6469</c:v>
                </c:pt>
                <c:pt idx="6470">
                  <c:v>6470</c:v>
                </c:pt>
                <c:pt idx="6471">
                  <c:v>6471</c:v>
                </c:pt>
                <c:pt idx="6472">
                  <c:v>6472</c:v>
                </c:pt>
                <c:pt idx="6473">
                  <c:v>6473</c:v>
                </c:pt>
                <c:pt idx="6474">
                  <c:v>6474</c:v>
                </c:pt>
                <c:pt idx="6475">
                  <c:v>6475</c:v>
                </c:pt>
                <c:pt idx="6476">
                  <c:v>6476</c:v>
                </c:pt>
                <c:pt idx="6477">
                  <c:v>6477</c:v>
                </c:pt>
                <c:pt idx="6478">
                  <c:v>6478</c:v>
                </c:pt>
                <c:pt idx="6479">
                  <c:v>6479</c:v>
                </c:pt>
                <c:pt idx="6480">
                  <c:v>6480</c:v>
                </c:pt>
                <c:pt idx="6481">
                  <c:v>6481</c:v>
                </c:pt>
                <c:pt idx="6482">
                  <c:v>6482</c:v>
                </c:pt>
                <c:pt idx="6483">
                  <c:v>6483</c:v>
                </c:pt>
                <c:pt idx="6484">
                  <c:v>6484</c:v>
                </c:pt>
                <c:pt idx="6485">
                  <c:v>6485</c:v>
                </c:pt>
                <c:pt idx="6486">
                  <c:v>6486</c:v>
                </c:pt>
                <c:pt idx="6487">
                  <c:v>6487</c:v>
                </c:pt>
                <c:pt idx="6488">
                  <c:v>6488</c:v>
                </c:pt>
                <c:pt idx="6489">
                  <c:v>6489</c:v>
                </c:pt>
                <c:pt idx="6490">
                  <c:v>6490</c:v>
                </c:pt>
                <c:pt idx="6491">
                  <c:v>6491</c:v>
                </c:pt>
                <c:pt idx="6492">
                  <c:v>6492</c:v>
                </c:pt>
                <c:pt idx="6493">
                  <c:v>6493</c:v>
                </c:pt>
                <c:pt idx="6494">
                  <c:v>6494</c:v>
                </c:pt>
                <c:pt idx="6495">
                  <c:v>6495</c:v>
                </c:pt>
                <c:pt idx="6496">
                  <c:v>6496</c:v>
                </c:pt>
                <c:pt idx="6497">
                  <c:v>6497</c:v>
                </c:pt>
                <c:pt idx="6498">
                  <c:v>6498</c:v>
                </c:pt>
                <c:pt idx="6499">
                  <c:v>6499</c:v>
                </c:pt>
                <c:pt idx="6500">
                  <c:v>6500</c:v>
                </c:pt>
                <c:pt idx="6501">
                  <c:v>6501</c:v>
                </c:pt>
                <c:pt idx="6502">
                  <c:v>6502</c:v>
                </c:pt>
                <c:pt idx="6503">
                  <c:v>6503</c:v>
                </c:pt>
                <c:pt idx="6504">
                  <c:v>6504</c:v>
                </c:pt>
                <c:pt idx="6505">
                  <c:v>6505</c:v>
                </c:pt>
                <c:pt idx="6506">
                  <c:v>6506</c:v>
                </c:pt>
                <c:pt idx="6507">
                  <c:v>6507</c:v>
                </c:pt>
                <c:pt idx="6508">
                  <c:v>6508</c:v>
                </c:pt>
                <c:pt idx="6509">
                  <c:v>6509</c:v>
                </c:pt>
                <c:pt idx="6510">
                  <c:v>6510</c:v>
                </c:pt>
                <c:pt idx="6511">
                  <c:v>6511</c:v>
                </c:pt>
                <c:pt idx="6512">
                  <c:v>6512</c:v>
                </c:pt>
                <c:pt idx="6513">
                  <c:v>6513</c:v>
                </c:pt>
                <c:pt idx="6514">
                  <c:v>6514</c:v>
                </c:pt>
                <c:pt idx="6515">
                  <c:v>6515</c:v>
                </c:pt>
                <c:pt idx="6516">
                  <c:v>6516</c:v>
                </c:pt>
                <c:pt idx="6517">
                  <c:v>6517</c:v>
                </c:pt>
                <c:pt idx="6518">
                  <c:v>6518</c:v>
                </c:pt>
                <c:pt idx="6519">
                  <c:v>6519</c:v>
                </c:pt>
                <c:pt idx="6520">
                  <c:v>6520</c:v>
                </c:pt>
                <c:pt idx="6521">
                  <c:v>6521</c:v>
                </c:pt>
                <c:pt idx="6522">
                  <c:v>6522</c:v>
                </c:pt>
                <c:pt idx="6523">
                  <c:v>6523</c:v>
                </c:pt>
                <c:pt idx="6524">
                  <c:v>6524</c:v>
                </c:pt>
                <c:pt idx="6525">
                  <c:v>6525</c:v>
                </c:pt>
                <c:pt idx="6526">
                  <c:v>6526</c:v>
                </c:pt>
                <c:pt idx="6527">
                  <c:v>6527</c:v>
                </c:pt>
                <c:pt idx="6528">
                  <c:v>6528</c:v>
                </c:pt>
                <c:pt idx="6529">
                  <c:v>6529</c:v>
                </c:pt>
                <c:pt idx="6530">
                  <c:v>6530</c:v>
                </c:pt>
                <c:pt idx="6531">
                  <c:v>6531</c:v>
                </c:pt>
                <c:pt idx="6532">
                  <c:v>6532</c:v>
                </c:pt>
                <c:pt idx="6533">
                  <c:v>6533</c:v>
                </c:pt>
                <c:pt idx="6534">
                  <c:v>6534</c:v>
                </c:pt>
                <c:pt idx="6535">
                  <c:v>6535</c:v>
                </c:pt>
                <c:pt idx="6536">
                  <c:v>6536</c:v>
                </c:pt>
                <c:pt idx="6537">
                  <c:v>6537</c:v>
                </c:pt>
                <c:pt idx="6538">
                  <c:v>6538</c:v>
                </c:pt>
                <c:pt idx="6539">
                  <c:v>6539</c:v>
                </c:pt>
                <c:pt idx="6540">
                  <c:v>6540</c:v>
                </c:pt>
                <c:pt idx="6541">
                  <c:v>6541</c:v>
                </c:pt>
                <c:pt idx="6542">
                  <c:v>6542</c:v>
                </c:pt>
                <c:pt idx="6543">
                  <c:v>6543</c:v>
                </c:pt>
                <c:pt idx="6544">
                  <c:v>6544</c:v>
                </c:pt>
                <c:pt idx="6545">
                  <c:v>6545</c:v>
                </c:pt>
                <c:pt idx="6546">
                  <c:v>6546</c:v>
                </c:pt>
                <c:pt idx="6547">
                  <c:v>6547</c:v>
                </c:pt>
                <c:pt idx="6548">
                  <c:v>6548</c:v>
                </c:pt>
                <c:pt idx="6549">
                  <c:v>6549</c:v>
                </c:pt>
                <c:pt idx="6550">
                  <c:v>6550</c:v>
                </c:pt>
                <c:pt idx="6551">
                  <c:v>6551</c:v>
                </c:pt>
                <c:pt idx="6552">
                  <c:v>6552</c:v>
                </c:pt>
                <c:pt idx="6553">
                  <c:v>6553</c:v>
                </c:pt>
                <c:pt idx="6554">
                  <c:v>6554</c:v>
                </c:pt>
                <c:pt idx="6555">
                  <c:v>6555</c:v>
                </c:pt>
                <c:pt idx="6556">
                  <c:v>6556</c:v>
                </c:pt>
                <c:pt idx="6557">
                  <c:v>6557</c:v>
                </c:pt>
                <c:pt idx="6558">
                  <c:v>6558</c:v>
                </c:pt>
                <c:pt idx="6559">
                  <c:v>6559</c:v>
                </c:pt>
                <c:pt idx="6560">
                  <c:v>6560</c:v>
                </c:pt>
                <c:pt idx="6561">
                  <c:v>6561</c:v>
                </c:pt>
                <c:pt idx="6562">
                  <c:v>6562</c:v>
                </c:pt>
                <c:pt idx="6563">
                  <c:v>6563</c:v>
                </c:pt>
                <c:pt idx="6564">
                  <c:v>6564</c:v>
                </c:pt>
                <c:pt idx="6565">
                  <c:v>6565</c:v>
                </c:pt>
                <c:pt idx="6566">
                  <c:v>6566</c:v>
                </c:pt>
                <c:pt idx="6567">
                  <c:v>6567</c:v>
                </c:pt>
                <c:pt idx="6568">
                  <c:v>6568</c:v>
                </c:pt>
                <c:pt idx="6569">
                  <c:v>6569</c:v>
                </c:pt>
                <c:pt idx="6570">
                  <c:v>6570</c:v>
                </c:pt>
                <c:pt idx="6571">
                  <c:v>6571</c:v>
                </c:pt>
                <c:pt idx="6572">
                  <c:v>6572</c:v>
                </c:pt>
                <c:pt idx="6573">
                  <c:v>6573</c:v>
                </c:pt>
                <c:pt idx="6574">
                  <c:v>6574</c:v>
                </c:pt>
                <c:pt idx="6575">
                  <c:v>6575</c:v>
                </c:pt>
                <c:pt idx="6576">
                  <c:v>6576</c:v>
                </c:pt>
                <c:pt idx="6577">
                  <c:v>6577</c:v>
                </c:pt>
                <c:pt idx="6578">
                  <c:v>6578</c:v>
                </c:pt>
                <c:pt idx="6579">
                  <c:v>6579</c:v>
                </c:pt>
                <c:pt idx="6580">
                  <c:v>6580</c:v>
                </c:pt>
                <c:pt idx="6581">
                  <c:v>6581</c:v>
                </c:pt>
                <c:pt idx="6582">
                  <c:v>6582</c:v>
                </c:pt>
                <c:pt idx="6583">
                  <c:v>6583</c:v>
                </c:pt>
                <c:pt idx="6584">
                  <c:v>6584</c:v>
                </c:pt>
                <c:pt idx="6585">
                  <c:v>6585</c:v>
                </c:pt>
                <c:pt idx="6586">
                  <c:v>6586</c:v>
                </c:pt>
                <c:pt idx="6587">
                  <c:v>6587</c:v>
                </c:pt>
                <c:pt idx="6588">
                  <c:v>6588</c:v>
                </c:pt>
                <c:pt idx="6589">
                  <c:v>6589</c:v>
                </c:pt>
                <c:pt idx="6590">
                  <c:v>6590</c:v>
                </c:pt>
                <c:pt idx="6591">
                  <c:v>6591</c:v>
                </c:pt>
                <c:pt idx="6592">
                  <c:v>6592</c:v>
                </c:pt>
                <c:pt idx="6593">
                  <c:v>6593</c:v>
                </c:pt>
                <c:pt idx="6594">
                  <c:v>6594</c:v>
                </c:pt>
                <c:pt idx="6595">
                  <c:v>6595</c:v>
                </c:pt>
                <c:pt idx="6596">
                  <c:v>6596</c:v>
                </c:pt>
                <c:pt idx="6597">
                  <c:v>6597</c:v>
                </c:pt>
                <c:pt idx="6598">
                  <c:v>6598</c:v>
                </c:pt>
                <c:pt idx="6599">
                  <c:v>6599</c:v>
                </c:pt>
                <c:pt idx="6600">
                  <c:v>6600</c:v>
                </c:pt>
                <c:pt idx="6601">
                  <c:v>6601</c:v>
                </c:pt>
                <c:pt idx="6602">
                  <c:v>6602</c:v>
                </c:pt>
                <c:pt idx="6603">
                  <c:v>6603</c:v>
                </c:pt>
                <c:pt idx="6604">
                  <c:v>6604</c:v>
                </c:pt>
                <c:pt idx="6605">
                  <c:v>6605</c:v>
                </c:pt>
                <c:pt idx="6606">
                  <c:v>6606</c:v>
                </c:pt>
                <c:pt idx="6607">
                  <c:v>6607</c:v>
                </c:pt>
                <c:pt idx="6608">
                  <c:v>6608</c:v>
                </c:pt>
                <c:pt idx="6609">
                  <c:v>6609</c:v>
                </c:pt>
                <c:pt idx="6610">
                  <c:v>6610</c:v>
                </c:pt>
                <c:pt idx="6611">
                  <c:v>6611</c:v>
                </c:pt>
                <c:pt idx="6612">
                  <c:v>6612</c:v>
                </c:pt>
                <c:pt idx="6613">
                  <c:v>6613</c:v>
                </c:pt>
                <c:pt idx="6614">
                  <c:v>6614</c:v>
                </c:pt>
                <c:pt idx="6615">
                  <c:v>6615</c:v>
                </c:pt>
                <c:pt idx="6616">
                  <c:v>6616</c:v>
                </c:pt>
                <c:pt idx="6617">
                  <c:v>6617</c:v>
                </c:pt>
                <c:pt idx="6618">
                  <c:v>6618</c:v>
                </c:pt>
                <c:pt idx="6619">
                  <c:v>6619</c:v>
                </c:pt>
                <c:pt idx="6620">
                  <c:v>6620</c:v>
                </c:pt>
                <c:pt idx="6621">
                  <c:v>6621</c:v>
                </c:pt>
                <c:pt idx="6622">
                  <c:v>6622</c:v>
                </c:pt>
                <c:pt idx="6623">
                  <c:v>6623</c:v>
                </c:pt>
                <c:pt idx="6624">
                  <c:v>6624</c:v>
                </c:pt>
                <c:pt idx="6625">
                  <c:v>6625</c:v>
                </c:pt>
                <c:pt idx="6626">
                  <c:v>6626</c:v>
                </c:pt>
                <c:pt idx="6627">
                  <c:v>6627</c:v>
                </c:pt>
                <c:pt idx="6628">
                  <c:v>6628</c:v>
                </c:pt>
                <c:pt idx="6629">
                  <c:v>6629</c:v>
                </c:pt>
                <c:pt idx="6630">
                  <c:v>6630</c:v>
                </c:pt>
                <c:pt idx="6631">
                  <c:v>6631</c:v>
                </c:pt>
                <c:pt idx="6632">
                  <c:v>6632</c:v>
                </c:pt>
                <c:pt idx="6633">
                  <c:v>6633</c:v>
                </c:pt>
                <c:pt idx="6634">
                  <c:v>6634</c:v>
                </c:pt>
                <c:pt idx="6635">
                  <c:v>6635</c:v>
                </c:pt>
                <c:pt idx="6636">
                  <c:v>6636</c:v>
                </c:pt>
                <c:pt idx="6637">
                  <c:v>6637</c:v>
                </c:pt>
                <c:pt idx="6638">
                  <c:v>6638</c:v>
                </c:pt>
                <c:pt idx="6639">
                  <c:v>6639</c:v>
                </c:pt>
                <c:pt idx="6640">
                  <c:v>6640</c:v>
                </c:pt>
                <c:pt idx="6641">
                  <c:v>6641</c:v>
                </c:pt>
                <c:pt idx="6642">
                  <c:v>6642</c:v>
                </c:pt>
                <c:pt idx="6643">
                  <c:v>6643</c:v>
                </c:pt>
                <c:pt idx="6644">
                  <c:v>6644</c:v>
                </c:pt>
                <c:pt idx="6645">
                  <c:v>6645</c:v>
                </c:pt>
                <c:pt idx="6646">
                  <c:v>6646</c:v>
                </c:pt>
                <c:pt idx="6647">
                  <c:v>6647</c:v>
                </c:pt>
                <c:pt idx="6648">
                  <c:v>6648</c:v>
                </c:pt>
                <c:pt idx="6649">
                  <c:v>6649</c:v>
                </c:pt>
                <c:pt idx="6650">
                  <c:v>6650</c:v>
                </c:pt>
                <c:pt idx="6651">
                  <c:v>6651</c:v>
                </c:pt>
                <c:pt idx="6652">
                  <c:v>6652</c:v>
                </c:pt>
                <c:pt idx="6653">
                  <c:v>6653</c:v>
                </c:pt>
                <c:pt idx="6654">
                  <c:v>6654</c:v>
                </c:pt>
                <c:pt idx="6655">
                  <c:v>6655</c:v>
                </c:pt>
                <c:pt idx="6656">
                  <c:v>6656</c:v>
                </c:pt>
                <c:pt idx="6657">
                  <c:v>6657</c:v>
                </c:pt>
                <c:pt idx="6658">
                  <c:v>6658</c:v>
                </c:pt>
                <c:pt idx="6659">
                  <c:v>6659</c:v>
                </c:pt>
                <c:pt idx="6660">
                  <c:v>6660</c:v>
                </c:pt>
                <c:pt idx="6661">
                  <c:v>6661</c:v>
                </c:pt>
                <c:pt idx="6662">
                  <c:v>6662</c:v>
                </c:pt>
                <c:pt idx="6663">
                  <c:v>6663</c:v>
                </c:pt>
                <c:pt idx="6664">
                  <c:v>6664</c:v>
                </c:pt>
                <c:pt idx="6665">
                  <c:v>6665</c:v>
                </c:pt>
                <c:pt idx="6666">
                  <c:v>6666</c:v>
                </c:pt>
                <c:pt idx="6667">
                  <c:v>6667</c:v>
                </c:pt>
                <c:pt idx="6668">
                  <c:v>6668</c:v>
                </c:pt>
                <c:pt idx="6669">
                  <c:v>6669</c:v>
                </c:pt>
                <c:pt idx="6670">
                  <c:v>6670</c:v>
                </c:pt>
                <c:pt idx="6671">
                  <c:v>6671</c:v>
                </c:pt>
                <c:pt idx="6672">
                  <c:v>6672</c:v>
                </c:pt>
                <c:pt idx="6673">
                  <c:v>6673</c:v>
                </c:pt>
                <c:pt idx="6674">
                  <c:v>6674</c:v>
                </c:pt>
                <c:pt idx="6675">
                  <c:v>6675</c:v>
                </c:pt>
                <c:pt idx="6676">
                  <c:v>6676</c:v>
                </c:pt>
                <c:pt idx="6677">
                  <c:v>6677</c:v>
                </c:pt>
                <c:pt idx="6678">
                  <c:v>6678</c:v>
                </c:pt>
                <c:pt idx="6679">
                  <c:v>6679</c:v>
                </c:pt>
                <c:pt idx="6680">
                  <c:v>6680</c:v>
                </c:pt>
                <c:pt idx="6681">
                  <c:v>6681</c:v>
                </c:pt>
                <c:pt idx="6682">
                  <c:v>6682</c:v>
                </c:pt>
                <c:pt idx="6683">
                  <c:v>6683</c:v>
                </c:pt>
                <c:pt idx="6684">
                  <c:v>6684</c:v>
                </c:pt>
                <c:pt idx="6685">
                  <c:v>6685</c:v>
                </c:pt>
                <c:pt idx="6686">
                  <c:v>6686</c:v>
                </c:pt>
                <c:pt idx="6687">
                  <c:v>6687</c:v>
                </c:pt>
                <c:pt idx="6688">
                  <c:v>6688</c:v>
                </c:pt>
                <c:pt idx="6689">
                  <c:v>6689</c:v>
                </c:pt>
                <c:pt idx="6690">
                  <c:v>6690</c:v>
                </c:pt>
                <c:pt idx="6691">
                  <c:v>6691</c:v>
                </c:pt>
                <c:pt idx="6692">
                  <c:v>6692</c:v>
                </c:pt>
                <c:pt idx="6693">
                  <c:v>6693</c:v>
                </c:pt>
                <c:pt idx="6694">
                  <c:v>6694</c:v>
                </c:pt>
                <c:pt idx="6695">
                  <c:v>6695</c:v>
                </c:pt>
                <c:pt idx="6696">
                  <c:v>6696</c:v>
                </c:pt>
                <c:pt idx="6697">
                  <c:v>6697</c:v>
                </c:pt>
                <c:pt idx="6698">
                  <c:v>6698</c:v>
                </c:pt>
                <c:pt idx="6699">
                  <c:v>6699</c:v>
                </c:pt>
                <c:pt idx="6700">
                  <c:v>6700</c:v>
                </c:pt>
                <c:pt idx="6701">
                  <c:v>6701</c:v>
                </c:pt>
                <c:pt idx="6702">
                  <c:v>6702</c:v>
                </c:pt>
                <c:pt idx="6703">
                  <c:v>6703</c:v>
                </c:pt>
                <c:pt idx="6704">
                  <c:v>6704</c:v>
                </c:pt>
                <c:pt idx="6705">
                  <c:v>6705</c:v>
                </c:pt>
                <c:pt idx="6706">
                  <c:v>6706</c:v>
                </c:pt>
                <c:pt idx="6707">
                  <c:v>6707</c:v>
                </c:pt>
                <c:pt idx="6708">
                  <c:v>6708</c:v>
                </c:pt>
                <c:pt idx="6709">
                  <c:v>6709</c:v>
                </c:pt>
                <c:pt idx="6710">
                  <c:v>6710</c:v>
                </c:pt>
                <c:pt idx="6711">
                  <c:v>6711</c:v>
                </c:pt>
                <c:pt idx="6712">
                  <c:v>6712</c:v>
                </c:pt>
                <c:pt idx="6713">
                  <c:v>6713</c:v>
                </c:pt>
                <c:pt idx="6714">
                  <c:v>6714</c:v>
                </c:pt>
                <c:pt idx="6715">
                  <c:v>6715</c:v>
                </c:pt>
                <c:pt idx="6716">
                  <c:v>6716</c:v>
                </c:pt>
                <c:pt idx="6717">
                  <c:v>6717</c:v>
                </c:pt>
                <c:pt idx="6718">
                  <c:v>6718</c:v>
                </c:pt>
                <c:pt idx="6719">
                  <c:v>6719</c:v>
                </c:pt>
                <c:pt idx="6720">
                  <c:v>6720</c:v>
                </c:pt>
                <c:pt idx="6721">
                  <c:v>6721</c:v>
                </c:pt>
                <c:pt idx="6722">
                  <c:v>6722</c:v>
                </c:pt>
                <c:pt idx="6723">
                  <c:v>6723</c:v>
                </c:pt>
                <c:pt idx="6724">
                  <c:v>6724</c:v>
                </c:pt>
                <c:pt idx="6725">
                  <c:v>6725</c:v>
                </c:pt>
                <c:pt idx="6726">
                  <c:v>6726</c:v>
                </c:pt>
                <c:pt idx="6727">
                  <c:v>6727</c:v>
                </c:pt>
                <c:pt idx="6728">
                  <c:v>6728</c:v>
                </c:pt>
                <c:pt idx="6729">
                  <c:v>6729</c:v>
                </c:pt>
                <c:pt idx="6730">
                  <c:v>6730</c:v>
                </c:pt>
                <c:pt idx="6731">
                  <c:v>6731</c:v>
                </c:pt>
                <c:pt idx="6732">
                  <c:v>6732</c:v>
                </c:pt>
                <c:pt idx="6733">
                  <c:v>6733</c:v>
                </c:pt>
                <c:pt idx="6734">
                  <c:v>6734</c:v>
                </c:pt>
                <c:pt idx="6735">
                  <c:v>6735</c:v>
                </c:pt>
                <c:pt idx="6736">
                  <c:v>6736</c:v>
                </c:pt>
                <c:pt idx="6737">
                  <c:v>6737</c:v>
                </c:pt>
                <c:pt idx="6738">
                  <c:v>6738</c:v>
                </c:pt>
                <c:pt idx="6739">
                  <c:v>6739</c:v>
                </c:pt>
                <c:pt idx="6740">
                  <c:v>6740</c:v>
                </c:pt>
                <c:pt idx="6741">
                  <c:v>6741</c:v>
                </c:pt>
                <c:pt idx="6742">
                  <c:v>6742</c:v>
                </c:pt>
                <c:pt idx="6743">
                  <c:v>6743</c:v>
                </c:pt>
                <c:pt idx="6744">
                  <c:v>6744</c:v>
                </c:pt>
                <c:pt idx="6745">
                  <c:v>6745</c:v>
                </c:pt>
                <c:pt idx="6746">
                  <c:v>6746</c:v>
                </c:pt>
                <c:pt idx="6747">
                  <c:v>6747</c:v>
                </c:pt>
                <c:pt idx="6748">
                  <c:v>6748</c:v>
                </c:pt>
                <c:pt idx="6749">
                  <c:v>6749</c:v>
                </c:pt>
                <c:pt idx="6750">
                  <c:v>6750</c:v>
                </c:pt>
                <c:pt idx="6751">
                  <c:v>6751</c:v>
                </c:pt>
                <c:pt idx="6752">
                  <c:v>6752</c:v>
                </c:pt>
                <c:pt idx="6753">
                  <c:v>6753</c:v>
                </c:pt>
                <c:pt idx="6754">
                  <c:v>6754</c:v>
                </c:pt>
                <c:pt idx="6755">
                  <c:v>6755</c:v>
                </c:pt>
                <c:pt idx="6756">
                  <c:v>6756</c:v>
                </c:pt>
                <c:pt idx="6757">
                  <c:v>6757</c:v>
                </c:pt>
                <c:pt idx="6758">
                  <c:v>6758</c:v>
                </c:pt>
                <c:pt idx="6759">
                  <c:v>6759</c:v>
                </c:pt>
                <c:pt idx="6760">
                  <c:v>6760</c:v>
                </c:pt>
                <c:pt idx="6761">
                  <c:v>6761</c:v>
                </c:pt>
                <c:pt idx="6762">
                  <c:v>6762</c:v>
                </c:pt>
                <c:pt idx="6763">
                  <c:v>6763</c:v>
                </c:pt>
                <c:pt idx="6764">
                  <c:v>6764</c:v>
                </c:pt>
                <c:pt idx="6765">
                  <c:v>6765</c:v>
                </c:pt>
                <c:pt idx="6766">
                  <c:v>6766</c:v>
                </c:pt>
                <c:pt idx="6767">
                  <c:v>6767</c:v>
                </c:pt>
                <c:pt idx="6768">
                  <c:v>6768</c:v>
                </c:pt>
                <c:pt idx="6769">
                  <c:v>6769</c:v>
                </c:pt>
                <c:pt idx="6770">
                  <c:v>6770</c:v>
                </c:pt>
                <c:pt idx="6771">
                  <c:v>6771</c:v>
                </c:pt>
                <c:pt idx="6772">
                  <c:v>6772</c:v>
                </c:pt>
                <c:pt idx="6773">
                  <c:v>6773</c:v>
                </c:pt>
                <c:pt idx="6774">
                  <c:v>6774</c:v>
                </c:pt>
                <c:pt idx="6775">
                  <c:v>6775</c:v>
                </c:pt>
                <c:pt idx="6776">
                  <c:v>6776</c:v>
                </c:pt>
                <c:pt idx="6777">
                  <c:v>6777</c:v>
                </c:pt>
                <c:pt idx="6778">
                  <c:v>6778</c:v>
                </c:pt>
                <c:pt idx="6779">
                  <c:v>6779</c:v>
                </c:pt>
                <c:pt idx="6780">
                  <c:v>6780</c:v>
                </c:pt>
                <c:pt idx="6781">
                  <c:v>6781</c:v>
                </c:pt>
                <c:pt idx="6782">
                  <c:v>6782</c:v>
                </c:pt>
                <c:pt idx="6783">
                  <c:v>6783</c:v>
                </c:pt>
                <c:pt idx="6784">
                  <c:v>6784</c:v>
                </c:pt>
                <c:pt idx="6785">
                  <c:v>6785</c:v>
                </c:pt>
                <c:pt idx="6786">
                  <c:v>6786</c:v>
                </c:pt>
                <c:pt idx="6787">
                  <c:v>6787</c:v>
                </c:pt>
                <c:pt idx="6788">
                  <c:v>6788</c:v>
                </c:pt>
                <c:pt idx="6789">
                  <c:v>6789</c:v>
                </c:pt>
                <c:pt idx="6790">
                  <c:v>6790</c:v>
                </c:pt>
                <c:pt idx="6791">
                  <c:v>6791</c:v>
                </c:pt>
                <c:pt idx="6792">
                  <c:v>6792</c:v>
                </c:pt>
                <c:pt idx="6793">
                  <c:v>6793</c:v>
                </c:pt>
                <c:pt idx="6794">
                  <c:v>6794</c:v>
                </c:pt>
                <c:pt idx="6795">
                  <c:v>6795</c:v>
                </c:pt>
                <c:pt idx="6796">
                  <c:v>6796</c:v>
                </c:pt>
                <c:pt idx="6797">
                  <c:v>6797</c:v>
                </c:pt>
                <c:pt idx="6798">
                  <c:v>6798</c:v>
                </c:pt>
                <c:pt idx="6799">
                  <c:v>6799</c:v>
                </c:pt>
                <c:pt idx="6800">
                  <c:v>6800</c:v>
                </c:pt>
                <c:pt idx="6801">
                  <c:v>6801</c:v>
                </c:pt>
                <c:pt idx="6802">
                  <c:v>6802</c:v>
                </c:pt>
                <c:pt idx="6803">
                  <c:v>6803</c:v>
                </c:pt>
                <c:pt idx="6804">
                  <c:v>6804</c:v>
                </c:pt>
                <c:pt idx="6805">
                  <c:v>6805</c:v>
                </c:pt>
                <c:pt idx="6806">
                  <c:v>6806</c:v>
                </c:pt>
                <c:pt idx="6807">
                  <c:v>6807</c:v>
                </c:pt>
                <c:pt idx="6808">
                  <c:v>6808</c:v>
                </c:pt>
                <c:pt idx="6809">
                  <c:v>6809</c:v>
                </c:pt>
                <c:pt idx="6810">
                  <c:v>6810</c:v>
                </c:pt>
                <c:pt idx="6811">
                  <c:v>6811</c:v>
                </c:pt>
                <c:pt idx="6812">
                  <c:v>6812</c:v>
                </c:pt>
                <c:pt idx="6813">
                  <c:v>6813</c:v>
                </c:pt>
                <c:pt idx="6814">
                  <c:v>6814</c:v>
                </c:pt>
                <c:pt idx="6815">
                  <c:v>6815</c:v>
                </c:pt>
                <c:pt idx="6816">
                  <c:v>6816</c:v>
                </c:pt>
                <c:pt idx="6817">
                  <c:v>6817</c:v>
                </c:pt>
                <c:pt idx="6818">
                  <c:v>6818</c:v>
                </c:pt>
                <c:pt idx="6819">
                  <c:v>6819</c:v>
                </c:pt>
                <c:pt idx="6820">
                  <c:v>6820</c:v>
                </c:pt>
                <c:pt idx="6821">
                  <c:v>6821</c:v>
                </c:pt>
                <c:pt idx="6822">
                  <c:v>6822</c:v>
                </c:pt>
                <c:pt idx="6823">
                  <c:v>6823</c:v>
                </c:pt>
                <c:pt idx="6824">
                  <c:v>6824</c:v>
                </c:pt>
                <c:pt idx="6825">
                  <c:v>6825</c:v>
                </c:pt>
                <c:pt idx="6826">
                  <c:v>6826</c:v>
                </c:pt>
                <c:pt idx="6827">
                  <c:v>6827</c:v>
                </c:pt>
                <c:pt idx="6828">
                  <c:v>6828</c:v>
                </c:pt>
                <c:pt idx="6829">
                  <c:v>6829</c:v>
                </c:pt>
                <c:pt idx="6830">
                  <c:v>6830</c:v>
                </c:pt>
                <c:pt idx="6831">
                  <c:v>6831</c:v>
                </c:pt>
                <c:pt idx="6832">
                  <c:v>6832</c:v>
                </c:pt>
                <c:pt idx="6833">
                  <c:v>6833</c:v>
                </c:pt>
                <c:pt idx="6834">
                  <c:v>6834</c:v>
                </c:pt>
                <c:pt idx="6835">
                  <c:v>6835</c:v>
                </c:pt>
                <c:pt idx="6836">
                  <c:v>6836</c:v>
                </c:pt>
                <c:pt idx="6837">
                  <c:v>6837</c:v>
                </c:pt>
                <c:pt idx="6838">
                  <c:v>6838</c:v>
                </c:pt>
                <c:pt idx="6839">
                  <c:v>6839</c:v>
                </c:pt>
                <c:pt idx="6840">
                  <c:v>6840</c:v>
                </c:pt>
                <c:pt idx="6841">
                  <c:v>6841</c:v>
                </c:pt>
                <c:pt idx="6842">
                  <c:v>6842</c:v>
                </c:pt>
                <c:pt idx="6843">
                  <c:v>6843</c:v>
                </c:pt>
                <c:pt idx="6844">
                  <c:v>6844</c:v>
                </c:pt>
                <c:pt idx="6845">
                  <c:v>6845</c:v>
                </c:pt>
                <c:pt idx="6846">
                  <c:v>6846</c:v>
                </c:pt>
                <c:pt idx="6847">
                  <c:v>6847</c:v>
                </c:pt>
                <c:pt idx="6848">
                  <c:v>6848</c:v>
                </c:pt>
                <c:pt idx="6849">
                  <c:v>6849</c:v>
                </c:pt>
                <c:pt idx="6850">
                  <c:v>6850</c:v>
                </c:pt>
                <c:pt idx="6851">
                  <c:v>6851</c:v>
                </c:pt>
                <c:pt idx="6852">
                  <c:v>6852</c:v>
                </c:pt>
                <c:pt idx="6853">
                  <c:v>6853</c:v>
                </c:pt>
                <c:pt idx="6854">
                  <c:v>6854</c:v>
                </c:pt>
                <c:pt idx="6855">
                  <c:v>6855</c:v>
                </c:pt>
                <c:pt idx="6856">
                  <c:v>6856</c:v>
                </c:pt>
                <c:pt idx="6857">
                  <c:v>6857</c:v>
                </c:pt>
                <c:pt idx="6858">
                  <c:v>6858</c:v>
                </c:pt>
                <c:pt idx="6859">
                  <c:v>6859</c:v>
                </c:pt>
                <c:pt idx="6860">
                  <c:v>6860</c:v>
                </c:pt>
                <c:pt idx="6861">
                  <c:v>6861</c:v>
                </c:pt>
                <c:pt idx="6862">
                  <c:v>6862</c:v>
                </c:pt>
                <c:pt idx="6863">
                  <c:v>6863</c:v>
                </c:pt>
                <c:pt idx="6864">
                  <c:v>6864</c:v>
                </c:pt>
                <c:pt idx="6865">
                  <c:v>6865</c:v>
                </c:pt>
                <c:pt idx="6866">
                  <c:v>6866</c:v>
                </c:pt>
                <c:pt idx="6867">
                  <c:v>6867</c:v>
                </c:pt>
                <c:pt idx="6868">
                  <c:v>6868</c:v>
                </c:pt>
                <c:pt idx="6869">
                  <c:v>6869</c:v>
                </c:pt>
                <c:pt idx="6870">
                  <c:v>6870</c:v>
                </c:pt>
                <c:pt idx="6871">
                  <c:v>6871</c:v>
                </c:pt>
                <c:pt idx="6872">
                  <c:v>6872</c:v>
                </c:pt>
                <c:pt idx="6873">
                  <c:v>6873</c:v>
                </c:pt>
                <c:pt idx="6874">
                  <c:v>6874</c:v>
                </c:pt>
                <c:pt idx="6875">
                  <c:v>6875</c:v>
                </c:pt>
                <c:pt idx="6876">
                  <c:v>6876</c:v>
                </c:pt>
                <c:pt idx="6877">
                  <c:v>6877</c:v>
                </c:pt>
                <c:pt idx="6878">
                  <c:v>6878</c:v>
                </c:pt>
                <c:pt idx="6879">
                  <c:v>6879</c:v>
                </c:pt>
                <c:pt idx="6880">
                  <c:v>6880</c:v>
                </c:pt>
                <c:pt idx="6881">
                  <c:v>6881</c:v>
                </c:pt>
                <c:pt idx="6882">
                  <c:v>6882</c:v>
                </c:pt>
                <c:pt idx="6883">
                  <c:v>6883</c:v>
                </c:pt>
                <c:pt idx="6884">
                  <c:v>6884</c:v>
                </c:pt>
                <c:pt idx="6885">
                  <c:v>6885</c:v>
                </c:pt>
                <c:pt idx="6886">
                  <c:v>6886</c:v>
                </c:pt>
                <c:pt idx="6887">
                  <c:v>6887</c:v>
                </c:pt>
                <c:pt idx="6888">
                  <c:v>6888</c:v>
                </c:pt>
                <c:pt idx="6889">
                  <c:v>6889</c:v>
                </c:pt>
                <c:pt idx="6890">
                  <c:v>6890</c:v>
                </c:pt>
                <c:pt idx="6891">
                  <c:v>6891</c:v>
                </c:pt>
                <c:pt idx="6892">
                  <c:v>6892</c:v>
                </c:pt>
                <c:pt idx="6893">
                  <c:v>6893</c:v>
                </c:pt>
                <c:pt idx="6894">
                  <c:v>6894</c:v>
                </c:pt>
                <c:pt idx="6895">
                  <c:v>6895</c:v>
                </c:pt>
                <c:pt idx="6896">
                  <c:v>6896</c:v>
                </c:pt>
                <c:pt idx="6897">
                  <c:v>6897</c:v>
                </c:pt>
                <c:pt idx="6898">
                  <c:v>6898</c:v>
                </c:pt>
                <c:pt idx="6899">
                  <c:v>6899</c:v>
                </c:pt>
                <c:pt idx="6900">
                  <c:v>6900</c:v>
                </c:pt>
                <c:pt idx="6901">
                  <c:v>6901</c:v>
                </c:pt>
                <c:pt idx="6902">
                  <c:v>6902</c:v>
                </c:pt>
                <c:pt idx="6903">
                  <c:v>6903</c:v>
                </c:pt>
                <c:pt idx="6904">
                  <c:v>6904</c:v>
                </c:pt>
                <c:pt idx="6905">
                  <c:v>6905</c:v>
                </c:pt>
                <c:pt idx="6906">
                  <c:v>6906</c:v>
                </c:pt>
                <c:pt idx="6907">
                  <c:v>6907</c:v>
                </c:pt>
                <c:pt idx="6908">
                  <c:v>6908</c:v>
                </c:pt>
                <c:pt idx="6909">
                  <c:v>6909</c:v>
                </c:pt>
                <c:pt idx="6910">
                  <c:v>6910</c:v>
                </c:pt>
                <c:pt idx="6911">
                  <c:v>6911</c:v>
                </c:pt>
                <c:pt idx="6912">
                  <c:v>6912</c:v>
                </c:pt>
                <c:pt idx="6913">
                  <c:v>6913</c:v>
                </c:pt>
                <c:pt idx="6914">
                  <c:v>6914</c:v>
                </c:pt>
                <c:pt idx="6915">
                  <c:v>6915</c:v>
                </c:pt>
                <c:pt idx="6916">
                  <c:v>6916</c:v>
                </c:pt>
                <c:pt idx="6917">
                  <c:v>6917</c:v>
                </c:pt>
                <c:pt idx="6918">
                  <c:v>6918</c:v>
                </c:pt>
                <c:pt idx="6919">
                  <c:v>6919</c:v>
                </c:pt>
                <c:pt idx="6920">
                  <c:v>6920</c:v>
                </c:pt>
                <c:pt idx="6921">
                  <c:v>6921</c:v>
                </c:pt>
                <c:pt idx="6922">
                  <c:v>6922</c:v>
                </c:pt>
                <c:pt idx="6923">
                  <c:v>6923</c:v>
                </c:pt>
                <c:pt idx="6924">
                  <c:v>6924</c:v>
                </c:pt>
                <c:pt idx="6925">
                  <c:v>6925</c:v>
                </c:pt>
                <c:pt idx="6926">
                  <c:v>6926</c:v>
                </c:pt>
                <c:pt idx="6927">
                  <c:v>6927</c:v>
                </c:pt>
                <c:pt idx="6928">
                  <c:v>6928</c:v>
                </c:pt>
                <c:pt idx="6929">
                  <c:v>6929</c:v>
                </c:pt>
                <c:pt idx="6930">
                  <c:v>6930</c:v>
                </c:pt>
                <c:pt idx="6931">
                  <c:v>6931</c:v>
                </c:pt>
                <c:pt idx="6932">
                  <c:v>6932</c:v>
                </c:pt>
                <c:pt idx="6933">
                  <c:v>6933</c:v>
                </c:pt>
                <c:pt idx="6934">
                  <c:v>6934</c:v>
                </c:pt>
                <c:pt idx="6935">
                  <c:v>6935</c:v>
                </c:pt>
                <c:pt idx="6936">
                  <c:v>6936</c:v>
                </c:pt>
                <c:pt idx="6937">
                  <c:v>6937</c:v>
                </c:pt>
                <c:pt idx="6938">
                  <c:v>6938</c:v>
                </c:pt>
                <c:pt idx="6939">
                  <c:v>6939</c:v>
                </c:pt>
                <c:pt idx="6940">
                  <c:v>6940</c:v>
                </c:pt>
                <c:pt idx="6941">
                  <c:v>6941</c:v>
                </c:pt>
                <c:pt idx="6942">
                  <c:v>6942</c:v>
                </c:pt>
                <c:pt idx="6943">
                  <c:v>6943</c:v>
                </c:pt>
                <c:pt idx="6944">
                  <c:v>6944</c:v>
                </c:pt>
                <c:pt idx="6945">
                  <c:v>6945</c:v>
                </c:pt>
                <c:pt idx="6946">
                  <c:v>6946</c:v>
                </c:pt>
                <c:pt idx="6947">
                  <c:v>6947</c:v>
                </c:pt>
                <c:pt idx="6948">
                  <c:v>6948</c:v>
                </c:pt>
                <c:pt idx="6949">
                  <c:v>6949</c:v>
                </c:pt>
                <c:pt idx="6950">
                  <c:v>6950</c:v>
                </c:pt>
                <c:pt idx="6951">
                  <c:v>6951</c:v>
                </c:pt>
                <c:pt idx="6952">
                  <c:v>6952</c:v>
                </c:pt>
                <c:pt idx="6953">
                  <c:v>6953</c:v>
                </c:pt>
                <c:pt idx="6954">
                  <c:v>6954</c:v>
                </c:pt>
                <c:pt idx="6955">
                  <c:v>6955</c:v>
                </c:pt>
                <c:pt idx="6956">
                  <c:v>6956</c:v>
                </c:pt>
                <c:pt idx="6957">
                  <c:v>6957</c:v>
                </c:pt>
                <c:pt idx="6958">
                  <c:v>6958</c:v>
                </c:pt>
                <c:pt idx="6959">
                  <c:v>6959</c:v>
                </c:pt>
                <c:pt idx="6960">
                  <c:v>6960</c:v>
                </c:pt>
                <c:pt idx="6961">
                  <c:v>6961</c:v>
                </c:pt>
                <c:pt idx="6962">
                  <c:v>6962</c:v>
                </c:pt>
                <c:pt idx="6963">
                  <c:v>6963</c:v>
                </c:pt>
                <c:pt idx="6964">
                  <c:v>6964</c:v>
                </c:pt>
                <c:pt idx="6965">
                  <c:v>6965</c:v>
                </c:pt>
                <c:pt idx="6966">
                  <c:v>6966</c:v>
                </c:pt>
                <c:pt idx="6967">
                  <c:v>6967</c:v>
                </c:pt>
                <c:pt idx="6968">
                  <c:v>6968</c:v>
                </c:pt>
                <c:pt idx="6969">
                  <c:v>6969</c:v>
                </c:pt>
                <c:pt idx="6970">
                  <c:v>6970</c:v>
                </c:pt>
                <c:pt idx="6971">
                  <c:v>6971</c:v>
                </c:pt>
                <c:pt idx="6972">
                  <c:v>6972</c:v>
                </c:pt>
                <c:pt idx="6973">
                  <c:v>6973</c:v>
                </c:pt>
                <c:pt idx="6974">
                  <c:v>6974</c:v>
                </c:pt>
                <c:pt idx="6975">
                  <c:v>6975</c:v>
                </c:pt>
                <c:pt idx="6976">
                  <c:v>6976</c:v>
                </c:pt>
                <c:pt idx="6977">
                  <c:v>6977</c:v>
                </c:pt>
                <c:pt idx="6978">
                  <c:v>6978</c:v>
                </c:pt>
                <c:pt idx="6979">
                  <c:v>6979</c:v>
                </c:pt>
                <c:pt idx="6980">
                  <c:v>6980</c:v>
                </c:pt>
                <c:pt idx="6981">
                  <c:v>6981</c:v>
                </c:pt>
                <c:pt idx="6982">
                  <c:v>6982</c:v>
                </c:pt>
                <c:pt idx="6983">
                  <c:v>6983</c:v>
                </c:pt>
                <c:pt idx="6984">
                  <c:v>6984</c:v>
                </c:pt>
                <c:pt idx="6985">
                  <c:v>6985</c:v>
                </c:pt>
                <c:pt idx="6986">
                  <c:v>6986</c:v>
                </c:pt>
                <c:pt idx="6987">
                  <c:v>6987</c:v>
                </c:pt>
                <c:pt idx="6988">
                  <c:v>6988</c:v>
                </c:pt>
                <c:pt idx="6989">
                  <c:v>6989</c:v>
                </c:pt>
                <c:pt idx="6990">
                  <c:v>6990</c:v>
                </c:pt>
                <c:pt idx="6991">
                  <c:v>6991</c:v>
                </c:pt>
                <c:pt idx="6992">
                  <c:v>6992</c:v>
                </c:pt>
                <c:pt idx="6993">
                  <c:v>6993</c:v>
                </c:pt>
                <c:pt idx="6994">
                  <c:v>6994</c:v>
                </c:pt>
                <c:pt idx="6995">
                  <c:v>6995</c:v>
                </c:pt>
                <c:pt idx="6996">
                  <c:v>6996</c:v>
                </c:pt>
                <c:pt idx="6997">
                  <c:v>6997</c:v>
                </c:pt>
                <c:pt idx="6998">
                  <c:v>6998</c:v>
                </c:pt>
                <c:pt idx="6999">
                  <c:v>6999</c:v>
                </c:pt>
                <c:pt idx="7000">
                  <c:v>7000</c:v>
                </c:pt>
                <c:pt idx="7001">
                  <c:v>7001</c:v>
                </c:pt>
                <c:pt idx="7002">
                  <c:v>7002</c:v>
                </c:pt>
                <c:pt idx="7003">
                  <c:v>7003</c:v>
                </c:pt>
                <c:pt idx="7004">
                  <c:v>7004</c:v>
                </c:pt>
                <c:pt idx="7005">
                  <c:v>7005</c:v>
                </c:pt>
                <c:pt idx="7006">
                  <c:v>7006</c:v>
                </c:pt>
                <c:pt idx="7007">
                  <c:v>7007</c:v>
                </c:pt>
                <c:pt idx="7008">
                  <c:v>7008</c:v>
                </c:pt>
                <c:pt idx="7009">
                  <c:v>7009</c:v>
                </c:pt>
                <c:pt idx="7010">
                  <c:v>7010</c:v>
                </c:pt>
                <c:pt idx="7011">
                  <c:v>7011</c:v>
                </c:pt>
                <c:pt idx="7012">
                  <c:v>7012</c:v>
                </c:pt>
                <c:pt idx="7013">
                  <c:v>7013</c:v>
                </c:pt>
                <c:pt idx="7014">
                  <c:v>7014</c:v>
                </c:pt>
                <c:pt idx="7015">
                  <c:v>7015</c:v>
                </c:pt>
                <c:pt idx="7016">
                  <c:v>7016</c:v>
                </c:pt>
                <c:pt idx="7017">
                  <c:v>7017</c:v>
                </c:pt>
                <c:pt idx="7018">
                  <c:v>7018</c:v>
                </c:pt>
                <c:pt idx="7019">
                  <c:v>7019</c:v>
                </c:pt>
                <c:pt idx="7020">
                  <c:v>7020</c:v>
                </c:pt>
                <c:pt idx="7021">
                  <c:v>7021</c:v>
                </c:pt>
                <c:pt idx="7022">
                  <c:v>7022</c:v>
                </c:pt>
                <c:pt idx="7023">
                  <c:v>7023</c:v>
                </c:pt>
                <c:pt idx="7024">
                  <c:v>7024</c:v>
                </c:pt>
                <c:pt idx="7025">
                  <c:v>7025</c:v>
                </c:pt>
                <c:pt idx="7026">
                  <c:v>7026</c:v>
                </c:pt>
                <c:pt idx="7027">
                  <c:v>7027</c:v>
                </c:pt>
                <c:pt idx="7028">
                  <c:v>7028</c:v>
                </c:pt>
                <c:pt idx="7029">
                  <c:v>7029</c:v>
                </c:pt>
                <c:pt idx="7030">
                  <c:v>7030</c:v>
                </c:pt>
                <c:pt idx="7031">
                  <c:v>7031</c:v>
                </c:pt>
                <c:pt idx="7032">
                  <c:v>7032</c:v>
                </c:pt>
                <c:pt idx="7033">
                  <c:v>7033</c:v>
                </c:pt>
                <c:pt idx="7034">
                  <c:v>7034</c:v>
                </c:pt>
                <c:pt idx="7035">
                  <c:v>7035</c:v>
                </c:pt>
                <c:pt idx="7036">
                  <c:v>7036</c:v>
                </c:pt>
                <c:pt idx="7037">
                  <c:v>7037</c:v>
                </c:pt>
                <c:pt idx="7038">
                  <c:v>7038</c:v>
                </c:pt>
                <c:pt idx="7039">
                  <c:v>7039</c:v>
                </c:pt>
                <c:pt idx="7040">
                  <c:v>7040</c:v>
                </c:pt>
                <c:pt idx="7041">
                  <c:v>7041</c:v>
                </c:pt>
                <c:pt idx="7042">
                  <c:v>7042</c:v>
                </c:pt>
                <c:pt idx="7043">
                  <c:v>7043</c:v>
                </c:pt>
                <c:pt idx="7044">
                  <c:v>7044</c:v>
                </c:pt>
                <c:pt idx="7045">
                  <c:v>7045</c:v>
                </c:pt>
                <c:pt idx="7046">
                  <c:v>7046</c:v>
                </c:pt>
                <c:pt idx="7047">
                  <c:v>7047</c:v>
                </c:pt>
                <c:pt idx="7048">
                  <c:v>7048</c:v>
                </c:pt>
                <c:pt idx="7049">
                  <c:v>7049</c:v>
                </c:pt>
                <c:pt idx="7050">
                  <c:v>7050</c:v>
                </c:pt>
                <c:pt idx="7051">
                  <c:v>7051</c:v>
                </c:pt>
                <c:pt idx="7052">
                  <c:v>7052</c:v>
                </c:pt>
                <c:pt idx="7053">
                  <c:v>7053</c:v>
                </c:pt>
                <c:pt idx="7054">
                  <c:v>7054</c:v>
                </c:pt>
                <c:pt idx="7055">
                  <c:v>7055</c:v>
                </c:pt>
                <c:pt idx="7056">
                  <c:v>7056</c:v>
                </c:pt>
                <c:pt idx="7057">
                  <c:v>7057</c:v>
                </c:pt>
                <c:pt idx="7058">
                  <c:v>7058</c:v>
                </c:pt>
                <c:pt idx="7059">
                  <c:v>7059</c:v>
                </c:pt>
                <c:pt idx="7060">
                  <c:v>7060</c:v>
                </c:pt>
                <c:pt idx="7061">
                  <c:v>7061</c:v>
                </c:pt>
                <c:pt idx="7062">
                  <c:v>7062</c:v>
                </c:pt>
                <c:pt idx="7063">
                  <c:v>7063</c:v>
                </c:pt>
                <c:pt idx="7064">
                  <c:v>7064</c:v>
                </c:pt>
                <c:pt idx="7065">
                  <c:v>7065</c:v>
                </c:pt>
                <c:pt idx="7066">
                  <c:v>7066</c:v>
                </c:pt>
                <c:pt idx="7067">
                  <c:v>7067</c:v>
                </c:pt>
                <c:pt idx="7068">
                  <c:v>7068</c:v>
                </c:pt>
                <c:pt idx="7069">
                  <c:v>7069</c:v>
                </c:pt>
                <c:pt idx="7070">
                  <c:v>7070</c:v>
                </c:pt>
                <c:pt idx="7071">
                  <c:v>7071</c:v>
                </c:pt>
                <c:pt idx="7072">
                  <c:v>7072</c:v>
                </c:pt>
                <c:pt idx="7073">
                  <c:v>7073</c:v>
                </c:pt>
                <c:pt idx="7074">
                  <c:v>7074</c:v>
                </c:pt>
                <c:pt idx="7075">
                  <c:v>7075</c:v>
                </c:pt>
                <c:pt idx="7076">
                  <c:v>7076</c:v>
                </c:pt>
                <c:pt idx="7077">
                  <c:v>7077</c:v>
                </c:pt>
                <c:pt idx="7078">
                  <c:v>7078</c:v>
                </c:pt>
                <c:pt idx="7079">
                  <c:v>7079</c:v>
                </c:pt>
                <c:pt idx="7080">
                  <c:v>7080</c:v>
                </c:pt>
                <c:pt idx="7081">
                  <c:v>7081</c:v>
                </c:pt>
                <c:pt idx="7082">
                  <c:v>7082</c:v>
                </c:pt>
                <c:pt idx="7083">
                  <c:v>7083</c:v>
                </c:pt>
                <c:pt idx="7084">
                  <c:v>7084</c:v>
                </c:pt>
                <c:pt idx="7085">
                  <c:v>7085</c:v>
                </c:pt>
                <c:pt idx="7086">
                  <c:v>7086</c:v>
                </c:pt>
                <c:pt idx="7087">
                  <c:v>7087</c:v>
                </c:pt>
                <c:pt idx="7088">
                  <c:v>7088</c:v>
                </c:pt>
                <c:pt idx="7089">
                  <c:v>7089</c:v>
                </c:pt>
                <c:pt idx="7090">
                  <c:v>7090</c:v>
                </c:pt>
                <c:pt idx="7091">
                  <c:v>7091</c:v>
                </c:pt>
                <c:pt idx="7092">
                  <c:v>7092</c:v>
                </c:pt>
                <c:pt idx="7093">
                  <c:v>7093</c:v>
                </c:pt>
                <c:pt idx="7094">
                  <c:v>7094</c:v>
                </c:pt>
                <c:pt idx="7095">
                  <c:v>7095</c:v>
                </c:pt>
                <c:pt idx="7096">
                  <c:v>7096</c:v>
                </c:pt>
                <c:pt idx="7097">
                  <c:v>7097</c:v>
                </c:pt>
                <c:pt idx="7098">
                  <c:v>7098</c:v>
                </c:pt>
                <c:pt idx="7099">
                  <c:v>7099</c:v>
                </c:pt>
                <c:pt idx="7100">
                  <c:v>7100</c:v>
                </c:pt>
                <c:pt idx="7101">
                  <c:v>7101</c:v>
                </c:pt>
                <c:pt idx="7102">
                  <c:v>7102</c:v>
                </c:pt>
                <c:pt idx="7103">
                  <c:v>7103</c:v>
                </c:pt>
                <c:pt idx="7104">
                  <c:v>7104</c:v>
                </c:pt>
                <c:pt idx="7105">
                  <c:v>7105</c:v>
                </c:pt>
                <c:pt idx="7106">
                  <c:v>7106</c:v>
                </c:pt>
                <c:pt idx="7107">
                  <c:v>7107</c:v>
                </c:pt>
                <c:pt idx="7108">
                  <c:v>7108</c:v>
                </c:pt>
                <c:pt idx="7109">
                  <c:v>7109</c:v>
                </c:pt>
                <c:pt idx="7110">
                  <c:v>7110</c:v>
                </c:pt>
                <c:pt idx="7111">
                  <c:v>7111</c:v>
                </c:pt>
                <c:pt idx="7112">
                  <c:v>7112</c:v>
                </c:pt>
                <c:pt idx="7113">
                  <c:v>7113</c:v>
                </c:pt>
                <c:pt idx="7114">
                  <c:v>7114</c:v>
                </c:pt>
                <c:pt idx="7115">
                  <c:v>7115</c:v>
                </c:pt>
                <c:pt idx="7116">
                  <c:v>7116</c:v>
                </c:pt>
                <c:pt idx="7117">
                  <c:v>7117</c:v>
                </c:pt>
                <c:pt idx="7118">
                  <c:v>7118</c:v>
                </c:pt>
                <c:pt idx="7119">
                  <c:v>7119</c:v>
                </c:pt>
                <c:pt idx="7120">
                  <c:v>7120</c:v>
                </c:pt>
                <c:pt idx="7121">
                  <c:v>7121</c:v>
                </c:pt>
                <c:pt idx="7122">
                  <c:v>7122</c:v>
                </c:pt>
                <c:pt idx="7123">
                  <c:v>7123</c:v>
                </c:pt>
                <c:pt idx="7124">
                  <c:v>7124</c:v>
                </c:pt>
                <c:pt idx="7125">
                  <c:v>7125</c:v>
                </c:pt>
                <c:pt idx="7126">
                  <c:v>7126</c:v>
                </c:pt>
                <c:pt idx="7127">
                  <c:v>7127</c:v>
                </c:pt>
                <c:pt idx="7128">
                  <c:v>7128</c:v>
                </c:pt>
                <c:pt idx="7129">
                  <c:v>7129</c:v>
                </c:pt>
                <c:pt idx="7130">
                  <c:v>7130</c:v>
                </c:pt>
                <c:pt idx="7131">
                  <c:v>7131</c:v>
                </c:pt>
                <c:pt idx="7132">
                  <c:v>7132</c:v>
                </c:pt>
                <c:pt idx="7133">
                  <c:v>7133</c:v>
                </c:pt>
                <c:pt idx="7134">
                  <c:v>7134</c:v>
                </c:pt>
                <c:pt idx="7135">
                  <c:v>7135</c:v>
                </c:pt>
                <c:pt idx="7136">
                  <c:v>7136</c:v>
                </c:pt>
                <c:pt idx="7137">
                  <c:v>7137</c:v>
                </c:pt>
                <c:pt idx="7138">
                  <c:v>7138</c:v>
                </c:pt>
                <c:pt idx="7139">
                  <c:v>7139</c:v>
                </c:pt>
                <c:pt idx="7140">
                  <c:v>7140</c:v>
                </c:pt>
                <c:pt idx="7141">
                  <c:v>7141</c:v>
                </c:pt>
                <c:pt idx="7142">
                  <c:v>7142</c:v>
                </c:pt>
                <c:pt idx="7143">
                  <c:v>7143</c:v>
                </c:pt>
                <c:pt idx="7144">
                  <c:v>7144</c:v>
                </c:pt>
                <c:pt idx="7145">
                  <c:v>7145</c:v>
                </c:pt>
                <c:pt idx="7146">
                  <c:v>7146</c:v>
                </c:pt>
                <c:pt idx="7147">
                  <c:v>7147</c:v>
                </c:pt>
                <c:pt idx="7148">
                  <c:v>7148</c:v>
                </c:pt>
                <c:pt idx="7149">
                  <c:v>7149</c:v>
                </c:pt>
                <c:pt idx="7150">
                  <c:v>7150</c:v>
                </c:pt>
                <c:pt idx="7151">
                  <c:v>7151</c:v>
                </c:pt>
                <c:pt idx="7152">
                  <c:v>7152</c:v>
                </c:pt>
                <c:pt idx="7153">
                  <c:v>7153</c:v>
                </c:pt>
                <c:pt idx="7154">
                  <c:v>7154</c:v>
                </c:pt>
                <c:pt idx="7155">
                  <c:v>7155</c:v>
                </c:pt>
                <c:pt idx="7156">
                  <c:v>7156</c:v>
                </c:pt>
                <c:pt idx="7157">
                  <c:v>7157</c:v>
                </c:pt>
                <c:pt idx="7158">
                  <c:v>7158</c:v>
                </c:pt>
                <c:pt idx="7159">
                  <c:v>7159</c:v>
                </c:pt>
                <c:pt idx="7160">
                  <c:v>7160</c:v>
                </c:pt>
                <c:pt idx="7161">
                  <c:v>7161</c:v>
                </c:pt>
                <c:pt idx="7162">
                  <c:v>7162</c:v>
                </c:pt>
                <c:pt idx="7163">
                  <c:v>7163</c:v>
                </c:pt>
                <c:pt idx="7164">
                  <c:v>7164</c:v>
                </c:pt>
                <c:pt idx="7165">
                  <c:v>7165</c:v>
                </c:pt>
                <c:pt idx="7166">
                  <c:v>7166</c:v>
                </c:pt>
                <c:pt idx="7167">
                  <c:v>7167</c:v>
                </c:pt>
                <c:pt idx="7168">
                  <c:v>7168</c:v>
                </c:pt>
                <c:pt idx="7169">
                  <c:v>7169</c:v>
                </c:pt>
                <c:pt idx="7170">
                  <c:v>7170</c:v>
                </c:pt>
                <c:pt idx="7171">
                  <c:v>7171</c:v>
                </c:pt>
                <c:pt idx="7172">
                  <c:v>7172</c:v>
                </c:pt>
                <c:pt idx="7173">
                  <c:v>7173</c:v>
                </c:pt>
                <c:pt idx="7174">
                  <c:v>7174</c:v>
                </c:pt>
                <c:pt idx="7175">
                  <c:v>7175</c:v>
                </c:pt>
                <c:pt idx="7176">
                  <c:v>7176</c:v>
                </c:pt>
                <c:pt idx="7177">
                  <c:v>7177</c:v>
                </c:pt>
                <c:pt idx="7178">
                  <c:v>7178</c:v>
                </c:pt>
                <c:pt idx="7179">
                  <c:v>7179</c:v>
                </c:pt>
                <c:pt idx="7180">
                  <c:v>7180</c:v>
                </c:pt>
                <c:pt idx="7181">
                  <c:v>7181</c:v>
                </c:pt>
                <c:pt idx="7182">
                  <c:v>7182</c:v>
                </c:pt>
                <c:pt idx="7183">
                  <c:v>7183</c:v>
                </c:pt>
                <c:pt idx="7184">
                  <c:v>7184</c:v>
                </c:pt>
                <c:pt idx="7185">
                  <c:v>7185</c:v>
                </c:pt>
                <c:pt idx="7186">
                  <c:v>7186</c:v>
                </c:pt>
                <c:pt idx="7187">
                  <c:v>7187</c:v>
                </c:pt>
                <c:pt idx="7188">
                  <c:v>7188</c:v>
                </c:pt>
                <c:pt idx="7189">
                  <c:v>7189</c:v>
                </c:pt>
                <c:pt idx="7190">
                  <c:v>7190</c:v>
                </c:pt>
                <c:pt idx="7191">
                  <c:v>7191</c:v>
                </c:pt>
                <c:pt idx="7192">
                  <c:v>7192</c:v>
                </c:pt>
                <c:pt idx="7193">
                  <c:v>7193</c:v>
                </c:pt>
                <c:pt idx="7194">
                  <c:v>7194</c:v>
                </c:pt>
                <c:pt idx="7195">
                  <c:v>7195</c:v>
                </c:pt>
                <c:pt idx="7196">
                  <c:v>7196</c:v>
                </c:pt>
                <c:pt idx="7197">
                  <c:v>7197</c:v>
                </c:pt>
                <c:pt idx="7198">
                  <c:v>7198</c:v>
                </c:pt>
                <c:pt idx="7199">
                  <c:v>7199</c:v>
                </c:pt>
                <c:pt idx="7200">
                  <c:v>7200</c:v>
                </c:pt>
                <c:pt idx="7201">
                  <c:v>7201</c:v>
                </c:pt>
                <c:pt idx="7202">
                  <c:v>7202</c:v>
                </c:pt>
                <c:pt idx="7203">
                  <c:v>7203</c:v>
                </c:pt>
                <c:pt idx="7204">
                  <c:v>7204</c:v>
                </c:pt>
                <c:pt idx="7205">
                  <c:v>7205</c:v>
                </c:pt>
                <c:pt idx="7206">
                  <c:v>7206</c:v>
                </c:pt>
                <c:pt idx="7207">
                  <c:v>7207</c:v>
                </c:pt>
                <c:pt idx="7208">
                  <c:v>7208</c:v>
                </c:pt>
                <c:pt idx="7209">
                  <c:v>7209</c:v>
                </c:pt>
                <c:pt idx="7210">
                  <c:v>7210</c:v>
                </c:pt>
                <c:pt idx="7211">
                  <c:v>7211</c:v>
                </c:pt>
                <c:pt idx="7212">
                  <c:v>7212</c:v>
                </c:pt>
                <c:pt idx="7213">
                  <c:v>7213</c:v>
                </c:pt>
                <c:pt idx="7214">
                  <c:v>7214</c:v>
                </c:pt>
                <c:pt idx="7215">
                  <c:v>7215</c:v>
                </c:pt>
                <c:pt idx="7216">
                  <c:v>7216</c:v>
                </c:pt>
                <c:pt idx="7217">
                  <c:v>7217</c:v>
                </c:pt>
                <c:pt idx="7218">
                  <c:v>7218</c:v>
                </c:pt>
                <c:pt idx="7219">
                  <c:v>7219</c:v>
                </c:pt>
                <c:pt idx="7220">
                  <c:v>7220</c:v>
                </c:pt>
                <c:pt idx="7221">
                  <c:v>7221</c:v>
                </c:pt>
                <c:pt idx="7222">
                  <c:v>7222</c:v>
                </c:pt>
                <c:pt idx="7223">
                  <c:v>7223</c:v>
                </c:pt>
                <c:pt idx="7224">
                  <c:v>7224</c:v>
                </c:pt>
                <c:pt idx="7225">
                  <c:v>7225</c:v>
                </c:pt>
                <c:pt idx="7226">
                  <c:v>7226</c:v>
                </c:pt>
                <c:pt idx="7227">
                  <c:v>7227</c:v>
                </c:pt>
                <c:pt idx="7228">
                  <c:v>7228</c:v>
                </c:pt>
                <c:pt idx="7229">
                  <c:v>7229</c:v>
                </c:pt>
                <c:pt idx="7230">
                  <c:v>7230</c:v>
                </c:pt>
                <c:pt idx="7231">
                  <c:v>7231</c:v>
                </c:pt>
                <c:pt idx="7232">
                  <c:v>7232</c:v>
                </c:pt>
                <c:pt idx="7233">
                  <c:v>7233</c:v>
                </c:pt>
                <c:pt idx="7234">
                  <c:v>7234</c:v>
                </c:pt>
                <c:pt idx="7235">
                  <c:v>7235</c:v>
                </c:pt>
                <c:pt idx="7236">
                  <c:v>7236</c:v>
                </c:pt>
                <c:pt idx="7237">
                  <c:v>7237</c:v>
                </c:pt>
                <c:pt idx="7238">
                  <c:v>7238</c:v>
                </c:pt>
                <c:pt idx="7239">
                  <c:v>7239</c:v>
                </c:pt>
                <c:pt idx="7240">
                  <c:v>7240</c:v>
                </c:pt>
                <c:pt idx="7241">
                  <c:v>7241</c:v>
                </c:pt>
                <c:pt idx="7242">
                  <c:v>7242</c:v>
                </c:pt>
                <c:pt idx="7243">
                  <c:v>7243</c:v>
                </c:pt>
                <c:pt idx="7244">
                  <c:v>7244</c:v>
                </c:pt>
                <c:pt idx="7245">
                  <c:v>7245</c:v>
                </c:pt>
                <c:pt idx="7246">
                  <c:v>7246</c:v>
                </c:pt>
                <c:pt idx="7247">
                  <c:v>7247</c:v>
                </c:pt>
                <c:pt idx="7248">
                  <c:v>7248</c:v>
                </c:pt>
                <c:pt idx="7249">
                  <c:v>7249</c:v>
                </c:pt>
                <c:pt idx="7250">
                  <c:v>7250</c:v>
                </c:pt>
                <c:pt idx="7251">
                  <c:v>7251</c:v>
                </c:pt>
                <c:pt idx="7252">
                  <c:v>7252</c:v>
                </c:pt>
                <c:pt idx="7253">
                  <c:v>7253</c:v>
                </c:pt>
                <c:pt idx="7254">
                  <c:v>7254</c:v>
                </c:pt>
                <c:pt idx="7255">
                  <c:v>7255</c:v>
                </c:pt>
                <c:pt idx="7256">
                  <c:v>7256</c:v>
                </c:pt>
                <c:pt idx="7257">
                  <c:v>7257</c:v>
                </c:pt>
                <c:pt idx="7258">
                  <c:v>7258</c:v>
                </c:pt>
                <c:pt idx="7259">
                  <c:v>7259</c:v>
                </c:pt>
                <c:pt idx="7260">
                  <c:v>7260</c:v>
                </c:pt>
                <c:pt idx="7261">
                  <c:v>7261</c:v>
                </c:pt>
                <c:pt idx="7262">
                  <c:v>7262</c:v>
                </c:pt>
                <c:pt idx="7263">
                  <c:v>7263</c:v>
                </c:pt>
                <c:pt idx="7264">
                  <c:v>7264</c:v>
                </c:pt>
                <c:pt idx="7265">
                  <c:v>7265</c:v>
                </c:pt>
                <c:pt idx="7266">
                  <c:v>7266</c:v>
                </c:pt>
                <c:pt idx="7267">
                  <c:v>7267</c:v>
                </c:pt>
                <c:pt idx="7268">
                  <c:v>7268</c:v>
                </c:pt>
                <c:pt idx="7269">
                  <c:v>7269</c:v>
                </c:pt>
                <c:pt idx="7270">
                  <c:v>7270</c:v>
                </c:pt>
                <c:pt idx="7271">
                  <c:v>7271</c:v>
                </c:pt>
                <c:pt idx="7272">
                  <c:v>7272</c:v>
                </c:pt>
                <c:pt idx="7273">
                  <c:v>7273</c:v>
                </c:pt>
                <c:pt idx="7274">
                  <c:v>7274</c:v>
                </c:pt>
                <c:pt idx="7275">
                  <c:v>7275</c:v>
                </c:pt>
                <c:pt idx="7276">
                  <c:v>7276</c:v>
                </c:pt>
                <c:pt idx="7277">
                  <c:v>7277</c:v>
                </c:pt>
                <c:pt idx="7278">
                  <c:v>7278</c:v>
                </c:pt>
                <c:pt idx="7279">
                  <c:v>7279</c:v>
                </c:pt>
                <c:pt idx="7280">
                  <c:v>7280</c:v>
                </c:pt>
                <c:pt idx="7281">
                  <c:v>7281</c:v>
                </c:pt>
                <c:pt idx="7282">
                  <c:v>7282</c:v>
                </c:pt>
                <c:pt idx="7283">
                  <c:v>7283</c:v>
                </c:pt>
                <c:pt idx="7284">
                  <c:v>7284</c:v>
                </c:pt>
                <c:pt idx="7285">
                  <c:v>7285</c:v>
                </c:pt>
                <c:pt idx="7286">
                  <c:v>7286</c:v>
                </c:pt>
                <c:pt idx="7287">
                  <c:v>7287</c:v>
                </c:pt>
                <c:pt idx="7288">
                  <c:v>7288</c:v>
                </c:pt>
                <c:pt idx="7289">
                  <c:v>7289</c:v>
                </c:pt>
                <c:pt idx="7290">
                  <c:v>7290</c:v>
                </c:pt>
                <c:pt idx="7291">
                  <c:v>7291</c:v>
                </c:pt>
                <c:pt idx="7292">
                  <c:v>7292</c:v>
                </c:pt>
                <c:pt idx="7293">
                  <c:v>7293</c:v>
                </c:pt>
                <c:pt idx="7294">
                  <c:v>7294</c:v>
                </c:pt>
                <c:pt idx="7295">
                  <c:v>7295</c:v>
                </c:pt>
                <c:pt idx="7296">
                  <c:v>7296</c:v>
                </c:pt>
                <c:pt idx="7297">
                  <c:v>7297</c:v>
                </c:pt>
                <c:pt idx="7298">
                  <c:v>7298</c:v>
                </c:pt>
                <c:pt idx="7299">
                  <c:v>7299</c:v>
                </c:pt>
                <c:pt idx="7300">
                  <c:v>7300</c:v>
                </c:pt>
                <c:pt idx="7301">
                  <c:v>7301</c:v>
                </c:pt>
                <c:pt idx="7302">
                  <c:v>7302</c:v>
                </c:pt>
                <c:pt idx="7303">
                  <c:v>7303</c:v>
                </c:pt>
                <c:pt idx="7304">
                  <c:v>7304</c:v>
                </c:pt>
                <c:pt idx="7305">
                  <c:v>7305</c:v>
                </c:pt>
                <c:pt idx="7306">
                  <c:v>7306</c:v>
                </c:pt>
                <c:pt idx="7307">
                  <c:v>7307</c:v>
                </c:pt>
                <c:pt idx="7308">
                  <c:v>7308</c:v>
                </c:pt>
                <c:pt idx="7309">
                  <c:v>7309</c:v>
                </c:pt>
                <c:pt idx="7310">
                  <c:v>7310</c:v>
                </c:pt>
                <c:pt idx="7311">
                  <c:v>7311</c:v>
                </c:pt>
                <c:pt idx="7312">
                  <c:v>7312</c:v>
                </c:pt>
                <c:pt idx="7313">
                  <c:v>7313</c:v>
                </c:pt>
                <c:pt idx="7314">
                  <c:v>7314</c:v>
                </c:pt>
                <c:pt idx="7315">
                  <c:v>7315</c:v>
                </c:pt>
                <c:pt idx="7316">
                  <c:v>7316</c:v>
                </c:pt>
                <c:pt idx="7317">
                  <c:v>7317</c:v>
                </c:pt>
                <c:pt idx="7318">
                  <c:v>7318</c:v>
                </c:pt>
                <c:pt idx="7319">
                  <c:v>7319</c:v>
                </c:pt>
                <c:pt idx="7320">
                  <c:v>7320</c:v>
                </c:pt>
                <c:pt idx="7321">
                  <c:v>7321</c:v>
                </c:pt>
                <c:pt idx="7322">
                  <c:v>7322</c:v>
                </c:pt>
                <c:pt idx="7323">
                  <c:v>7323</c:v>
                </c:pt>
                <c:pt idx="7324">
                  <c:v>7324</c:v>
                </c:pt>
                <c:pt idx="7325">
                  <c:v>7325</c:v>
                </c:pt>
                <c:pt idx="7326">
                  <c:v>7326</c:v>
                </c:pt>
                <c:pt idx="7327">
                  <c:v>7327</c:v>
                </c:pt>
                <c:pt idx="7328">
                  <c:v>7328</c:v>
                </c:pt>
                <c:pt idx="7329">
                  <c:v>7329</c:v>
                </c:pt>
                <c:pt idx="7330">
                  <c:v>7330</c:v>
                </c:pt>
                <c:pt idx="7331">
                  <c:v>7331</c:v>
                </c:pt>
                <c:pt idx="7332">
                  <c:v>7332</c:v>
                </c:pt>
                <c:pt idx="7333">
                  <c:v>7333</c:v>
                </c:pt>
                <c:pt idx="7334">
                  <c:v>7334</c:v>
                </c:pt>
                <c:pt idx="7335">
                  <c:v>7335</c:v>
                </c:pt>
                <c:pt idx="7336">
                  <c:v>7336</c:v>
                </c:pt>
                <c:pt idx="7337">
                  <c:v>7337</c:v>
                </c:pt>
                <c:pt idx="7338">
                  <c:v>7338</c:v>
                </c:pt>
                <c:pt idx="7339">
                  <c:v>7339</c:v>
                </c:pt>
                <c:pt idx="7340">
                  <c:v>7340</c:v>
                </c:pt>
                <c:pt idx="7341">
                  <c:v>7341</c:v>
                </c:pt>
                <c:pt idx="7342">
                  <c:v>7342</c:v>
                </c:pt>
                <c:pt idx="7343">
                  <c:v>7343</c:v>
                </c:pt>
                <c:pt idx="7344">
                  <c:v>7344</c:v>
                </c:pt>
                <c:pt idx="7345">
                  <c:v>7345</c:v>
                </c:pt>
                <c:pt idx="7346">
                  <c:v>7346</c:v>
                </c:pt>
                <c:pt idx="7347">
                  <c:v>7347</c:v>
                </c:pt>
                <c:pt idx="7348">
                  <c:v>7348</c:v>
                </c:pt>
                <c:pt idx="7349">
                  <c:v>7349</c:v>
                </c:pt>
                <c:pt idx="7350">
                  <c:v>7350</c:v>
                </c:pt>
                <c:pt idx="7351">
                  <c:v>7351</c:v>
                </c:pt>
                <c:pt idx="7352">
                  <c:v>7352</c:v>
                </c:pt>
                <c:pt idx="7353">
                  <c:v>7353</c:v>
                </c:pt>
                <c:pt idx="7354">
                  <c:v>7354</c:v>
                </c:pt>
                <c:pt idx="7355">
                  <c:v>7355</c:v>
                </c:pt>
                <c:pt idx="7356">
                  <c:v>7356</c:v>
                </c:pt>
                <c:pt idx="7357">
                  <c:v>7357</c:v>
                </c:pt>
                <c:pt idx="7358">
                  <c:v>7358</c:v>
                </c:pt>
                <c:pt idx="7359">
                  <c:v>7359</c:v>
                </c:pt>
                <c:pt idx="7360">
                  <c:v>7360</c:v>
                </c:pt>
                <c:pt idx="7361">
                  <c:v>7361</c:v>
                </c:pt>
                <c:pt idx="7362">
                  <c:v>7362</c:v>
                </c:pt>
                <c:pt idx="7363">
                  <c:v>7363</c:v>
                </c:pt>
                <c:pt idx="7364">
                  <c:v>7364</c:v>
                </c:pt>
                <c:pt idx="7365">
                  <c:v>7365</c:v>
                </c:pt>
                <c:pt idx="7366">
                  <c:v>7366</c:v>
                </c:pt>
                <c:pt idx="7367">
                  <c:v>7367</c:v>
                </c:pt>
                <c:pt idx="7368">
                  <c:v>7368</c:v>
                </c:pt>
                <c:pt idx="7369">
                  <c:v>7369</c:v>
                </c:pt>
                <c:pt idx="7370">
                  <c:v>7370</c:v>
                </c:pt>
                <c:pt idx="7371">
                  <c:v>7371</c:v>
                </c:pt>
                <c:pt idx="7372">
                  <c:v>7372</c:v>
                </c:pt>
                <c:pt idx="7373">
                  <c:v>7373</c:v>
                </c:pt>
                <c:pt idx="7374">
                  <c:v>7374</c:v>
                </c:pt>
                <c:pt idx="7375">
                  <c:v>7375</c:v>
                </c:pt>
                <c:pt idx="7376">
                  <c:v>7376</c:v>
                </c:pt>
                <c:pt idx="7377">
                  <c:v>7377</c:v>
                </c:pt>
                <c:pt idx="7378">
                  <c:v>7378</c:v>
                </c:pt>
                <c:pt idx="7379">
                  <c:v>7379</c:v>
                </c:pt>
                <c:pt idx="7380">
                  <c:v>7380</c:v>
                </c:pt>
                <c:pt idx="7381">
                  <c:v>7381</c:v>
                </c:pt>
                <c:pt idx="7382">
                  <c:v>7382</c:v>
                </c:pt>
                <c:pt idx="7383">
                  <c:v>7383</c:v>
                </c:pt>
                <c:pt idx="7384">
                  <c:v>7384</c:v>
                </c:pt>
                <c:pt idx="7385">
                  <c:v>7385</c:v>
                </c:pt>
                <c:pt idx="7386">
                  <c:v>7386</c:v>
                </c:pt>
                <c:pt idx="7387">
                  <c:v>7387</c:v>
                </c:pt>
                <c:pt idx="7388">
                  <c:v>7388</c:v>
                </c:pt>
                <c:pt idx="7389">
                  <c:v>7389</c:v>
                </c:pt>
                <c:pt idx="7390">
                  <c:v>7390</c:v>
                </c:pt>
                <c:pt idx="7391">
                  <c:v>7391</c:v>
                </c:pt>
                <c:pt idx="7392">
                  <c:v>7392</c:v>
                </c:pt>
                <c:pt idx="7393">
                  <c:v>7393</c:v>
                </c:pt>
                <c:pt idx="7394">
                  <c:v>7394</c:v>
                </c:pt>
                <c:pt idx="7395">
                  <c:v>7395</c:v>
                </c:pt>
                <c:pt idx="7396">
                  <c:v>7396</c:v>
                </c:pt>
                <c:pt idx="7397">
                  <c:v>7397</c:v>
                </c:pt>
                <c:pt idx="7398">
                  <c:v>7398</c:v>
                </c:pt>
                <c:pt idx="7399">
                  <c:v>7399</c:v>
                </c:pt>
                <c:pt idx="7400">
                  <c:v>7400</c:v>
                </c:pt>
                <c:pt idx="7401">
                  <c:v>7401</c:v>
                </c:pt>
                <c:pt idx="7402">
                  <c:v>7402</c:v>
                </c:pt>
                <c:pt idx="7403">
                  <c:v>7403</c:v>
                </c:pt>
                <c:pt idx="7404">
                  <c:v>7404</c:v>
                </c:pt>
                <c:pt idx="7405">
                  <c:v>7405</c:v>
                </c:pt>
                <c:pt idx="7406">
                  <c:v>7406</c:v>
                </c:pt>
                <c:pt idx="7407">
                  <c:v>7407</c:v>
                </c:pt>
                <c:pt idx="7408">
                  <c:v>7408</c:v>
                </c:pt>
                <c:pt idx="7409">
                  <c:v>7409</c:v>
                </c:pt>
                <c:pt idx="7410">
                  <c:v>7410</c:v>
                </c:pt>
                <c:pt idx="7411">
                  <c:v>7411</c:v>
                </c:pt>
                <c:pt idx="7412">
                  <c:v>7412</c:v>
                </c:pt>
                <c:pt idx="7413">
                  <c:v>7413</c:v>
                </c:pt>
                <c:pt idx="7414">
                  <c:v>7414</c:v>
                </c:pt>
                <c:pt idx="7415">
                  <c:v>7415</c:v>
                </c:pt>
                <c:pt idx="7416">
                  <c:v>7416</c:v>
                </c:pt>
                <c:pt idx="7417">
                  <c:v>7417</c:v>
                </c:pt>
                <c:pt idx="7418">
                  <c:v>7418</c:v>
                </c:pt>
                <c:pt idx="7419">
                  <c:v>7419</c:v>
                </c:pt>
                <c:pt idx="7420">
                  <c:v>7420</c:v>
                </c:pt>
                <c:pt idx="7421">
                  <c:v>7421</c:v>
                </c:pt>
                <c:pt idx="7422">
                  <c:v>7422</c:v>
                </c:pt>
                <c:pt idx="7423">
                  <c:v>7423</c:v>
                </c:pt>
                <c:pt idx="7424">
                  <c:v>7424</c:v>
                </c:pt>
                <c:pt idx="7425">
                  <c:v>7425</c:v>
                </c:pt>
                <c:pt idx="7426">
                  <c:v>7426</c:v>
                </c:pt>
                <c:pt idx="7427">
                  <c:v>7427</c:v>
                </c:pt>
                <c:pt idx="7428">
                  <c:v>7428</c:v>
                </c:pt>
                <c:pt idx="7429">
                  <c:v>7429</c:v>
                </c:pt>
                <c:pt idx="7430">
                  <c:v>7430</c:v>
                </c:pt>
                <c:pt idx="7431">
                  <c:v>7431</c:v>
                </c:pt>
                <c:pt idx="7432">
                  <c:v>7432</c:v>
                </c:pt>
                <c:pt idx="7433">
                  <c:v>7433</c:v>
                </c:pt>
                <c:pt idx="7434">
                  <c:v>7434</c:v>
                </c:pt>
                <c:pt idx="7435">
                  <c:v>7435</c:v>
                </c:pt>
                <c:pt idx="7436">
                  <c:v>7436</c:v>
                </c:pt>
                <c:pt idx="7437">
                  <c:v>7437</c:v>
                </c:pt>
                <c:pt idx="7438">
                  <c:v>7438</c:v>
                </c:pt>
                <c:pt idx="7439">
                  <c:v>7439</c:v>
                </c:pt>
                <c:pt idx="7440">
                  <c:v>7440</c:v>
                </c:pt>
                <c:pt idx="7441">
                  <c:v>7441</c:v>
                </c:pt>
                <c:pt idx="7442">
                  <c:v>7442</c:v>
                </c:pt>
                <c:pt idx="7443">
                  <c:v>7443</c:v>
                </c:pt>
                <c:pt idx="7444">
                  <c:v>7444</c:v>
                </c:pt>
                <c:pt idx="7445">
                  <c:v>7445</c:v>
                </c:pt>
                <c:pt idx="7446">
                  <c:v>7446</c:v>
                </c:pt>
                <c:pt idx="7447">
                  <c:v>7447</c:v>
                </c:pt>
                <c:pt idx="7448">
                  <c:v>7448</c:v>
                </c:pt>
                <c:pt idx="7449">
                  <c:v>7449</c:v>
                </c:pt>
                <c:pt idx="7450">
                  <c:v>7450</c:v>
                </c:pt>
                <c:pt idx="7451">
                  <c:v>7451</c:v>
                </c:pt>
                <c:pt idx="7452">
                  <c:v>7452</c:v>
                </c:pt>
                <c:pt idx="7453">
                  <c:v>7453</c:v>
                </c:pt>
                <c:pt idx="7454">
                  <c:v>7454</c:v>
                </c:pt>
                <c:pt idx="7455">
                  <c:v>7455</c:v>
                </c:pt>
                <c:pt idx="7456">
                  <c:v>7456</c:v>
                </c:pt>
                <c:pt idx="7457">
                  <c:v>7457</c:v>
                </c:pt>
                <c:pt idx="7458">
                  <c:v>7458</c:v>
                </c:pt>
                <c:pt idx="7459">
                  <c:v>7459</c:v>
                </c:pt>
                <c:pt idx="7460">
                  <c:v>7460</c:v>
                </c:pt>
                <c:pt idx="7461">
                  <c:v>7461</c:v>
                </c:pt>
                <c:pt idx="7462">
                  <c:v>7462</c:v>
                </c:pt>
                <c:pt idx="7463">
                  <c:v>7463</c:v>
                </c:pt>
                <c:pt idx="7464">
                  <c:v>7464</c:v>
                </c:pt>
                <c:pt idx="7465">
                  <c:v>7465</c:v>
                </c:pt>
                <c:pt idx="7466">
                  <c:v>7466</c:v>
                </c:pt>
                <c:pt idx="7467">
                  <c:v>7467</c:v>
                </c:pt>
                <c:pt idx="7468">
                  <c:v>7468</c:v>
                </c:pt>
                <c:pt idx="7469">
                  <c:v>7469</c:v>
                </c:pt>
                <c:pt idx="7470">
                  <c:v>7470</c:v>
                </c:pt>
                <c:pt idx="7471">
                  <c:v>7471</c:v>
                </c:pt>
                <c:pt idx="7472">
                  <c:v>7472</c:v>
                </c:pt>
                <c:pt idx="7473">
                  <c:v>7473</c:v>
                </c:pt>
                <c:pt idx="7474">
                  <c:v>7474</c:v>
                </c:pt>
                <c:pt idx="7475">
                  <c:v>7475</c:v>
                </c:pt>
                <c:pt idx="7476">
                  <c:v>7476</c:v>
                </c:pt>
                <c:pt idx="7477">
                  <c:v>7477</c:v>
                </c:pt>
                <c:pt idx="7478">
                  <c:v>7478</c:v>
                </c:pt>
                <c:pt idx="7479">
                  <c:v>7479</c:v>
                </c:pt>
                <c:pt idx="7480">
                  <c:v>7480</c:v>
                </c:pt>
                <c:pt idx="7481">
                  <c:v>7481</c:v>
                </c:pt>
                <c:pt idx="7482">
                  <c:v>7482</c:v>
                </c:pt>
                <c:pt idx="7483">
                  <c:v>7483</c:v>
                </c:pt>
                <c:pt idx="7484">
                  <c:v>7484</c:v>
                </c:pt>
                <c:pt idx="7485">
                  <c:v>7485</c:v>
                </c:pt>
                <c:pt idx="7486">
                  <c:v>7486</c:v>
                </c:pt>
                <c:pt idx="7487">
                  <c:v>7487</c:v>
                </c:pt>
                <c:pt idx="7488">
                  <c:v>7488</c:v>
                </c:pt>
                <c:pt idx="7489">
                  <c:v>7489</c:v>
                </c:pt>
                <c:pt idx="7490">
                  <c:v>7490</c:v>
                </c:pt>
                <c:pt idx="7491">
                  <c:v>7491</c:v>
                </c:pt>
                <c:pt idx="7492">
                  <c:v>7492</c:v>
                </c:pt>
                <c:pt idx="7493">
                  <c:v>7493</c:v>
                </c:pt>
                <c:pt idx="7494">
                  <c:v>7494</c:v>
                </c:pt>
                <c:pt idx="7495">
                  <c:v>7495</c:v>
                </c:pt>
                <c:pt idx="7496">
                  <c:v>7496</c:v>
                </c:pt>
                <c:pt idx="7497">
                  <c:v>7497</c:v>
                </c:pt>
                <c:pt idx="7498">
                  <c:v>7498</c:v>
                </c:pt>
                <c:pt idx="7499">
                  <c:v>7499</c:v>
                </c:pt>
                <c:pt idx="7500">
                  <c:v>7500</c:v>
                </c:pt>
                <c:pt idx="7501">
                  <c:v>7501</c:v>
                </c:pt>
                <c:pt idx="7502">
                  <c:v>7502</c:v>
                </c:pt>
                <c:pt idx="7503">
                  <c:v>7503</c:v>
                </c:pt>
                <c:pt idx="7504">
                  <c:v>7504</c:v>
                </c:pt>
                <c:pt idx="7505">
                  <c:v>7505</c:v>
                </c:pt>
                <c:pt idx="7506">
                  <c:v>7506</c:v>
                </c:pt>
                <c:pt idx="7507">
                  <c:v>7507</c:v>
                </c:pt>
                <c:pt idx="7508">
                  <c:v>7508</c:v>
                </c:pt>
                <c:pt idx="7509">
                  <c:v>7509</c:v>
                </c:pt>
                <c:pt idx="7510">
                  <c:v>7510</c:v>
                </c:pt>
                <c:pt idx="7511">
                  <c:v>7511</c:v>
                </c:pt>
                <c:pt idx="7512">
                  <c:v>7512</c:v>
                </c:pt>
                <c:pt idx="7513">
                  <c:v>7513</c:v>
                </c:pt>
                <c:pt idx="7514">
                  <c:v>7514</c:v>
                </c:pt>
                <c:pt idx="7515">
                  <c:v>7515</c:v>
                </c:pt>
                <c:pt idx="7516">
                  <c:v>7516</c:v>
                </c:pt>
                <c:pt idx="7517">
                  <c:v>7517</c:v>
                </c:pt>
                <c:pt idx="7518">
                  <c:v>7518</c:v>
                </c:pt>
                <c:pt idx="7519">
                  <c:v>7519</c:v>
                </c:pt>
                <c:pt idx="7520">
                  <c:v>7520</c:v>
                </c:pt>
                <c:pt idx="7521">
                  <c:v>7521</c:v>
                </c:pt>
                <c:pt idx="7522">
                  <c:v>7522</c:v>
                </c:pt>
                <c:pt idx="7523">
                  <c:v>7523</c:v>
                </c:pt>
                <c:pt idx="7524">
                  <c:v>7524</c:v>
                </c:pt>
                <c:pt idx="7525">
                  <c:v>7525</c:v>
                </c:pt>
                <c:pt idx="7526">
                  <c:v>7526</c:v>
                </c:pt>
                <c:pt idx="7527">
                  <c:v>7527</c:v>
                </c:pt>
                <c:pt idx="7528">
                  <c:v>7528</c:v>
                </c:pt>
                <c:pt idx="7529">
                  <c:v>7529</c:v>
                </c:pt>
                <c:pt idx="7530">
                  <c:v>7530</c:v>
                </c:pt>
                <c:pt idx="7531">
                  <c:v>7531</c:v>
                </c:pt>
                <c:pt idx="7532">
                  <c:v>7532</c:v>
                </c:pt>
                <c:pt idx="7533">
                  <c:v>7533</c:v>
                </c:pt>
                <c:pt idx="7534">
                  <c:v>7534</c:v>
                </c:pt>
                <c:pt idx="7535">
                  <c:v>7535</c:v>
                </c:pt>
                <c:pt idx="7536">
                  <c:v>7536</c:v>
                </c:pt>
                <c:pt idx="7537">
                  <c:v>7537</c:v>
                </c:pt>
                <c:pt idx="7538">
                  <c:v>7538</c:v>
                </c:pt>
                <c:pt idx="7539">
                  <c:v>7539</c:v>
                </c:pt>
                <c:pt idx="7540">
                  <c:v>7540</c:v>
                </c:pt>
                <c:pt idx="7541">
                  <c:v>7541</c:v>
                </c:pt>
                <c:pt idx="7542">
                  <c:v>7542</c:v>
                </c:pt>
                <c:pt idx="7543">
                  <c:v>7543</c:v>
                </c:pt>
                <c:pt idx="7544">
                  <c:v>7544</c:v>
                </c:pt>
                <c:pt idx="7545">
                  <c:v>7545</c:v>
                </c:pt>
                <c:pt idx="7546">
                  <c:v>7546</c:v>
                </c:pt>
                <c:pt idx="7547">
                  <c:v>7547</c:v>
                </c:pt>
                <c:pt idx="7548">
                  <c:v>7548</c:v>
                </c:pt>
                <c:pt idx="7549">
                  <c:v>7549</c:v>
                </c:pt>
                <c:pt idx="7550">
                  <c:v>7550</c:v>
                </c:pt>
                <c:pt idx="7551">
                  <c:v>7551</c:v>
                </c:pt>
                <c:pt idx="7552">
                  <c:v>7552</c:v>
                </c:pt>
                <c:pt idx="7553">
                  <c:v>7553</c:v>
                </c:pt>
                <c:pt idx="7554">
                  <c:v>7554</c:v>
                </c:pt>
                <c:pt idx="7555">
                  <c:v>7555</c:v>
                </c:pt>
                <c:pt idx="7556">
                  <c:v>7556</c:v>
                </c:pt>
                <c:pt idx="7557">
                  <c:v>7557</c:v>
                </c:pt>
                <c:pt idx="7558">
                  <c:v>7558</c:v>
                </c:pt>
                <c:pt idx="7559">
                  <c:v>7559</c:v>
                </c:pt>
                <c:pt idx="7560">
                  <c:v>7560</c:v>
                </c:pt>
                <c:pt idx="7561">
                  <c:v>7561</c:v>
                </c:pt>
                <c:pt idx="7562">
                  <c:v>7562</c:v>
                </c:pt>
                <c:pt idx="7563">
                  <c:v>7563</c:v>
                </c:pt>
                <c:pt idx="7564">
                  <c:v>7564</c:v>
                </c:pt>
                <c:pt idx="7565">
                  <c:v>7565</c:v>
                </c:pt>
                <c:pt idx="7566">
                  <c:v>7566</c:v>
                </c:pt>
                <c:pt idx="7567">
                  <c:v>7567</c:v>
                </c:pt>
                <c:pt idx="7568">
                  <c:v>7568</c:v>
                </c:pt>
                <c:pt idx="7569">
                  <c:v>7569</c:v>
                </c:pt>
                <c:pt idx="7570">
                  <c:v>7570</c:v>
                </c:pt>
                <c:pt idx="7571">
                  <c:v>7571</c:v>
                </c:pt>
                <c:pt idx="7572">
                  <c:v>7572</c:v>
                </c:pt>
                <c:pt idx="7573">
                  <c:v>7573</c:v>
                </c:pt>
                <c:pt idx="7574">
                  <c:v>7574</c:v>
                </c:pt>
                <c:pt idx="7575">
                  <c:v>7575</c:v>
                </c:pt>
                <c:pt idx="7576">
                  <c:v>7576</c:v>
                </c:pt>
                <c:pt idx="7577">
                  <c:v>7577</c:v>
                </c:pt>
                <c:pt idx="7578">
                  <c:v>7578</c:v>
                </c:pt>
                <c:pt idx="7579">
                  <c:v>7579</c:v>
                </c:pt>
                <c:pt idx="7580">
                  <c:v>7580</c:v>
                </c:pt>
                <c:pt idx="7581">
                  <c:v>7581</c:v>
                </c:pt>
                <c:pt idx="7582">
                  <c:v>7582</c:v>
                </c:pt>
                <c:pt idx="7583">
                  <c:v>7583</c:v>
                </c:pt>
                <c:pt idx="7584">
                  <c:v>7584</c:v>
                </c:pt>
                <c:pt idx="7585">
                  <c:v>7585</c:v>
                </c:pt>
                <c:pt idx="7586">
                  <c:v>7586</c:v>
                </c:pt>
                <c:pt idx="7587">
                  <c:v>7587</c:v>
                </c:pt>
                <c:pt idx="7588">
                  <c:v>7588</c:v>
                </c:pt>
                <c:pt idx="7589">
                  <c:v>7589</c:v>
                </c:pt>
                <c:pt idx="7590">
                  <c:v>7590</c:v>
                </c:pt>
                <c:pt idx="7591">
                  <c:v>7591</c:v>
                </c:pt>
                <c:pt idx="7592">
                  <c:v>7592</c:v>
                </c:pt>
                <c:pt idx="7593">
                  <c:v>7593</c:v>
                </c:pt>
                <c:pt idx="7594">
                  <c:v>7594</c:v>
                </c:pt>
                <c:pt idx="7595">
                  <c:v>7595</c:v>
                </c:pt>
                <c:pt idx="7596">
                  <c:v>7596</c:v>
                </c:pt>
                <c:pt idx="7597">
                  <c:v>7597</c:v>
                </c:pt>
                <c:pt idx="7598">
                  <c:v>7598</c:v>
                </c:pt>
                <c:pt idx="7599">
                  <c:v>7599</c:v>
                </c:pt>
                <c:pt idx="7600">
                  <c:v>7600</c:v>
                </c:pt>
                <c:pt idx="7601">
                  <c:v>7601</c:v>
                </c:pt>
                <c:pt idx="7602">
                  <c:v>7602</c:v>
                </c:pt>
                <c:pt idx="7603">
                  <c:v>7603</c:v>
                </c:pt>
                <c:pt idx="7604">
                  <c:v>7604</c:v>
                </c:pt>
                <c:pt idx="7605">
                  <c:v>7605</c:v>
                </c:pt>
                <c:pt idx="7606">
                  <c:v>7606</c:v>
                </c:pt>
                <c:pt idx="7607">
                  <c:v>7607</c:v>
                </c:pt>
                <c:pt idx="7608">
                  <c:v>7608</c:v>
                </c:pt>
                <c:pt idx="7609">
                  <c:v>7609</c:v>
                </c:pt>
                <c:pt idx="7610">
                  <c:v>7610</c:v>
                </c:pt>
                <c:pt idx="7611">
                  <c:v>7611</c:v>
                </c:pt>
                <c:pt idx="7612">
                  <c:v>7612</c:v>
                </c:pt>
                <c:pt idx="7613">
                  <c:v>7613</c:v>
                </c:pt>
                <c:pt idx="7614">
                  <c:v>7614</c:v>
                </c:pt>
                <c:pt idx="7615">
                  <c:v>7615</c:v>
                </c:pt>
                <c:pt idx="7616">
                  <c:v>7616</c:v>
                </c:pt>
                <c:pt idx="7617">
                  <c:v>7617</c:v>
                </c:pt>
                <c:pt idx="7618">
                  <c:v>7618</c:v>
                </c:pt>
                <c:pt idx="7619">
                  <c:v>7619</c:v>
                </c:pt>
                <c:pt idx="7620">
                  <c:v>7620</c:v>
                </c:pt>
                <c:pt idx="7621">
                  <c:v>7621</c:v>
                </c:pt>
                <c:pt idx="7622">
                  <c:v>7622</c:v>
                </c:pt>
                <c:pt idx="7623">
                  <c:v>7623</c:v>
                </c:pt>
                <c:pt idx="7624">
                  <c:v>7624</c:v>
                </c:pt>
                <c:pt idx="7625">
                  <c:v>7625</c:v>
                </c:pt>
                <c:pt idx="7626">
                  <c:v>7626</c:v>
                </c:pt>
                <c:pt idx="7627">
                  <c:v>7627</c:v>
                </c:pt>
                <c:pt idx="7628">
                  <c:v>7628</c:v>
                </c:pt>
                <c:pt idx="7629">
                  <c:v>7629</c:v>
                </c:pt>
                <c:pt idx="7630">
                  <c:v>7630</c:v>
                </c:pt>
                <c:pt idx="7631">
                  <c:v>7631</c:v>
                </c:pt>
                <c:pt idx="7632">
                  <c:v>7632</c:v>
                </c:pt>
                <c:pt idx="7633">
                  <c:v>7633</c:v>
                </c:pt>
                <c:pt idx="7634">
                  <c:v>7634</c:v>
                </c:pt>
                <c:pt idx="7635">
                  <c:v>7635</c:v>
                </c:pt>
                <c:pt idx="7636">
                  <c:v>7636</c:v>
                </c:pt>
                <c:pt idx="7637">
                  <c:v>7637</c:v>
                </c:pt>
                <c:pt idx="7638">
                  <c:v>7638</c:v>
                </c:pt>
                <c:pt idx="7639">
                  <c:v>7639</c:v>
                </c:pt>
                <c:pt idx="7640">
                  <c:v>7640</c:v>
                </c:pt>
                <c:pt idx="7641">
                  <c:v>7641</c:v>
                </c:pt>
                <c:pt idx="7642">
                  <c:v>7642</c:v>
                </c:pt>
                <c:pt idx="7643">
                  <c:v>7643</c:v>
                </c:pt>
                <c:pt idx="7644">
                  <c:v>7644</c:v>
                </c:pt>
                <c:pt idx="7645">
                  <c:v>7645</c:v>
                </c:pt>
                <c:pt idx="7646">
                  <c:v>7646</c:v>
                </c:pt>
                <c:pt idx="7647">
                  <c:v>7647</c:v>
                </c:pt>
                <c:pt idx="7648">
                  <c:v>7648</c:v>
                </c:pt>
                <c:pt idx="7649">
                  <c:v>7649</c:v>
                </c:pt>
                <c:pt idx="7650">
                  <c:v>7650</c:v>
                </c:pt>
                <c:pt idx="7651">
                  <c:v>7651</c:v>
                </c:pt>
                <c:pt idx="7652">
                  <c:v>7652</c:v>
                </c:pt>
                <c:pt idx="7653">
                  <c:v>7653</c:v>
                </c:pt>
                <c:pt idx="7654">
                  <c:v>7654</c:v>
                </c:pt>
                <c:pt idx="7655">
                  <c:v>7655</c:v>
                </c:pt>
                <c:pt idx="7656">
                  <c:v>7656</c:v>
                </c:pt>
                <c:pt idx="7657">
                  <c:v>7657</c:v>
                </c:pt>
                <c:pt idx="7658">
                  <c:v>7658</c:v>
                </c:pt>
                <c:pt idx="7659">
                  <c:v>7659</c:v>
                </c:pt>
                <c:pt idx="7660">
                  <c:v>7660</c:v>
                </c:pt>
                <c:pt idx="7661">
                  <c:v>7661</c:v>
                </c:pt>
                <c:pt idx="7662">
                  <c:v>7662</c:v>
                </c:pt>
                <c:pt idx="7663">
                  <c:v>7663</c:v>
                </c:pt>
                <c:pt idx="7664">
                  <c:v>7664</c:v>
                </c:pt>
                <c:pt idx="7665">
                  <c:v>7665</c:v>
                </c:pt>
                <c:pt idx="7666">
                  <c:v>7666</c:v>
                </c:pt>
                <c:pt idx="7667">
                  <c:v>7667</c:v>
                </c:pt>
                <c:pt idx="7668">
                  <c:v>7668</c:v>
                </c:pt>
                <c:pt idx="7669">
                  <c:v>7669</c:v>
                </c:pt>
                <c:pt idx="7670">
                  <c:v>7670</c:v>
                </c:pt>
                <c:pt idx="7671">
                  <c:v>7671</c:v>
                </c:pt>
                <c:pt idx="7672">
                  <c:v>7672</c:v>
                </c:pt>
                <c:pt idx="7673">
                  <c:v>7673</c:v>
                </c:pt>
                <c:pt idx="7674">
                  <c:v>7674</c:v>
                </c:pt>
                <c:pt idx="7675">
                  <c:v>7675</c:v>
                </c:pt>
                <c:pt idx="7676">
                  <c:v>7676</c:v>
                </c:pt>
                <c:pt idx="7677">
                  <c:v>7677</c:v>
                </c:pt>
                <c:pt idx="7678">
                  <c:v>7678</c:v>
                </c:pt>
                <c:pt idx="7679">
                  <c:v>7679</c:v>
                </c:pt>
                <c:pt idx="7680">
                  <c:v>7680</c:v>
                </c:pt>
                <c:pt idx="7681">
                  <c:v>7681</c:v>
                </c:pt>
                <c:pt idx="7682">
                  <c:v>7682</c:v>
                </c:pt>
                <c:pt idx="7683">
                  <c:v>7683</c:v>
                </c:pt>
                <c:pt idx="7684">
                  <c:v>7684</c:v>
                </c:pt>
                <c:pt idx="7685">
                  <c:v>7685</c:v>
                </c:pt>
                <c:pt idx="7686">
                  <c:v>7686</c:v>
                </c:pt>
                <c:pt idx="7687">
                  <c:v>7687</c:v>
                </c:pt>
                <c:pt idx="7688">
                  <c:v>7688</c:v>
                </c:pt>
                <c:pt idx="7689">
                  <c:v>7689</c:v>
                </c:pt>
                <c:pt idx="7690">
                  <c:v>7690</c:v>
                </c:pt>
                <c:pt idx="7691">
                  <c:v>7691</c:v>
                </c:pt>
                <c:pt idx="7692">
                  <c:v>7692</c:v>
                </c:pt>
                <c:pt idx="7693">
                  <c:v>7693</c:v>
                </c:pt>
                <c:pt idx="7694">
                  <c:v>7694</c:v>
                </c:pt>
                <c:pt idx="7695">
                  <c:v>7695</c:v>
                </c:pt>
                <c:pt idx="7696">
                  <c:v>7696</c:v>
                </c:pt>
                <c:pt idx="7697">
                  <c:v>7697</c:v>
                </c:pt>
                <c:pt idx="7698">
                  <c:v>7698</c:v>
                </c:pt>
                <c:pt idx="7699">
                  <c:v>7699</c:v>
                </c:pt>
                <c:pt idx="7700">
                  <c:v>7700</c:v>
                </c:pt>
                <c:pt idx="7701">
                  <c:v>7701</c:v>
                </c:pt>
                <c:pt idx="7702">
                  <c:v>7702</c:v>
                </c:pt>
                <c:pt idx="7703">
                  <c:v>7703</c:v>
                </c:pt>
                <c:pt idx="7704">
                  <c:v>7704</c:v>
                </c:pt>
                <c:pt idx="7705">
                  <c:v>7705</c:v>
                </c:pt>
                <c:pt idx="7706">
                  <c:v>7706</c:v>
                </c:pt>
                <c:pt idx="7707">
                  <c:v>7707</c:v>
                </c:pt>
                <c:pt idx="7708">
                  <c:v>7708</c:v>
                </c:pt>
                <c:pt idx="7709">
                  <c:v>7709</c:v>
                </c:pt>
                <c:pt idx="7710">
                  <c:v>7710</c:v>
                </c:pt>
                <c:pt idx="7711">
                  <c:v>7711</c:v>
                </c:pt>
                <c:pt idx="7712">
                  <c:v>7712</c:v>
                </c:pt>
                <c:pt idx="7713">
                  <c:v>7713</c:v>
                </c:pt>
                <c:pt idx="7714">
                  <c:v>7714</c:v>
                </c:pt>
                <c:pt idx="7715">
                  <c:v>7715</c:v>
                </c:pt>
                <c:pt idx="7716">
                  <c:v>7716</c:v>
                </c:pt>
                <c:pt idx="7717">
                  <c:v>7717</c:v>
                </c:pt>
                <c:pt idx="7718">
                  <c:v>7718</c:v>
                </c:pt>
                <c:pt idx="7719">
                  <c:v>7719</c:v>
                </c:pt>
                <c:pt idx="7720">
                  <c:v>7720</c:v>
                </c:pt>
                <c:pt idx="7721">
                  <c:v>7721</c:v>
                </c:pt>
                <c:pt idx="7722">
                  <c:v>7722</c:v>
                </c:pt>
                <c:pt idx="7723">
                  <c:v>7723</c:v>
                </c:pt>
                <c:pt idx="7724">
                  <c:v>7724</c:v>
                </c:pt>
                <c:pt idx="7725">
                  <c:v>7725</c:v>
                </c:pt>
                <c:pt idx="7726">
                  <c:v>7726</c:v>
                </c:pt>
                <c:pt idx="7727">
                  <c:v>7727</c:v>
                </c:pt>
                <c:pt idx="7728">
                  <c:v>7728</c:v>
                </c:pt>
                <c:pt idx="7729">
                  <c:v>7729</c:v>
                </c:pt>
                <c:pt idx="7730">
                  <c:v>7730</c:v>
                </c:pt>
                <c:pt idx="7731">
                  <c:v>7731</c:v>
                </c:pt>
                <c:pt idx="7732">
                  <c:v>7732</c:v>
                </c:pt>
                <c:pt idx="7733">
                  <c:v>7733</c:v>
                </c:pt>
                <c:pt idx="7734">
                  <c:v>7734</c:v>
                </c:pt>
                <c:pt idx="7735">
                  <c:v>7735</c:v>
                </c:pt>
                <c:pt idx="7736">
                  <c:v>7736</c:v>
                </c:pt>
                <c:pt idx="7737">
                  <c:v>7737</c:v>
                </c:pt>
                <c:pt idx="7738">
                  <c:v>7738</c:v>
                </c:pt>
                <c:pt idx="7739">
                  <c:v>7739</c:v>
                </c:pt>
                <c:pt idx="7740">
                  <c:v>7740</c:v>
                </c:pt>
                <c:pt idx="7741">
                  <c:v>7741</c:v>
                </c:pt>
                <c:pt idx="7742">
                  <c:v>7742</c:v>
                </c:pt>
                <c:pt idx="7743">
                  <c:v>7743</c:v>
                </c:pt>
                <c:pt idx="7744">
                  <c:v>7744</c:v>
                </c:pt>
                <c:pt idx="7745">
                  <c:v>7745</c:v>
                </c:pt>
                <c:pt idx="7746">
                  <c:v>7746</c:v>
                </c:pt>
                <c:pt idx="7747">
                  <c:v>7747</c:v>
                </c:pt>
                <c:pt idx="7748">
                  <c:v>7748</c:v>
                </c:pt>
                <c:pt idx="7749">
                  <c:v>7749</c:v>
                </c:pt>
                <c:pt idx="7750">
                  <c:v>7750</c:v>
                </c:pt>
                <c:pt idx="7751">
                  <c:v>7751</c:v>
                </c:pt>
                <c:pt idx="7752">
                  <c:v>7752</c:v>
                </c:pt>
                <c:pt idx="7753">
                  <c:v>7753</c:v>
                </c:pt>
                <c:pt idx="7754">
                  <c:v>7754</c:v>
                </c:pt>
                <c:pt idx="7755">
                  <c:v>7755</c:v>
                </c:pt>
                <c:pt idx="7756">
                  <c:v>7756</c:v>
                </c:pt>
                <c:pt idx="7757">
                  <c:v>7757</c:v>
                </c:pt>
                <c:pt idx="7758">
                  <c:v>7758</c:v>
                </c:pt>
                <c:pt idx="7759">
                  <c:v>7759</c:v>
                </c:pt>
                <c:pt idx="7760">
                  <c:v>7760</c:v>
                </c:pt>
                <c:pt idx="7761">
                  <c:v>7761</c:v>
                </c:pt>
                <c:pt idx="7762">
                  <c:v>7762</c:v>
                </c:pt>
                <c:pt idx="7763">
                  <c:v>7763</c:v>
                </c:pt>
                <c:pt idx="7764">
                  <c:v>7764</c:v>
                </c:pt>
                <c:pt idx="7765">
                  <c:v>7765</c:v>
                </c:pt>
                <c:pt idx="7766">
                  <c:v>7766</c:v>
                </c:pt>
                <c:pt idx="7767">
                  <c:v>7767</c:v>
                </c:pt>
                <c:pt idx="7768">
                  <c:v>7768</c:v>
                </c:pt>
                <c:pt idx="7769">
                  <c:v>7769</c:v>
                </c:pt>
                <c:pt idx="7770">
                  <c:v>7770</c:v>
                </c:pt>
                <c:pt idx="7771">
                  <c:v>7771</c:v>
                </c:pt>
                <c:pt idx="7772">
                  <c:v>7772</c:v>
                </c:pt>
                <c:pt idx="7773">
                  <c:v>7773</c:v>
                </c:pt>
                <c:pt idx="7774">
                  <c:v>7774</c:v>
                </c:pt>
                <c:pt idx="7775">
                  <c:v>7775</c:v>
                </c:pt>
                <c:pt idx="7776">
                  <c:v>7776</c:v>
                </c:pt>
                <c:pt idx="7777">
                  <c:v>7777</c:v>
                </c:pt>
                <c:pt idx="7778">
                  <c:v>7778</c:v>
                </c:pt>
                <c:pt idx="7779">
                  <c:v>7779</c:v>
                </c:pt>
                <c:pt idx="7780">
                  <c:v>7780</c:v>
                </c:pt>
                <c:pt idx="7781">
                  <c:v>7781</c:v>
                </c:pt>
                <c:pt idx="7782">
                  <c:v>7782</c:v>
                </c:pt>
                <c:pt idx="7783">
                  <c:v>7783</c:v>
                </c:pt>
                <c:pt idx="7784">
                  <c:v>7784</c:v>
                </c:pt>
                <c:pt idx="7785">
                  <c:v>7785</c:v>
                </c:pt>
                <c:pt idx="7786">
                  <c:v>7786</c:v>
                </c:pt>
                <c:pt idx="7787">
                  <c:v>7787</c:v>
                </c:pt>
                <c:pt idx="7788">
                  <c:v>7788</c:v>
                </c:pt>
                <c:pt idx="7789">
                  <c:v>7789</c:v>
                </c:pt>
                <c:pt idx="7790">
                  <c:v>7790</c:v>
                </c:pt>
                <c:pt idx="7791">
                  <c:v>7791</c:v>
                </c:pt>
                <c:pt idx="7792">
                  <c:v>7792</c:v>
                </c:pt>
                <c:pt idx="7793">
                  <c:v>7793</c:v>
                </c:pt>
                <c:pt idx="7794">
                  <c:v>7794</c:v>
                </c:pt>
                <c:pt idx="7795">
                  <c:v>7795</c:v>
                </c:pt>
                <c:pt idx="7796">
                  <c:v>7796</c:v>
                </c:pt>
                <c:pt idx="7797">
                  <c:v>7797</c:v>
                </c:pt>
                <c:pt idx="7798">
                  <c:v>7798</c:v>
                </c:pt>
                <c:pt idx="7799">
                  <c:v>7799</c:v>
                </c:pt>
                <c:pt idx="7800">
                  <c:v>7800</c:v>
                </c:pt>
                <c:pt idx="7801">
                  <c:v>7801</c:v>
                </c:pt>
                <c:pt idx="7802">
                  <c:v>7802</c:v>
                </c:pt>
                <c:pt idx="7803">
                  <c:v>7803</c:v>
                </c:pt>
                <c:pt idx="7804">
                  <c:v>7804</c:v>
                </c:pt>
                <c:pt idx="7805">
                  <c:v>7805</c:v>
                </c:pt>
                <c:pt idx="7806">
                  <c:v>7806</c:v>
                </c:pt>
                <c:pt idx="7807">
                  <c:v>7807</c:v>
                </c:pt>
                <c:pt idx="7808">
                  <c:v>7808</c:v>
                </c:pt>
                <c:pt idx="7809">
                  <c:v>7809</c:v>
                </c:pt>
                <c:pt idx="7810">
                  <c:v>7810</c:v>
                </c:pt>
                <c:pt idx="7811">
                  <c:v>7811</c:v>
                </c:pt>
                <c:pt idx="7812">
                  <c:v>7812</c:v>
                </c:pt>
                <c:pt idx="7813">
                  <c:v>7813</c:v>
                </c:pt>
                <c:pt idx="7814">
                  <c:v>7814</c:v>
                </c:pt>
                <c:pt idx="7815">
                  <c:v>7815</c:v>
                </c:pt>
                <c:pt idx="7816">
                  <c:v>7816</c:v>
                </c:pt>
                <c:pt idx="7817">
                  <c:v>7817</c:v>
                </c:pt>
                <c:pt idx="7818">
                  <c:v>7818</c:v>
                </c:pt>
                <c:pt idx="7819">
                  <c:v>7819</c:v>
                </c:pt>
                <c:pt idx="7820">
                  <c:v>7820</c:v>
                </c:pt>
                <c:pt idx="7821">
                  <c:v>7821</c:v>
                </c:pt>
                <c:pt idx="7822">
                  <c:v>7822</c:v>
                </c:pt>
                <c:pt idx="7823">
                  <c:v>7823</c:v>
                </c:pt>
                <c:pt idx="7824">
                  <c:v>7824</c:v>
                </c:pt>
                <c:pt idx="7825">
                  <c:v>7825</c:v>
                </c:pt>
                <c:pt idx="7826">
                  <c:v>7826</c:v>
                </c:pt>
                <c:pt idx="7827">
                  <c:v>7827</c:v>
                </c:pt>
                <c:pt idx="7828">
                  <c:v>7828</c:v>
                </c:pt>
                <c:pt idx="7829">
                  <c:v>7829</c:v>
                </c:pt>
                <c:pt idx="7830">
                  <c:v>7830</c:v>
                </c:pt>
                <c:pt idx="7831">
                  <c:v>7831</c:v>
                </c:pt>
                <c:pt idx="7832">
                  <c:v>7832</c:v>
                </c:pt>
                <c:pt idx="7833">
                  <c:v>7833</c:v>
                </c:pt>
                <c:pt idx="7834">
                  <c:v>7834</c:v>
                </c:pt>
                <c:pt idx="7835">
                  <c:v>7835</c:v>
                </c:pt>
                <c:pt idx="7836">
                  <c:v>7836</c:v>
                </c:pt>
                <c:pt idx="7837">
                  <c:v>7837</c:v>
                </c:pt>
                <c:pt idx="7838">
                  <c:v>7838</c:v>
                </c:pt>
                <c:pt idx="7839">
                  <c:v>7839</c:v>
                </c:pt>
                <c:pt idx="7840">
                  <c:v>7840</c:v>
                </c:pt>
                <c:pt idx="7841">
                  <c:v>7841</c:v>
                </c:pt>
                <c:pt idx="7842">
                  <c:v>7842</c:v>
                </c:pt>
                <c:pt idx="7843">
                  <c:v>7843</c:v>
                </c:pt>
                <c:pt idx="7844">
                  <c:v>7844</c:v>
                </c:pt>
                <c:pt idx="7845">
                  <c:v>7845</c:v>
                </c:pt>
                <c:pt idx="7846">
                  <c:v>7846</c:v>
                </c:pt>
                <c:pt idx="7847">
                  <c:v>7847</c:v>
                </c:pt>
                <c:pt idx="7848">
                  <c:v>7848</c:v>
                </c:pt>
                <c:pt idx="7849">
                  <c:v>7849</c:v>
                </c:pt>
                <c:pt idx="7850">
                  <c:v>7850</c:v>
                </c:pt>
                <c:pt idx="7851">
                  <c:v>7851</c:v>
                </c:pt>
                <c:pt idx="7852">
                  <c:v>7852</c:v>
                </c:pt>
                <c:pt idx="7853">
                  <c:v>7853</c:v>
                </c:pt>
                <c:pt idx="7854">
                  <c:v>7854</c:v>
                </c:pt>
                <c:pt idx="7855">
                  <c:v>7855</c:v>
                </c:pt>
                <c:pt idx="7856">
                  <c:v>7856</c:v>
                </c:pt>
                <c:pt idx="7857">
                  <c:v>7857</c:v>
                </c:pt>
                <c:pt idx="7858">
                  <c:v>7858</c:v>
                </c:pt>
                <c:pt idx="7859">
                  <c:v>7859</c:v>
                </c:pt>
                <c:pt idx="7860">
                  <c:v>7860</c:v>
                </c:pt>
                <c:pt idx="7861">
                  <c:v>7861</c:v>
                </c:pt>
                <c:pt idx="7862">
                  <c:v>7862</c:v>
                </c:pt>
                <c:pt idx="7863">
                  <c:v>7863</c:v>
                </c:pt>
                <c:pt idx="7864">
                  <c:v>7864</c:v>
                </c:pt>
                <c:pt idx="7865">
                  <c:v>7865</c:v>
                </c:pt>
                <c:pt idx="7866">
                  <c:v>7866</c:v>
                </c:pt>
                <c:pt idx="7867">
                  <c:v>7867</c:v>
                </c:pt>
                <c:pt idx="7868">
                  <c:v>7868</c:v>
                </c:pt>
                <c:pt idx="7869">
                  <c:v>7869</c:v>
                </c:pt>
                <c:pt idx="7870">
                  <c:v>7870</c:v>
                </c:pt>
                <c:pt idx="7871">
                  <c:v>7871</c:v>
                </c:pt>
                <c:pt idx="7872">
                  <c:v>7872</c:v>
                </c:pt>
                <c:pt idx="7873">
                  <c:v>7873</c:v>
                </c:pt>
                <c:pt idx="7874">
                  <c:v>7874</c:v>
                </c:pt>
                <c:pt idx="7875">
                  <c:v>7875</c:v>
                </c:pt>
                <c:pt idx="7876">
                  <c:v>7876</c:v>
                </c:pt>
                <c:pt idx="7877">
                  <c:v>7877</c:v>
                </c:pt>
                <c:pt idx="7878">
                  <c:v>7878</c:v>
                </c:pt>
                <c:pt idx="7879">
                  <c:v>7879</c:v>
                </c:pt>
                <c:pt idx="7880">
                  <c:v>7880</c:v>
                </c:pt>
                <c:pt idx="7881">
                  <c:v>7881</c:v>
                </c:pt>
                <c:pt idx="7882">
                  <c:v>7882</c:v>
                </c:pt>
                <c:pt idx="7883">
                  <c:v>7883</c:v>
                </c:pt>
                <c:pt idx="7884">
                  <c:v>7884</c:v>
                </c:pt>
                <c:pt idx="7885">
                  <c:v>7885</c:v>
                </c:pt>
                <c:pt idx="7886">
                  <c:v>7886</c:v>
                </c:pt>
                <c:pt idx="7887">
                  <c:v>7887</c:v>
                </c:pt>
                <c:pt idx="7888">
                  <c:v>7888</c:v>
                </c:pt>
                <c:pt idx="7889">
                  <c:v>7889</c:v>
                </c:pt>
                <c:pt idx="7890">
                  <c:v>7890</c:v>
                </c:pt>
                <c:pt idx="7891">
                  <c:v>7891</c:v>
                </c:pt>
                <c:pt idx="7892">
                  <c:v>7892</c:v>
                </c:pt>
                <c:pt idx="7893">
                  <c:v>7893</c:v>
                </c:pt>
                <c:pt idx="7894">
                  <c:v>7894</c:v>
                </c:pt>
                <c:pt idx="7895">
                  <c:v>7895</c:v>
                </c:pt>
                <c:pt idx="7896">
                  <c:v>7896</c:v>
                </c:pt>
                <c:pt idx="7897">
                  <c:v>7897</c:v>
                </c:pt>
                <c:pt idx="7898">
                  <c:v>7898</c:v>
                </c:pt>
                <c:pt idx="7899">
                  <c:v>7899</c:v>
                </c:pt>
                <c:pt idx="7900">
                  <c:v>7900</c:v>
                </c:pt>
                <c:pt idx="7901">
                  <c:v>7901</c:v>
                </c:pt>
                <c:pt idx="7902">
                  <c:v>7902</c:v>
                </c:pt>
                <c:pt idx="7903">
                  <c:v>7903</c:v>
                </c:pt>
                <c:pt idx="7904">
                  <c:v>7904</c:v>
                </c:pt>
                <c:pt idx="7905">
                  <c:v>7905</c:v>
                </c:pt>
                <c:pt idx="7906">
                  <c:v>7906</c:v>
                </c:pt>
                <c:pt idx="7907">
                  <c:v>7907</c:v>
                </c:pt>
                <c:pt idx="7908">
                  <c:v>7908</c:v>
                </c:pt>
                <c:pt idx="7909">
                  <c:v>7909</c:v>
                </c:pt>
                <c:pt idx="7910">
                  <c:v>7910</c:v>
                </c:pt>
                <c:pt idx="7911">
                  <c:v>7911</c:v>
                </c:pt>
                <c:pt idx="7912">
                  <c:v>7912</c:v>
                </c:pt>
                <c:pt idx="7913">
                  <c:v>7913</c:v>
                </c:pt>
                <c:pt idx="7914">
                  <c:v>7914</c:v>
                </c:pt>
                <c:pt idx="7915">
                  <c:v>7915</c:v>
                </c:pt>
                <c:pt idx="7916">
                  <c:v>7916</c:v>
                </c:pt>
                <c:pt idx="7917">
                  <c:v>7917</c:v>
                </c:pt>
                <c:pt idx="7918">
                  <c:v>7918</c:v>
                </c:pt>
                <c:pt idx="7919">
                  <c:v>7919</c:v>
                </c:pt>
                <c:pt idx="7920">
                  <c:v>7920</c:v>
                </c:pt>
                <c:pt idx="7921">
                  <c:v>7921</c:v>
                </c:pt>
                <c:pt idx="7922">
                  <c:v>7922</c:v>
                </c:pt>
                <c:pt idx="7923">
                  <c:v>7923</c:v>
                </c:pt>
                <c:pt idx="7924">
                  <c:v>7924</c:v>
                </c:pt>
                <c:pt idx="7925">
                  <c:v>7925</c:v>
                </c:pt>
                <c:pt idx="7926">
                  <c:v>7926</c:v>
                </c:pt>
                <c:pt idx="7927">
                  <c:v>7927</c:v>
                </c:pt>
                <c:pt idx="7928">
                  <c:v>7928</c:v>
                </c:pt>
                <c:pt idx="7929">
                  <c:v>7929</c:v>
                </c:pt>
                <c:pt idx="7930">
                  <c:v>7930</c:v>
                </c:pt>
                <c:pt idx="7931">
                  <c:v>7931</c:v>
                </c:pt>
                <c:pt idx="7932">
                  <c:v>7932</c:v>
                </c:pt>
                <c:pt idx="7933">
                  <c:v>7933</c:v>
                </c:pt>
                <c:pt idx="7934">
                  <c:v>7934</c:v>
                </c:pt>
                <c:pt idx="7935">
                  <c:v>7935</c:v>
                </c:pt>
                <c:pt idx="7936">
                  <c:v>7936</c:v>
                </c:pt>
                <c:pt idx="7937">
                  <c:v>7937</c:v>
                </c:pt>
                <c:pt idx="7938">
                  <c:v>7938</c:v>
                </c:pt>
                <c:pt idx="7939">
                  <c:v>7939</c:v>
                </c:pt>
                <c:pt idx="7940">
                  <c:v>7940</c:v>
                </c:pt>
                <c:pt idx="7941">
                  <c:v>7941</c:v>
                </c:pt>
                <c:pt idx="7942">
                  <c:v>7942</c:v>
                </c:pt>
                <c:pt idx="7943">
                  <c:v>7943</c:v>
                </c:pt>
                <c:pt idx="7944">
                  <c:v>7944</c:v>
                </c:pt>
                <c:pt idx="7945">
                  <c:v>7945</c:v>
                </c:pt>
                <c:pt idx="7946">
                  <c:v>7946</c:v>
                </c:pt>
                <c:pt idx="7947">
                  <c:v>7947</c:v>
                </c:pt>
                <c:pt idx="7948">
                  <c:v>7948</c:v>
                </c:pt>
                <c:pt idx="7949">
                  <c:v>7949</c:v>
                </c:pt>
                <c:pt idx="7950">
                  <c:v>7950</c:v>
                </c:pt>
                <c:pt idx="7951">
                  <c:v>7951</c:v>
                </c:pt>
                <c:pt idx="7952">
                  <c:v>7952</c:v>
                </c:pt>
                <c:pt idx="7953">
                  <c:v>7953</c:v>
                </c:pt>
                <c:pt idx="7954">
                  <c:v>7954</c:v>
                </c:pt>
                <c:pt idx="7955">
                  <c:v>7955</c:v>
                </c:pt>
                <c:pt idx="7956">
                  <c:v>7956</c:v>
                </c:pt>
                <c:pt idx="7957">
                  <c:v>7957</c:v>
                </c:pt>
                <c:pt idx="7958">
                  <c:v>7958</c:v>
                </c:pt>
                <c:pt idx="7959">
                  <c:v>7959</c:v>
                </c:pt>
                <c:pt idx="7960">
                  <c:v>7960</c:v>
                </c:pt>
                <c:pt idx="7961">
                  <c:v>7961</c:v>
                </c:pt>
                <c:pt idx="7962">
                  <c:v>7962</c:v>
                </c:pt>
                <c:pt idx="7963">
                  <c:v>7963</c:v>
                </c:pt>
                <c:pt idx="7964">
                  <c:v>7964</c:v>
                </c:pt>
                <c:pt idx="7965">
                  <c:v>7965</c:v>
                </c:pt>
                <c:pt idx="7966">
                  <c:v>7966</c:v>
                </c:pt>
                <c:pt idx="7967">
                  <c:v>7967</c:v>
                </c:pt>
                <c:pt idx="7968">
                  <c:v>7968</c:v>
                </c:pt>
                <c:pt idx="7969">
                  <c:v>7969</c:v>
                </c:pt>
                <c:pt idx="7970">
                  <c:v>7970</c:v>
                </c:pt>
                <c:pt idx="7971">
                  <c:v>7971</c:v>
                </c:pt>
                <c:pt idx="7972">
                  <c:v>7972</c:v>
                </c:pt>
                <c:pt idx="7973">
                  <c:v>7973</c:v>
                </c:pt>
                <c:pt idx="7974">
                  <c:v>7974</c:v>
                </c:pt>
                <c:pt idx="7975">
                  <c:v>7975</c:v>
                </c:pt>
                <c:pt idx="7976">
                  <c:v>7976</c:v>
                </c:pt>
                <c:pt idx="7977">
                  <c:v>7977</c:v>
                </c:pt>
                <c:pt idx="7978">
                  <c:v>7978</c:v>
                </c:pt>
                <c:pt idx="7979">
                  <c:v>7979</c:v>
                </c:pt>
                <c:pt idx="7980">
                  <c:v>7980</c:v>
                </c:pt>
                <c:pt idx="7981">
                  <c:v>7981</c:v>
                </c:pt>
                <c:pt idx="7982">
                  <c:v>7982</c:v>
                </c:pt>
                <c:pt idx="7983">
                  <c:v>7983</c:v>
                </c:pt>
                <c:pt idx="7984">
                  <c:v>7984</c:v>
                </c:pt>
                <c:pt idx="7985">
                  <c:v>7985</c:v>
                </c:pt>
                <c:pt idx="7986">
                  <c:v>7986</c:v>
                </c:pt>
                <c:pt idx="7987">
                  <c:v>7987</c:v>
                </c:pt>
                <c:pt idx="7988">
                  <c:v>7988</c:v>
                </c:pt>
                <c:pt idx="7989">
                  <c:v>7989</c:v>
                </c:pt>
                <c:pt idx="7990">
                  <c:v>7990</c:v>
                </c:pt>
                <c:pt idx="7991">
                  <c:v>7991</c:v>
                </c:pt>
                <c:pt idx="7992">
                  <c:v>7992</c:v>
                </c:pt>
                <c:pt idx="7993">
                  <c:v>7993</c:v>
                </c:pt>
                <c:pt idx="7994">
                  <c:v>7994</c:v>
                </c:pt>
                <c:pt idx="7995">
                  <c:v>7995</c:v>
                </c:pt>
                <c:pt idx="7996">
                  <c:v>7996</c:v>
                </c:pt>
                <c:pt idx="7997">
                  <c:v>7997</c:v>
                </c:pt>
                <c:pt idx="7998">
                  <c:v>7998</c:v>
                </c:pt>
                <c:pt idx="7999">
                  <c:v>7999</c:v>
                </c:pt>
                <c:pt idx="8000">
                  <c:v>8000</c:v>
                </c:pt>
                <c:pt idx="8001">
                  <c:v>8001</c:v>
                </c:pt>
                <c:pt idx="8002">
                  <c:v>8002</c:v>
                </c:pt>
                <c:pt idx="8003">
                  <c:v>8003</c:v>
                </c:pt>
                <c:pt idx="8004">
                  <c:v>8004</c:v>
                </c:pt>
                <c:pt idx="8005">
                  <c:v>8005</c:v>
                </c:pt>
                <c:pt idx="8006">
                  <c:v>8006</c:v>
                </c:pt>
                <c:pt idx="8007">
                  <c:v>8007</c:v>
                </c:pt>
                <c:pt idx="8008">
                  <c:v>8008</c:v>
                </c:pt>
                <c:pt idx="8009">
                  <c:v>8009</c:v>
                </c:pt>
                <c:pt idx="8010">
                  <c:v>8010</c:v>
                </c:pt>
                <c:pt idx="8011">
                  <c:v>8011</c:v>
                </c:pt>
                <c:pt idx="8012">
                  <c:v>8012</c:v>
                </c:pt>
                <c:pt idx="8013">
                  <c:v>8013</c:v>
                </c:pt>
                <c:pt idx="8014">
                  <c:v>8014</c:v>
                </c:pt>
                <c:pt idx="8015">
                  <c:v>8015</c:v>
                </c:pt>
                <c:pt idx="8016">
                  <c:v>8016</c:v>
                </c:pt>
                <c:pt idx="8017">
                  <c:v>8017</c:v>
                </c:pt>
                <c:pt idx="8018">
                  <c:v>8018</c:v>
                </c:pt>
                <c:pt idx="8019">
                  <c:v>8019</c:v>
                </c:pt>
                <c:pt idx="8020">
                  <c:v>8020</c:v>
                </c:pt>
                <c:pt idx="8021">
                  <c:v>8021</c:v>
                </c:pt>
                <c:pt idx="8022">
                  <c:v>8022</c:v>
                </c:pt>
                <c:pt idx="8023">
                  <c:v>8023</c:v>
                </c:pt>
                <c:pt idx="8024">
                  <c:v>8024</c:v>
                </c:pt>
                <c:pt idx="8025">
                  <c:v>8025</c:v>
                </c:pt>
                <c:pt idx="8026">
                  <c:v>8026</c:v>
                </c:pt>
                <c:pt idx="8027">
                  <c:v>8027</c:v>
                </c:pt>
                <c:pt idx="8028">
                  <c:v>8028</c:v>
                </c:pt>
                <c:pt idx="8029">
                  <c:v>8029</c:v>
                </c:pt>
                <c:pt idx="8030">
                  <c:v>8030</c:v>
                </c:pt>
                <c:pt idx="8031">
                  <c:v>8031</c:v>
                </c:pt>
                <c:pt idx="8032">
                  <c:v>8032</c:v>
                </c:pt>
                <c:pt idx="8033">
                  <c:v>8033</c:v>
                </c:pt>
                <c:pt idx="8034">
                  <c:v>8034</c:v>
                </c:pt>
                <c:pt idx="8035">
                  <c:v>8035</c:v>
                </c:pt>
                <c:pt idx="8036">
                  <c:v>8036</c:v>
                </c:pt>
                <c:pt idx="8037">
                  <c:v>8037</c:v>
                </c:pt>
                <c:pt idx="8038">
                  <c:v>8038</c:v>
                </c:pt>
                <c:pt idx="8039">
                  <c:v>8039</c:v>
                </c:pt>
                <c:pt idx="8040">
                  <c:v>8040</c:v>
                </c:pt>
                <c:pt idx="8041">
                  <c:v>8041</c:v>
                </c:pt>
                <c:pt idx="8042">
                  <c:v>8042</c:v>
                </c:pt>
                <c:pt idx="8043">
                  <c:v>8043</c:v>
                </c:pt>
                <c:pt idx="8044">
                  <c:v>8044</c:v>
                </c:pt>
                <c:pt idx="8045">
                  <c:v>8045</c:v>
                </c:pt>
                <c:pt idx="8046">
                  <c:v>8046</c:v>
                </c:pt>
                <c:pt idx="8047">
                  <c:v>8047</c:v>
                </c:pt>
                <c:pt idx="8048">
                  <c:v>8048</c:v>
                </c:pt>
                <c:pt idx="8049">
                  <c:v>8049</c:v>
                </c:pt>
                <c:pt idx="8050">
                  <c:v>8050</c:v>
                </c:pt>
                <c:pt idx="8051">
                  <c:v>8051</c:v>
                </c:pt>
                <c:pt idx="8052">
                  <c:v>8052</c:v>
                </c:pt>
                <c:pt idx="8053">
                  <c:v>8053</c:v>
                </c:pt>
                <c:pt idx="8054">
                  <c:v>8054</c:v>
                </c:pt>
                <c:pt idx="8055">
                  <c:v>8055</c:v>
                </c:pt>
                <c:pt idx="8056">
                  <c:v>8056</c:v>
                </c:pt>
                <c:pt idx="8057">
                  <c:v>8057</c:v>
                </c:pt>
                <c:pt idx="8058">
                  <c:v>8058</c:v>
                </c:pt>
                <c:pt idx="8059">
                  <c:v>8059</c:v>
                </c:pt>
                <c:pt idx="8060">
                  <c:v>8060</c:v>
                </c:pt>
                <c:pt idx="8061">
                  <c:v>8061</c:v>
                </c:pt>
                <c:pt idx="8062">
                  <c:v>8062</c:v>
                </c:pt>
                <c:pt idx="8063">
                  <c:v>8063</c:v>
                </c:pt>
                <c:pt idx="8064">
                  <c:v>8064</c:v>
                </c:pt>
                <c:pt idx="8065">
                  <c:v>8065</c:v>
                </c:pt>
                <c:pt idx="8066">
                  <c:v>8066</c:v>
                </c:pt>
                <c:pt idx="8067">
                  <c:v>8067</c:v>
                </c:pt>
                <c:pt idx="8068">
                  <c:v>8068</c:v>
                </c:pt>
                <c:pt idx="8069">
                  <c:v>8069</c:v>
                </c:pt>
                <c:pt idx="8070">
                  <c:v>8070</c:v>
                </c:pt>
                <c:pt idx="8071">
                  <c:v>8071</c:v>
                </c:pt>
                <c:pt idx="8072">
                  <c:v>8072</c:v>
                </c:pt>
                <c:pt idx="8073">
                  <c:v>8073</c:v>
                </c:pt>
                <c:pt idx="8074">
                  <c:v>8074</c:v>
                </c:pt>
                <c:pt idx="8075">
                  <c:v>8075</c:v>
                </c:pt>
                <c:pt idx="8076">
                  <c:v>8076</c:v>
                </c:pt>
                <c:pt idx="8077">
                  <c:v>8077</c:v>
                </c:pt>
                <c:pt idx="8078">
                  <c:v>8078</c:v>
                </c:pt>
                <c:pt idx="8079">
                  <c:v>8079</c:v>
                </c:pt>
                <c:pt idx="8080">
                  <c:v>8080</c:v>
                </c:pt>
                <c:pt idx="8081">
                  <c:v>8081</c:v>
                </c:pt>
                <c:pt idx="8082">
                  <c:v>8082</c:v>
                </c:pt>
                <c:pt idx="8083">
                  <c:v>8083</c:v>
                </c:pt>
                <c:pt idx="8084">
                  <c:v>8084</c:v>
                </c:pt>
                <c:pt idx="8085">
                  <c:v>8085</c:v>
                </c:pt>
                <c:pt idx="8086">
                  <c:v>8086</c:v>
                </c:pt>
                <c:pt idx="8087">
                  <c:v>8087</c:v>
                </c:pt>
                <c:pt idx="8088">
                  <c:v>8088</c:v>
                </c:pt>
                <c:pt idx="8089">
                  <c:v>8089</c:v>
                </c:pt>
                <c:pt idx="8090">
                  <c:v>8090</c:v>
                </c:pt>
                <c:pt idx="8091">
                  <c:v>8091</c:v>
                </c:pt>
                <c:pt idx="8092">
                  <c:v>8092</c:v>
                </c:pt>
                <c:pt idx="8093">
                  <c:v>8093</c:v>
                </c:pt>
                <c:pt idx="8094">
                  <c:v>8094</c:v>
                </c:pt>
                <c:pt idx="8095">
                  <c:v>8095</c:v>
                </c:pt>
                <c:pt idx="8096">
                  <c:v>8096</c:v>
                </c:pt>
                <c:pt idx="8097">
                  <c:v>8097</c:v>
                </c:pt>
                <c:pt idx="8098">
                  <c:v>8098</c:v>
                </c:pt>
                <c:pt idx="8099">
                  <c:v>8099</c:v>
                </c:pt>
                <c:pt idx="8100">
                  <c:v>8100</c:v>
                </c:pt>
                <c:pt idx="8101">
                  <c:v>8101</c:v>
                </c:pt>
                <c:pt idx="8102">
                  <c:v>8102</c:v>
                </c:pt>
                <c:pt idx="8103">
                  <c:v>8103</c:v>
                </c:pt>
                <c:pt idx="8104">
                  <c:v>8104</c:v>
                </c:pt>
                <c:pt idx="8105">
                  <c:v>8105</c:v>
                </c:pt>
                <c:pt idx="8106">
                  <c:v>8106</c:v>
                </c:pt>
                <c:pt idx="8107">
                  <c:v>8107</c:v>
                </c:pt>
                <c:pt idx="8108">
                  <c:v>8108</c:v>
                </c:pt>
                <c:pt idx="8109">
                  <c:v>8109</c:v>
                </c:pt>
                <c:pt idx="8110">
                  <c:v>8110</c:v>
                </c:pt>
                <c:pt idx="8111">
                  <c:v>8111</c:v>
                </c:pt>
                <c:pt idx="8112">
                  <c:v>8112</c:v>
                </c:pt>
                <c:pt idx="8113">
                  <c:v>8113</c:v>
                </c:pt>
                <c:pt idx="8114">
                  <c:v>8114</c:v>
                </c:pt>
                <c:pt idx="8115">
                  <c:v>8115</c:v>
                </c:pt>
                <c:pt idx="8116">
                  <c:v>8116</c:v>
                </c:pt>
                <c:pt idx="8117">
                  <c:v>8117</c:v>
                </c:pt>
                <c:pt idx="8118">
                  <c:v>8118</c:v>
                </c:pt>
                <c:pt idx="8119">
                  <c:v>8119</c:v>
                </c:pt>
                <c:pt idx="8120">
                  <c:v>8120</c:v>
                </c:pt>
                <c:pt idx="8121">
                  <c:v>8121</c:v>
                </c:pt>
                <c:pt idx="8122">
                  <c:v>8122</c:v>
                </c:pt>
                <c:pt idx="8123">
                  <c:v>8123</c:v>
                </c:pt>
                <c:pt idx="8124">
                  <c:v>8124</c:v>
                </c:pt>
                <c:pt idx="8125">
                  <c:v>8125</c:v>
                </c:pt>
                <c:pt idx="8126">
                  <c:v>8126</c:v>
                </c:pt>
                <c:pt idx="8127">
                  <c:v>8127</c:v>
                </c:pt>
                <c:pt idx="8128">
                  <c:v>8128</c:v>
                </c:pt>
                <c:pt idx="8129">
                  <c:v>8129</c:v>
                </c:pt>
                <c:pt idx="8130">
                  <c:v>8130</c:v>
                </c:pt>
                <c:pt idx="8131">
                  <c:v>8131</c:v>
                </c:pt>
                <c:pt idx="8132">
                  <c:v>8132</c:v>
                </c:pt>
                <c:pt idx="8133">
                  <c:v>8133</c:v>
                </c:pt>
                <c:pt idx="8134">
                  <c:v>8134</c:v>
                </c:pt>
                <c:pt idx="8135">
                  <c:v>8135</c:v>
                </c:pt>
                <c:pt idx="8136">
                  <c:v>8136</c:v>
                </c:pt>
                <c:pt idx="8137">
                  <c:v>8137</c:v>
                </c:pt>
                <c:pt idx="8138">
                  <c:v>8138</c:v>
                </c:pt>
                <c:pt idx="8139">
                  <c:v>8139</c:v>
                </c:pt>
                <c:pt idx="8140">
                  <c:v>8140</c:v>
                </c:pt>
                <c:pt idx="8141">
                  <c:v>8141</c:v>
                </c:pt>
                <c:pt idx="8142">
                  <c:v>8142</c:v>
                </c:pt>
                <c:pt idx="8143">
                  <c:v>8143</c:v>
                </c:pt>
                <c:pt idx="8144">
                  <c:v>8144</c:v>
                </c:pt>
                <c:pt idx="8145">
                  <c:v>8145</c:v>
                </c:pt>
                <c:pt idx="8146">
                  <c:v>8146</c:v>
                </c:pt>
                <c:pt idx="8147">
                  <c:v>8147</c:v>
                </c:pt>
                <c:pt idx="8148">
                  <c:v>8148</c:v>
                </c:pt>
                <c:pt idx="8149">
                  <c:v>8149</c:v>
                </c:pt>
                <c:pt idx="8150">
                  <c:v>8150</c:v>
                </c:pt>
                <c:pt idx="8151">
                  <c:v>8151</c:v>
                </c:pt>
                <c:pt idx="8152">
                  <c:v>8152</c:v>
                </c:pt>
                <c:pt idx="8153">
                  <c:v>8153</c:v>
                </c:pt>
                <c:pt idx="8154">
                  <c:v>8154</c:v>
                </c:pt>
                <c:pt idx="8155">
                  <c:v>8155</c:v>
                </c:pt>
                <c:pt idx="8156">
                  <c:v>8156</c:v>
                </c:pt>
                <c:pt idx="8157">
                  <c:v>8157</c:v>
                </c:pt>
                <c:pt idx="8158">
                  <c:v>8158</c:v>
                </c:pt>
                <c:pt idx="8159">
                  <c:v>8159</c:v>
                </c:pt>
                <c:pt idx="8160">
                  <c:v>8160</c:v>
                </c:pt>
                <c:pt idx="8161">
                  <c:v>8161</c:v>
                </c:pt>
                <c:pt idx="8162">
                  <c:v>8162</c:v>
                </c:pt>
                <c:pt idx="8163">
                  <c:v>8163</c:v>
                </c:pt>
                <c:pt idx="8164">
                  <c:v>8164</c:v>
                </c:pt>
                <c:pt idx="8165">
                  <c:v>8165</c:v>
                </c:pt>
                <c:pt idx="8166">
                  <c:v>8166</c:v>
                </c:pt>
                <c:pt idx="8167">
                  <c:v>8167</c:v>
                </c:pt>
                <c:pt idx="8168">
                  <c:v>8168</c:v>
                </c:pt>
                <c:pt idx="8169">
                  <c:v>8169</c:v>
                </c:pt>
                <c:pt idx="8170">
                  <c:v>8170</c:v>
                </c:pt>
                <c:pt idx="8171">
                  <c:v>8171</c:v>
                </c:pt>
                <c:pt idx="8172">
                  <c:v>8172</c:v>
                </c:pt>
                <c:pt idx="8173">
                  <c:v>8173</c:v>
                </c:pt>
                <c:pt idx="8174">
                  <c:v>8174</c:v>
                </c:pt>
                <c:pt idx="8175">
                  <c:v>8175</c:v>
                </c:pt>
                <c:pt idx="8176">
                  <c:v>8176</c:v>
                </c:pt>
                <c:pt idx="8177">
                  <c:v>8177</c:v>
                </c:pt>
                <c:pt idx="8178">
                  <c:v>8178</c:v>
                </c:pt>
                <c:pt idx="8179">
                  <c:v>8179</c:v>
                </c:pt>
                <c:pt idx="8180">
                  <c:v>8180</c:v>
                </c:pt>
                <c:pt idx="8181">
                  <c:v>8181</c:v>
                </c:pt>
                <c:pt idx="8182">
                  <c:v>8182</c:v>
                </c:pt>
                <c:pt idx="8183">
                  <c:v>8183</c:v>
                </c:pt>
                <c:pt idx="8184">
                  <c:v>8184</c:v>
                </c:pt>
                <c:pt idx="8185">
                  <c:v>8185</c:v>
                </c:pt>
                <c:pt idx="8186">
                  <c:v>8186</c:v>
                </c:pt>
                <c:pt idx="8187">
                  <c:v>8187</c:v>
                </c:pt>
                <c:pt idx="8188">
                  <c:v>8188</c:v>
                </c:pt>
                <c:pt idx="8189">
                  <c:v>8189</c:v>
                </c:pt>
                <c:pt idx="8190">
                  <c:v>8190</c:v>
                </c:pt>
                <c:pt idx="8191">
                  <c:v>8191</c:v>
                </c:pt>
                <c:pt idx="8192">
                  <c:v>8192</c:v>
                </c:pt>
                <c:pt idx="8193">
                  <c:v>8193</c:v>
                </c:pt>
                <c:pt idx="8194">
                  <c:v>8194</c:v>
                </c:pt>
                <c:pt idx="8195">
                  <c:v>8195</c:v>
                </c:pt>
                <c:pt idx="8196">
                  <c:v>8196</c:v>
                </c:pt>
                <c:pt idx="8197">
                  <c:v>8197</c:v>
                </c:pt>
                <c:pt idx="8198">
                  <c:v>8198</c:v>
                </c:pt>
                <c:pt idx="8199">
                  <c:v>8199</c:v>
                </c:pt>
                <c:pt idx="8200">
                  <c:v>8200</c:v>
                </c:pt>
                <c:pt idx="8201">
                  <c:v>8201</c:v>
                </c:pt>
                <c:pt idx="8202">
                  <c:v>8202</c:v>
                </c:pt>
                <c:pt idx="8203">
                  <c:v>8203</c:v>
                </c:pt>
                <c:pt idx="8204">
                  <c:v>8204</c:v>
                </c:pt>
                <c:pt idx="8205">
                  <c:v>8205</c:v>
                </c:pt>
                <c:pt idx="8206">
                  <c:v>8206</c:v>
                </c:pt>
                <c:pt idx="8207">
                  <c:v>8207</c:v>
                </c:pt>
                <c:pt idx="8208">
                  <c:v>8208</c:v>
                </c:pt>
                <c:pt idx="8209">
                  <c:v>8209</c:v>
                </c:pt>
                <c:pt idx="8210">
                  <c:v>8210</c:v>
                </c:pt>
                <c:pt idx="8211">
                  <c:v>8211</c:v>
                </c:pt>
                <c:pt idx="8212">
                  <c:v>8212</c:v>
                </c:pt>
                <c:pt idx="8213">
                  <c:v>8213</c:v>
                </c:pt>
                <c:pt idx="8214">
                  <c:v>8214</c:v>
                </c:pt>
                <c:pt idx="8215">
                  <c:v>8215</c:v>
                </c:pt>
                <c:pt idx="8216">
                  <c:v>8216</c:v>
                </c:pt>
                <c:pt idx="8217">
                  <c:v>8217</c:v>
                </c:pt>
                <c:pt idx="8218">
                  <c:v>8218</c:v>
                </c:pt>
                <c:pt idx="8219">
                  <c:v>8219</c:v>
                </c:pt>
                <c:pt idx="8220">
                  <c:v>8220</c:v>
                </c:pt>
                <c:pt idx="8221">
                  <c:v>8221</c:v>
                </c:pt>
                <c:pt idx="8222">
                  <c:v>8222</c:v>
                </c:pt>
                <c:pt idx="8223">
                  <c:v>8223</c:v>
                </c:pt>
                <c:pt idx="8224">
                  <c:v>8224</c:v>
                </c:pt>
                <c:pt idx="8225">
                  <c:v>8225</c:v>
                </c:pt>
                <c:pt idx="8226">
                  <c:v>8226</c:v>
                </c:pt>
                <c:pt idx="8227">
                  <c:v>8227</c:v>
                </c:pt>
                <c:pt idx="8228">
                  <c:v>8228</c:v>
                </c:pt>
                <c:pt idx="8229">
                  <c:v>8229</c:v>
                </c:pt>
                <c:pt idx="8230">
                  <c:v>8230</c:v>
                </c:pt>
                <c:pt idx="8231">
                  <c:v>8231</c:v>
                </c:pt>
                <c:pt idx="8232">
                  <c:v>8232</c:v>
                </c:pt>
                <c:pt idx="8233">
                  <c:v>8233</c:v>
                </c:pt>
                <c:pt idx="8234">
                  <c:v>8234</c:v>
                </c:pt>
                <c:pt idx="8235">
                  <c:v>8235</c:v>
                </c:pt>
                <c:pt idx="8236">
                  <c:v>8236</c:v>
                </c:pt>
                <c:pt idx="8237">
                  <c:v>8237</c:v>
                </c:pt>
                <c:pt idx="8238">
                  <c:v>8238</c:v>
                </c:pt>
                <c:pt idx="8239">
                  <c:v>8239</c:v>
                </c:pt>
                <c:pt idx="8240">
                  <c:v>8240</c:v>
                </c:pt>
                <c:pt idx="8241">
                  <c:v>8241</c:v>
                </c:pt>
                <c:pt idx="8242">
                  <c:v>8242</c:v>
                </c:pt>
                <c:pt idx="8243">
                  <c:v>8243</c:v>
                </c:pt>
                <c:pt idx="8244">
                  <c:v>8244</c:v>
                </c:pt>
                <c:pt idx="8245">
                  <c:v>8245</c:v>
                </c:pt>
                <c:pt idx="8246">
                  <c:v>8246</c:v>
                </c:pt>
                <c:pt idx="8247">
                  <c:v>8247</c:v>
                </c:pt>
                <c:pt idx="8248">
                  <c:v>8248</c:v>
                </c:pt>
                <c:pt idx="8249">
                  <c:v>8249</c:v>
                </c:pt>
                <c:pt idx="8250">
                  <c:v>8250</c:v>
                </c:pt>
                <c:pt idx="8251">
                  <c:v>8251</c:v>
                </c:pt>
                <c:pt idx="8252">
                  <c:v>8252</c:v>
                </c:pt>
                <c:pt idx="8253">
                  <c:v>8253</c:v>
                </c:pt>
                <c:pt idx="8254">
                  <c:v>8254</c:v>
                </c:pt>
                <c:pt idx="8255">
                  <c:v>8255</c:v>
                </c:pt>
                <c:pt idx="8256">
                  <c:v>8256</c:v>
                </c:pt>
                <c:pt idx="8257">
                  <c:v>8257</c:v>
                </c:pt>
                <c:pt idx="8258">
                  <c:v>8258</c:v>
                </c:pt>
                <c:pt idx="8259">
                  <c:v>8259</c:v>
                </c:pt>
                <c:pt idx="8260">
                  <c:v>8260</c:v>
                </c:pt>
                <c:pt idx="8261">
                  <c:v>8261</c:v>
                </c:pt>
                <c:pt idx="8262">
                  <c:v>8262</c:v>
                </c:pt>
                <c:pt idx="8263">
                  <c:v>8263</c:v>
                </c:pt>
                <c:pt idx="8264">
                  <c:v>8264</c:v>
                </c:pt>
                <c:pt idx="8265">
                  <c:v>8265</c:v>
                </c:pt>
                <c:pt idx="8266">
                  <c:v>8266</c:v>
                </c:pt>
                <c:pt idx="8267">
                  <c:v>8267</c:v>
                </c:pt>
                <c:pt idx="8268">
                  <c:v>8268</c:v>
                </c:pt>
                <c:pt idx="8269">
                  <c:v>8269</c:v>
                </c:pt>
                <c:pt idx="8270">
                  <c:v>8270</c:v>
                </c:pt>
                <c:pt idx="8271">
                  <c:v>8271</c:v>
                </c:pt>
                <c:pt idx="8272">
                  <c:v>8272</c:v>
                </c:pt>
                <c:pt idx="8273">
                  <c:v>8273</c:v>
                </c:pt>
                <c:pt idx="8274">
                  <c:v>8274</c:v>
                </c:pt>
                <c:pt idx="8275">
                  <c:v>8275</c:v>
                </c:pt>
                <c:pt idx="8276">
                  <c:v>8276</c:v>
                </c:pt>
                <c:pt idx="8277">
                  <c:v>8277</c:v>
                </c:pt>
                <c:pt idx="8278">
                  <c:v>8278</c:v>
                </c:pt>
                <c:pt idx="8279">
                  <c:v>8279</c:v>
                </c:pt>
                <c:pt idx="8280">
                  <c:v>8280</c:v>
                </c:pt>
                <c:pt idx="8281">
                  <c:v>8281</c:v>
                </c:pt>
                <c:pt idx="8282">
                  <c:v>8282</c:v>
                </c:pt>
                <c:pt idx="8283">
                  <c:v>8283</c:v>
                </c:pt>
                <c:pt idx="8284">
                  <c:v>8284</c:v>
                </c:pt>
                <c:pt idx="8285">
                  <c:v>8285</c:v>
                </c:pt>
                <c:pt idx="8286">
                  <c:v>8286</c:v>
                </c:pt>
                <c:pt idx="8287">
                  <c:v>8287</c:v>
                </c:pt>
                <c:pt idx="8288">
                  <c:v>8288</c:v>
                </c:pt>
                <c:pt idx="8289">
                  <c:v>8289</c:v>
                </c:pt>
                <c:pt idx="8290">
                  <c:v>8290</c:v>
                </c:pt>
                <c:pt idx="8291">
                  <c:v>8291</c:v>
                </c:pt>
                <c:pt idx="8292">
                  <c:v>8292</c:v>
                </c:pt>
                <c:pt idx="8293">
                  <c:v>8293</c:v>
                </c:pt>
                <c:pt idx="8294">
                  <c:v>8294</c:v>
                </c:pt>
                <c:pt idx="8295">
                  <c:v>8295</c:v>
                </c:pt>
                <c:pt idx="8296">
                  <c:v>8296</c:v>
                </c:pt>
                <c:pt idx="8297">
                  <c:v>8297</c:v>
                </c:pt>
                <c:pt idx="8298">
                  <c:v>8298</c:v>
                </c:pt>
                <c:pt idx="8299">
                  <c:v>8299</c:v>
                </c:pt>
                <c:pt idx="8300">
                  <c:v>8300</c:v>
                </c:pt>
                <c:pt idx="8301">
                  <c:v>8301</c:v>
                </c:pt>
                <c:pt idx="8302">
                  <c:v>8302</c:v>
                </c:pt>
                <c:pt idx="8303">
                  <c:v>8303</c:v>
                </c:pt>
                <c:pt idx="8304">
                  <c:v>8304</c:v>
                </c:pt>
                <c:pt idx="8305">
                  <c:v>8305</c:v>
                </c:pt>
                <c:pt idx="8306">
                  <c:v>8306</c:v>
                </c:pt>
                <c:pt idx="8307">
                  <c:v>8307</c:v>
                </c:pt>
                <c:pt idx="8308">
                  <c:v>8308</c:v>
                </c:pt>
                <c:pt idx="8309">
                  <c:v>8309</c:v>
                </c:pt>
                <c:pt idx="8310">
                  <c:v>8310</c:v>
                </c:pt>
                <c:pt idx="8311">
                  <c:v>8311</c:v>
                </c:pt>
                <c:pt idx="8312">
                  <c:v>8312</c:v>
                </c:pt>
                <c:pt idx="8313">
                  <c:v>8313</c:v>
                </c:pt>
                <c:pt idx="8314">
                  <c:v>8314</c:v>
                </c:pt>
                <c:pt idx="8315">
                  <c:v>8315</c:v>
                </c:pt>
                <c:pt idx="8316">
                  <c:v>8316</c:v>
                </c:pt>
                <c:pt idx="8317">
                  <c:v>8317</c:v>
                </c:pt>
                <c:pt idx="8318">
                  <c:v>8318</c:v>
                </c:pt>
                <c:pt idx="8319">
                  <c:v>8319</c:v>
                </c:pt>
                <c:pt idx="8320">
                  <c:v>8320</c:v>
                </c:pt>
                <c:pt idx="8321">
                  <c:v>8321</c:v>
                </c:pt>
                <c:pt idx="8322">
                  <c:v>8322</c:v>
                </c:pt>
                <c:pt idx="8323">
                  <c:v>8323</c:v>
                </c:pt>
                <c:pt idx="8324">
                  <c:v>8324</c:v>
                </c:pt>
                <c:pt idx="8325">
                  <c:v>8325</c:v>
                </c:pt>
                <c:pt idx="8326">
                  <c:v>8326</c:v>
                </c:pt>
                <c:pt idx="8327">
                  <c:v>8327</c:v>
                </c:pt>
                <c:pt idx="8328">
                  <c:v>8328</c:v>
                </c:pt>
                <c:pt idx="8329">
                  <c:v>8329</c:v>
                </c:pt>
                <c:pt idx="8330">
                  <c:v>8330</c:v>
                </c:pt>
                <c:pt idx="8331">
                  <c:v>8331</c:v>
                </c:pt>
                <c:pt idx="8332">
                  <c:v>8332</c:v>
                </c:pt>
                <c:pt idx="8333">
                  <c:v>8333</c:v>
                </c:pt>
                <c:pt idx="8334">
                  <c:v>8334</c:v>
                </c:pt>
                <c:pt idx="8335">
                  <c:v>8335</c:v>
                </c:pt>
                <c:pt idx="8336">
                  <c:v>8336</c:v>
                </c:pt>
                <c:pt idx="8337">
                  <c:v>8337</c:v>
                </c:pt>
                <c:pt idx="8338">
                  <c:v>8338</c:v>
                </c:pt>
                <c:pt idx="8339">
                  <c:v>8339</c:v>
                </c:pt>
                <c:pt idx="8340">
                  <c:v>8340</c:v>
                </c:pt>
                <c:pt idx="8341">
                  <c:v>8341</c:v>
                </c:pt>
                <c:pt idx="8342">
                  <c:v>8342</c:v>
                </c:pt>
                <c:pt idx="8343">
                  <c:v>8343</c:v>
                </c:pt>
                <c:pt idx="8344">
                  <c:v>8344</c:v>
                </c:pt>
                <c:pt idx="8345">
                  <c:v>8345</c:v>
                </c:pt>
                <c:pt idx="8346">
                  <c:v>8346</c:v>
                </c:pt>
                <c:pt idx="8347">
                  <c:v>8347</c:v>
                </c:pt>
                <c:pt idx="8348">
                  <c:v>8348</c:v>
                </c:pt>
                <c:pt idx="8349">
                  <c:v>8349</c:v>
                </c:pt>
                <c:pt idx="8350">
                  <c:v>8350</c:v>
                </c:pt>
                <c:pt idx="8351">
                  <c:v>8351</c:v>
                </c:pt>
                <c:pt idx="8352">
                  <c:v>8352</c:v>
                </c:pt>
                <c:pt idx="8353">
                  <c:v>8353</c:v>
                </c:pt>
                <c:pt idx="8354">
                  <c:v>8354</c:v>
                </c:pt>
                <c:pt idx="8355">
                  <c:v>8355</c:v>
                </c:pt>
                <c:pt idx="8356">
                  <c:v>8356</c:v>
                </c:pt>
                <c:pt idx="8357">
                  <c:v>8357</c:v>
                </c:pt>
                <c:pt idx="8358">
                  <c:v>8358</c:v>
                </c:pt>
                <c:pt idx="8359">
                  <c:v>8359</c:v>
                </c:pt>
                <c:pt idx="8360">
                  <c:v>8360</c:v>
                </c:pt>
                <c:pt idx="8361">
                  <c:v>8361</c:v>
                </c:pt>
                <c:pt idx="8362">
                  <c:v>8362</c:v>
                </c:pt>
                <c:pt idx="8363">
                  <c:v>8363</c:v>
                </c:pt>
                <c:pt idx="8364">
                  <c:v>8364</c:v>
                </c:pt>
                <c:pt idx="8365">
                  <c:v>8365</c:v>
                </c:pt>
                <c:pt idx="8366">
                  <c:v>8366</c:v>
                </c:pt>
                <c:pt idx="8367">
                  <c:v>8367</c:v>
                </c:pt>
                <c:pt idx="8368">
                  <c:v>8368</c:v>
                </c:pt>
                <c:pt idx="8369">
                  <c:v>8369</c:v>
                </c:pt>
                <c:pt idx="8370">
                  <c:v>8370</c:v>
                </c:pt>
                <c:pt idx="8371">
                  <c:v>8371</c:v>
                </c:pt>
                <c:pt idx="8372">
                  <c:v>8372</c:v>
                </c:pt>
                <c:pt idx="8373">
                  <c:v>8373</c:v>
                </c:pt>
                <c:pt idx="8374">
                  <c:v>8374</c:v>
                </c:pt>
                <c:pt idx="8375">
                  <c:v>8375</c:v>
                </c:pt>
                <c:pt idx="8376">
                  <c:v>8376</c:v>
                </c:pt>
                <c:pt idx="8377">
                  <c:v>8377</c:v>
                </c:pt>
                <c:pt idx="8378">
                  <c:v>8378</c:v>
                </c:pt>
                <c:pt idx="8379">
                  <c:v>8379</c:v>
                </c:pt>
                <c:pt idx="8380">
                  <c:v>8380</c:v>
                </c:pt>
                <c:pt idx="8381">
                  <c:v>8381</c:v>
                </c:pt>
                <c:pt idx="8382">
                  <c:v>8382</c:v>
                </c:pt>
                <c:pt idx="8383">
                  <c:v>8383</c:v>
                </c:pt>
                <c:pt idx="8384">
                  <c:v>8384</c:v>
                </c:pt>
                <c:pt idx="8385">
                  <c:v>8385</c:v>
                </c:pt>
                <c:pt idx="8386">
                  <c:v>8386</c:v>
                </c:pt>
                <c:pt idx="8387">
                  <c:v>8387</c:v>
                </c:pt>
                <c:pt idx="8388">
                  <c:v>8388</c:v>
                </c:pt>
                <c:pt idx="8389">
                  <c:v>8389</c:v>
                </c:pt>
                <c:pt idx="8390">
                  <c:v>8390</c:v>
                </c:pt>
                <c:pt idx="8391">
                  <c:v>8391</c:v>
                </c:pt>
                <c:pt idx="8392">
                  <c:v>8392</c:v>
                </c:pt>
                <c:pt idx="8393">
                  <c:v>8393</c:v>
                </c:pt>
                <c:pt idx="8394">
                  <c:v>8394</c:v>
                </c:pt>
                <c:pt idx="8395">
                  <c:v>8395</c:v>
                </c:pt>
                <c:pt idx="8396">
                  <c:v>8396</c:v>
                </c:pt>
                <c:pt idx="8397">
                  <c:v>8397</c:v>
                </c:pt>
                <c:pt idx="8398">
                  <c:v>8398</c:v>
                </c:pt>
                <c:pt idx="8399">
                  <c:v>8399</c:v>
                </c:pt>
                <c:pt idx="8400">
                  <c:v>8400</c:v>
                </c:pt>
                <c:pt idx="8401">
                  <c:v>8401</c:v>
                </c:pt>
                <c:pt idx="8402">
                  <c:v>8402</c:v>
                </c:pt>
                <c:pt idx="8403">
                  <c:v>8403</c:v>
                </c:pt>
                <c:pt idx="8404">
                  <c:v>8404</c:v>
                </c:pt>
                <c:pt idx="8405">
                  <c:v>8405</c:v>
                </c:pt>
                <c:pt idx="8406">
                  <c:v>8406</c:v>
                </c:pt>
                <c:pt idx="8407">
                  <c:v>8407</c:v>
                </c:pt>
                <c:pt idx="8408">
                  <c:v>8408</c:v>
                </c:pt>
                <c:pt idx="8409">
                  <c:v>8409</c:v>
                </c:pt>
                <c:pt idx="8410">
                  <c:v>8410</c:v>
                </c:pt>
                <c:pt idx="8411">
                  <c:v>8411</c:v>
                </c:pt>
                <c:pt idx="8412">
                  <c:v>8412</c:v>
                </c:pt>
                <c:pt idx="8413">
                  <c:v>8413</c:v>
                </c:pt>
                <c:pt idx="8414">
                  <c:v>8414</c:v>
                </c:pt>
                <c:pt idx="8415">
                  <c:v>8415</c:v>
                </c:pt>
                <c:pt idx="8416">
                  <c:v>8416</c:v>
                </c:pt>
                <c:pt idx="8417">
                  <c:v>8417</c:v>
                </c:pt>
                <c:pt idx="8418">
                  <c:v>8418</c:v>
                </c:pt>
                <c:pt idx="8419">
                  <c:v>8419</c:v>
                </c:pt>
                <c:pt idx="8420">
                  <c:v>8420</c:v>
                </c:pt>
                <c:pt idx="8421">
                  <c:v>8421</c:v>
                </c:pt>
                <c:pt idx="8422">
                  <c:v>8422</c:v>
                </c:pt>
                <c:pt idx="8423">
                  <c:v>8423</c:v>
                </c:pt>
                <c:pt idx="8424">
                  <c:v>8424</c:v>
                </c:pt>
                <c:pt idx="8425">
                  <c:v>8425</c:v>
                </c:pt>
                <c:pt idx="8426">
                  <c:v>8426</c:v>
                </c:pt>
                <c:pt idx="8427">
                  <c:v>8427</c:v>
                </c:pt>
                <c:pt idx="8428">
                  <c:v>8428</c:v>
                </c:pt>
                <c:pt idx="8429">
                  <c:v>8429</c:v>
                </c:pt>
                <c:pt idx="8430">
                  <c:v>8430</c:v>
                </c:pt>
                <c:pt idx="8431">
                  <c:v>8431</c:v>
                </c:pt>
                <c:pt idx="8432">
                  <c:v>8432</c:v>
                </c:pt>
                <c:pt idx="8433">
                  <c:v>8433</c:v>
                </c:pt>
                <c:pt idx="8434">
                  <c:v>8434</c:v>
                </c:pt>
                <c:pt idx="8435">
                  <c:v>8435</c:v>
                </c:pt>
                <c:pt idx="8436">
                  <c:v>8436</c:v>
                </c:pt>
                <c:pt idx="8437">
                  <c:v>8437</c:v>
                </c:pt>
                <c:pt idx="8438">
                  <c:v>8438</c:v>
                </c:pt>
                <c:pt idx="8439">
                  <c:v>8439</c:v>
                </c:pt>
                <c:pt idx="8440">
                  <c:v>8440</c:v>
                </c:pt>
                <c:pt idx="8441">
                  <c:v>8441</c:v>
                </c:pt>
                <c:pt idx="8442">
                  <c:v>8442</c:v>
                </c:pt>
                <c:pt idx="8443">
                  <c:v>8443</c:v>
                </c:pt>
                <c:pt idx="8444">
                  <c:v>8444</c:v>
                </c:pt>
                <c:pt idx="8445">
                  <c:v>8445</c:v>
                </c:pt>
                <c:pt idx="8446">
                  <c:v>8446</c:v>
                </c:pt>
                <c:pt idx="8447">
                  <c:v>8447</c:v>
                </c:pt>
                <c:pt idx="8448">
                  <c:v>8448</c:v>
                </c:pt>
                <c:pt idx="8449">
                  <c:v>8449</c:v>
                </c:pt>
                <c:pt idx="8450">
                  <c:v>8450</c:v>
                </c:pt>
                <c:pt idx="8451">
                  <c:v>8451</c:v>
                </c:pt>
                <c:pt idx="8452">
                  <c:v>8452</c:v>
                </c:pt>
                <c:pt idx="8453">
                  <c:v>8453</c:v>
                </c:pt>
                <c:pt idx="8454">
                  <c:v>8454</c:v>
                </c:pt>
                <c:pt idx="8455">
                  <c:v>8455</c:v>
                </c:pt>
                <c:pt idx="8456">
                  <c:v>8456</c:v>
                </c:pt>
                <c:pt idx="8457">
                  <c:v>8457</c:v>
                </c:pt>
                <c:pt idx="8458">
                  <c:v>8458</c:v>
                </c:pt>
                <c:pt idx="8459">
                  <c:v>8459</c:v>
                </c:pt>
                <c:pt idx="8460">
                  <c:v>8460</c:v>
                </c:pt>
                <c:pt idx="8461">
                  <c:v>8461</c:v>
                </c:pt>
                <c:pt idx="8462">
                  <c:v>8462</c:v>
                </c:pt>
                <c:pt idx="8463">
                  <c:v>8463</c:v>
                </c:pt>
                <c:pt idx="8464">
                  <c:v>8464</c:v>
                </c:pt>
                <c:pt idx="8465">
                  <c:v>8465</c:v>
                </c:pt>
                <c:pt idx="8466">
                  <c:v>8466</c:v>
                </c:pt>
                <c:pt idx="8467">
                  <c:v>8467</c:v>
                </c:pt>
                <c:pt idx="8468">
                  <c:v>8468</c:v>
                </c:pt>
                <c:pt idx="8469">
                  <c:v>8469</c:v>
                </c:pt>
                <c:pt idx="8470">
                  <c:v>8470</c:v>
                </c:pt>
                <c:pt idx="8471">
                  <c:v>8471</c:v>
                </c:pt>
                <c:pt idx="8472">
                  <c:v>8472</c:v>
                </c:pt>
                <c:pt idx="8473">
                  <c:v>8473</c:v>
                </c:pt>
                <c:pt idx="8474">
                  <c:v>8474</c:v>
                </c:pt>
                <c:pt idx="8475">
                  <c:v>8475</c:v>
                </c:pt>
                <c:pt idx="8476">
                  <c:v>8476</c:v>
                </c:pt>
                <c:pt idx="8477">
                  <c:v>8477</c:v>
                </c:pt>
                <c:pt idx="8478">
                  <c:v>8478</c:v>
                </c:pt>
                <c:pt idx="8479">
                  <c:v>8479</c:v>
                </c:pt>
                <c:pt idx="8480">
                  <c:v>8480</c:v>
                </c:pt>
                <c:pt idx="8481">
                  <c:v>8481</c:v>
                </c:pt>
                <c:pt idx="8482">
                  <c:v>8482</c:v>
                </c:pt>
                <c:pt idx="8483">
                  <c:v>8483</c:v>
                </c:pt>
                <c:pt idx="8484">
                  <c:v>8484</c:v>
                </c:pt>
                <c:pt idx="8485">
                  <c:v>8485</c:v>
                </c:pt>
                <c:pt idx="8486">
                  <c:v>8486</c:v>
                </c:pt>
                <c:pt idx="8487">
                  <c:v>8487</c:v>
                </c:pt>
                <c:pt idx="8488">
                  <c:v>8488</c:v>
                </c:pt>
                <c:pt idx="8489">
                  <c:v>8489</c:v>
                </c:pt>
                <c:pt idx="8490">
                  <c:v>8490</c:v>
                </c:pt>
                <c:pt idx="8491">
                  <c:v>8491</c:v>
                </c:pt>
                <c:pt idx="8492">
                  <c:v>8492</c:v>
                </c:pt>
                <c:pt idx="8493">
                  <c:v>8493</c:v>
                </c:pt>
                <c:pt idx="8494">
                  <c:v>8494</c:v>
                </c:pt>
                <c:pt idx="8495">
                  <c:v>8495</c:v>
                </c:pt>
                <c:pt idx="8496">
                  <c:v>8496</c:v>
                </c:pt>
                <c:pt idx="8497">
                  <c:v>8497</c:v>
                </c:pt>
                <c:pt idx="8498">
                  <c:v>8498</c:v>
                </c:pt>
                <c:pt idx="8499">
                  <c:v>8499</c:v>
                </c:pt>
                <c:pt idx="8500">
                  <c:v>8500</c:v>
                </c:pt>
                <c:pt idx="8501">
                  <c:v>8501</c:v>
                </c:pt>
                <c:pt idx="8502">
                  <c:v>8502</c:v>
                </c:pt>
                <c:pt idx="8503">
                  <c:v>8503</c:v>
                </c:pt>
                <c:pt idx="8504">
                  <c:v>8504</c:v>
                </c:pt>
                <c:pt idx="8505">
                  <c:v>8505</c:v>
                </c:pt>
                <c:pt idx="8506">
                  <c:v>8506</c:v>
                </c:pt>
                <c:pt idx="8507">
                  <c:v>8507</c:v>
                </c:pt>
                <c:pt idx="8508">
                  <c:v>8508</c:v>
                </c:pt>
                <c:pt idx="8509">
                  <c:v>8509</c:v>
                </c:pt>
                <c:pt idx="8510">
                  <c:v>8510</c:v>
                </c:pt>
                <c:pt idx="8511">
                  <c:v>8511</c:v>
                </c:pt>
                <c:pt idx="8512">
                  <c:v>8512</c:v>
                </c:pt>
                <c:pt idx="8513">
                  <c:v>8513</c:v>
                </c:pt>
                <c:pt idx="8514">
                  <c:v>8514</c:v>
                </c:pt>
                <c:pt idx="8515">
                  <c:v>8515</c:v>
                </c:pt>
                <c:pt idx="8516">
                  <c:v>8516</c:v>
                </c:pt>
                <c:pt idx="8517">
                  <c:v>8517</c:v>
                </c:pt>
                <c:pt idx="8518">
                  <c:v>8518</c:v>
                </c:pt>
                <c:pt idx="8519">
                  <c:v>8519</c:v>
                </c:pt>
                <c:pt idx="8520">
                  <c:v>8520</c:v>
                </c:pt>
                <c:pt idx="8521">
                  <c:v>8521</c:v>
                </c:pt>
                <c:pt idx="8522">
                  <c:v>8522</c:v>
                </c:pt>
                <c:pt idx="8523">
                  <c:v>8523</c:v>
                </c:pt>
                <c:pt idx="8524">
                  <c:v>8524</c:v>
                </c:pt>
                <c:pt idx="8525">
                  <c:v>8525</c:v>
                </c:pt>
                <c:pt idx="8526">
                  <c:v>8526</c:v>
                </c:pt>
                <c:pt idx="8527">
                  <c:v>8527</c:v>
                </c:pt>
                <c:pt idx="8528">
                  <c:v>8528</c:v>
                </c:pt>
                <c:pt idx="8529">
                  <c:v>8529</c:v>
                </c:pt>
                <c:pt idx="8530">
                  <c:v>8530</c:v>
                </c:pt>
                <c:pt idx="8531">
                  <c:v>8531</c:v>
                </c:pt>
                <c:pt idx="8532">
                  <c:v>8532</c:v>
                </c:pt>
                <c:pt idx="8533">
                  <c:v>8533</c:v>
                </c:pt>
                <c:pt idx="8534">
                  <c:v>8534</c:v>
                </c:pt>
                <c:pt idx="8535">
                  <c:v>8535</c:v>
                </c:pt>
                <c:pt idx="8536">
                  <c:v>8536</c:v>
                </c:pt>
                <c:pt idx="8537">
                  <c:v>8537</c:v>
                </c:pt>
                <c:pt idx="8538">
                  <c:v>8538</c:v>
                </c:pt>
                <c:pt idx="8539">
                  <c:v>8539</c:v>
                </c:pt>
                <c:pt idx="8540">
                  <c:v>8540</c:v>
                </c:pt>
                <c:pt idx="8541">
                  <c:v>8541</c:v>
                </c:pt>
                <c:pt idx="8542">
                  <c:v>8542</c:v>
                </c:pt>
                <c:pt idx="8543">
                  <c:v>8543</c:v>
                </c:pt>
                <c:pt idx="8544">
                  <c:v>8544</c:v>
                </c:pt>
                <c:pt idx="8545">
                  <c:v>8545</c:v>
                </c:pt>
                <c:pt idx="8546">
                  <c:v>8546</c:v>
                </c:pt>
                <c:pt idx="8547">
                  <c:v>8547</c:v>
                </c:pt>
                <c:pt idx="8548">
                  <c:v>8548</c:v>
                </c:pt>
                <c:pt idx="8549">
                  <c:v>8549</c:v>
                </c:pt>
                <c:pt idx="8550">
                  <c:v>8550</c:v>
                </c:pt>
                <c:pt idx="8551">
                  <c:v>8551</c:v>
                </c:pt>
                <c:pt idx="8552">
                  <c:v>8552</c:v>
                </c:pt>
                <c:pt idx="8553">
                  <c:v>8553</c:v>
                </c:pt>
                <c:pt idx="8554">
                  <c:v>8554</c:v>
                </c:pt>
                <c:pt idx="8555">
                  <c:v>8555</c:v>
                </c:pt>
                <c:pt idx="8556">
                  <c:v>8556</c:v>
                </c:pt>
                <c:pt idx="8557">
                  <c:v>8557</c:v>
                </c:pt>
                <c:pt idx="8558">
                  <c:v>8558</c:v>
                </c:pt>
                <c:pt idx="8559">
                  <c:v>8559</c:v>
                </c:pt>
                <c:pt idx="8560">
                  <c:v>8560</c:v>
                </c:pt>
                <c:pt idx="8561">
                  <c:v>8561</c:v>
                </c:pt>
                <c:pt idx="8562">
                  <c:v>8562</c:v>
                </c:pt>
                <c:pt idx="8563">
                  <c:v>8563</c:v>
                </c:pt>
                <c:pt idx="8564">
                  <c:v>8564</c:v>
                </c:pt>
                <c:pt idx="8565">
                  <c:v>8565</c:v>
                </c:pt>
                <c:pt idx="8566">
                  <c:v>8566</c:v>
                </c:pt>
                <c:pt idx="8567">
                  <c:v>8567</c:v>
                </c:pt>
                <c:pt idx="8568">
                  <c:v>8568</c:v>
                </c:pt>
                <c:pt idx="8569">
                  <c:v>8569</c:v>
                </c:pt>
                <c:pt idx="8570">
                  <c:v>8570</c:v>
                </c:pt>
                <c:pt idx="8571">
                  <c:v>8571</c:v>
                </c:pt>
                <c:pt idx="8572">
                  <c:v>8572</c:v>
                </c:pt>
                <c:pt idx="8573">
                  <c:v>8573</c:v>
                </c:pt>
                <c:pt idx="8574">
                  <c:v>8574</c:v>
                </c:pt>
                <c:pt idx="8575">
                  <c:v>8575</c:v>
                </c:pt>
                <c:pt idx="8576">
                  <c:v>8576</c:v>
                </c:pt>
                <c:pt idx="8577">
                  <c:v>8577</c:v>
                </c:pt>
                <c:pt idx="8578">
                  <c:v>8578</c:v>
                </c:pt>
                <c:pt idx="8579">
                  <c:v>8579</c:v>
                </c:pt>
                <c:pt idx="8580">
                  <c:v>8580</c:v>
                </c:pt>
                <c:pt idx="8581">
                  <c:v>8581</c:v>
                </c:pt>
                <c:pt idx="8582">
                  <c:v>8582</c:v>
                </c:pt>
                <c:pt idx="8583">
                  <c:v>8583</c:v>
                </c:pt>
                <c:pt idx="8584">
                  <c:v>8584</c:v>
                </c:pt>
                <c:pt idx="8585">
                  <c:v>8585</c:v>
                </c:pt>
                <c:pt idx="8586">
                  <c:v>8586</c:v>
                </c:pt>
                <c:pt idx="8587">
                  <c:v>8587</c:v>
                </c:pt>
                <c:pt idx="8588">
                  <c:v>8588</c:v>
                </c:pt>
                <c:pt idx="8589">
                  <c:v>8589</c:v>
                </c:pt>
                <c:pt idx="8590">
                  <c:v>8590</c:v>
                </c:pt>
                <c:pt idx="8591">
                  <c:v>8591</c:v>
                </c:pt>
                <c:pt idx="8592">
                  <c:v>8592</c:v>
                </c:pt>
                <c:pt idx="8593">
                  <c:v>8593</c:v>
                </c:pt>
                <c:pt idx="8594">
                  <c:v>8594</c:v>
                </c:pt>
                <c:pt idx="8595">
                  <c:v>8595</c:v>
                </c:pt>
                <c:pt idx="8596">
                  <c:v>8596</c:v>
                </c:pt>
                <c:pt idx="8597">
                  <c:v>8597</c:v>
                </c:pt>
                <c:pt idx="8598">
                  <c:v>8598</c:v>
                </c:pt>
                <c:pt idx="8599">
                  <c:v>8599</c:v>
                </c:pt>
                <c:pt idx="8600">
                  <c:v>8600</c:v>
                </c:pt>
                <c:pt idx="8601">
                  <c:v>8601</c:v>
                </c:pt>
                <c:pt idx="8602">
                  <c:v>8602</c:v>
                </c:pt>
                <c:pt idx="8603">
                  <c:v>8603</c:v>
                </c:pt>
                <c:pt idx="8604">
                  <c:v>8604</c:v>
                </c:pt>
                <c:pt idx="8605">
                  <c:v>8605</c:v>
                </c:pt>
                <c:pt idx="8606">
                  <c:v>8606</c:v>
                </c:pt>
                <c:pt idx="8607">
                  <c:v>8607</c:v>
                </c:pt>
                <c:pt idx="8608">
                  <c:v>8608</c:v>
                </c:pt>
                <c:pt idx="8609">
                  <c:v>8609</c:v>
                </c:pt>
                <c:pt idx="8610">
                  <c:v>8610</c:v>
                </c:pt>
                <c:pt idx="8611">
                  <c:v>8611</c:v>
                </c:pt>
                <c:pt idx="8612">
                  <c:v>8612</c:v>
                </c:pt>
                <c:pt idx="8613">
                  <c:v>8613</c:v>
                </c:pt>
                <c:pt idx="8614">
                  <c:v>8614</c:v>
                </c:pt>
                <c:pt idx="8615">
                  <c:v>8615</c:v>
                </c:pt>
                <c:pt idx="8616">
                  <c:v>8616</c:v>
                </c:pt>
                <c:pt idx="8617">
                  <c:v>8617</c:v>
                </c:pt>
                <c:pt idx="8618">
                  <c:v>8618</c:v>
                </c:pt>
                <c:pt idx="8619">
                  <c:v>8619</c:v>
                </c:pt>
                <c:pt idx="8620">
                  <c:v>8620</c:v>
                </c:pt>
                <c:pt idx="8621">
                  <c:v>8621</c:v>
                </c:pt>
                <c:pt idx="8622">
                  <c:v>8622</c:v>
                </c:pt>
                <c:pt idx="8623">
                  <c:v>8623</c:v>
                </c:pt>
                <c:pt idx="8624">
                  <c:v>8624</c:v>
                </c:pt>
                <c:pt idx="8625">
                  <c:v>8625</c:v>
                </c:pt>
                <c:pt idx="8626">
                  <c:v>8626</c:v>
                </c:pt>
                <c:pt idx="8627">
                  <c:v>8627</c:v>
                </c:pt>
                <c:pt idx="8628">
                  <c:v>8628</c:v>
                </c:pt>
                <c:pt idx="8629">
                  <c:v>8629</c:v>
                </c:pt>
                <c:pt idx="8630">
                  <c:v>8630</c:v>
                </c:pt>
                <c:pt idx="8631">
                  <c:v>8631</c:v>
                </c:pt>
                <c:pt idx="8632">
                  <c:v>8632</c:v>
                </c:pt>
                <c:pt idx="8633">
                  <c:v>8633</c:v>
                </c:pt>
                <c:pt idx="8634">
                  <c:v>8634</c:v>
                </c:pt>
                <c:pt idx="8635">
                  <c:v>8635</c:v>
                </c:pt>
                <c:pt idx="8636">
                  <c:v>8636</c:v>
                </c:pt>
                <c:pt idx="8637">
                  <c:v>8637</c:v>
                </c:pt>
                <c:pt idx="8638">
                  <c:v>8638</c:v>
                </c:pt>
                <c:pt idx="8639">
                  <c:v>8639</c:v>
                </c:pt>
                <c:pt idx="8640">
                  <c:v>8640</c:v>
                </c:pt>
                <c:pt idx="8641">
                  <c:v>8641</c:v>
                </c:pt>
                <c:pt idx="8642">
                  <c:v>8642</c:v>
                </c:pt>
                <c:pt idx="8643">
                  <c:v>8643</c:v>
                </c:pt>
                <c:pt idx="8644">
                  <c:v>8644</c:v>
                </c:pt>
                <c:pt idx="8645">
                  <c:v>8645</c:v>
                </c:pt>
                <c:pt idx="8646">
                  <c:v>8646</c:v>
                </c:pt>
                <c:pt idx="8647">
                  <c:v>8647</c:v>
                </c:pt>
                <c:pt idx="8648">
                  <c:v>8648</c:v>
                </c:pt>
                <c:pt idx="8649">
                  <c:v>8649</c:v>
                </c:pt>
                <c:pt idx="8650">
                  <c:v>8650</c:v>
                </c:pt>
                <c:pt idx="8651">
                  <c:v>8651</c:v>
                </c:pt>
                <c:pt idx="8652">
                  <c:v>8652</c:v>
                </c:pt>
                <c:pt idx="8653">
                  <c:v>8653</c:v>
                </c:pt>
                <c:pt idx="8654">
                  <c:v>8654</c:v>
                </c:pt>
                <c:pt idx="8655">
                  <c:v>8655</c:v>
                </c:pt>
                <c:pt idx="8656">
                  <c:v>8656</c:v>
                </c:pt>
                <c:pt idx="8657">
                  <c:v>8657</c:v>
                </c:pt>
                <c:pt idx="8658">
                  <c:v>8658</c:v>
                </c:pt>
                <c:pt idx="8659">
                  <c:v>8659</c:v>
                </c:pt>
                <c:pt idx="8660">
                  <c:v>8660</c:v>
                </c:pt>
                <c:pt idx="8661">
                  <c:v>8661</c:v>
                </c:pt>
                <c:pt idx="8662">
                  <c:v>8662</c:v>
                </c:pt>
                <c:pt idx="8663">
                  <c:v>8663</c:v>
                </c:pt>
                <c:pt idx="8664">
                  <c:v>8664</c:v>
                </c:pt>
                <c:pt idx="8665">
                  <c:v>8665</c:v>
                </c:pt>
                <c:pt idx="8666">
                  <c:v>8666</c:v>
                </c:pt>
                <c:pt idx="8667">
                  <c:v>8667</c:v>
                </c:pt>
                <c:pt idx="8668">
                  <c:v>8668</c:v>
                </c:pt>
                <c:pt idx="8669">
                  <c:v>8669</c:v>
                </c:pt>
                <c:pt idx="8670">
                  <c:v>8670</c:v>
                </c:pt>
                <c:pt idx="8671">
                  <c:v>8671</c:v>
                </c:pt>
                <c:pt idx="8672">
                  <c:v>8672</c:v>
                </c:pt>
                <c:pt idx="8673">
                  <c:v>8673</c:v>
                </c:pt>
                <c:pt idx="8674">
                  <c:v>8674</c:v>
                </c:pt>
                <c:pt idx="8675">
                  <c:v>8675</c:v>
                </c:pt>
                <c:pt idx="8676">
                  <c:v>8676</c:v>
                </c:pt>
                <c:pt idx="8677">
                  <c:v>8677</c:v>
                </c:pt>
                <c:pt idx="8678">
                  <c:v>8678</c:v>
                </c:pt>
                <c:pt idx="8679">
                  <c:v>8679</c:v>
                </c:pt>
                <c:pt idx="8680">
                  <c:v>8680</c:v>
                </c:pt>
                <c:pt idx="8681">
                  <c:v>8681</c:v>
                </c:pt>
                <c:pt idx="8682">
                  <c:v>8682</c:v>
                </c:pt>
                <c:pt idx="8683">
                  <c:v>8683</c:v>
                </c:pt>
                <c:pt idx="8684">
                  <c:v>8684</c:v>
                </c:pt>
                <c:pt idx="8685">
                  <c:v>8685</c:v>
                </c:pt>
                <c:pt idx="8686">
                  <c:v>8686</c:v>
                </c:pt>
                <c:pt idx="8687">
                  <c:v>8687</c:v>
                </c:pt>
                <c:pt idx="8688">
                  <c:v>8688</c:v>
                </c:pt>
                <c:pt idx="8689">
                  <c:v>8689</c:v>
                </c:pt>
                <c:pt idx="8690">
                  <c:v>8690</c:v>
                </c:pt>
                <c:pt idx="8691">
                  <c:v>8691</c:v>
                </c:pt>
                <c:pt idx="8692">
                  <c:v>8692</c:v>
                </c:pt>
                <c:pt idx="8693">
                  <c:v>8693</c:v>
                </c:pt>
                <c:pt idx="8694">
                  <c:v>8694</c:v>
                </c:pt>
                <c:pt idx="8695">
                  <c:v>8695</c:v>
                </c:pt>
                <c:pt idx="8696">
                  <c:v>8696</c:v>
                </c:pt>
                <c:pt idx="8697">
                  <c:v>8697</c:v>
                </c:pt>
                <c:pt idx="8698">
                  <c:v>8698</c:v>
                </c:pt>
                <c:pt idx="8699">
                  <c:v>8699</c:v>
                </c:pt>
                <c:pt idx="8700">
                  <c:v>8700</c:v>
                </c:pt>
                <c:pt idx="8701">
                  <c:v>8701</c:v>
                </c:pt>
                <c:pt idx="8702">
                  <c:v>8702</c:v>
                </c:pt>
                <c:pt idx="8703">
                  <c:v>8703</c:v>
                </c:pt>
                <c:pt idx="8704">
                  <c:v>8704</c:v>
                </c:pt>
                <c:pt idx="8705">
                  <c:v>8705</c:v>
                </c:pt>
                <c:pt idx="8706">
                  <c:v>8706</c:v>
                </c:pt>
                <c:pt idx="8707">
                  <c:v>8707</c:v>
                </c:pt>
                <c:pt idx="8708">
                  <c:v>8708</c:v>
                </c:pt>
                <c:pt idx="8709">
                  <c:v>8709</c:v>
                </c:pt>
                <c:pt idx="8710">
                  <c:v>8710</c:v>
                </c:pt>
                <c:pt idx="8711">
                  <c:v>8711</c:v>
                </c:pt>
                <c:pt idx="8712">
                  <c:v>8712</c:v>
                </c:pt>
                <c:pt idx="8713">
                  <c:v>8713</c:v>
                </c:pt>
                <c:pt idx="8714">
                  <c:v>8714</c:v>
                </c:pt>
                <c:pt idx="8715">
                  <c:v>8715</c:v>
                </c:pt>
                <c:pt idx="8716">
                  <c:v>8716</c:v>
                </c:pt>
                <c:pt idx="8717">
                  <c:v>8717</c:v>
                </c:pt>
                <c:pt idx="8718">
                  <c:v>8718</c:v>
                </c:pt>
                <c:pt idx="8719">
                  <c:v>8719</c:v>
                </c:pt>
                <c:pt idx="8720">
                  <c:v>8720</c:v>
                </c:pt>
                <c:pt idx="8721">
                  <c:v>8721</c:v>
                </c:pt>
                <c:pt idx="8722">
                  <c:v>8722</c:v>
                </c:pt>
                <c:pt idx="8723">
                  <c:v>8723</c:v>
                </c:pt>
                <c:pt idx="8724">
                  <c:v>8724</c:v>
                </c:pt>
                <c:pt idx="8725">
                  <c:v>8725</c:v>
                </c:pt>
                <c:pt idx="8726">
                  <c:v>8726</c:v>
                </c:pt>
                <c:pt idx="8727">
                  <c:v>8727</c:v>
                </c:pt>
                <c:pt idx="8728">
                  <c:v>8728</c:v>
                </c:pt>
                <c:pt idx="8729">
                  <c:v>8729</c:v>
                </c:pt>
                <c:pt idx="8730">
                  <c:v>8730</c:v>
                </c:pt>
                <c:pt idx="8731">
                  <c:v>8731</c:v>
                </c:pt>
                <c:pt idx="8732">
                  <c:v>8732</c:v>
                </c:pt>
                <c:pt idx="8733">
                  <c:v>8733</c:v>
                </c:pt>
                <c:pt idx="8734">
                  <c:v>8734</c:v>
                </c:pt>
                <c:pt idx="8735">
                  <c:v>8735</c:v>
                </c:pt>
                <c:pt idx="8736">
                  <c:v>8736</c:v>
                </c:pt>
                <c:pt idx="8737">
                  <c:v>8737</c:v>
                </c:pt>
                <c:pt idx="8738">
                  <c:v>8738</c:v>
                </c:pt>
                <c:pt idx="8739">
                  <c:v>8739</c:v>
                </c:pt>
                <c:pt idx="8740">
                  <c:v>8740</c:v>
                </c:pt>
                <c:pt idx="8741">
                  <c:v>8741</c:v>
                </c:pt>
                <c:pt idx="8742">
                  <c:v>8742</c:v>
                </c:pt>
                <c:pt idx="8743">
                  <c:v>8743</c:v>
                </c:pt>
                <c:pt idx="8744">
                  <c:v>8744</c:v>
                </c:pt>
                <c:pt idx="8745">
                  <c:v>8745</c:v>
                </c:pt>
                <c:pt idx="8746">
                  <c:v>8746</c:v>
                </c:pt>
                <c:pt idx="8747">
                  <c:v>8747</c:v>
                </c:pt>
                <c:pt idx="8748">
                  <c:v>8748</c:v>
                </c:pt>
                <c:pt idx="8749">
                  <c:v>8749</c:v>
                </c:pt>
                <c:pt idx="8750">
                  <c:v>8750</c:v>
                </c:pt>
                <c:pt idx="8751">
                  <c:v>8751</c:v>
                </c:pt>
                <c:pt idx="8752">
                  <c:v>8752</c:v>
                </c:pt>
                <c:pt idx="8753">
                  <c:v>8753</c:v>
                </c:pt>
                <c:pt idx="8754">
                  <c:v>8754</c:v>
                </c:pt>
                <c:pt idx="8755">
                  <c:v>8755</c:v>
                </c:pt>
                <c:pt idx="8756">
                  <c:v>8756</c:v>
                </c:pt>
                <c:pt idx="8757">
                  <c:v>8757</c:v>
                </c:pt>
                <c:pt idx="8758">
                  <c:v>8758</c:v>
                </c:pt>
                <c:pt idx="8759">
                  <c:v>8759</c:v>
                </c:pt>
                <c:pt idx="8760">
                  <c:v>8760</c:v>
                </c:pt>
                <c:pt idx="8761">
                  <c:v>8761</c:v>
                </c:pt>
                <c:pt idx="8762">
                  <c:v>8762</c:v>
                </c:pt>
                <c:pt idx="8763">
                  <c:v>8763</c:v>
                </c:pt>
                <c:pt idx="8764">
                  <c:v>8764</c:v>
                </c:pt>
                <c:pt idx="8765">
                  <c:v>8765</c:v>
                </c:pt>
                <c:pt idx="8766">
                  <c:v>8766</c:v>
                </c:pt>
                <c:pt idx="8767">
                  <c:v>8767</c:v>
                </c:pt>
                <c:pt idx="8768">
                  <c:v>8768</c:v>
                </c:pt>
                <c:pt idx="8769">
                  <c:v>8769</c:v>
                </c:pt>
                <c:pt idx="8770">
                  <c:v>8770</c:v>
                </c:pt>
                <c:pt idx="8771">
                  <c:v>8771</c:v>
                </c:pt>
                <c:pt idx="8772">
                  <c:v>8772</c:v>
                </c:pt>
                <c:pt idx="8773">
                  <c:v>8773</c:v>
                </c:pt>
                <c:pt idx="8774">
                  <c:v>8774</c:v>
                </c:pt>
                <c:pt idx="8775">
                  <c:v>8775</c:v>
                </c:pt>
                <c:pt idx="8776">
                  <c:v>8776</c:v>
                </c:pt>
                <c:pt idx="8777">
                  <c:v>8777</c:v>
                </c:pt>
                <c:pt idx="8778">
                  <c:v>8778</c:v>
                </c:pt>
                <c:pt idx="8779">
                  <c:v>8779</c:v>
                </c:pt>
                <c:pt idx="8780">
                  <c:v>8780</c:v>
                </c:pt>
                <c:pt idx="8781">
                  <c:v>8781</c:v>
                </c:pt>
                <c:pt idx="8782">
                  <c:v>8782</c:v>
                </c:pt>
                <c:pt idx="8783">
                  <c:v>8783</c:v>
                </c:pt>
                <c:pt idx="8784">
                  <c:v>8784</c:v>
                </c:pt>
                <c:pt idx="8785">
                  <c:v>8785</c:v>
                </c:pt>
                <c:pt idx="8786">
                  <c:v>8786</c:v>
                </c:pt>
                <c:pt idx="8787">
                  <c:v>8787</c:v>
                </c:pt>
                <c:pt idx="8788">
                  <c:v>8788</c:v>
                </c:pt>
                <c:pt idx="8789">
                  <c:v>8789</c:v>
                </c:pt>
                <c:pt idx="8790">
                  <c:v>8790</c:v>
                </c:pt>
                <c:pt idx="8791">
                  <c:v>8791</c:v>
                </c:pt>
                <c:pt idx="8792">
                  <c:v>8792</c:v>
                </c:pt>
                <c:pt idx="8793">
                  <c:v>8793</c:v>
                </c:pt>
                <c:pt idx="8794">
                  <c:v>8794</c:v>
                </c:pt>
                <c:pt idx="8795">
                  <c:v>8795</c:v>
                </c:pt>
                <c:pt idx="8796">
                  <c:v>8796</c:v>
                </c:pt>
                <c:pt idx="8797">
                  <c:v>8797</c:v>
                </c:pt>
                <c:pt idx="8798">
                  <c:v>8798</c:v>
                </c:pt>
                <c:pt idx="8799">
                  <c:v>8799</c:v>
                </c:pt>
                <c:pt idx="8800">
                  <c:v>8800</c:v>
                </c:pt>
                <c:pt idx="8801">
                  <c:v>8801</c:v>
                </c:pt>
                <c:pt idx="8802">
                  <c:v>8802</c:v>
                </c:pt>
                <c:pt idx="8803">
                  <c:v>8803</c:v>
                </c:pt>
                <c:pt idx="8804">
                  <c:v>8804</c:v>
                </c:pt>
                <c:pt idx="8805">
                  <c:v>8805</c:v>
                </c:pt>
                <c:pt idx="8806">
                  <c:v>8806</c:v>
                </c:pt>
                <c:pt idx="8807">
                  <c:v>8807</c:v>
                </c:pt>
                <c:pt idx="8808">
                  <c:v>8808</c:v>
                </c:pt>
                <c:pt idx="8809">
                  <c:v>8809</c:v>
                </c:pt>
                <c:pt idx="8810">
                  <c:v>8810</c:v>
                </c:pt>
                <c:pt idx="8811">
                  <c:v>8811</c:v>
                </c:pt>
                <c:pt idx="8812">
                  <c:v>8812</c:v>
                </c:pt>
                <c:pt idx="8813">
                  <c:v>8813</c:v>
                </c:pt>
                <c:pt idx="8814">
                  <c:v>8814</c:v>
                </c:pt>
                <c:pt idx="8815">
                  <c:v>8815</c:v>
                </c:pt>
                <c:pt idx="8816">
                  <c:v>8816</c:v>
                </c:pt>
                <c:pt idx="8817">
                  <c:v>8817</c:v>
                </c:pt>
                <c:pt idx="8818">
                  <c:v>8818</c:v>
                </c:pt>
                <c:pt idx="8819">
                  <c:v>8819</c:v>
                </c:pt>
                <c:pt idx="8820">
                  <c:v>8820</c:v>
                </c:pt>
                <c:pt idx="8821">
                  <c:v>8821</c:v>
                </c:pt>
                <c:pt idx="8822">
                  <c:v>8822</c:v>
                </c:pt>
                <c:pt idx="8823">
                  <c:v>8823</c:v>
                </c:pt>
                <c:pt idx="8824">
                  <c:v>8824</c:v>
                </c:pt>
                <c:pt idx="8825">
                  <c:v>8825</c:v>
                </c:pt>
                <c:pt idx="8826">
                  <c:v>8826</c:v>
                </c:pt>
                <c:pt idx="8827">
                  <c:v>8827</c:v>
                </c:pt>
                <c:pt idx="8828">
                  <c:v>8828</c:v>
                </c:pt>
                <c:pt idx="8829">
                  <c:v>8829</c:v>
                </c:pt>
                <c:pt idx="8830">
                  <c:v>8830</c:v>
                </c:pt>
                <c:pt idx="8831">
                  <c:v>8831</c:v>
                </c:pt>
                <c:pt idx="8832">
                  <c:v>8832</c:v>
                </c:pt>
                <c:pt idx="8833">
                  <c:v>8833</c:v>
                </c:pt>
                <c:pt idx="8834">
                  <c:v>8834</c:v>
                </c:pt>
                <c:pt idx="8835">
                  <c:v>8835</c:v>
                </c:pt>
                <c:pt idx="8836">
                  <c:v>8836</c:v>
                </c:pt>
                <c:pt idx="8837">
                  <c:v>8837</c:v>
                </c:pt>
                <c:pt idx="8838">
                  <c:v>8838</c:v>
                </c:pt>
                <c:pt idx="8839">
                  <c:v>8839</c:v>
                </c:pt>
                <c:pt idx="8840">
                  <c:v>8840</c:v>
                </c:pt>
                <c:pt idx="8841">
                  <c:v>8841</c:v>
                </c:pt>
                <c:pt idx="8842">
                  <c:v>8842</c:v>
                </c:pt>
                <c:pt idx="8843">
                  <c:v>8843</c:v>
                </c:pt>
                <c:pt idx="8844">
                  <c:v>8844</c:v>
                </c:pt>
                <c:pt idx="8845">
                  <c:v>8845</c:v>
                </c:pt>
                <c:pt idx="8846">
                  <c:v>8846</c:v>
                </c:pt>
                <c:pt idx="8847">
                  <c:v>8847</c:v>
                </c:pt>
                <c:pt idx="8848">
                  <c:v>8848</c:v>
                </c:pt>
                <c:pt idx="8849">
                  <c:v>8849</c:v>
                </c:pt>
                <c:pt idx="8850">
                  <c:v>8850</c:v>
                </c:pt>
                <c:pt idx="8851">
                  <c:v>8851</c:v>
                </c:pt>
                <c:pt idx="8852">
                  <c:v>8852</c:v>
                </c:pt>
                <c:pt idx="8853">
                  <c:v>8853</c:v>
                </c:pt>
                <c:pt idx="8854">
                  <c:v>8854</c:v>
                </c:pt>
                <c:pt idx="8855">
                  <c:v>8855</c:v>
                </c:pt>
                <c:pt idx="8856">
                  <c:v>8856</c:v>
                </c:pt>
                <c:pt idx="8857">
                  <c:v>8857</c:v>
                </c:pt>
                <c:pt idx="8858">
                  <c:v>8858</c:v>
                </c:pt>
                <c:pt idx="8859">
                  <c:v>8859</c:v>
                </c:pt>
                <c:pt idx="8860">
                  <c:v>8860</c:v>
                </c:pt>
                <c:pt idx="8861">
                  <c:v>8861</c:v>
                </c:pt>
                <c:pt idx="8862">
                  <c:v>8862</c:v>
                </c:pt>
                <c:pt idx="8863">
                  <c:v>8863</c:v>
                </c:pt>
                <c:pt idx="8864">
                  <c:v>8864</c:v>
                </c:pt>
                <c:pt idx="8865">
                  <c:v>8865</c:v>
                </c:pt>
                <c:pt idx="8866">
                  <c:v>8866</c:v>
                </c:pt>
                <c:pt idx="8867">
                  <c:v>8867</c:v>
                </c:pt>
                <c:pt idx="8868">
                  <c:v>8868</c:v>
                </c:pt>
                <c:pt idx="8869">
                  <c:v>8869</c:v>
                </c:pt>
                <c:pt idx="8870">
                  <c:v>8870</c:v>
                </c:pt>
                <c:pt idx="8871">
                  <c:v>8871</c:v>
                </c:pt>
                <c:pt idx="8872">
                  <c:v>8872</c:v>
                </c:pt>
                <c:pt idx="8873">
                  <c:v>8873</c:v>
                </c:pt>
                <c:pt idx="8874">
                  <c:v>8874</c:v>
                </c:pt>
                <c:pt idx="8875">
                  <c:v>8875</c:v>
                </c:pt>
                <c:pt idx="8876">
                  <c:v>8876</c:v>
                </c:pt>
                <c:pt idx="8877">
                  <c:v>8877</c:v>
                </c:pt>
                <c:pt idx="8878">
                  <c:v>8878</c:v>
                </c:pt>
                <c:pt idx="8879">
                  <c:v>8879</c:v>
                </c:pt>
                <c:pt idx="8880">
                  <c:v>8880</c:v>
                </c:pt>
                <c:pt idx="8881">
                  <c:v>8881</c:v>
                </c:pt>
                <c:pt idx="8882">
                  <c:v>8882</c:v>
                </c:pt>
                <c:pt idx="8883">
                  <c:v>8883</c:v>
                </c:pt>
                <c:pt idx="8884">
                  <c:v>8884</c:v>
                </c:pt>
                <c:pt idx="8885">
                  <c:v>8885</c:v>
                </c:pt>
                <c:pt idx="8886">
                  <c:v>8886</c:v>
                </c:pt>
                <c:pt idx="8887">
                  <c:v>8887</c:v>
                </c:pt>
                <c:pt idx="8888">
                  <c:v>8888</c:v>
                </c:pt>
                <c:pt idx="8889">
                  <c:v>8889</c:v>
                </c:pt>
                <c:pt idx="8890">
                  <c:v>8890</c:v>
                </c:pt>
                <c:pt idx="8891">
                  <c:v>8891</c:v>
                </c:pt>
                <c:pt idx="8892">
                  <c:v>8892</c:v>
                </c:pt>
                <c:pt idx="8893">
                  <c:v>8893</c:v>
                </c:pt>
                <c:pt idx="8894">
                  <c:v>8894</c:v>
                </c:pt>
                <c:pt idx="8895">
                  <c:v>8895</c:v>
                </c:pt>
                <c:pt idx="8896">
                  <c:v>8896</c:v>
                </c:pt>
                <c:pt idx="8897">
                  <c:v>8897</c:v>
                </c:pt>
                <c:pt idx="8898">
                  <c:v>8898</c:v>
                </c:pt>
                <c:pt idx="8899">
                  <c:v>8899</c:v>
                </c:pt>
                <c:pt idx="8900">
                  <c:v>8900</c:v>
                </c:pt>
                <c:pt idx="8901">
                  <c:v>8901</c:v>
                </c:pt>
                <c:pt idx="8902">
                  <c:v>8902</c:v>
                </c:pt>
                <c:pt idx="8903">
                  <c:v>8903</c:v>
                </c:pt>
                <c:pt idx="8904">
                  <c:v>8904</c:v>
                </c:pt>
                <c:pt idx="8905">
                  <c:v>8905</c:v>
                </c:pt>
                <c:pt idx="8906">
                  <c:v>8906</c:v>
                </c:pt>
                <c:pt idx="8907">
                  <c:v>8907</c:v>
                </c:pt>
                <c:pt idx="8908">
                  <c:v>8908</c:v>
                </c:pt>
                <c:pt idx="8909">
                  <c:v>8909</c:v>
                </c:pt>
                <c:pt idx="8910">
                  <c:v>8910</c:v>
                </c:pt>
                <c:pt idx="8911">
                  <c:v>8911</c:v>
                </c:pt>
                <c:pt idx="8912">
                  <c:v>8912</c:v>
                </c:pt>
                <c:pt idx="8913">
                  <c:v>8913</c:v>
                </c:pt>
                <c:pt idx="8914">
                  <c:v>8914</c:v>
                </c:pt>
                <c:pt idx="8915">
                  <c:v>8915</c:v>
                </c:pt>
                <c:pt idx="8916">
                  <c:v>8916</c:v>
                </c:pt>
                <c:pt idx="8917">
                  <c:v>8917</c:v>
                </c:pt>
                <c:pt idx="8918">
                  <c:v>8918</c:v>
                </c:pt>
                <c:pt idx="8919">
                  <c:v>8919</c:v>
                </c:pt>
                <c:pt idx="8920">
                  <c:v>8920</c:v>
                </c:pt>
                <c:pt idx="8921">
                  <c:v>8921</c:v>
                </c:pt>
                <c:pt idx="8922">
                  <c:v>8922</c:v>
                </c:pt>
                <c:pt idx="8923">
                  <c:v>8923</c:v>
                </c:pt>
                <c:pt idx="8924">
                  <c:v>8924</c:v>
                </c:pt>
                <c:pt idx="8925">
                  <c:v>8925</c:v>
                </c:pt>
                <c:pt idx="8926">
                  <c:v>8926</c:v>
                </c:pt>
                <c:pt idx="8927">
                  <c:v>8927</c:v>
                </c:pt>
                <c:pt idx="8928">
                  <c:v>8928</c:v>
                </c:pt>
                <c:pt idx="8929">
                  <c:v>8929</c:v>
                </c:pt>
                <c:pt idx="8930">
                  <c:v>8930</c:v>
                </c:pt>
                <c:pt idx="8931">
                  <c:v>8931</c:v>
                </c:pt>
                <c:pt idx="8932">
                  <c:v>8932</c:v>
                </c:pt>
                <c:pt idx="8933">
                  <c:v>8933</c:v>
                </c:pt>
                <c:pt idx="8934">
                  <c:v>8934</c:v>
                </c:pt>
                <c:pt idx="8935">
                  <c:v>8935</c:v>
                </c:pt>
                <c:pt idx="8936">
                  <c:v>8936</c:v>
                </c:pt>
                <c:pt idx="8937">
                  <c:v>8937</c:v>
                </c:pt>
                <c:pt idx="8938">
                  <c:v>8938</c:v>
                </c:pt>
                <c:pt idx="8939">
                  <c:v>8939</c:v>
                </c:pt>
                <c:pt idx="8940">
                  <c:v>8940</c:v>
                </c:pt>
                <c:pt idx="8941">
                  <c:v>8941</c:v>
                </c:pt>
                <c:pt idx="8942">
                  <c:v>8942</c:v>
                </c:pt>
                <c:pt idx="8943">
                  <c:v>8943</c:v>
                </c:pt>
                <c:pt idx="8944">
                  <c:v>8944</c:v>
                </c:pt>
                <c:pt idx="8945">
                  <c:v>8945</c:v>
                </c:pt>
                <c:pt idx="8946">
                  <c:v>8946</c:v>
                </c:pt>
                <c:pt idx="8947">
                  <c:v>8947</c:v>
                </c:pt>
                <c:pt idx="8948">
                  <c:v>8948</c:v>
                </c:pt>
                <c:pt idx="8949">
                  <c:v>8949</c:v>
                </c:pt>
                <c:pt idx="8950">
                  <c:v>8950</c:v>
                </c:pt>
                <c:pt idx="8951">
                  <c:v>8951</c:v>
                </c:pt>
                <c:pt idx="8952">
                  <c:v>8952</c:v>
                </c:pt>
                <c:pt idx="8953">
                  <c:v>8953</c:v>
                </c:pt>
                <c:pt idx="8954">
                  <c:v>8954</c:v>
                </c:pt>
                <c:pt idx="8955">
                  <c:v>8955</c:v>
                </c:pt>
                <c:pt idx="8956">
                  <c:v>8956</c:v>
                </c:pt>
                <c:pt idx="8957">
                  <c:v>8957</c:v>
                </c:pt>
                <c:pt idx="8958">
                  <c:v>8958</c:v>
                </c:pt>
                <c:pt idx="8959">
                  <c:v>8959</c:v>
                </c:pt>
                <c:pt idx="8960">
                  <c:v>8960</c:v>
                </c:pt>
                <c:pt idx="8961">
                  <c:v>8961</c:v>
                </c:pt>
                <c:pt idx="8962">
                  <c:v>8962</c:v>
                </c:pt>
                <c:pt idx="8963">
                  <c:v>8963</c:v>
                </c:pt>
                <c:pt idx="8964">
                  <c:v>8964</c:v>
                </c:pt>
                <c:pt idx="8965">
                  <c:v>8965</c:v>
                </c:pt>
                <c:pt idx="8966">
                  <c:v>8966</c:v>
                </c:pt>
                <c:pt idx="8967">
                  <c:v>8967</c:v>
                </c:pt>
                <c:pt idx="8968">
                  <c:v>8968</c:v>
                </c:pt>
                <c:pt idx="8969">
                  <c:v>8969</c:v>
                </c:pt>
                <c:pt idx="8970">
                  <c:v>8970</c:v>
                </c:pt>
                <c:pt idx="8971">
                  <c:v>8971</c:v>
                </c:pt>
                <c:pt idx="8972">
                  <c:v>8972</c:v>
                </c:pt>
                <c:pt idx="8973">
                  <c:v>8973</c:v>
                </c:pt>
                <c:pt idx="8974">
                  <c:v>8974</c:v>
                </c:pt>
                <c:pt idx="8975">
                  <c:v>8975</c:v>
                </c:pt>
                <c:pt idx="8976">
                  <c:v>8976</c:v>
                </c:pt>
                <c:pt idx="8977">
                  <c:v>8977</c:v>
                </c:pt>
                <c:pt idx="8978">
                  <c:v>8978</c:v>
                </c:pt>
                <c:pt idx="8979">
                  <c:v>8979</c:v>
                </c:pt>
                <c:pt idx="8980">
                  <c:v>8980</c:v>
                </c:pt>
                <c:pt idx="8981">
                  <c:v>8981</c:v>
                </c:pt>
                <c:pt idx="8982">
                  <c:v>8982</c:v>
                </c:pt>
                <c:pt idx="8983">
                  <c:v>8983</c:v>
                </c:pt>
                <c:pt idx="8984">
                  <c:v>8984</c:v>
                </c:pt>
                <c:pt idx="8985">
                  <c:v>8985</c:v>
                </c:pt>
                <c:pt idx="8986">
                  <c:v>8986</c:v>
                </c:pt>
                <c:pt idx="8987">
                  <c:v>8987</c:v>
                </c:pt>
                <c:pt idx="8988">
                  <c:v>8988</c:v>
                </c:pt>
                <c:pt idx="8989">
                  <c:v>8989</c:v>
                </c:pt>
                <c:pt idx="8990">
                  <c:v>8990</c:v>
                </c:pt>
                <c:pt idx="8991">
                  <c:v>8991</c:v>
                </c:pt>
                <c:pt idx="8992">
                  <c:v>8992</c:v>
                </c:pt>
                <c:pt idx="8993">
                  <c:v>8993</c:v>
                </c:pt>
                <c:pt idx="8994">
                  <c:v>8994</c:v>
                </c:pt>
                <c:pt idx="8995">
                  <c:v>8995</c:v>
                </c:pt>
                <c:pt idx="8996">
                  <c:v>8996</c:v>
                </c:pt>
                <c:pt idx="8997">
                  <c:v>8997</c:v>
                </c:pt>
                <c:pt idx="8998">
                  <c:v>8998</c:v>
                </c:pt>
                <c:pt idx="8999">
                  <c:v>8999</c:v>
                </c:pt>
                <c:pt idx="9000">
                  <c:v>9000</c:v>
                </c:pt>
                <c:pt idx="9001">
                  <c:v>9001</c:v>
                </c:pt>
                <c:pt idx="9002">
                  <c:v>9002</c:v>
                </c:pt>
                <c:pt idx="9003">
                  <c:v>9003</c:v>
                </c:pt>
                <c:pt idx="9004">
                  <c:v>9004</c:v>
                </c:pt>
                <c:pt idx="9005">
                  <c:v>9005</c:v>
                </c:pt>
                <c:pt idx="9006">
                  <c:v>9006</c:v>
                </c:pt>
                <c:pt idx="9007">
                  <c:v>9007</c:v>
                </c:pt>
                <c:pt idx="9008">
                  <c:v>9008</c:v>
                </c:pt>
                <c:pt idx="9009">
                  <c:v>9009</c:v>
                </c:pt>
                <c:pt idx="9010">
                  <c:v>9010</c:v>
                </c:pt>
                <c:pt idx="9011">
                  <c:v>9011</c:v>
                </c:pt>
                <c:pt idx="9012">
                  <c:v>9012</c:v>
                </c:pt>
                <c:pt idx="9013">
                  <c:v>9013</c:v>
                </c:pt>
                <c:pt idx="9014">
                  <c:v>9014</c:v>
                </c:pt>
                <c:pt idx="9015">
                  <c:v>9015</c:v>
                </c:pt>
                <c:pt idx="9016">
                  <c:v>9016</c:v>
                </c:pt>
                <c:pt idx="9017">
                  <c:v>9017</c:v>
                </c:pt>
                <c:pt idx="9018">
                  <c:v>9018</c:v>
                </c:pt>
                <c:pt idx="9019">
                  <c:v>9019</c:v>
                </c:pt>
                <c:pt idx="9020">
                  <c:v>9020</c:v>
                </c:pt>
                <c:pt idx="9021">
                  <c:v>9021</c:v>
                </c:pt>
                <c:pt idx="9022">
                  <c:v>9022</c:v>
                </c:pt>
                <c:pt idx="9023">
                  <c:v>9023</c:v>
                </c:pt>
                <c:pt idx="9024">
                  <c:v>9024</c:v>
                </c:pt>
                <c:pt idx="9025">
                  <c:v>9025</c:v>
                </c:pt>
                <c:pt idx="9026">
                  <c:v>9026</c:v>
                </c:pt>
                <c:pt idx="9027">
                  <c:v>9027</c:v>
                </c:pt>
                <c:pt idx="9028">
                  <c:v>9028</c:v>
                </c:pt>
                <c:pt idx="9029">
                  <c:v>9029</c:v>
                </c:pt>
                <c:pt idx="9030">
                  <c:v>9030</c:v>
                </c:pt>
                <c:pt idx="9031">
                  <c:v>9031</c:v>
                </c:pt>
                <c:pt idx="9032">
                  <c:v>9032</c:v>
                </c:pt>
                <c:pt idx="9033">
                  <c:v>9033</c:v>
                </c:pt>
                <c:pt idx="9034">
                  <c:v>9034</c:v>
                </c:pt>
                <c:pt idx="9035">
                  <c:v>9035</c:v>
                </c:pt>
                <c:pt idx="9036">
                  <c:v>9036</c:v>
                </c:pt>
                <c:pt idx="9037">
                  <c:v>9037</c:v>
                </c:pt>
                <c:pt idx="9038">
                  <c:v>9038</c:v>
                </c:pt>
                <c:pt idx="9039">
                  <c:v>9039</c:v>
                </c:pt>
                <c:pt idx="9040">
                  <c:v>9040</c:v>
                </c:pt>
                <c:pt idx="9041">
                  <c:v>9041</c:v>
                </c:pt>
                <c:pt idx="9042">
                  <c:v>9042</c:v>
                </c:pt>
                <c:pt idx="9043">
                  <c:v>9043</c:v>
                </c:pt>
                <c:pt idx="9044">
                  <c:v>9044</c:v>
                </c:pt>
                <c:pt idx="9045">
                  <c:v>9045</c:v>
                </c:pt>
                <c:pt idx="9046">
                  <c:v>9046</c:v>
                </c:pt>
                <c:pt idx="9047">
                  <c:v>9047</c:v>
                </c:pt>
                <c:pt idx="9048">
                  <c:v>9048</c:v>
                </c:pt>
                <c:pt idx="9049">
                  <c:v>9049</c:v>
                </c:pt>
                <c:pt idx="9050">
                  <c:v>9050</c:v>
                </c:pt>
                <c:pt idx="9051">
                  <c:v>9051</c:v>
                </c:pt>
                <c:pt idx="9052">
                  <c:v>9052</c:v>
                </c:pt>
                <c:pt idx="9053">
                  <c:v>9053</c:v>
                </c:pt>
                <c:pt idx="9054">
                  <c:v>9054</c:v>
                </c:pt>
                <c:pt idx="9055">
                  <c:v>9055</c:v>
                </c:pt>
                <c:pt idx="9056">
                  <c:v>9056</c:v>
                </c:pt>
                <c:pt idx="9057">
                  <c:v>9057</c:v>
                </c:pt>
                <c:pt idx="9058">
                  <c:v>9058</c:v>
                </c:pt>
                <c:pt idx="9059">
                  <c:v>9059</c:v>
                </c:pt>
                <c:pt idx="9060">
                  <c:v>9060</c:v>
                </c:pt>
                <c:pt idx="9061">
                  <c:v>9061</c:v>
                </c:pt>
                <c:pt idx="9062">
                  <c:v>9062</c:v>
                </c:pt>
                <c:pt idx="9063">
                  <c:v>9063</c:v>
                </c:pt>
                <c:pt idx="9064">
                  <c:v>9064</c:v>
                </c:pt>
                <c:pt idx="9065">
                  <c:v>9065</c:v>
                </c:pt>
                <c:pt idx="9066">
                  <c:v>9066</c:v>
                </c:pt>
                <c:pt idx="9067">
                  <c:v>9067</c:v>
                </c:pt>
                <c:pt idx="9068">
                  <c:v>9068</c:v>
                </c:pt>
                <c:pt idx="9069">
                  <c:v>9069</c:v>
                </c:pt>
                <c:pt idx="9070">
                  <c:v>9070</c:v>
                </c:pt>
                <c:pt idx="9071">
                  <c:v>9071</c:v>
                </c:pt>
                <c:pt idx="9072">
                  <c:v>9072</c:v>
                </c:pt>
                <c:pt idx="9073">
                  <c:v>9073</c:v>
                </c:pt>
                <c:pt idx="9074">
                  <c:v>9074</c:v>
                </c:pt>
                <c:pt idx="9075">
                  <c:v>9075</c:v>
                </c:pt>
                <c:pt idx="9076">
                  <c:v>9076</c:v>
                </c:pt>
                <c:pt idx="9077">
                  <c:v>9077</c:v>
                </c:pt>
                <c:pt idx="9078">
                  <c:v>9078</c:v>
                </c:pt>
                <c:pt idx="9079">
                  <c:v>9079</c:v>
                </c:pt>
                <c:pt idx="9080">
                  <c:v>9080</c:v>
                </c:pt>
                <c:pt idx="9081">
                  <c:v>9081</c:v>
                </c:pt>
                <c:pt idx="9082">
                  <c:v>9082</c:v>
                </c:pt>
                <c:pt idx="9083">
                  <c:v>9083</c:v>
                </c:pt>
                <c:pt idx="9084">
                  <c:v>9084</c:v>
                </c:pt>
                <c:pt idx="9085">
                  <c:v>9085</c:v>
                </c:pt>
                <c:pt idx="9086">
                  <c:v>9086</c:v>
                </c:pt>
                <c:pt idx="9087">
                  <c:v>9087</c:v>
                </c:pt>
                <c:pt idx="9088">
                  <c:v>9088</c:v>
                </c:pt>
                <c:pt idx="9089">
                  <c:v>9089</c:v>
                </c:pt>
                <c:pt idx="9090">
                  <c:v>9090</c:v>
                </c:pt>
                <c:pt idx="9091">
                  <c:v>9091</c:v>
                </c:pt>
                <c:pt idx="9092">
                  <c:v>9092</c:v>
                </c:pt>
                <c:pt idx="9093">
                  <c:v>9093</c:v>
                </c:pt>
                <c:pt idx="9094">
                  <c:v>9094</c:v>
                </c:pt>
                <c:pt idx="9095">
                  <c:v>9095</c:v>
                </c:pt>
                <c:pt idx="9096">
                  <c:v>9096</c:v>
                </c:pt>
                <c:pt idx="9097">
                  <c:v>9097</c:v>
                </c:pt>
                <c:pt idx="9098">
                  <c:v>9098</c:v>
                </c:pt>
                <c:pt idx="9099">
                  <c:v>9099</c:v>
                </c:pt>
                <c:pt idx="9100">
                  <c:v>9100</c:v>
                </c:pt>
                <c:pt idx="9101">
                  <c:v>9101</c:v>
                </c:pt>
                <c:pt idx="9102">
                  <c:v>9102</c:v>
                </c:pt>
                <c:pt idx="9103">
                  <c:v>9103</c:v>
                </c:pt>
                <c:pt idx="9104">
                  <c:v>9104</c:v>
                </c:pt>
                <c:pt idx="9105">
                  <c:v>9105</c:v>
                </c:pt>
                <c:pt idx="9106">
                  <c:v>9106</c:v>
                </c:pt>
                <c:pt idx="9107">
                  <c:v>9107</c:v>
                </c:pt>
                <c:pt idx="9108">
                  <c:v>9108</c:v>
                </c:pt>
                <c:pt idx="9109">
                  <c:v>9109</c:v>
                </c:pt>
                <c:pt idx="9110">
                  <c:v>9110</c:v>
                </c:pt>
                <c:pt idx="9111">
                  <c:v>9111</c:v>
                </c:pt>
                <c:pt idx="9112">
                  <c:v>9112</c:v>
                </c:pt>
                <c:pt idx="9113">
                  <c:v>9113</c:v>
                </c:pt>
                <c:pt idx="9114">
                  <c:v>9114</c:v>
                </c:pt>
                <c:pt idx="9115">
                  <c:v>9115</c:v>
                </c:pt>
                <c:pt idx="9116">
                  <c:v>9116</c:v>
                </c:pt>
                <c:pt idx="9117">
                  <c:v>9117</c:v>
                </c:pt>
                <c:pt idx="9118">
                  <c:v>9118</c:v>
                </c:pt>
                <c:pt idx="9119">
                  <c:v>9119</c:v>
                </c:pt>
                <c:pt idx="9120">
                  <c:v>9120</c:v>
                </c:pt>
                <c:pt idx="9121">
                  <c:v>9121</c:v>
                </c:pt>
                <c:pt idx="9122">
                  <c:v>9122</c:v>
                </c:pt>
                <c:pt idx="9123">
                  <c:v>9123</c:v>
                </c:pt>
                <c:pt idx="9124">
                  <c:v>9124</c:v>
                </c:pt>
                <c:pt idx="9125">
                  <c:v>9125</c:v>
                </c:pt>
                <c:pt idx="9126">
                  <c:v>9126</c:v>
                </c:pt>
                <c:pt idx="9127">
                  <c:v>9127</c:v>
                </c:pt>
                <c:pt idx="9128">
                  <c:v>9128</c:v>
                </c:pt>
                <c:pt idx="9129">
                  <c:v>9129</c:v>
                </c:pt>
                <c:pt idx="9130">
                  <c:v>9130</c:v>
                </c:pt>
                <c:pt idx="9131">
                  <c:v>9131</c:v>
                </c:pt>
                <c:pt idx="9132">
                  <c:v>9132</c:v>
                </c:pt>
                <c:pt idx="9133">
                  <c:v>9133</c:v>
                </c:pt>
                <c:pt idx="9134">
                  <c:v>9134</c:v>
                </c:pt>
                <c:pt idx="9135">
                  <c:v>9135</c:v>
                </c:pt>
                <c:pt idx="9136">
                  <c:v>9136</c:v>
                </c:pt>
                <c:pt idx="9137">
                  <c:v>9137</c:v>
                </c:pt>
                <c:pt idx="9138">
                  <c:v>9138</c:v>
                </c:pt>
                <c:pt idx="9139">
                  <c:v>9139</c:v>
                </c:pt>
                <c:pt idx="9140">
                  <c:v>9140</c:v>
                </c:pt>
                <c:pt idx="9141">
                  <c:v>9141</c:v>
                </c:pt>
                <c:pt idx="9142">
                  <c:v>9142</c:v>
                </c:pt>
                <c:pt idx="9143">
                  <c:v>9143</c:v>
                </c:pt>
                <c:pt idx="9144">
                  <c:v>9144</c:v>
                </c:pt>
                <c:pt idx="9145">
                  <c:v>9145</c:v>
                </c:pt>
                <c:pt idx="9146">
                  <c:v>9146</c:v>
                </c:pt>
                <c:pt idx="9147">
                  <c:v>9147</c:v>
                </c:pt>
                <c:pt idx="9148">
                  <c:v>9148</c:v>
                </c:pt>
                <c:pt idx="9149">
                  <c:v>9149</c:v>
                </c:pt>
                <c:pt idx="9150">
                  <c:v>9150</c:v>
                </c:pt>
                <c:pt idx="9151">
                  <c:v>9151</c:v>
                </c:pt>
                <c:pt idx="9152">
                  <c:v>9152</c:v>
                </c:pt>
                <c:pt idx="9153">
                  <c:v>9153</c:v>
                </c:pt>
                <c:pt idx="9154">
                  <c:v>9154</c:v>
                </c:pt>
                <c:pt idx="9155">
                  <c:v>9155</c:v>
                </c:pt>
                <c:pt idx="9156">
                  <c:v>9156</c:v>
                </c:pt>
                <c:pt idx="9157">
                  <c:v>9157</c:v>
                </c:pt>
                <c:pt idx="9158">
                  <c:v>9158</c:v>
                </c:pt>
                <c:pt idx="9159">
                  <c:v>9159</c:v>
                </c:pt>
                <c:pt idx="9160">
                  <c:v>9160</c:v>
                </c:pt>
                <c:pt idx="9161">
                  <c:v>9161</c:v>
                </c:pt>
                <c:pt idx="9162">
                  <c:v>9162</c:v>
                </c:pt>
                <c:pt idx="9163">
                  <c:v>9163</c:v>
                </c:pt>
                <c:pt idx="9164">
                  <c:v>9164</c:v>
                </c:pt>
                <c:pt idx="9165">
                  <c:v>9165</c:v>
                </c:pt>
                <c:pt idx="9166">
                  <c:v>9166</c:v>
                </c:pt>
                <c:pt idx="9167">
                  <c:v>9167</c:v>
                </c:pt>
                <c:pt idx="9168">
                  <c:v>9168</c:v>
                </c:pt>
                <c:pt idx="9169">
                  <c:v>9169</c:v>
                </c:pt>
                <c:pt idx="9170">
                  <c:v>9170</c:v>
                </c:pt>
                <c:pt idx="9171">
                  <c:v>9171</c:v>
                </c:pt>
                <c:pt idx="9172">
                  <c:v>9172</c:v>
                </c:pt>
                <c:pt idx="9173">
                  <c:v>9173</c:v>
                </c:pt>
                <c:pt idx="9174">
                  <c:v>9174</c:v>
                </c:pt>
                <c:pt idx="9175">
                  <c:v>9175</c:v>
                </c:pt>
                <c:pt idx="9176">
                  <c:v>9176</c:v>
                </c:pt>
                <c:pt idx="9177">
                  <c:v>9177</c:v>
                </c:pt>
                <c:pt idx="9178">
                  <c:v>9178</c:v>
                </c:pt>
                <c:pt idx="9179">
                  <c:v>9179</c:v>
                </c:pt>
                <c:pt idx="9180">
                  <c:v>9180</c:v>
                </c:pt>
                <c:pt idx="9181">
                  <c:v>9181</c:v>
                </c:pt>
                <c:pt idx="9182">
                  <c:v>9182</c:v>
                </c:pt>
                <c:pt idx="9183">
                  <c:v>9183</c:v>
                </c:pt>
                <c:pt idx="9184">
                  <c:v>9184</c:v>
                </c:pt>
                <c:pt idx="9185">
                  <c:v>9185</c:v>
                </c:pt>
                <c:pt idx="9186">
                  <c:v>9186</c:v>
                </c:pt>
                <c:pt idx="9187">
                  <c:v>9187</c:v>
                </c:pt>
                <c:pt idx="9188">
                  <c:v>9188</c:v>
                </c:pt>
                <c:pt idx="9189">
                  <c:v>9189</c:v>
                </c:pt>
                <c:pt idx="9190">
                  <c:v>9190</c:v>
                </c:pt>
                <c:pt idx="9191">
                  <c:v>9191</c:v>
                </c:pt>
                <c:pt idx="9192">
                  <c:v>9192</c:v>
                </c:pt>
                <c:pt idx="9193">
                  <c:v>9193</c:v>
                </c:pt>
                <c:pt idx="9194">
                  <c:v>9194</c:v>
                </c:pt>
                <c:pt idx="9195">
                  <c:v>9195</c:v>
                </c:pt>
                <c:pt idx="9196">
                  <c:v>9196</c:v>
                </c:pt>
                <c:pt idx="9197">
                  <c:v>9197</c:v>
                </c:pt>
                <c:pt idx="9198">
                  <c:v>9198</c:v>
                </c:pt>
                <c:pt idx="9199">
                  <c:v>9199</c:v>
                </c:pt>
                <c:pt idx="9200">
                  <c:v>9200</c:v>
                </c:pt>
                <c:pt idx="9201">
                  <c:v>9201</c:v>
                </c:pt>
                <c:pt idx="9202">
                  <c:v>9202</c:v>
                </c:pt>
                <c:pt idx="9203">
                  <c:v>9203</c:v>
                </c:pt>
                <c:pt idx="9204">
                  <c:v>9204</c:v>
                </c:pt>
                <c:pt idx="9205">
                  <c:v>9205</c:v>
                </c:pt>
                <c:pt idx="9206">
                  <c:v>9206</c:v>
                </c:pt>
                <c:pt idx="9207">
                  <c:v>9207</c:v>
                </c:pt>
                <c:pt idx="9208">
                  <c:v>9208</c:v>
                </c:pt>
                <c:pt idx="9209">
                  <c:v>9209</c:v>
                </c:pt>
                <c:pt idx="9210">
                  <c:v>9210</c:v>
                </c:pt>
                <c:pt idx="9211">
                  <c:v>9211</c:v>
                </c:pt>
                <c:pt idx="9212">
                  <c:v>9212</c:v>
                </c:pt>
                <c:pt idx="9213">
                  <c:v>9213</c:v>
                </c:pt>
                <c:pt idx="9214">
                  <c:v>9214</c:v>
                </c:pt>
                <c:pt idx="9215">
                  <c:v>9215</c:v>
                </c:pt>
                <c:pt idx="9216">
                  <c:v>9216</c:v>
                </c:pt>
                <c:pt idx="9217">
                  <c:v>9217</c:v>
                </c:pt>
                <c:pt idx="9218">
                  <c:v>9218</c:v>
                </c:pt>
                <c:pt idx="9219">
                  <c:v>9219</c:v>
                </c:pt>
                <c:pt idx="9220">
                  <c:v>9220</c:v>
                </c:pt>
                <c:pt idx="9221">
                  <c:v>9221</c:v>
                </c:pt>
                <c:pt idx="9222">
                  <c:v>9222</c:v>
                </c:pt>
                <c:pt idx="9223">
                  <c:v>9223</c:v>
                </c:pt>
                <c:pt idx="9224">
                  <c:v>9224</c:v>
                </c:pt>
                <c:pt idx="9225">
                  <c:v>9225</c:v>
                </c:pt>
                <c:pt idx="9226">
                  <c:v>9226</c:v>
                </c:pt>
                <c:pt idx="9227">
                  <c:v>9227</c:v>
                </c:pt>
                <c:pt idx="9228">
                  <c:v>9228</c:v>
                </c:pt>
                <c:pt idx="9229">
                  <c:v>9229</c:v>
                </c:pt>
                <c:pt idx="9230">
                  <c:v>9230</c:v>
                </c:pt>
                <c:pt idx="9231">
                  <c:v>9231</c:v>
                </c:pt>
                <c:pt idx="9232">
                  <c:v>9232</c:v>
                </c:pt>
                <c:pt idx="9233">
                  <c:v>9233</c:v>
                </c:pt>
                <c:pt idx="9234">
                  <c:v>9234</c:v>
                </c:pt>
                <c:pt idx="9235">
                  <c:v>9235</c:v>
                </c:pt>
                <c:pt idx="9236">
                  <c:v>9236</c:v>
                </c:pt>
                <c:pt idx="9237">
                  <c:v>9237</c:v>
                </c:pt>
                <c:pt idx="9238">
                  <c:v>9238</c:v>
                </c:pt>
                <c:pt idx="9239">
                  <c:v>9239</c:v>
                </c:pt>
                <c:pt idx="9240">
                  <c:v>9240</c:v>
                </c:pt>
                <c:pt idx="9241">
                  <c:v>9241</c:v>
                </c:pt>
                <c:pt idx="9242">
                  <c:v>9242</c:v>
                </c:pt>
                <c:pt idx="9243">
                  <c:v>9243</c:v>
                </c:pt>
                <c:pt idx="9244">
                  <c:v>9244</c:v>
                </c:pt>
                <c:pt idx="9245">
                  <c:v>9245</c:v>
                </c:pt>
                <c:pt idx="9246">
                  <c:v>9246</c:v>
                </c:pt>
                <c:pt idx="9247">
                  <c:v>9247</c:v>
                </c:pt>
                <c:pt idx="9248">
                  <c:v>9248</c:v>
                </c:pt>
                <c:pt idx="9249">
                  <c:v>9249</c:v>
                </c:pt>
                <c:pt idx="9250">
                  <c:v>9250</c:v>
                </c:pt>
                <c:pt idx="9251">
                  <c:v>9251</c:v>
                </c:pt>
                <c:pt idx="9252">
                  <c:v>9252</c:v>
                </c:pt>
                <c:pt idx="9253">
                  <c:v>9253</c:v>
                </c:pt>
                <c:pt idx="9254">
                  <c:v>9254</c:v>
                </c:pt>
                <c:pt idx="9255">
                  <c:v>9255</c:v>
                </c:pt>
                <c:pt idx="9256">
                  <c:v>9256</c:v>
                </c:pt>
                <c:pt idx="9257">
                  <c:v>9257</c:v>
                </c:pt>
                <c:pt idx="9258">
                  <c:v>9258</c:v>
                </c:pt>
                <c:pt idx="9259">
                  <c:v>9259</c:v>
                </c:pt>
                <c:pt idx="9260">
                  <c:v>9260</c:v>
                </c:pt>
                <c:pt idx="9261">
                  <c:v>9261</c:v>
                </c:pt>
                <c:pt idx="9262">
                  <c:v>9262</c:v>
                </c:pt>
                <c:pt idx="9263">
                  <c:v>9263</c:v>
                </c:pt>
                <c:pt idx="9264">
                  <c:v>9264</c:v>
                </c:pt>
                <c:pt idx="9265">
                  <c:v>9265</c:v>
                </c:pt>
                <c:pt idx="9266">
                  <c:v>9266</c:v>
                </c:pt>
                <c:pt idx="9267">
                  <c:v>9267</c:v>
                </c:pt>
                <c:pt idx="9268">
                  <c:v>9268</c:v>
                </c:pt>
                <c:pt idx="9269">
                  <c:v>9269</c:v>
                </c:pt>
                <c:pt idx="9270">
                  <c:v>9270</c:v>
                </c:pt>
                <c:pt idx="9271">
                  <c:v>9271</c:v>
                </c:pt>
                <c:pt idx="9272">
                  <c:v>9272</c:v>
                </c:pt>
                <c:pt idx="9273">
                  <c:v>9273</c:v>
                </c:pt>
                <c:pt idx="9274">
                  <c:v>9274</c:v>
                </c:pt>
                <c:pt idx="9275">
                  <c:v>9275</c:v>
                </c:pt>
                <c:pt idx="9276">
                  <c:v>9276</c:v>
                </c:pt>
                <c:pt idx="9277">
                  <c:v>9277</c:v>
                </c:pt>
                <c:pt idx="9278">
                  <c:v>9278</c:v>
                </c:pt>
                <c:pt idx="9279">
                  <c:v>9279</c:v>
                </c:pt>
                <c:pt idx="9280">
                  <c:v>9280</c:v>
                </c:pt>
                <c:pt idx="9281">
                  <c:v>9281</c:v>
                </c:pt>
                <c:pt idx="9282">
                  <c:v>9282</c:v>
                </c:pt>
                <c:pt idx="9283">
                  <c:v>9283</c:v>
                </c:pt>
                <c:pt idx="9284">
                  <c:v>9284</c:v>
                </c:pt>
                <c:pt idx="9285">
                  <c:v>9285</c:v>
                </c:pt>
                <c:pt idx="9286">
                  <c:v>9286</c:v>
                </c:pt>
                <c:pt idx="9287">
                  <c:v>9287</c:v>
                </c:pt>
                <c:pt idx="9288">
                  <c:v>9288</c:v>
                </c:pt>
                <c:pt idx="9289">
                  <c:v>9289</c:v>
                </c:pt>
                <c:pt idx="9290">
                  <c:v>9290</c:v>
                </c:pt>
                <c:pt idx="9291">
                  <c:v>9291</c:v>
                </c:pt>
                <c:pt idx="9292">
                  <c:v>9292</c:v>
                </c:pt>
                <c:pt idx="9293">
                  <c:v>9293</c:v>
                </c:pt>
                <c:pt idx="9294">
                  <c:v>9294</c:v>
                </c:pt>
                <c:pt idx="9295">
                  <c:v>9295</c:v>
                </c:pt>
                <c:pt idx="9296">
                  <c:v>9296</c:v>
                </c:pt>
                <c:pt idx="9297">
                  <c:v>9297</c:v>
                </c:pt>
                <c:pt idx="9298">
                  <c:v>9298</c:v>
                </c:pt>
                <c:pt idx="9299">
                  <c:v>9299</c:v>
                </c:pt>
                <c:pt idx="9300">
                  <c:v>9300</c:v>
                </c:pt>
                <c:pt idx="9301">
                  <c:v>9301</c:v>
                </c:pt>
                <c:pt idx="9302">
                  <c:v>9302</c:v>
                </c:pt>
                <c:pt idx="9303">
                  <c:v>9303</c:v>
                </c:pt>
                <c:pt idx="9304">
                  <c:v>9304</c:v>
                </c:pt>
                <c:pt idx="9305">
                  <c:v>9305</c:v>
                </c:pt>
                <c:pt idx="9306">
                  <c:v>9306</c:v>
                </c:pt>
                <c:pt idx="9307">
                  <c:v>9307</c:v>
                </c:pt>
                <c:pt idx="9308">
                  <c:v>9308</c:v>
                </c:pt>
                <c:pt idx="9309">
                  <c:v>9309</c:v>
                </c:pt>
                <c:pt idx="9310">
                  <c:v>9310</c:v>
                </c:pt>
                <c:pt idx="9311">
                  <c:v>9311</c:v>
                </c:pt>
                <c:pt idx="9312">
                  <c:v>9312</c:v>
                </c:pt>
                <c:pt idx="9313">
                  <c:v>9313</c:v>
                </c:pt>
                <c:pt idx="9314">
                  <c:v>9314</c:v>
                </c:pt>
                <c:pt idx="9315">
                  <c:v>9315</c:v>
                </c:pt>
                <c:pt idx="9316">
                  <c:v>9316</c:v>
                </c:pt>
                <c:pt idx="9317">
                  <c:v>9317</c:v>
                </c:pt>
                <c:pt idx="9318">
                  <c:v>9318</c:v>
                </c:pt>
                <c:pt idx="9319">
                  <c:v>9319</c:v>
                </c:pt>
                <c:pt idx="9320">
                  <c:v>9320</c:v>
                </c:pt>
                <c:pt idx="9321">
                  <c:v>9321</c:v>
                </c:pt>
                <c:pt idx="9322">
                  <c:v>9322</c:v>
                </c:pt>
                <c:pt idx="9323">
                  <c:v>9323</c:v>
                </c:pt>
                <c:pt idx="9324">
                  <c:v>9324</c:v>
                </c:pt>
                <c:pt idx="9325">
                  <c:v>9325</c:v>
                </c:pt>
                <c:pt idx="9326">
                  <c:v>9326</c:v>
                </c:pt>
                <c:pt idx="9327">
                  <c:v>9327</c:v>
                </c:pt>
                <c:pt idx="9328">
                  <c:v>9328</c:v>
                </c:pt>
                <c:pt idx="9329">
                  <c:v>9329</c:v>
                </c:pt>
                <c:pt idx="9330">
                  <c:v>9330</c:v>
                </c:pt>
                <c:pt idx="9331">
                  <c:v>9331</c:v>
                </c:pt>
                <c:pt idx="9332">
                  <c:v>9332</c:v>
                </c:pt>
                <c:pt idx="9333">
                  <c:v>9333</c:v>
                </c:pt>
                <c:pt idx="9334">
                  <c:v>9334</c:v>
                </c:pt>
                <c:pt idx="9335">
                  <c:v>9335</c:v>
                </c:pt>
                <c:pt idx="9336">
                  <c:v>9336</c:v>
                </c:pt>
                <c:pt idx="9337">
                  <c:v>9337</c:v>
                </c:pt>
                <c:pt idx="9338">
                  <c:v>9338</c:v>
                </c:pt>
                <c:pt idx="9339">
                  <c:v>9339</c:v>
                </c:pt>
                <c:pt idx="9340">
                  <c:v>9340</c:v>
                </c:pt>
                <c:pt idx="9341">
                  <c:v>9341</c:v>
                </c:pt>
                <c:pt idx="9342">
                  <c:v>9342</c:v>
                </c:pt>
                <c:pt idx="9343">
                  <c:v>9343</c:v>
                </c:pt>
                <c:pt idx="9344">
                  <c:v>9344</c:v>
                </c:pt>
                <c:pt idx="9345">
                  <c:v>9345</c:v>
                </c:pt>
                <c:pt idx="9346">
                  <c:v>9346</c:v>
                </c:pt>
                <c:pt idx="9347">
                  <c:v>9347</c:v>
                </c:pt>
                <c:pt idx="9348">
                  <c:v>9348</c:v>
                </c:pt>
                <c:pt idx="9349">
                  <c:v>9349</c:v>
                </c:pt>
                <c:pt idx="9350">
                  <c:v>9350</c:v>
                </c:pt>
                <c:pt idx="9351">
                  <c:v>9351</c:v>
                </c:pt>
                <c:pt idx="9352">
                  <c:v>9352</c:v>
                </c:pt>
                <c:pt idx="9353">
                  <c:v>9353</c:v>
                </c:pt>
                <c:pt idx="9354">
                  <c:v>9354</c:v>
                </c:pt>
                <c:pt idx="9355">
                  <c:v>9355</c:v>
                </c:pt>
                <c:pt idx="9356">
                  <c:v>9356</c:v>
                </c:pt>
                <c:pt idx="9357">
                  <c:v>9357</c:v>
                </c:pt>
                <c:pt idx="9358">
                  <c:v>9358</c:v>
                </c:pt>
                <c:pt idx="9359">
                  <c:v>9359</c:v>
                </c:pt>
                <c:pt idx="9360">
                  <c:v>9360</c:v>
                </c:pt>
                <c:pt idx="9361">
                  <c:v>9361</c:v>
                </c:pt>
                <c:pt idx="9362">
                  <c:v>9362</c:v>
                </c:pt>
                <c:pt idx="9363">
                  <c:v>9363</c:v>
                </c:pt>
                <c:pt idx="9364">
                  <c:v>9364</c:v>
                </c:pt>
                <c:pt idx="9365">
                  <c:v>9365</c:v>
                </c:pt>
                <c:pt idx="9366">
                  <c:v>9366</c:v>
                </c:pt>
                <c:pt idx="9367">
                  <c:v>9367</c:v>
                </c:pt>
                <c:pt idx="9368">
                  <c:v>9368</c:v>
                </c:pt>
                <c:pt idx="9369">
                  <c:v>9369</c:v>
                </c:pt>
                <c:pt idx="9370">
                  <c:v>9370</c:v>
                </c:pt>
                <c:pt idx="9371">
                  <c:v>9371</c:v>
                </c:pt>
                <c:pt idx="9372">
                  <c:v>9372</c:v>
                </c:pt>
                <c:pt idx="9373">
                  <c:v>9373</c:v>
                </c:pt>
                <c:pt idx="9374">
                  <c:v>9374</c:v>
                </c:pt>
                <c:pt idx="9375">
                  <c:v>9375</c:v>
                </c:pt>
                <c:pt idx="9376">
                  <c:v>9376</c:v>
                </c:pt>
                <c:pt idx="9377">
                  <c:v>9377</c:v>
                </c:pt>
                <c:pt idx="9378">
                  <c:v>9378</c:v>
                </c:pt>
                <c:pt idx="9379">
                  <c:v>9379</c:v>
                </c:pt>
                <c:pt idx="9380">
                  <c:v>9380</c:v>
                </c:pt>
                <c:pt idx="9381">
                  <c:v>9381</c:v>
                </c:pt>
                <c:pt idx="9382">
                  <c:v>9382</c:v>
                </c:pt>
                <c:pt idx="9383">
                  <c:v>9383</c:v>
                </c:pt>
                <c:pt idx="9384">
                  <c:v>9384</c:v>
                </c:pt>
                <c:pt idx="9385">
                  <c:v>9385</c:v>
                </c:pt>
                <c:pt idx="9386">
                  <c:v>9386</c:v>
                </c:pt>
                <c:pt idx="9387">
                  <c:v>9387</c:v>
                </c:pt>
                <c:pt idx="9388">
                  <c:v>9388</c:v>
                </c:pt>
                <c:pt idx="9389">
                  <c:v>9389</c:v>
                </c:pt>
                <c:pt idx="9390">
                  <c:v>9390</c:v>
                </c:pt>
                <c:pt idx="9391">
                  <c:v>9391</c:v>
                </c:pt>
                <c:pt idx="9392">
                  <c:v>9392</c:v>
                </c:pt>
                <c:pt idx="9393">
                  <c:v>9393</c:v>
                </c:pt>
                <c:pt idx="9394">
                  <c:v>9394</c:v>
                </c:pt>
                <c:pt idx="9395">
                  <c:v>9395</c:v>
                </c:pt>
                <c:pt idx="9396">
                  <c:v>9396</c:v>
                </c:pt>
                <c:pt idx="9397">
                  <c:v>9397</c:v>
                </c:pt>
                <c:pt idx="9398">
                  <c:v>9398</c:v>
                </c:pt>
                <c:pt idx="9399">
                  <c:v>9399</c:v>
                </c:pt>
                <c:pt idx="9400">
                  <c:v>9400</c:v>
                </c:pt>
                <c:pt idx="9401">
                  <c:v>9401</c:v>
                </c:pt>
                <c:pt idx="9402">
                  <c:v>9402</c:v>
                </c:pt>
                <c:pt idx="9403">
                  <c:v>9403</c:v>
                </c:pt>
                <c:pt idx="9404">
                  <c:v>9404</c:v>
                </c:pt>
                <c:pt idx="9405">
                  <c:v>9405</c:v>
                </c:pt>
                <c:pt idx="9406">
                  <c:v>9406</c:v>
                </c:pt>
                <c:pt idx="9407">
                  <c:v>9407</c:v>
                </c:pt>
                <c:pt idx="9408">
                  <c:v>9408</c:v>
                </c:pt>
                <c:pt idx="9409">
                  <c:v>9409</c:v>
                </c:pt>
                <c:pt idx="9410">
                  <c:v>9410</c:v>
                </c:pt>
                <c:pt idx="9411">
                  <c:v>9411</c:v>
                </c:pt>
                <c:pt idx="9412">
                  <c:v>9412</c:v>
                </c:pt>
                <c:pt idx="9413">
                  <c:v>9413</c:v>
                </c:pt>
                <c:pt idx="9414">
                  <c:v>9414</c:v>
                </c:pt>
                <c:pt idx="9415">
                  <c:v>9415</c:v>
                </c:pt>
                <c:pt idx="9416">
                  <c:v>9416</c:v>
                </c:pt>
                <c:pt idx="9417">
                  <c:v>9417</c:v>
                </c:pt>
                <c:pt idx="9418">
                  <c:v>9418</c:v>
                </c:pt>
                <c:pt idx="9419">
                  <c:v>9419</c:v>
                </c:pt>
                <c:pt idx="9420">
                  <c:v>9420</c:v>
                </c:pt>
                <c:pt idx="9421">
                  <c:v>9421</c:v>
                </c:pt>
                <c:pt idx="9422">
                  <c:v>9422</c:v>
                </c:pt>
                <c:pt idx="9423">
                  <c:v>9423</c:v>
                </c:pt>
                <c:pt idx="9424">
                  <c:v>9424</c:v>
                </c:pt>
                <c:pt idx="9425">
                  <c:v>9425</c:v>
                </c:pt>
                <c:pt idx="9426">
                  <c:v>9426</c:v>
                </c:pt>
                <c:pt idx="9427">
                  <c:v>9427</c:v>
                </c:pt>
                <c:pt idx="9428">
                  <c:v>9428</c:v>
                </c:pt>
                <c:pt idx="9429">
                  <c:v>9429</c:v>
                </c:pt>
                <c:pt idx="9430">
                  <c:v>9430</c:v>
                </c:pt>
                <c:pt idx="9431">
                  <c:v>9431</c:v>
                </c:pt>
                <c:pt idx="9432">
                  <c:v>9432</c:v>
                </c:pt>
                <c:pt idx="9433">
                  <c:v>9433</c:v>
                </c:pt>
                <c:pt idx="9434">
                  <c:v>9434</c:v>
                </c:pt>
                <c:pt idx="9435">
                  <c:v>9435</c:v>
                </c:pt>
                <c:pt idx="9436">
                  <c:v>9436</c:v>
                </c:pt>
                <c:pt idx="9437">
                  <c:v>9437</c:v>
                </c:pt>
                <c:pt idx="9438">
                  <c:v>9438</c:v>
                </c:pt>
                <c:pt idx="9439">
                  <c:v>9439</c:v>
                </c:pt>
                <c:pt idx="9440">
                  <c:v>9440</c:v>
                </c:pt>
                <c:pt idx="9441">
                  <c:v>9441</c:v>
                </c:pt>
                <c:pt idx="9442">
                  <c:v>9442</c:v>
                </c:pt>
                <c:pt idx="9443">
                  <c:v>9443</c:v>
                </c:pt>
                <c:pt idx="9444">
                  <c:v>9444</c:v>
                </c:pt>
                <c:pt idx="9445">
                  <c:v>9445</c:v>
                </c:pt>
                <c:pt idx="9446">
                  <c:v>9446</c:v>
                </c:pt>
                <c:pt idx="9447">
                  <c:v>9447</c:v>
                </c:pt>
                <c:pt idx="9448">
                  <c:v>9448</c:v>
                </c:pt>
                <c:pt idx="9449">
                  <c:v>9449</c:v>
                </c:pt>
                <c:pt idx="9450">
                  <c:v>9450</c:v>
                </c:pt>
                <c:pt idx="9451">
                  <c:v>9451</c:v>
                </c:pt>
                <c:pt idx="9452">
                  <c:v>9452</c:v>
                </c:pt>
                <c:pt idx="9453">
                  <c:v>9453</c:v>
                </c:pt>
                <c:pt idx="9454">
                  <c:v>9454</c:v>
                </c:pt>
                <c:pt idx="9455">
                  <c:v>9455</c:v>
                </c:pt>
                <c:pt idx="9456">
                  <c:v>9456</c:v>
                </c:pt>
                <c:pt idx="9457">
                  <c:v>9457</c:v>
                </c:pt>
                <c:pt idx="9458">
                  <c:v>9458</c:v>
                </c:pt>
                <c:pt idx="9459">
                  <c:v>9459</c:v>
                </c:pt>
                <c:pt idx="9460">
                  <c:v>9460</c:v>
                </c:pt>
                <c:pt idx="9461">
                  <c:v>9461</c:v>
                </c:pt>
                <c:pt idx="9462">
                  <c:v>9462</c:v>
                </c:pt>
                <c:pt idx="9463">
                  <c:v>9463</c:v>
                </c:pt>
                <c:pt idx="9464">
                  <c:v>9464</c:v>
                </c:pt>
                <c:pt idx="9465">
                  <c:v>9465</c:v>
                </c:pt>
                <c:pt idx="9466">
                  <c:v>9466</c:v>
                </c:pt>
                <c:pt idx="9467">
                  <c:v>9467</c:v>
                </c:pt>
                <c:pt idx="9468">
                  <c:v>9468</c:v>
                </c:pt>
                <c:pt idx="9469">
                  <c:v>9469</c:v>
                </c:pt>
                <c:pt idx="9470">
                  <c:v>9470</c:v>
                </c:pt>
                <c:pt idx="9471">
                  <c:v>9471</c:v>
                </c:pt>
                <c:pt idx="9472">
                  <c:v>9472</c:v>
                </c:pt>
                <c:pt idx="9473">
                  <c:v>9473</c:v>
                </c:pt>
                <c:pt idx="9474">
                  <c:v>9474</c:v>
                </c:pt>
                <c:pt idx="9475">
                  <c:v>9475</c:v>
                </c:pt>
                <c:pt idx="9476">
                  <c:v>9476</c:v>
                </c:pt>
                <c:pt idx="9477">
                  <c:v>9477</c:v>
                </c:pt>
                <c:pt idx="9478">
                  <c:v>9478</c:v>
                </c:pt>
                <c:pt idx="9479">
                  <c:v>9479</c:v>
                </c:pt>
                <c:pt idx="9480">
                  <c:v>9480</c:v>
                </c:pt>
                <c:pt idx="9481">
                  <c:v>9481</c:v>
                </c:pt>
                <c:pt idx="9482">
                  <c:v>9482</c:v>
                </c:pt>
                <c:pt idx="9483">
                  <c:v>9483</c:v>
                </c:pt>
                <c:pt idx="9484">
                  <c:v>9484</c:v>
                </c:pt>
                <c:pt idx="9485">
                  <c:v>9485</c:v>
                </c:pt>
                <c:pt idx="9486">
                  <c:v>9486</c:v>
                </c:pt>
                <c:pt idx="9487">
                  <c:v>9487</c:v>
                </c:pt>
                <c:pt idx="9488">
                  <c:v>9488</c:v>
                </c:pt>
                <c:pt idx="9489">
                  <c:v>9489</c:v>
                </c:pt>
                <c:pt idx="9490">
                  <c:v>9490</c:v>
                </c:pt>
                <c:pt idx="9491">
                  <c:v>9491</c:v>
                </c:pt>
                <c:pt idx="9492">
                  <c:v>9492</c:v>
                </c:pt>
                <c:pt idx="9493">
                  <c:v>9493</c:v>
                </c:pt>
                <c:pt idx="9494">
                  <c:v>9494</c:v>
                </c:pt>
                <c:pt idx="9495">
                  <c:v>9495</c:v>
                </c:pt>
                <c:pt idx="9496">
                  <c:v>9496</c:v>
                </c:pt>
                <c:pt idx="9497">
                  <c:v>9497</c:v>
                </c:pt>
                <c:pt idx="9498">
                  <c:v>9498</c:v>
                </c:pt>
                <c:pt idx="9499">
                  <c:v>9499</c:v>
                </c:pt>
                <c:pt idx="9500">
                  <c:v>9500</c:v>
                </c:pt>
                <c:pt idx="9501">
                  <c:v>9501</c:v>
                </c:pt>
                <c:pt idx="9502">
                  <c:v>9502</c:v>
                </c:pt>
                <c:pt idx="9503">
                  <c:v>9503</c:v>
                </c:pt>
                <c:pt idx="9504">
                  <c:v>9504</c:v>
                </c:pt>
                <c:pt idx="9505">
                  <c:v>9505</c:v>
                </c:pt>
                <c:pt idx="9506">
                  <c:v>9506</c:v>
                </c:pt>
                <c:pt idx="9507">
                  <c:v>9507</c:v>
                </c:pt>
                <c:pt idx="9508">
                  <c:v>9508</c:v>
                </c:pt>
                <c:pt idx="9509">
                  <c:v>9509</c:v>
                </c:pt>
                <c:pt idx="9510">
                  <c:v>9510</c:v>
                </c:pt>
                <c:pt idx="9511">
                  <c:v>9511</c:v>
                </c:pt>
                <c:pt idx="9512">
                  <c:v>9512</c:v>
                </c:pt>
                <c:pt idx="9513">
                  <c:v>9513</c:v>
                </c:pt>
                <c:pt idx="9514">
                  <c:v>9514</c:v>
                </c:pt>
                <c:pt idx="9515">
                  <c:v>9515</c:v>
                </c:pt>
                <c:pt idx="9516">
                  <c:v>9516</c:v>
                </c:pt>
                <c:pt idx="9517">
                  <c:v>9517</c:v>
                </c:pt>
                <c:pt idx="9518">
                  <c:v>9518</c:v>
                </c:pt>
                <c:pt idx="9519">
                  <c:v>9519</c:v>
                </c:pt>
                <c:pt idx="9520">
                  <c:v>9520</c:v>
                </c:pt>
                <c:pt idx="9521">
                  <c:v>9521</c:v>
                </c:pt>
                <c:pt idx="9522">
                  <c:v>9522</c:v>
                </c:pt>
                <c:pt idx="9523">
                  <c:v>9523</c:v>
                </c:pt>
                <c:pt idx="9524">
                  <c:v>9524</c:v>
                </c:pt>
                <c:pt idx="9525">
                  <c:v>9525</c:v>
                </c:pt>
                <c:pt idx="9526">
                  <c:v>9526</c:v>
                </c:pt>
                <c:pt idx="9527">
                  <c:v>9527</c:v>
                </c:pt>
                <c:pt idx="9528">
                  <c:v>9528</c:v>
                </c:pt>
                <c:pt idx="9529">
                  <c:v>9529</c:v>
                </c:pt>
                <c:pt idx="9530">
                  <c:v>9530</c:v>
                </c:pt>
                <c:pt idx="9531">
                  <c:v>9531</c:v>
                </c:pt>
                <c:pt idx="9532">
                  <c:v>9532</c:v>
                </c:pt>
                <c:pt idx="9533">
                  <c:v>9533</c:v>
                </c:pt>
                <c:pt idx="9534">
                  <c:v>9534</c:v>
                </c:pt>
                <c:pt idx="9535">
                  <c:v>9535</c:v>
                </c:pt>
                <c:pt idx="9536">
                  <c:v>9536</c:v>
                </c:pt>
                <c:pt idx="9537">
                  <c:v>9537</c:v>
                </c:pt>
                <c:pt idx="9538">
                  <c:v>9538</c:v>
                </c:pt>
                <c:pt idx="9539">
                  <c:v>9539</c:v>
                </c:pt>
                <c:pt idx="9540">
                  <c:v>9540</c:v>
                </c:pt>
                <c:pt idx="9541">
                  <c:v>9541</c:v>
                </c:pt>
                <c:pt idx="9542">
                  <c:v>9542</c:v>
                </c:pt>
                <c:pt idx="9543">
                  <c:v>9543</c:v>
                </c:pt>
                <c:pt idx="9544">
                  <c:v>9544</c:v>
                </c:pt>
                <c:pt idx="9545">
                  <c:v>9545</c:v>
                </c:pt>
                <c:pt idx="9546">
                  <c:v>9546</c:v>
                </c:pt>
                <c:pt idx="9547">
                  <c:v>9547</c:v>
                </c:pt>
                <c:pt idx="9548">
                  <c:v>9548</c:v>
                </c:pt>
                <c:pt idx="9549">
                  <c:v>9549</c:v>
                </c:pt>
                <c:pt idx="9550">
                  <c:v>9550</c:v>
                </c:pt>
                <c:pt idx="9551">
                  <c:v>9551</c:v>
                </c:pt>
                <c:pt idx="9552">
                  <c:v>9552</c:v>
                </c:pt>
                <c:pt idx="9553">
                  <c:v>9553</c:v>
                </c:pt>
                <c:pt idx="9554">
                  <c:v>9554</c:v>
                </c:pt>
                <c:pt idx="9555">
                  <c:v>9555</c:v>
                </c:pt>
                <c:pt idx="9556">
                  <c:v>9556</c:v>
                </c:pt>
                <c:pt idx="9557">
                  <c:v>9557</c:v>
                </c:pt>
                <c:pt idx="9558">
                  <c:v>9558</c:v>
                </c:pt>
                <c:pt idx="9559">
                  <c:v>9559</c:v>
                </c:pt>
                <c:pt idx="9560">
                  <c:v>9560</c:v>
                </c:pt>
                <c:pt idx="9561">
                  <c:v>9561</c:v>
                </c:pt>
                <c:pt idx="9562">
                  <c:v>9562</c:v>
                </c:pt>
                <c:pt idx="9563">
                  <c:v>9563</c:v>
                </c:pt>
                <c:pt idx="9564">
                  <c:v>9564</c:v>
                </c:pt>
                <c:pt idx="9565">
                  <c:v>9565</c:v>
                </c:pt>
                <c:pt idx="9566">
                  <c:v>9566</c:v>
                </c:pt>
                <c:pt idx="9567">
                  <c:v>9567</c:v>
                </c:pt>
                <c:pt idx="9568">
                  <c:v>9568</c:v>
                </c:pt>
                <c:pt idx="9569">
                  <c:v>9569</c:v>
                </c:pt>
                <c:pt idx="9570">
                  <c:v>9570</c:v>
                </c:pt>
                <c:pt idx="9571">
                  <c:v>9571</c:v>
                </c:pt>
                <c:pt idx="9572">
                  <c:v>9572</c:v>
                </c:pt>
                <c:pt idx="9573">
                  <c:v>9573</c:v>
                </c:pt>
                <c:pt idx="9574">
                  <c:v>9574</c:v>
                </c:pt>
                <c:pt idx="9575">
                  <c:v>9575</c:v>
                </c:pt>
                <c:pt idx="9576">
                  <c:v>9576</c:v>
                </c:pt>
                <c:pt idx="9577">
                  <c:v>9577</c:v>
                </c:pt>
                <c:pt idx="9578">
                  <c:v>9578</c:v>
                </c:pt>
                <c:pt idx="9579">
                  <c:v>9579</c:v>
                </c:pt>
                <c:pt idx="9580">
                  <c:v>9580</c:v>
                </c:pt>
                <c:pt idx="9581">
                  <c:v>9581</c:v>
                </c:pt>
                <c:pt idx="9582">
                  <c:v>9582</c:v>
                </c:pt>
                <c:pt idx="9583">
                  <c:v>9583</c:v>
                </c:pt>
                <c:pt idx="9584">
                  <c:v>9584</c:v>
                </c:pt>
                <c:pt idx="9585">
                  <c:v>9585</c:v>
                </c:pt>
                <c:pt idx="9586">
                  <c:v>9586</c:v>
                </c:pt>
                <c:pt idx="9587">
                  <c:v>9587</c:v>
                </c:pt>
                <c:pt idx="9588">
                  <c:v>9588</c:v>
                </c:pt>
                <c:pt idx="9589">
                  <c:v>9589</c:v>
                </c:pt>
                <c:pt idx="9590">
                  <c:v>9590</c:v>
                </c:pt>
                <c:pt idx="9591">
                  <c:v>9591</c:v>
                </c:pt>
                <c:pt idx="9592">
                  <c:v>9592</c:v>
                </c:pt>
                <c:pt idx="9593">
                  <c:v>9593</c:v>
                </c:pt>
                <c:pt idx="9594">
                  <c:v>9594</c:v>
                </c:pt>
                <c:pt idx="9595">
                  <c:v>9595</c:v>
                </c:pt>
                <c:pt idx="9596">
                  <c:v>9596</c:v>
                </c:pt>
                <c:pt idx="9597">
                  <c:v>9597</c:v>
                </c:pt>
                <c:pt idx="9598">
                  <c:v>9598</c:v>
                </c:pt>
                <c:pt idx="9599">
                  <c:v>9599</c:v>
                </c:pt>
                <c:pt idx="9600">
                  <c:v>9600</c:v>
                </c:pt>
                <c:pt idx="9601">
                  <c:v>9601</c:v>
                </c:pt>
                <c:pt idx="9602">
                  <c:v>9602</c:v>
                </c:pt>
                <c:pt idx="9603">
                  <c:v>9603</c:v>
                </c:pt>
                <c:pt idx="9604">
                  <c:v>9604</c:v>
                </c:pt>
                <c:pt idx="9605">
                  <c:v>9605</c:v>
                </c:pt>
                <c:pt idx="9606">
                  <c:v>9606</c:v>
                </c:pt>
                <c:pt idx="9607">
                  <c:v>9607</c:v>
                </c:pt>
                <c:pt idx="9608">
                  <c:v>9608</c:v>
                </c:pt>
                <c:pt idx="9609">
                  <c:v>9609</c:v>
                </c:pt>
                <c:pt idx="9610">
                  <c:v>9610</c:v>
                </c:pt>
                <c:pt idx="9611">
                  <c:v>9611</c:v>
                </c:pt>
                <c:pt idx="9612">
                  <c:v>9612</c:v>
                </c:pt>
                <c:pt idx="9613">
                  <c:v>9613</c:v>
                </c:pt>
                <c:pt idx="9614">
                  <c:v>9614</c:v>
                </c:pt>
                <c:pt idx="9615">
                  <c:v>9615</c:v>
                </c:pt>
                <c:pt idx="9616">
                  <c:v>9616</c:v>
                </c:pt>
                <c:pt idx="9617">
                  <c:v>9617</c:v>
                </c:pt>
                <c:pt idx="9618">
                  <c:v>9618</c:v>
                </c:pt>
                <c:pt idx="9619">
                  <c:v>9619</c:v>
                </c:pt>
                <c:pt idx="9620">
                  <c:v>9620</c:v>
                </c:pt>
                <c:pt idx="9621">
                  <c:v>9621</c:v>
                </c:pt>
                <c:pt idx="9622">
                  <c:v>9622</c:v>
                </c:pt>
                <c:pt idx="9623">
                  <c:v>9623</c:v>
                </c:pt>
                <c:pt idx="9624">
                  <c:v>9624</c:v>
                </c:pt>
                <c:pt idx="9625">
                  <c:v>9625</c:v>
                </c:pt>
                <c:pt idx="9626">
                  <c:v>9626</c:v>
                </c:pt>
                <c:pt idx="9627">
                  <c:v>9627</c:v>
                </c:pt>
                <c:pt idx="9628">
                  <c:v>9628</c:v>
                </c:pt>
                <c:pt idx="9629">
                  <c:v>9629</c:v>
                </c:pt>
                <c:pt idx="9630">
                  <c:v>9630</c:v>
                </c:pt>
                <c:pt idx="9631">
                  <c:v>9631</c:v>
                </c:pt>
                <c:pt idx="9632">
                  <c:v>9632</c:v>
                </c:pt>
                <c:pt idx="9633">
                  <c:v>9633</c:v>
                </c:pt>
                <c:pt idx="9634">
                  <c:v>9634</c:v>
                </c:pt>
                <c:pt idx="9635">
                  <c:v>9635</c:v>
                </c:pt>
                <c:pt idx="9636">
                  <c:v>9636</c:v>
                </c:pt>
                <c:pt idx="9637">
                  <c:v>9637</c:v>
                </c:pt>
                <c:pt idx="9638">
                  <c:v>9638</c:v>
                </c:pt>
                <c:pt idx="9639">
                  <c:v>9639</c:v>
                </c:pt>
                <c:pt idx="9640">
                  <c:v>9640</c:v>
                </c:pt>
                <c:pt idx="9641">
                  <c:v>9641</c:v>
                </c:pt>
                <c:pt idx="9642">
                  <c:v>9642</c:v>
                </c:pt>
                <c:pt idx="9643">
                  <c:v>9643</c:v>
                </c:pt>
                <c:pt idx="9644">
                  <c:v>9644</c:v>
                </c:pt>
                <c:pt idx="9645">
                  <c:v>9645</c:v>
                </c:pt>
                <c:pt idx="9646">
                  <c:v>9646</c:v>
                </c:pt>
                <c:pt idx="9647">
                  <c:v>9647</c:v>
                </c:pt>
                <c:pt idx="9648">
                  <c:v>9648</c:v>
                </c:pt>
                <c:pt idx="9649">
                  <c:v>9649</c:v>
                </c:pt>
                <c:pt idx="9650">
                  <c:v>9650</c:v>
                </c:pt>
                <c:pt idx="9651">
                  <c:v>9651</c:v>
                </c:pt>
                <c:pt idx="9652">
                  <c:v>9652</c:v>
                </c:pt>
                <c:pt idx="9653">
                  <c:v>9653</c:v>
                </c:pt>
                <c:pt idx="9654">
                  <c:v>9654</c:v>
                </c:pt>
                <c:pt idx="9655">
                  <c:v>9655</c:v>
                </c:pt>
                <c:pt idx="9656">
                  <c:v>9656</c:v>
                </c:pt>
                <c:pt idx="9657">
                  <c:v>9657</c:v>
                </c:pt>
                <c:pt idx="9658">
                  <c:v>9658</c:v>
                </c:pt>
                <c:pt idx="9659">
                  <c:v>9659</c:v>
                </c:pt>
                <c:pt idx="9660">
                  <c:v>9660</c:v>
                </c:pt>
                <c:pt idx="9661">
                  <c:v>9661</c:v>
                </c:pt>
                <c:pt idx="9662">
                  <c:v>9662</c:v>
                </c:pt>
                <c:pt idx="9663">
                  <c:v>9663</c:v>
                </c:pt>
                <c:pt idx="9664">
                  <c:v>9664</c:v>
                </c:pt>
                <c:pt idx="9665">
                  <c:v>9665</c:v>
                </c:pt>
                <c:pt idx="9666">
                  <c:v>9666</c:v>
                </c:pt>
                <c:pt idx="9667">
                  <c:v>9667</c:v>
                </c:pt>
                <c:pt idx="9668">
                  <c:v>9668</c:v>
                </c:pt>
                <c:pt idx="9669">
                  <c:v>9669</c:v>
                </c:pt>
                <c:pt idx="9670">
                  <c:v>9670</c:v>
                </c:pt>
                <c:pt idx="9671">
                  <c:v>9671</c:v>
                </c:pt>
                <c:pt idx="9672">
                  <c:v>9672</c:v>
                </c:pt>
                <c:pt idx="9673">
                  <c:v>9673</c:v>
                </c:pt>
                <c:pt idx="9674">
                  <c:v>9674</c:v>
                </c:pt>
                <c:pt idx="9675">
                  <c:v>9675</c:v>
                </c:pt>
                <c:pt idx="9676">
                  <c:v>9676</c:v>
                </c:pt>
                <c:pt idx="9677">
                  <c:v>9677</c:v>
                </c:pt>
                <c:pt idx="9678">
                  <c:v>9678</c:v>
                </c:pt>
                <c:pt idx="9679">
                  <c:v>9679</c:v>
                </c:pt>
                <c:pt idx="9680">
                  <c:v>9680</c:v>
                </c:pt>
                <c:pt idx="9681">
                  <c:v>9681</c:v>
                </c:pt>
                <c:pt idx="9682">
                  <c:v>9682</c:v>
                </c:pt>
                <c:pt idx="9683">
                  <c:v>9683</c:v>
                </c:pt>
                <c:pt idx="9684">
                  <c:v>9684</c:v>
                </c:pt>
                <c:pt idx="9685">
                  <c:v>9685</c:v>
                </c:pt>
                <c:pt idx="9686">
                  <c:v>9686</c:v>
                </c:pt>
                <c:pt idx="9687">
                  <c:v>9687</c:v>
                </c:pt>
                <c:pt idx="9688">
                  <c:v>9688</c:v>
                </c:pt>
                <c:pt idx="9689">
                  <c:v>9689</c:v>
                </c:pt>
                <c:pt idx="9690">
                  <c:v>9690</c:v>
                </c:pt>
                <c:pt idx="9691">
                  <c:v>9691</c:v>
                </c:pt>
                <c:pt idx="9692">
                  <c:v>9692</c:v>
                </c:pt>
                <c:pt idx="9693">
                  <c:v>9693</c:v>
                </c:pt>
                <c:pt idx="9694">
                  <c:v>9694</c:v>
                </c:pt>
                <c:pt idx="9695">
                  <c:v>9695</c:v>
                </c:pt>
                <c:pt idx="9696">
                  <c:v>9696</c:v>
                </c:pt>
                <c:pt idx="9697">
                  <c:v>9697</c:v>
                </c:pt>
                <c:pt idx="9698">
                  <c:v>9698</c:v>
                </c:pt>
                <c:pt idx="9699">
                  <c:v>9699</c:v>
                </c:pt>
                <c:pt idx="9700">
                  <c:v>9700</c:v>
                </c:pt>
                <c:pt idx="9701">
                  <c:v>9701</c:v>
                </c:pt>
                <c:pt idx="9702">
                  <c:v>9702</c:v>
                </c:pt>
                <c:pt idx="9703">
                  <c:v>9703</c:v>
                </c:pt>
                <c:pt idx="9704">
                  <c:v>9704</c:v>
                </c:pt>
                <c:pt idx="9705">
                  <c:v>9705</c:v>
                </c:pt>
                <c:pt idx="9706">
                  <c:v>9706</c:v>
                </c:pt>
                <c:pt idx="9707">
                  <c:v>9707</c:v>
                </c:pt>
                <c:pt idx="9708">
                  <c:v>9708</c:v>
                </c:pt>
                <c:pt idx="9709">
                  <c:v>9709</c:v>
                </c:pt>
                <c:pt idx="9710">
                  <c:v>9710</c:v>
                </c:pt>
                <c:pt idx="9711">
                  <c:v>9711</c:v>
                </c:pt>
                <c:pt idx="9712">
                  <c:v>9712</c:v>
                </c:pt>
                <c:pt idx="9713">
                  <c:v>9713</c:v>
                </c:pt>
                <c:pt idx="9714">
                  <c:v>9714</c:v>
                </c:pt>
                <c:pt idx="9715">
                  <c:v>9715</c:v>
                </c:pt>
                <c:pt idx="9716">
                  <c:v>9716</c:v>
                </c:pt>
                <c:pt idx="9717">
                  <c:v>9717</c:v>
                </c:pt>
                <c:pt idx="9718">
                  <c:v>9718</c:v>
                </c:pt>
                <c:pt idx="9719">
                  <c:v>9719</c:v>
                </c:pt>
                <c:pt idx="9720">
                  <c:v>9720</c:v>
                </c:pt>
                <c:pt idx="9721">
                  <c:v>9721</c:v>
                </c:pt>
                <c:pt idx="9722">
                  <c:v>9722</c:v>
                </c:pt>
                <c:pt idx="9723">
                  <c:v>9723</c:v>
                </c:pt>
                <c:pt idx="9724">
                  <c:v>9724</c:v>
                </c:pt>
                <c:pt idx="9725">
                  <c:v>9725</c:v>
                </c:pt>
                <c:pt idx="9726">
                  <c:v>9726</c:v>
                </c:pt>
                <c:pt idx="9727">
                  <c:v>9727</c:v>
                </c:pt>
                <c:pt idx="9728">
                  <c:v>9728</c:v>
                </c:pt>
                <c:pt idx="9729">
                  <c:v>9729</c:v>
                </c:pt>
                <c:pt idx="9730">
                  <c:v>9730</c:v>
                </c:pt>
                <c:pt idx="9731">
                  <c:v>9731</c:v>
                </c:pt>
                <c:pt idx="9732">
                  <c:v>9732</c:v>
                </c:pt>
                <c:pt idx="9733">
                  <c:v>9733</c:v>
                </c:pt>
                <c:pt idx="9734">
                  <c:v>9734</c:v>
                </c:pt>
                <c:pt idx="9735">
                  <c:v>9735</c:v>
                </c:pt>
                <c:pt idx="9736">
                  <c:v>9736</c:v>
                </c:pt>
                <c:pt idx="9737">
                  <c:v>9737</c:v>
                </c:pt>
                <c:pt idx="9738">
                  <c:v>9738</c:v>
                </c:pt>
                <c:pt idx="9739">
                  <c:v>9739</c:v>
                </c:pt>
                <c:pt idx="9740">
                  <c:v>9740</c:v>
                </c:pt>
                <c:pt idx="9741">
                  <c:v>9741</c:v>
                </c:pt>
                <c:pt idx="9742">
                  <c:v>9742</c:v>
                </c:pt>
                <c:pt idx="9743">
                  <c:v>9743</c:v>
                </c:pt>
                <c:pt idx="9744">
                  <c:v>9744</c:v>
                </c:pt>
                <c:pt idx="9745">
                  <c:v>9745</c:v>
                </c:pt>
                <c:pt idx="9746">
                  <c:v>9746</c:v>
                </c:pt>
                <c:pt idx="9747">
                  <c:v>9747</c:v>
                </c:pt>
                <c:pt idx="9748">
                  <c:v>9748</c:v>
                </c:pt>
                <c:pt idx="9749">
                  <c:v>9749</c:v>
                </c:pt>
                <c:pt idx="9750">
                  <c:v>9750</c:v>
                </c:pt>
                <c:pt idx="9751">
                  <c:v>9751</c:v>
                </c:pt>
                <c:pt idx="9752">
                  <c:v>9752</c:v>
                </c:pt>
                <c:pt idx="9753">
                  <c:v>9753</c:v>
                </c:pt>
                <c:pt idx="9754">
                  <c:v>9754</c:v>
                </c:pt>
                <c:pt idx="9755">
                  <c:v>9755</c:v>
                </c:pt>
                <c:pt idx="9756">
                  <c:v>9756</c:v>
                </c:pt>
                <c:pt idx="9757">
                  <c:v>9757</c:v>
                </c:pt>
                <c:pt idx="9758">
                  <c:v>9758</c:v>
                </c:pt>
                <c:pt idx="9759">
                  <c:v>9759</c:v>
                </c:pt>
                <c:pt idx="9760">
                  <c:v>9760</c:v>
                </c:pt>
                <c:pt idx="9761">
                  <c:v>9761</c:v>
                </c:pt>
                <c:pt idx="9762">
                  <c:v>9762</c:v>
                </c:pt>
                <c:pt idx="9763">
                  <c:v>9763</c:v>
                </c:pt>
                <c:pt idx="9764">
                  <c:v>9764</c:v>
                </c:pt>
                <c:pt idx="9765">
                  <c:v>9765</c:v>
                </c:pt>
                <c:pt idx="9766">
                  <c:v>9766</c:v>
                </c:pt>
                <c:pt idx="9767">
                  <c:v>9767</c:v>
                </c:pt>
                <c:pt idx="9768">
                  <c:v>9768</c:v>
                </c:pt>
                <c:pt idx="9769">
                  <c:v>9769</c:v>
                </c:pt>
                <c:pt idx="9770">
                  <c:v>9770</c:v>
                </c:pt>
                <c:pt idx="9771">
                  <c:v>9771</c:v>
                </c:pt>
                <c:pt idx="9772">
                  <c:v>9772</c:v>
                </c:pt>
                <c:pt idx="9773">
                  <c:v>9773</c:v>
                </c:pt>
                <c:pt idx="9774">
                  <c:v>9774</c:v>
                </c:pt>
                <c:pt idx="9775">
                  <c:v>9775</c:v>
                </c:pt>
                <c:pt idx="9776">
                  <c:v>9776</c:v>
                </c:pt>
                <c:pt idx="9777">
                  <c:v>9777</c:v>
                </c:pt>
                <c:pt idx="9778">
                  <c:v>9778</c:v>
                </c:pt>
                <c:pt idx="9779">
                  <c:v>9779</c:v>
                </c:pt>
                <c:pt idx="9780">
                  <c:v>9780</c:v>
                </c:pt>
                <c:pt idx="9781">
                  <c:v>9781</c:v>
                </c:pt>
                <c:pt idx="9782">
                  <c:v>9782</c:v>
                </c:pt>
                <c:pt idx="9783">
                  <c:v>9783</c:v>
                </c:pt>
                <c:pt idx="9784">
                  <c:v>9784</c:v>
                </c:pt>
                <c:pt idx="9785">
                  <c:v>9785</c:v>
                </c:pt>
                <c:pt idx="9786">
                  <c:v>9786</c:v>
                </c:pt>
                <c:pt idx="9787">
                  <c:v>9787</c:v>
                </c:pt>
                <c:pt idx="9788">
                  <c:v>9788</c:v>
                </c:pt>
                <c:pt idx="9789">
                  <c:v>9789</c:v>
                </c:pt>
                <c:pt idx="9790">
                  <c:v>9790</c:v>
                </c:pt>
                <c:pt idx="9791">
                  <c:v>9791</c:v>
                </c:pt>
                <c:pt idx="9792">
                  <c:v>9792</c:v>
                </c:pt>
                <c:pt idx="9793">
                  <c:v>9793</c:v>
                </c:pt>
                <c:pt idx="9794">
                  <c:v>9794</c:v>
                </c:pt>
                <c:pt idx="9795">
                  <c:v>9795</c:v>
                </c:pt>
                <c:pt idx="9796">
                  <c:v>9796</c:v>
                </c:pt>
                <c:pt idx="9797">
                  <c:v>9797</c:v>
                </c:pt>
                <c:pt idx="9798">
                  <c:v>9798</c:v>
                </c:pt>
                <c:pt idx="9799">
                  <c:v>9799</c:v>
                </c:pt>
                <c:pt idx="9800">
                  <c:v>9800</c:v>
                </c:pt>
                <c:pt idx="9801">
                  <c:v>9801</c:v>
                </c:pt>
                <c:pt idx="9802">
                  <c:v>9802</c:v>
                </c:pt>
                <c:pt idx="9803">
                  <c:v>9803</c:v>
                </c:pt>
                <c:pt idx="9804">
                  <c:v>9804</c:v>
                </c:pt>
                <c:pt idx="9805">
                  <c:v>9805</c:v>
                </c:pt>
                <c:pt idx="9806">
                  <c:v>9806</c:v>
                </c:pt>
                <c:pt idx="9807">
                  <c:v>9807</c:v>
                </c:pt>
                <c:pt idx="9808">
                  <c:v>9808</c:v>
                </c:pt>
                <c:pt idx="9809">
                  <c:v>9809</c:v>
                </c:pt>
                <c:pt idx="9810">
                  <c:v>9810</c:v>
                </c:pt>
                <c:pt idx="9811">
                  <c:v>9811</c:v>
                </c:pt>
                <c:pt idx="9812">
                  <c:v>9812</c:v>
                </c:pt>
                <c:pt idx="9813">
                  <c:v>9813</c:v>
                </c:pt>
                <c:pt idx="9814">
                  <c:v>9814</c:v>
                </c:pt>
                <c:pt idx="9815">
                  <c:v>9815</c:v>
                </c:pt>
                <c:pt idx="9816">
                  <c:v>9816</c:v>
                </c:pt>
                <c:pt idx="9817">
                  <c:v>9817</c:v>
                </c:pt>
                <c:pt idx="9818">
                  <c:v>9818</c:v>
                </c:pt>
                <c:pt idx="9819">
                  <c:v>9819</c:v>
                </c:pt>
                <c:pt idx="9820">
                  <c:v>9820</c:v>
                </c:pt>
                <c:pt idx="9821">
                  <c:v>9821</c:v>
                </c:pt>
                <c:pt idx="9822">
                  <c:v>9822</c:v>
                </c:pt>
                <c:pt idx="9823">
                  <c:v>9823</c:v>
                </c:pt>
                <c:pt idx="9824">
                  <c:v>9824</c:v>
                </c:pt>
                <c:pt idx="9825">
                  <c:v>9825</c:v>
                </c:pt>
                <c:pt idx="9826">
                  <c:v>9826</c:v>
                </c:pt>
                <c:pt idx="9827">
                  <c:v>9827</c:v>
                </c:pt>
                <c:pt idx="9828">
                  <c:v>9828</c:v>
                </c:pt>
                <c:pt idx="9829">
                  <c:v>9829</c:v>
                </c:pt>
                <c:pt idx="9830">
                  <c:v>9830</c:v>
                </c:pt>
                <c:pt idx="9831">
                  <c:v>9831</c:v>
                </c:pt>
                <c:pt idx="9832">
                  <c:v>9832</c:v>
                </c:pt>
                <c:pt idx="9833">
                  <c:v>9833</c:v>
                </c:pt>
                <c:pt idx="9834">
                  <c:v>9834</c:v>
                </c:pt>
                <c:pt idx="9835">
                  <c:v>9835</c:v>
                </c:pt>
                <c:pt idx="9836">
                  <c:v>9836</c:v>
                </c:pt>
                <c:pt idx="9837">
                  <c:v>9837</c:v>
                </c:pt>
                <c:pt idx="9838">
                  <c:v>9838</c:v>
                </c:pt>
                <c:pt idx="9839">
                  <c:v>9839</c:v>
                </c:pt>
                <c:pt idx="9840">
                  <c:v>9840</c:v>
                </c:pt>
                <c:pt idx="9841">
                  <c:v>9841</c:v>
                </c:pt>
                <c:pt idx="9842">
                  <c:v>9842</c:v>
                </c:pt>
                <c:pt idx="9843">
                  <c:v>9843</c:v>
                </c:pt>
                <c:pt idx="9844">
                  <c:v>9844</c:v>
                </c:pt>
                <c:pt idx="9845">
                  <c:v>9845</c:v>
                </c:pt>
                <c:pt idx="9846">
                  <c:v>9846</c:v>
                </c:pt>
                <c:pt idx="9847">
                  <c:v>9847</c:v>
                </c:pt>
                <c:pt idx="9848">
                  <c:v>9848</c:v>
                </c:pt>
                <c:pt idx="9849">
                  <c:v>9849</c:v>
                </c:pt>
                <c:pt idx="9850">
                  <c:v>9850</c:v>
                </c:pt>
                <c:pt idx="9851">
                  <c:v>9851</c:v>
                </c:pt>
                <c:pt idx="9852">
                  <c:v>9852</c:v>
                </c:pt>
                <c:pt idx="9853">
                  <c:v>9853</c:v>
                </c:pt>
                <c:pt idx="9854">
                  <c:v>9854</c:v>
                </c:pt>
                <c:pt idx="9855">
                  <c:v>9855</c:v>
                </c:pt>
                <c:pt idx="9856">
                  <c:v>9856</c:v>
                </c:pt>
                <c:pt idx="9857">
                  <c:v>9857</c:v>
                </c:pt>
                <c:pt idx="9858">
                  <c:v>9858</c:v>
                </c:pt>
                <c:pt idx="9859">
                  <c:v>9859</c:v>
                </c:pt>
                <c:pt idx="9860">
                  <c:v>9860</c:v>
                </c:pt>
                <c:pt idx="9861">
                  <c:v>9861</c:v>
                </c:pt>
                <c:pt idx="9862">
                  <c:v>9862</c:v>
                </c:pt>
                <c:pt idx="9863">
                  <c:v>9863</c:v>
                </c:pt>
                <c:pt idx="9864">
                  <c:v>9864</c:v>
                </c:pt>
                <c:pt idx="9865">
                  <c:v>9865</c:v>
                </c:pt>
                <c:pt idx="9866">
                  <c:v>9866</c:v>
                </c:pt>
                <c:pt idx="9867">
                  <c:v>9867</c:v>
                </c:pt>
                <c:pt idx="9868">
                  <c:v>9868</c:v>
                </c:pt>
                <c:pt idx="9869">
                  <c:v>9869</c:v>
                </c:pt>
                <c:pt idx="9870">
                  <c:v>9870</c:v>
                </c:pt>
                <c:pt idx="9871">
                  <c:v>9871</c:v>
                </c:pt>
                <c:pt idx="9872">
                  <c:v>9872</c:v>
                </c:pt>
                <c:pt idx="9873">
                  <c:v>9873</c:v>
                </c:pt>
                <c:pt idx="9874">
                  <c:v>9874</c:v>
                </c:pt>
                <c:pt idx="9875">
                  <c:v>9875</c:v>
                </c:pt>
                <c:pt idx="9876">
                  <c:v>9876</c:v>
                </c:pt>
                <c:pt idx="9877">
                  <c:v>9877</c:v>
                </c:pt>
                <c:pt idx="9878">
                  <c:v>9878</c:v>
                </c:pt>
                <c:pt idx="9879">
                  <c:v>9879</c:v>
                </c:pt>
                <c:pt idx="9880">
                  <c:v>9880</c:v>
                </c:pt>
                <c:pt idx="9881">
                  <c:v>9881</c:v>
                </c:pt>
                <c:pt idx="9882">
                  <c:v>9882</c:v>
                </c:pt>
                <c:pt idx="9883">
                  <c:v>9883</c:v>
                </c:pt>
                <c:pt idx="9884">
                  <c:v>9884</c:v>
                </c:pt>
                <c:pt idx="9885">
                  <c:v>9885</c:v>
                </c:pt>
                <c:pt idx="9886">
                  <c:v>9886</c:v>
                </c:pt>
                <c:pt idx="9887">
                  <c:v>9887</c:v>
                </c:pt>
                <c:pt idx="9888">
                  <c:v>9888</c:v>
                </c:pt>
                <c:pt idx="9889">
                  <c:v>9889</c:v>
                </c:pt>
                <c:pt idx="9890">
                  <c:v>9890</c:v>
                </c:pt>
                <c:pt idx="9891">
                  <c:v>9891</c:v>
                </c:pt>
                <c:pt idx="9892">
                  <c:v>9892</c:v>
                </c:pt>
                <c:pt idx="9893">
                  <c:v>9893</c:v>
                </c:pt>
                <c:pt idx="9894">
                  <c:v>9894</c:v>
                </c:pt>
                <c:pt idx="9895">
                  <c:v>9895</c:v>
                </c:pt>
                <c:pt idx="9896">
                  <c:v>9896</c:v>
                </c:pt>
                <c:pt idx="9897">
                  <c:v>9897</c:v>
                </c:pt>
                <c:pt idx="9898">
                  <c:v>9898</c:v>
                </c:pt>
                <c:pt idx="9899">
                  <c:v>9899</c:v>
                </c:pt>
                <c:pt idx="9900">
                  <c:v>9900</c:v>
                </c:pt>
                <c:pt idx="9901">
                  <c:v>9901</c:v>
                </c:pt>
                <c:pt idx="9902">
                  <c:v>9902</c:v>
                </c:pt>
                <c:pt idx="9903">
                  <c:v>9903</c:v>
                </c:pt>
                <c:pt idx="9904">
                  <c:v>9904</c:v>
                </c:pt>
                <c:pt idx="9905">
                  <c:v>9905</c:v>
                </c:pt>
                <c:pt idx="9906">
                  <c:v>9906</c:v>
                </c:pt>
                <c:pt idx="9907">
                  <c:v>9907</c:v>
                </c:pt>
                <c:pt idx="9908">
                  <c:v>9908</c:v>
                </c:pt>
                <c:pt idx="9909">
                  <c:v>9909</c:v>
                </c:pt>
                <c:pt idx="9910">
                  <c:v>9910</c:v>
                </c:pt>
                <c:pt idx="9911">
                  <c:v>9911</c:v>
                </c:pt>
                <c:pt idx="9912">
                  <c:v>9912</c:v>
                </c:pt>
                <c:pt idx="9913">
                  <c:v>9913</c:v>
                </c:pt>
                <c:pt idx="9914">
                  <c:v>9914</c:v>
                </c:pt>
                <c:pt idx="9915">
                  <c:v>9915</c:v>
                </c:pt>
                <c:pt idx="9916">
                  <c:v>9916</c:v>
                </c:pt>
                <c:pt idx="9917">
                  <c:v>9917</c:v>
                </c:pt>
                <c:pt idx="9918">
                  <c:v>9918</c:v>
                </c:pt>
                <c:pt idx="9919">
                  <c:v>9919</c:v>
                </c:pt>
                <c:pt idx="9920">
                  <c:v>9920</c:v>
                </c:pt>
                <c:pt idx="9921">
                  <c:v>9921</c:v>
                </c:pt>
                <c:pt idx="9922">
                  <c:v>9922</c:v>
                </c:pt>
                <c:pt idx="9923">
                  <c:v>9923</c:v>
                </c:pt>
                <c:pt idx="9924">
                  <c:v>9924</c:v>
                </c:pt>
                <c:pt idx="9925">
                  <c:v>9925</c:v>
                </c:pt>
                <c:pt idx="9926">
                  <c:v>9926</c:v>
                </c:pt>
                <c:pt idx="9927">
                  <c:v>9927</c:v>
                </c:pt>
                <c:pt idx="9928">
                  <c:v>9928</c:v>
                </c:pt>
                <c:pt idx="9929">
                  <c:v>9929</c:v>
                </c:pt>
                <c:pt idx="9930">
                  <c:v>9930</c:v>
                </c:pt>
                <c:pt idx="9931">
                  <c:v>9931</c:v>
                </c:pt>
                <c:pt idx="9932">
                  <c:v>9932</c:v>
                </c:pt>
                <c:pt idx="9933">
                  <c:v>9933</c:v>
                </c:pt>
                <c:pt idx="9934">
                  <c:v>9934</c:v>
                </c:pt>
                <c:pt idx="9935">
                  <c:v>9935</c:v>
                </c:pt>
                <c:pt idx="9936">
                  <c:v>9936</c:v>
                </c:pt>
                <c:pt idx="9937">
                  <c:v>9937</c:v>
                </c:pt>
                <c:pt idx="9938">
                  <c:v>9938</c:v>
                </c:pt>
                <c:pt idx="9939">
                  <c:v>9939</c:v>
                </c:pt>
                <c:pt idx="9940">
                  <c:v>9940</c:v>
                </c:pt>
                <c:pt idx="9941">
                  <c:v>9941</c:v>
                </c:pt>
                <c:pt idx="9942">
                  <c:v>9942</c:v>
                </c:pt>
                <c:pt idx="9943">
                  <c:v>9943</c:v>
                </c:pt>
                <c:pt idx="9944">
                  <c:v>9944</c:v>
                </c:pt>
                <c:pt idx="9945">
                  <c:v>9945</c:v>
                </c:pt>
                <c:pt idx="9946">
                  <c:v>9946</c:v>
                </c:pt>
                <c:pt idx="9947">
                  <c:v>9947</c:v>
                </c:pt>
                <c:pt idx="9948">
                  <c:v>9948</c:v>
                </c:pt>
                <c:pt idx="9949">
                  <c:v>9949</c:v>
                </c:pt>
                <c:pt idx="9950">
                  <c:v>9950</c:v>
                </c:pt>
                <c:pt idx="9951">
                  <c:v>9951</c:v>
                </c:pt>
                <c:pt idx="9952">
                  <c:v>9952</c:v>
                </c:pt>
                <c:pt idx="9953">
                  <c:v>9953</c:v>
                </c:pt>
                <c:pt idx="9954">
                  <c:v>9954</c:v>
                </c:pt>
                <c:pt idx="9955">
                  <c:v>9955</c:v>
                </c:pt>
                <c:pt idx="9956">
                  <c:v>9956</c:v>
                </c:pt>
                <c:pt idx="9957">
                  <c:v>9957</c:v>
                </c:pt>
                <c:pt idx="9958">
                  <c:v>9958</c:v>
                </c:pt>
                <c:pt idx="9959">
                  <c:v>9959</c:v>
                </c:pt>
                <c:pt idx="9960">
                  <c:v>9960</c:v>
                </c:pt>
                <c:pt idx="9961">
                  <c:v>9961</c:v>
                </c:pt>
                <c:pt idx="9962">
                  <c:v>9962</c:v>
                </c:pt>
                <c:pt idx="9963">
                  <c:v>9963</c:v>
                </c:pt>
                <c:pt idx="9964">
                  <c:v>9964</c:v>
                </c:pt>
                <c:pt idx="9965">
                  <c:v>9965</c:v>
                </c:pt>
                <c:pt idx="9966">
                  <c:v>9966</c:v>
                </c:pt>
                <c:pt idx="9967">
                  <c:v>9967</c:v>
                </c:pt>
                <c:pt idx="9968">
                  <c:v>9968</c:v>
                </c:pt>
                <c:pt idx="9969">
                  <c:v>9969</c:v>
                </c:pt>
                <c:pt idx="9970">
                  <c:v>9970</c:v>
                </c:pt>
                <c:pt idx="9971">
                  <c:v>9971</c:v>
                </c:pt>
                <c:pt idx="9972">
                  <c:v>9972</c:v>
                </c:pt>
                <c:pt idx="9973">
                  <c:v>9973</c:v>
                </c:pt>
                <c:pt idx="9974">
                  <c:v>9974</c:v>
                </c:pt>
                <c:pt idx="9975">
                  <c:v>9975</c:v>
                </c:pt>
                <c:pt idx="9976">
                  <c:v>9976</c:v>
                </c:pt>
                <c:pt idx="9977">
                  <c:v>9977</c:v>
                </c:pt>
                <c:pt idx="9978">
                  <c:v>9978</c:v>
                </c:pt>
                <c:pt idx="9979">
                  <c:v>9979</c:v>
                </c:pt>
                <c:pt idx="9980">
                  <c:v>9980</c:v>
                </c:pt>
                <c:pt idx="9981">
                  <c:v>9981</c:v>
                </c:pt>
                <c:pt idx="9982">
                  <c:v>9982</c:v>
                </c:pt>
                <c:pt idx="9983">
                  <c:v>9983</c:v>
                </c:pt>
                <c:pt idx="9984">
                  <c:v>9984</c:v>
                </c:pt>
                <c:pt idx="9985">
                  <c:v>9985</c:v>
                </c:pt>
                <c:pt idx="9986">
                  <c:v>9986</c:v>
                </c:pt>
                <c:pt idx="9987">
                  <c:v>9987</c:v>
                </c:pt>
                <c:pt idx="9988">
                  <c:v>9988</c:v>
                </c:pt>
                <c:pt idx="9989">
                  <c:v>9989</c:v>
                </c:pt>
                <c:pt idx="9990">
                  <c:v>9990</c:v>
                </c:pt>
                <c:pt idx="9991">
                  <c:v>9991</c:v>
                </c:pt>
                <c:pt idx="9992">
                  <c:v>9992</c:v>
                </c:pt>
                <c:pt idx="9993">
                  <c:v>9993</c:v>
                </c:pt>
                <c:pt idx="9994">
                  <c:v>9994</c:v>
                </c:pt>
                <c:pt idx="9995">
                  <c:v>9995</c:v>
                </c:pt>
                <c:pt idx="9996">
                  <c:v>9996</c:v>
                </c:pt>
                <c:pt idx="9997">
                  <c:v>9997</c:v>
                </c:pt>
                <c:pt idx="9998">
                  <c:v>9998</c:v>
                </c:pt>
                <c:pt idx="9999">
                  <c:v>9999</c:v>
                </c:pt>
                <c:pt idx="10000">
                  <c:v>10000</c:v>
                </c:pt>
                <c:pt idx="10001">
                  <c:v>10001</c:v>
                </c:pt>
                <c:pt idx="10002">
                  <c:v>10002</c:v>
                </c:pt>
                <c:pt idx="10003">
                  <c:v>10003</c:v>
                </c:pt>
                <c:pt idx="10004">
                  <c:v>10004</c:v>
                </c:pt>
                <c:pt idx="10005">
                  <c:v>10005</c:v>
                </c:pt>
                <c:pt idx="10006">
                  <c:v>10006</c:v>
                </c:pt>
                <c:pt idx="10007">
                  <c:v>10007</c:v>
                </c:pt>
                <c:pt idx="10008">
                  <c:v>10008</c:v>
                </c:pt>
                <c:pt idx="10009">
                  <c:v>10009</c:v>
                </c:pt>
                <c:pt idx="10010">
                  <c:v>10010</c:v>
                </c:pt>
                <c:pt idx="10011">
                  <c:v>10011</c:v>
                </c:pt>
                <c:pt idx="10012">
                  <c:v>10012</c:v>
                </c:pt>
                <c:pt idx="10013">
                  <c:v>10013</c:v>
                </c:pt>
                <c:pt idx="10014">
                  <c:v>10014</c:v>
                </c:pt>
                <c:pt idx="10015">
                  <c:v>10015</c:v>
                </c:pt>
                <c:pt idx="10016">
                  <c:v>10016</c:v>
                </c:pt>
                <c:pt idx="10017">
                  <c:v>10017</c:v>
                </c:pt>
                <c:pt idx="10018">
                  <c:v>10018</c:v>
                </c:pt>
                <c:pt idx="10019">
                  <c:v>10019</c:v>
                </c:pt>
                <c:pt idx="10020">
                  <c:v>10020</c:v>
                </c:pt>
                <c:pt idx="10021">
                  <c:v>10021</c:v>
                </c:pt>
                <c:pt idx="10022">
                  <c:v>10022</c:v>
                </c:pt>
                <c:pt idx="10023">
                  <c:v>10023</c:v>
                </c:pt>
                <c:pt idx="10024">
                  <c:v>10024</c:v>
                </c:pt>
                <c:pt idx="10025">
                  <c:v>10025</c:v>
                </c:pt>
                <c:pt idx="10026">
                  <c:v>10026</c:v>
                </c:pt>
                <c:pt idx="10027">
                  <c:v>10027</c:v>
                </c:pt>
                <c:pt idx="10028">
                  <c:v>10028</c:v>
                </c:pt>
                <c:pt idx="10029">
                  <c:v>10029</c:v>
                </c:pt>
                <c:pt idx="10030">
                  <c:v>10030</c:v>
                </c:pt>
                <c:pt idx="10031">
                  <c:v>10031</c:v>
                </c:pt>
                <c:pt idx="10032">
                  <c:v>10032</c:v>
                </c:pt>
                <c:pt idx="10033">
                  <c:v>10033</c:v>
                </c:pt>
                <c:pt idx="10034">
                  <c:v>10034</c:v>
                </c:pt>
                <c:pt idx="10035">
                  <c:v>10035</c:v>
                </c:pt>
                <c:pt idx="10036">
                  <c:v>10036</c:v>
                </c:pt>
                <c:pt idx="10037">
                  <c:v>10037</c:v>
                </c:pt>
                <c:pt idx="10038">
                  <c:v>10038</c:v>
                </c:pt>
                <c:pt idx="10039">
                  <c:v>10039</c:v>
                </c:pt>
                <c:pt idx="10040">
                  <c:v>10040</c:v>
                </c:pt>
                <c:pt idx="10041">
                  <c:v>10041</c:v>
                </c:pt>
                <c:pt idx="10042">
                  <c:v>10042</c:v>
                </c:pt>
                <c:pt idx="10043">
                  <c:v>10043</c:v>
                </c:pt>
                <c:pt idx="10044">
                  <c:v>10044</c:v>
                </c:pt>
                <c:pt idx="10045">
                  <c:v>10045</c:v>
                </c:pt>
                <c:pt idx="10046">
                  <c:v>10046</c:v>
                </c:pt>
                <c:pt idx="10047">
                  <c:v>10047</c:v>
                </c:pt>
                <c:pt idx="10048">
                  <c:v>10048</c:v>
                </c:pt>
                <c:pt idx="10049">
                  <c:v>10049</c:v>
                </c:pt>
                <c:pt idx="10050">
                  <c:v>10050</c:v>
                </c:pt>
                <c:pt idx="10051">
                  <c:v>10051</c:v>
                </c:pt>
                <c:pt idx="10052">
                  <c:v>10052</c:v>
                </c:pt>
                <c:pt idx="10053">
                  <c:v>10053</c:v>
                </c:pt>
                <c:pt idx="10054">
                  <c:v>10054</c:v>
                </c:pt>
                <c:pt idx="10055">
                  <c:v>10055</c:v>
                </c:pt>
                <c:pt idx="10056">
                  <c:v>10056</c:v>
                </c:pt>
                <c:pt idx="10057">
                  <c:v>10057</c:v>
                </c:pt>
                <c:pt idx="10058">
                  <c:v>10058</c:v>
                </c:pt>
                <c:pt idx="10059">
                  <c:v>10059</c:v>
                </c:pt>
                <c:pt idx="10060">
                  <c:v>10060</c:v>
                </c:pt>
                <c:pt idx="10061">
                  <c:v>10061</c:v>
                </c:pt>
                <c:pt idx="10062">
                  <c:v>10062</c:v>
                </c:pt>
                <c:pt idx="10063">
                  <c:v>10063</c:v>
                </c:pt>
                <c:pt idx="10064">
                  <c:v>10064</c:v>
                </c:pt>
                <c:pt idx="10065">
                  <c:v>10065</c:v>
                </c:pt>
                <c:pt idx="10066">
                  <c:v>10066</c:v>
                </c:pt>
                <c:pt idx="10067">
                  <c:v>10067</c:v>
                </c:pt>
                <c:pt idx="10068">
                  <c:v>10068</c:v>
                </c:pt>
                <c:pt idx="10069">
                  <c:v>10069</c:v>
                </c:pt>
                <c:pt idx="10070">
                  <c:v>10070</c:v>
                </c:pt>
                <c:pt idx="10071">
                  <c:v>10071</c:v>
                </c:pt>
                <c:pt idx="10072">
                  <c:v>10072</c:v>
                </c:pt>
                <c:pt idx="10073">
                  <c:v>10073</c:v>
                </c:pt>
                <c:pt idx="10074">
                  <c:v>10074</c:v>
                </c:pt>
                <c:pt idx="10075">
                  <c:v>10075</c:v>
                </c:pt>
                <c:pt idx="10076">
                  <c:v>10076</c:v>
                </c:pt>
                <c:pt idx="10077">
                  <c:v>10077</c:v>
                </c:pt>
                <c:pt idx="10078">
                  <c:v>10078</c:v>
                </c:pt>
                <c:pt idx="10079">
                  <c:v>10079</c:v>
                </c:pt>
                <c:pt idx="10080">
                  <c:v>10080</c:v>
                </c:pt>
                <c:pt idx="10081">
                  <c:v>10081</c:v>
                </c:pt>
                <c:pt idx="10082">
                  <c:v>10082</c:v>
                </c:pt>
                <c:pt idx="10083">
                  <c:v>10083</c:v>
                </c:pt>
                <c:pt idx="10084">
                  <c:v>10084</c:v>
                </c:pt>
                <c:pt idx="10085">
                  <c:v>10085</c:v>
                </c:pt>
                <c:pt idx="10086">
                  <c:v>10086</c:v>
                </c:pt>
                <c:pt idx="10087">
                  <c:v>10087</c:v>
                </c:pt>
                <c:pt idx="10088">
                  <c:v>10088</c:v>
                </c:pt>
                <c:pt idx="10089">
                  <c:v>10089</c:v>
                </c:pt>
                <c:pt idx="10090">
                  <c:v>10090</c:v>
                </c:pt>
                <c:pt idx="10091">
                  <c:v>10091</c:v>
                </c:pt>
                <c:pt idx="10092">
                  <c:v>10092</c:v>
                </c:pt>
                <c:pt idx="10093">
                  <c:v>10093</c:v>
                </c:pt>
                <c:pt idx="10094">
                  <c:v>10094</c:v>
                </c:pt>
                <c:pt idx="10095">
                  <c:v>10095</c:v>
                </c:pt>
                <c:pt idx="10096">
                  <c:v>10096</c:v>
                </c:pt>
                <c:pt idx="10097">
                  <c:v>10097</c:v>
                </c:pt>
                <c:pt idx="10098">
                  <c:v>10098</c:v>
                </c:pt>
                <c:pt idx="10099">
                  <c:v>10099</c:v>
                </c:pt>
                <c:pt idx="10100">
                  <c:v>10100</c:v>
                </c:pt>
                <c:pt idx="10101">
                  <c:v>10101</c:v>
                </c:pt>
                <c:pt idx="10102">
                  <c:v>10102</c:v>
                </c:pt>
                <c:pt idx="10103">
                  <c:v>10103</c:v>
                </c:pt>
                <c:pt idx="10104">
                  <c:v>10104</c:v>
                </c:pt>
                <c:pt idx="10105">
                  <c:v>10105</c:v>
                </c:pt>
                <c:pt idx="10106">
                  <c:v>10106</c:v>
                </c:pt>
                <c:pt idx="10107">
                  <c:v>10107</c:v>
                </c:pt>
                <c:pt idx="10108">
                  <c:v>10108</c:v>
                </c:pt>
                <c:pt idx="10109">
                  <c:v>10109</c:v>
                </c:pt>
                <c:pt idx="10110">
                  <c:v>10110</c:v>
                </c:pt>
                <c:pt idx="10111">
                  <c:v>10111</c:v>
                </c:pt>
                <c:pt idx="10112">
                  <c:v>10112</c:v>
                </c:pt>
                <c:pt idx="10113">
                  <c:v>10113</c:v>
                </c:pt>
                <c:pt idx="10114">
                  <c:v>10114</c:v>
                </c:pt>
                <c:pt idx="10115">
                  <c:v>10115</c:v>
                </c:pt>
                <c:pt idx="10116">
                  <c:v>10116</c:v>
                </c:pt>
                <c:pt idx="10117">
                  <c:v>10117</c:v>
                </c:pt>
                <c:pt idx="10118">
                  <c:v>10118</c:v>
                </c:pt>
                <c:pt idx="10119">
                  <c:v>10119</c:v>
                </c:pt>
                <c:pt idx="10120">
                  <c:v>10120</c:v>
                </c:pt>
                <c:pt idx="10121">
                  <c:v>10121</c:v>
                </c:pt>
                <c:pt idx="10122">
                  <c:v>10122</c:v>
                </c:pt>
                <c:pt idx="10123">
                  <c:v>10123</c:v>
                </c:pt>
                <c:pt idx="10124">
                  <c:v>10124</c:v>
                </c:pt>
                <c:pt idx="10125">
                  <c:v>10125</c:v>
                </c:pt>
                <c:pt idx="10126">
                  <c:v>10126</c:v>
                </c:pt>
                <c:pt idx="10127">
                  <c:v>10127</c:v>
                </c:pt>
                <c:pt idx="10128">
                  <c:v>10128</c:v>
                </c:pt>
                <c:pt idx="10129">
                  <c:v>10129</c:v>
                </c:pt>
                <c:pt idx="10130">
                  <c:v>10130</c:v>
                </c:pt>
                <c:pt idx="10131">
                  <c:v>10131</c:v>
                </c:pt>
                <c:pt idx="10132">
                  <c:v>10132</c:v>
                </c:pt>
                <c:pt idx="10133">
                  <c:v>10133</c:v>
                </c:pt>
                <c:pt idx="10134">
                  <c:v>10134</c:v>
                </c:pt>
                <c:pt idx="10135">
                  <c:v>10135</c:v>
                </c:pt>
                <c:pt idx="10136">
                  <c:v>10136</c:v>
                </c:pt>
                <c:pt idx="10137">
                  <c:v>10137</c:v>
                </c:pt>
                <c:pt idx="10138">
                  <c:v>10138</c:v>
                </c:pt>
                <c:pt idx="10139">
                  <c:v>10139</c:v>
                </c:pt>
                <c:pt idx="10140">
                  <c:v>10140</c:v>
                </c:pt>
                <c:pt idx="10141">
                  <c:v>10141</c:v>
                </c:pt>
                <c:pt idx="10142">
                  <c:v>10142</c:v>
                </c:pt>
                <c:pt idx="10143">
                  <c:v>10143</c:v>
                </c:pt>
                <c:pt idx="10144">
                  <c:v>10144</c:v>
                </c:pt>
                <c:pt idx="10145">
                  <c:v>10145</c:v>
                </c:pt>
                <c:pt idx="10146">
                  <c:v>10146</c:v>
                </c:pt>
                <c:pt idx="10147">
                  <c:v>10147</c:v>
                </c:pt>
                <c:pt idx="10148">
                  <c:v>10148</c:v>
                </c:pt>
                <c:pt idx="10149">
                  <c:v>10149</c:v>
                </c:pt>
                <c:pt idx="10150">
                  <c:v>10150</c:v>
                </c:pt>
                <c:pt idx="10151">
                  <c:v>10151</c:v>
                </c:pt>
                <c:pt idx="10152">
                  <c:v>10152</c:v>
                </c:pt>
                <c:pt idx="10153">
                  <c:v>10153</c:v>
                </c:pt>
                <c:pt idx="10154">
                  <c:v>10154</c:v>
                </c:pt>
                <c:pt idx="10155">
                  <c:v>10155</c:v>
                </c:pt>
                <c:pt idx="10156">
                  <c:v>10156</c:v>
                </c:pt>
                <c:pt idx="10157">
                  <c:v>10157</c:v>
                </c:pt>
                <c:pt idx="10158">
                  <c:v>10158</c:v>
                </c:pt>
                <c:pt idx="10159">
                  <c:v>10159</c:v>
                </c:pt>
                <c:pt idx="10160">
                  <c:v>10160</c:v>
                </c:pt>
                <c:pt idx="10161">
                  <c:v>10161</c:v>
                </c:pt>
                <c:pt idx="10162">
                  <c:v>10162</c:v>
                </c:pt>
                <c:pt idx="10163">
                  <c:v>10163</c:v>
                </c:pt>
                <c:pt idx="10164">
                  <c:v>10164</c:v>
                </c:pt>
                <c:pt idx="10165">
                  <c:v>10165</c:v>
                </c:pt>
                <c:pt idx="10166">
                  <c:v>10166</c:v>
                </c:pt>
                <c:pt idx="10167">
                  <c:v>10167</c:v>
                </c:pt>
                <c:pt idx="10168">
                  <c:v>10168</c:v>
                </c:pt>
                <c:pt idx="10169">
                  <c:v>10169</c:v>
                </c:pt>
                <c:pt idx="10170">
                  <c:v>10170</c:v>
                </c:pt>
                <c:pt idx="10171">
                  <c:v>10171</c:v>
                </c:pt>
                <c:pt idx="10172">
                  <c:v>10172</c:v>
                </c:pt>
                <c:pt idx="10173">
                  <c:v>10173</c:v>
                </c:pt>
                <c:pt idx="10174">
                  <c:v>10174</c:v>
                </c:pt>
                <c:pt idx="10175">
                  <c:v>10175</c:v>
                </c:pt>
                <c:pt idx="10176">
                  <c:v>10176</c:v>
                </c:pt>
                <c:pt idx="10177">
                  <c:v>10177</c:v>
                </c:pt>
                <c:pt idx="10178">
                  <c:v>10178</c:v>
                </c:pt>
                <c:pt idx="10179">
                  <c:v>10179</c:v>
                </c:pt>
                <c:pt idx="10180">
                  <c:v>10180</c:v>
                </c:pt>
                <c:pt idx="10181">
                  <c:v>10181</c:v>
                </c:pt>
                <c:pt idx="10182">
                  <c:v>10182</c:v>
                </c:pt>
                <c:pt idx="10183">
                  <c:v>10183</c:v>
                </c:pt>
                <c:pt idx="10184">
                  <c:v>10184</c:v>
                </c:pt>
                <c:pt idx="10185">
                  <c:v>10185</c:v>
                </c:pt>
                <c:pt idx="10186">
                  <c:v>10186</c:v>
                </c:pt>
                <c:pt idx="10187">
                  <c:v>10187</c:v>
                </c:pt>
                <c:pt idx="10188">
                  <c:v>10188</c:v>
                </c:pt>
                <c:pt idx="10189">
                  <c:v>10189</c:v>
                </c:pt>
                <c:pt idx="10190">
                  <c:v>10190</c:v>
                </c:pt>
                <c:pt idx="10191">
                  <c:v>10191</c:v>
                </c:pt>
                <c:pt idx="10192">
                  <c:v>10192</c:v>
                </c:pt>
                <c:pt idx="10193">
                  <c:v>10193</c:v>
                </c:pt>
                <c:pt idx="10194">
                  <c:v>10194</c:v>
                </c:pt>
                <c:pt idx="10195">
                  <c:v>10195</c:v>
                </c:pt>
                <c:pt idx="10196">
                  <c:v>10196</c:v>
                </c:pt>
                <c:pt idx="10197">
                  <c:v>10197</c:v>
                </c:pt>
                <c:pt idx="10198">
                  <c:v>10198</c:v>
                </c:pt>
                <c:pt idx="10199">
                  <c:v>10199</c:v>
                </c:pt>
                <c:pt idx="10200">
                  <c:v>10200</c:v>
                </c:pt>
                <c:pt idx="10201">
                  <c:v>10201</c:v>
                </c:pt>
                <c:pt idx="10202">
                  <c:v>10202</c:v>
                </c:pt>
                <c:pt idx="10203">
                  <c:v>10203</c:v>
                </c:pt>
                <c:pt idx="10204">
                  <c:v>10204</c:v>
                </c:pt>
                <c:pt idx="10205">
                  <c:v>10205</c:v>
                </c:pt>
                <c:pt idx="10206">
                  <c:v>10206</c:v>
                </c:pt>
                <c:pt idx="10207">
                  <c:v>10207</c:v>
                </c:pt>
                <c:pt idx="10208">
                  <c:v>10208</c:v>
                </c:pt>
                <c:pt idx="10209">
                  <c:v>10209</c:v>
                </c:pt>
                <c:pt idx="10210">
                  <c:v>10210</c:v>
                </c:pt>
                <c:pt idx="10211">
                  <c:v>10211</c:v>
                </c:pt>
                <c:pt idx="10212">
                  <c:v>10212</c:v>
                </c:pt>
                <c:pt idx="10213">
                  <c:v>10213</c:v>
                </c:pt>
                <c:pt idx="10214">
                  <c:v>10214</c:v>
                </c:pt>
                <c:pt idx="10215">
                  <c:v>10215</c:v>
                </c:pt>
                <c:pt idx="10216">
                  <c:v>10216</c:v>
                </c:pt>
                <c:pt idx="10217">
                  <c:v>10217</c:v>
                </c:pt>
                <c:pt idx="10218">
                  <c:v>10218</c:v>
                </c:pt>
                <c:pt idx="10219">
                  <c:v>10219</c:v>
                </c:pt>
                <c:pt idx="10220">
                  <c:v>10220</c:v>
                </c:pt>
                <c:pt idx="10221">
                  <c:v>10221</c:v>
                </c:pt>
                <c:pt idx="10222">
                  <c:v>10222</c:v>
                </c:pt>
                <c:pt idx="10223">
                  <c:v>10223</c:v>
                </c:pt>
                <c:pt idx="10224">
                  <c:v>10224</c:v>
                </c:pt>
                <c:pt idx="10225">
                  <c:v>10225</c:v>
                </c:pt>
                <c:pt idx="10226">
                  <c:v>10226</c:v>
                </c:pt>
                <c:pt idx="10227">
                  <c:v>10227</c:v>
                </c:pt>
                <c:pt idx="10228">
                  <c:v>10228</c:v>
                </c:pt>
                <c:pt idx="10229">
                  <c:v>10229</c:v>
                </c:pt>
                <c:pt idx="10230">
                  <c:v>10230</c:v>
                </c:pt>
                <c:pt idx="10231">
                  <c:v>10231</c:v>
                </c:pt>
                <c:pt idx="10232">
                  <c:v>10232</c:v>
                </c:pt>
                <c:pt idx="10233">
                  <c:v>10233</c:v>
                </c:pt>
                <c:pt idx="10234">
                  <c:v>10234</c:v>
                </c:pt>
                <c:pt idx="10235">
                  <c:v>10235</c:v>
                </c:pt>
                <c:pt idx="10236">
                  <c:v>10236</c:v>
                </c:pt>
                <c:pt idx="10237">
                  <c:v>10237</c:v>
                </c:pt>
                <c:pt idx="10238">
                  <c:v>10238</c:v>
                </c:pt>
                <c:pt idx="10239">
                  <c:v>10239</c:v>
                </c:pt>
                <c:pt idx="10240">
                  <c:v>10240</c:v>
                </c:pt>
                <c:pt idx="10241">
                  <c:v>10241</c:v>
                </c:pt>
                <c:pt idx="10242">
                  <c:v>10242</c:v>
                </c:pt>
                <c:pt idx="10243">
                  <c:v>10243</c:v>
                </c:pt>
                <c:pt idx="10244">
                  <c:v>10244</c:v>
                </c:pt>
                <c:pt idx="10245">
                  <c:v>10245</c:v>
                </c:pt>
                <c:pt idx="10246">
                  <c:v>10246</c:v>
                </c:pt>
                <c:pt idx="10247">
                  <c:v>10247</c:v>
                </c:pt>
                <c:pt idx="10248">
                  <c:v>10248</c:v>
                </c:pt>
                <c:pt idx="10249">
                  <c:v>10249</c:v>
                </c:pt>
                <c:pt idx="10250">
                  <c:v>10250</c:v>
                </c:pt>
                <c:pt idx="10251">
                  <c:v>10251</c:v>
                </c:pt>
                <c:pt idx="10252">
                  <c:v>10252</c:v>
                </c:pt>
                <c:pt idx="10253">
                  <c:v>10253</c:v>
                </c:pt>
                <c:pt idx="10254">
                  <c:v>10254</c:v>
                </c:pt>
                <c:pt idx="10255">
                  <c:v>10255</c:v>
                </c:pt>
                <c:pt idx="10256">
                  <c:v>10256</c:v>
                </c:pt>
                <c:pt idx="10257">
                  <c:v>10257</c:v>
                </c:pt>
                <c:pt idx="10258">
                  <c:v>10258</c:v>
                </c:pt>
                <c:pt idx="10259">
                  <c:v>10259</c:v>
                </c:pt>
                <c:pt idx="10260">
                  <c:v>10260</c:v>
                </c:pt>
                <c:pt idx="10261">
                  <c:v>10261</c:v>
                </c:pt>
                <c:pt idx="10262">
                  <c:v>10262</c:v>
                </c:pt>
                <c:pt idx="10263">
                  <c:v>10263</c:v>
                </c:pt>
                <c:pt idx="10264">
                  <c:v>10264</c:v>
                </c:pt>
                <c:pt idx="10265">
                  <c:v>10265</c:v>
                </c:pt>
                <c:pt idx="10266">
                  <c:v>10266</c:v>
                </c:pt>
                <c:pt idx="10267">
                  <c:v>10267</c:v>
                </c:pt>
                <c:pt idx="10268">
                  <c:v>10268</c:v>
                </c:pt>
                <c:pt idx="10269">
                  <c:v>10269</c:v>
                </c:pt>
                <c:pt idx="10270">
                  <c:v>10270</c:v>
                </c:pt>
                <c:pt idx="10271">
                  <c:v>10271</c:v>
                </c:pt>
                <c:pt idx="10272">
                  <c:v>10272</c:v>
                </c:pt>
                <c:pt idx="10273">
                  <c:v>10273</c:v>
                </c:pt>
                <c:pt idx="10274">
                  <c:v>10274</c:v>
                </c:pt>
                <c:pt idx="10275">
                  <c:v>10275</c:v>
                </c:pt>
                <c:pt idx="10276">
                  <c:v>10276</c:v>
                </c:pt>
                <c:pt idx="10277">
                  <c:v>10277</c:v>
                </c:pt>
                <c:pt idx="10278">
                  <c:v>10278</c:v>
                </c:pt>
                <c:pt idx="10279">
                  <c:v>10279</c:v>
                </c:pt>
                <c:pt idx="10280">
                  <c:v>10280</c:v>
                </c:pt>
                <c:pt idx="10281">
                  <c:v>10281</c:v>
                </c:pt>
                <c:pt idx="10282">
                  <c:v>10282</c:v>
                </c:pt>
                <c:pt idx="10283">
                  <c:v>10283</c:v>
                </c:pt>
                <c:pt idx="10284">
                  <c:v>10284</c:v>
                </c:pt>
                <c:pt idx="10285">
                  <c:v>10285</c:v>
                </c:pt>
                <c:pt idx="10286">
                  <c:v>10286</c:v>
                </c:pt>
                <c:pt idx="10287">
                  <c:v>10287</c:v>
                </c:pt>
                <c:pt idx="10288">
                  <c:v>10288</c:v>
                </c:pt>
                <c:pt idx="10289">
                  <c:v>10289</c:v>
                </c:pt>
                <c:pt idx="10290">
                  <c:v>10290</c:v>
                </c:pt>
                <c:pt idx="10291">
                  <c:v>10291</c:v>
                </c:pt>
                <c:pt idx="10292">
                  <c:v>10292</c:v>
                </c:pt>
                <c:pt idx="10293">
                  <c:v>10293</c:v>
                </c:pt>
                <c:pt idx="10294">
                  <c:v>10294</c:v>
                </c:pt>
                <c:pt idx="10295">
                  <c:v>10295</c:v>
                </c:pt>
                <c:pt idx="10296">
                  <c:v>10296</c:v>
                </c:pt>
                <c:pt idx="10297">
                  <c:v>10297</c:v>
                </c:pt>
                <c:pt idx="10298">
                  <c:v>10298</c:v>
                </c:pt>
                <c:pt idx="10299">
                  <c:v>10299</c:v>
                </c:pt>
                <c:pt idx="10300">
                  <c:v>10300</c:v>
                </c:pt>
                <c:pt idx="10301">
                  <c:v>10301</c:v>
                </c:pt>
                <c:pt idx="10302">
                  <c:v>10302</c:v>
                </c:pt>
                <c:pt idx="10303">
                  <c:v>10303</c:v>
                </c:pt>
                <c:pt idx="10304">
                  <c:v>10304</c:v>
                </c:pt>
                <c:pt idx="10305">
                  <c:v>10305</c:v>
                </c:pt>
                <c:pt idx="10306">
                  <c:v>10306</c:v>
                </c:pt>
                <c:pt idx="10307">
                  <c:v>10307</c:v>
                </c:pt>
                <c:pt idx="10308">
                  <c:v>10308</c:v>
                </c:pt>
                <c:pt idx="10309">
                  <c:v>10309</c:v>
                </c:pt>
                <c:pt idx="10310">
                  <c:v>10310</c:v>
                </c:pt>
                <c:pt idx="10311">
                  <c:v>10311</c:v>
                </c:pt>
                <c:pt idx="10312">
                  <c:v>10312</c:v>
                </c:pt>
                <c:pt idx="10313">
                  <c:v>10313</c:v>
                </c:pt>
                <c:pt idx="10314">
                  <c:v>10314</c:v>
                </c:pt>
                <c:pt idx="10315">
                  <c:v>10315</c:v>
                </c:pt>
                <c:pt idx="10316">
                  <c:v>10316</c:v>
                </c:pt>
                <c:pt idx="10317">
                  <c:v>10317</c:v>
                </c:pt>
                <c:pt idx="10318">
                  <c:v>10318</c:v>
                </c:pt>
                <c:pt idx="10319">
                  <c:v>10319</c:v>
                </c:pt>
                <c:pt idx="10320">
                  <c:v>10320</c:v>
                </c:pt>
                <c:pt idx="10321">
                  <c:v>10321</c:v>
                </c:pt>
                <c:pt idx="10322">
                  <c:v>10322</c:v>
                </c:pt>
                <c:pt idx="10323">
                  <c:v>10323</c:v>
                </c:pt>
                <c:pt idx="10324">
                  <c:v>10324</c:v>
                </c:pt>
                <c:pt idx="10325">
                  <c:v>10325</c:v>
                </c:pt>
                <c:pt idx="10326">
                  <c:v>10326</c:v>
                </c:pt>
                <c:pt idx="10327">
                  <c:v>10327</c:v>
                </c:pt>
                <c:pt idx="10328">
                  <c:v>10328</c:v>
                </c:pt>
                <c:pt idx="10329">
                  <c:v>10329</c:v>
                </c:pt>
                <c:pt idx="10330">
                  <c:v>10330</c:v>
                </c:pt>
                <c:pt idx="10331">
                  <c:v>10331</c:v>
                </c:pt>
                <c:pt idx="10332">
                  <c:v>10332</c:v>
                </c:pt>
                <c:pt idx="10333">
                  <c:v>10333</c:v>
                </c:pt>
                <c:pt idx="10334">
                  <c:v>10334</c:v>
                </c:pt>
                <c:pt idx="10335">
                  <c:v>10335</c:v>
                </c:pt>
                <c:pt idx="10336">
                  <c:v>10336</c:v>
                </c:pt>
                <c:pt idx="10337">
                  <c:v>10337</c:v>
                </c:pt>
                <c:pt idx="10338">
                  <c:v>10338</c:v>
                </c:pt>
                <c:pt idx="10339">
                  <c:v>10339</c:v>
                </c:pt>
                <c:pt idx="10340">
                  <c:v>10340</c:v>
                </c:pt>
                <c:pt idx="10341">
                  <c:v>10341</c:v>
                </c:pt>
                <c:pt idx="10342">
                  <c:v>10342</c:v>
                </c:pt>
                <c:pt idx="10343">
                  <c:v>10343</c:v>
                </c:pt>
                <c:pt idx="10344">
                  <c:v>10344</c:v>
                </c:pt>
                <c:pt idx="10345">
                  <c:v>10345</c:v>
                </c:pt>
                <c:pt idx="10346">
                  <c:v>10346</c:v>
                </c:pt>
                <c:pt idx="10347">
                  <c:v>10347</c:v>
                </c:pt>
                <c:pt idx="10348">
                  <c:v>10348</c:v>
                </c:pt>
                <c:pt idx="10349">
                  <c:v>10349</c:v>
                </c:pt>
                <c:pt idx="10350">
                  <c:v>10350</c:v>
                </c:pt>
                <c:pt idx="10351">
                  <c:v>10351</c:v>
                </c:pt>
                <c:pt idx="10352">
                  <c:v>10352</c:v>
                </c:pt>
                <c:pt idx="10353">
                  <c:v>10353</c:v>
                </c:pt>
                <c:pt idx="10354">
                  <c:v>10354</c:v>
                </c:pt>
                <c:pt idx="10355">
                  <c:v>10355</c:v>
                </c:pt>
                <c:pt idx="10356">
                  <c:v>10356</c:v>
                </c:pt>
                <c:pt idx="10357">
                  <c:v>10357</c:v>
                </c:pt>
                <c:pt idx="10358">
                  <c:v>10358</c:v>
                </c:pt>
                <c:pt idx="10359">
                  <c:v>10359</c:v>
                </c:pt>
                <c:pt idx="10360">
                  <c:v>10360</c:v>
                </c:pt>
                <c:pt idx="10361">
                  <c:v>10361</c:v>
                </c:pt>
                <c:pt idx="10362">
                  <c:v>10362</c:v>
                </c:pt>
                <c:pt idx="10363">
                  <c:v>10363</c:v>
                </c:pt>
                <c:pt idx="10364">
                  <c:v>10364</c:v>
                </c:pt>
                <c:pt idx="10365">
                  <c:v>10365</c:v>
                </c:pt>
                <c:pt idx="10366">
                  <c:v>10366</c:v>
                </c:pt>
                <c:pt idx="10367">
                  <c:v>10367</c:v>
                </c:pt>
                <c:pt idx="10368">
                  <c:v>10368</c:v>
                </c:pt>
                <c:pt idx="10369">
                  <c:v>10369</c:v>
                </c:pt>
                <c:pt idx="10370">
                  <c:v>10370</c:v>
                </c:pt>
                <c:pt idx="10371">
                  <c:v>10371</c:v>
                </c:pt>
                <c:pt idx="10372">
                  <c:v>10372</c:v>
                </c:pt>
                <c:pt idx="10373">
                  <c:v>10373</c:v>
                </c:pt>
                <c:pt idx="10374">
                  <c:v>10374</c:v>
                </c:pt>
                <c:pt idx="10375">
                  <c:v>10375</c:v>
                </c:pt>
                <c:pt idx="10376">
                  <c:v>10376</c:v>
                </c:pt>
                <c:pt idx="10377">
                  <c:v>10377</c:v>
                </c:pt>
                <c:pt idx="10378">
                  <c:v>10378</c:v>
                </c:pt>
                <c:pt idx="10379">
                  <c:v>10379</c:v>
                </c:pt>
                <c:pt idx="10380">
                  <c:v>10380</c:v>
                </c:pt>
                <c:pt idx="10381">
                  <c:v>10381</c:v>
                </c:pt>
                <c:pt idx="10382">
                  <c:v>10382</c:v>
                </c:pt>
                <c:pt idx="10383">
                  <c:v>10383</c:v>
                </c:pt>
                <c:pt idx="10384">
                  <c:v>10384</c:v>
                </c:pt>
                <c:pt idx="10385">
                  <c:v>10385</c:v>
                </c:pt>
                <c:pt idx="10386">
                  <c:v>10386</c:v>
                </c:pt>
                <c:pt idx="10387">
                  <c:v>10387</c:v>
                </c:pt>
                <c:pt idx="10388">
                  <c:v>10388</c:v>
                </c:pt>
                <c:pt idx="10389">
                  <c:v>10389</c:v>
                </c:pt>
                <c:pt idx="10390">
                  <c:v>10390</c:v>
                </c:pt>
                <c:pt idx="10391">
                  <c:v>10391</c:v>
                </c:pt>
                <c:pt idx="10392">
                  <c:v>10392</c:v>
                </c:pt>
                <c:pt idx="10393">
                  <c:v>10393</c:v>
                </c:pt>
                <c:pt idx="10394">
                  <c:v>10394</c:v>
                </c:pt>
                <c:pt idx="10395">
                  <c:v>10395</c:v>
                </c:pt>
                <c:pt idx="10396">
                  <c:v>10396</c:v>
                </c:pt>
                <c:pt idx="10397">
                  <c:v>10397</c:v>
                </c:pt>
                <c:pt idx="10398">
                  <c:v>10398</c:v>
                </c:pt>
                <c:pt idx="10399">
                  <c:v>10399</c:v>
                </c:pt>
                <c:pt idx="10400">
                  <c:v>10400</c:v>
                </c:pt>
                <c:pt idx="10401">
                  <c:v>10401</c:v>
                </c:pt>
                <c:pt idx="10402">
                  <c:v>10402</c:v>
                </c:pt>
                <c:pt idx="10403">
                  <c:v>10403</c:v>
                </c:pt>
                <c:pt idx="10404">
                  <c:v>10404</c:v>
                </c:pt>
                <c:pt idx="10405">
                  <c:v>10405</c:v>
                </c:pt>
                <c:pt idx="10406">
                  <c:v>10406</c:v>
                </c:pt>
                <c:pt idx="10407">
                  <c:v>10407</c:v>
                </c:pt>
                <c:pt idx="10408">
                  <c:v>10408</c:v>
                </c:pt>
                <c:pt idx="10409">
                  <c:v>10409</c:v>
                </c:pt>
                <c:pt idx="10410">
                  <c:v>10410</c:v>
                </c:pt>
                <c:pt idx="10411">
                  <c:v>10411</c:v>
                </c:pt>
                <c:pt idx="10412">
                  <c:v>10412</c:v>
                </c:pt>
                <c:pt idx="10413">
                  <c:v>10413</c:v>
                </c:pt>
                <c:pt idx="10414">
                  <c:v>10414</c:v>
                </c:pt>
                <c:pt idx="10415">
                  <c:v>10415</c:v>
                </c:pt>
                <c:pt idx="10416">
                  <c:v>10416</c:v>
                </c:pt>
                <c:pt idx="10417">
                  <c:v>10417</c:v>
                </c:pt>
                <c:pt idx="10418">
                  <c:v>10418</c:v>
                </c:pt>
                <c:pt idx="10419">
                  <c:v>10419</c:v>
                </c:pt>
                <c:pt idx="10420">
                  <c:v>10420</c:v>
                </c:pt>
                <c:pt idx="10421">
                  <c:v>10421</c:v>
                </c:pt>
                <c:pt idx="10422">
                  <c:v>10422</c:v>
                </c:pt>
                <c:pt idx="10423">
                  <c:v>10423</c:v>
                </c:pt>
                <c:pt idx="10424">
                  <c:v>10424</c:v>
                </c:pt>
                <c:pt idx="10425">
                  <c:v>10425</c:v>
                </c:pt>
                <c:pt idx="10426">
                  <c:v>10426</c:v>
                </c:pt>
                <c:pt idx="10427">
                  <c:v>10427</c:v>
                </c:pt>
                <c:pt idx="10428">
                  <c:v>10428</c:v>
                </c:pt>
                <c:pt idx="10429">
                  <c:v>10429</c:v>
                </c:pt>
                <c:pt idx="10430">
                  <c:v>10430</c:v>
                </c:pt>
                <c:pt idx="10431">
                  <c:v>10431</c:v>
                </c:pt>
                <c:pt idx="10432">
                  <c:v>10432</c:v>
                </c:pt>
                <c:pt idx="10433">
                  <c:v>10433</c:v>
                </c:pt>
                <c:pt idx="10434">
                  <c:v>10434</c:v>
                </c:pt>
                <c:pt idx="10435">
                  <c:v>10435</c:v>
                </c:pt>
                <c:pt idx="10436">
                  <c:v>10436</c:v>
                </c:pt>
                <c:pt idx="10437">
                  <c:v>10437</c:v>
                </c:pt>
                <c:pt idx="10438">
                  <c:v>10438</c:v>
                </c:pt>
                <c:pt idx="10439">
                  <c:v>10439</c:v>
                </c:pt>
                <c:pt idx="10440">
                  <c:v>10440</c:v>
                </c:pt>
                <c:pt idx="10441">
                  <c:v>10441</c:v>
                </c:pt>
                <c:pt idx="10442">
                  <c:v>10442</c:v>
                </c:pt>
                <c:pt idx="10443">
                  <c:v>10443</c:v>
                </c:pt>
                <c:pt idx="10444">
                  <c:v>10444</c:v>
                </c:pt>
                <c:pt idx="10445">
                  <c:v>10445</c:v>
                </c:pt>
                <c:pt idx="10446">
                  <c:v>10446</c:v>
                </c:pt>
                <c:pt idx="10447">
                  <c:v>10447</c:v>
                </c:pt>
                <c:pt idx="10448">
                  <c:v>10448</c:v>
                </c:pt>
                <c:pt idx="10449">
                  <c:v>10449</c:v>
                </c:pt>
                <c:pt idx="10450">
                  <c:v>10450</c:v>
                </c:pt>
                <c:pt idx="10451">
                  <c:v>10451</c:v>
                </c:pt>
                <c:pt idx="10452">
                  <c:v>10452</c:v>
                </c:pt>
                <c:pt idx="10453">
                  <c:v>10453</c:v>
                </c:pt>
                <c:pt idx="10454">
                  <c:v>10454</c:v>
                </c:pt>
                <c:pt idx="10455">
                  <c:v>10455</c:v>
                </c:pt>
                <c:pt idx="10456">
                  <c:v>10456</c:v>
                </c:pt>
                <c:pt idx="10457">
                  <c:v>10457</c:v>
                </c:pt>
                <c:pt idx="10458">
                  <c:v>10458</c:v>
                </c:pt>
                <c:pt idx="10459">
                  <c:v>10459</c:v>
                </c:pt>
                <c:pt idx="10460">
                  <c:v>10460</c:v>
                </c:pt>
                <c:pt idx="10461">
                  <c:v>10461</c:v>
                </c:pt>
                <c:pt idx="10462">
                  <c:v>10462</c:v>
                </c:pt>
                <c:pt idx="10463">
                  <c:v>10463</c:v>
                </c:pt>
                <c:pt idx="10464">
                  <c:v>10464</c:v>
                </c:pt>
                <c:pt idx="10465">
                  <c:v>10465</c:v>
                </c:pt>
                <c:pt idx="10466">
                  <c:v>10466</c:v>
                </c:pt>
                <c:pt idx="10467">
                  <c:v>10467</c:v>
                </c:pt>
                <c:pt idx="10468">
                  <c:v>10468</c:v>
                </c:pt>
                <c:pt idx="10469">
                  <c:v>10469</c:v>
                </c:pt>
                <c:pt idx="10470">
                  <c:v>10470</c:v>
                </c:pt>
                <c:pt idx="10471">
                  <c:v>10471</c:v>
                </c:pt>
                <c:pt idx="10472">
                  <c:v>10472</c:v>
                </c:pt>
                <c:pt idx="10473">
                  <c:v>10473</c:v>
                </c:pt>
                <c:pt idx="10474">
                  <c:v>10474</c:v>
                </c:pt>
                <c:pt idx="10475">
                  <c:v>10475</c:v>
                </c:pt>
                <c:pt idx="10476">
                  <c:v>10476</c:v>
                </c:pt>
                <c:pt idx="10477">
                  <c:v>10477</c:v>
                </c:pt>
                <c:pt idx="10478">
                  <c:v>10478</c:v>
                </c:pt>
                <c:pt idx="10479">
                  <c:v>10479</c:v>
                </c:pt>
                <c:pt idx="10480">
                  <c:v>10480</c:v>
                </c:pt>
                <c:pt idx="10481">
                  <c:v>10481</c:v>
                </c:pt>
                <c:pt idx="10482">
                  <c:v>10482</c:v>
                </c:pt>
                <c:pt idx="10483">
                  <c:v>10483</c:v>
                </c:pt>
                <c:pt idx="10484">
                  <c:v>10484</c:v>
                </c:pt>
                <c:pt idx="10485">
                  <c:v>10485</c:v>
                </c:pt>
                <c:pt idx="10486">
                  <c:v>10486</c:v>
                </c:pt>
                <c:pt idx="10487">
                  <c:v>10487</c:v>
                </c:pt>
                <c:pt idx="10488">
                  <c:v>10488</c:v>
                </c:pt>
                <c:pt idx="10489">
                  <c:v>10489</c:v>
                </c:pt>
                <c:pt idx="10490">
                  <c:v>10490</c:v>
                </c:pt>
                <c:pt idx="10491">
                  <c:v>10491</c:v>
                </c:pt>
                <c:pt idx="10492">
                  <c:v>10492</c:v>
                </c:pt>
                <c:pt idx="10493">
                  <c:v>10493</c:v>
                </c:pt>
                <c:pt idx="10494">
                  <c:v>10494</c:v>
                </c:pt>
                <c:pt idx="10495">
                  <c:v>10495</c:v>
                </c:pt>
                <c:pt idx="10496">
                  <c:v>10496</c:v>
                </c:pt>
                <c:pt idx="10497">
                  <c:v>10497</c:v>
                </c:pt>
                <c:pt idx="10498">
                  <c:v>10498</c:v>
                </c:pt>
                <c:pt idx="10499">
                  <c:v>10499</c:v>
                </c:pt>
                <c:pt idx="10500">
                  <c:v>10500</c:v>
                </c:pt>
                <c:pt idx="10501">
                  <c:v>10501</c:v>
                </c:pt>
                <c:pt idx="10502">
                  <c:v>10502</c:v>
                </c:pt>
                <c:pt idx="10503">
                  <c:v>10503</c:v>
                </c:pt>
                <c:pt idx="10504">
                  <c:v>10504</c:v>
                </c:pt>
                <c:pt idx="10505">
                  <c:v>10505</c:v>
                </c:pt>
                <c:pt idx="10506">
                  <c:v>10506</c:v>
                </c:pt>
                <c:pt idx="10507">
                  <c:v>10507</c:v>
                </c:pt>
                <c:pt idx="10508">
                  <c:v>10508</c:v>
                </c:pt>
                <c:pt idx="10509">
                  <c:v>10509</c:v>
                </c:pt>
                <c:pt idx="10510">
                  <c:v>10510</c:v>
                </c:pt>
                <c:pt idx="10511">
                  <c:v>10511</c:v>
                </c:pt>
                <c:pt idx="10512">
                  <c:v>10512</c:v>
                </c:pt>
                <c:pt idx="10513">
                  <c:v>10513</c:v>
                </c:pt>
                <c:pt idx="10514">
                  <c:v>10514</c:v>
                </c:pt>
                <c:pt idx="10515">
                  <c:v>10515</c:v>
                </c:pt>
                <c:pt idx="10516">
                  <c:v>10516</c:v>
                </c:pt>
                <c:pt idx="10517">
                  <c:v>10517</c:v>
                </c:pt>
                <c:pt idx="10518">
                  <c:v>10518</c:v>
                </c:pt>
                <c:pt idx="10519">
                  <c:v>10519</c:v>
                </c:pt>
                <c:pt idx="10520">
                  <c:v>10520</c:v>
                </c:pt>
                <c:pt idx="10521">
                  <c:v>10521</c:v>
                </c:pt>
                <c:pt idx="10522">
                  <c:v>10522</c:v>
                </c:pt>
                <c:pt idx="10523">
                  <c:v>10523</c:v>
                </c:pt>
                <c:pt idx="10524">
                  <c:v>10524</c:v>
                </c:pt>
                <c:pt idx="10525">
                  <c:v>10525</c:v>
                </c:pt>
                <c:pt idx="10526">
                  <c:v>10526</c:v>
                </c:pt>
                <c:pt idx="10527">
                  <c:v>10527</c:v>
                </c:pt>
                <c:pt idx="10528">
                  <c:v>10528</c:v>
                </c:pt>
                <c:pt idx="10529">
                  <c:v>10529</c:v>
                </c:pt>
                <c:pt idx="10530">
                  <c:v>10530</c:v>
                </c:pt>
                <c:pt idx="10531">
                  <c:v>10531</c:v>
                </c:pt>
                <c:pt idx="10532">
                  <c:v>10532</c:v>
                </c:pt>
                <c:pt idx="10533">
                  <c:v>10533</c:v>
                </c:pt>
                <c:pt idx="10534">
                  <c:v>10534</c:v>
                </c:pt>
                <c:pt idx="10535">
                  <c:v>10535</c:v>
                </c:pt>
                <c:pt idx="10536">
                  <c:v>10536</c:v>
                </c:pt>
                <c:pt idx="10537">
                  <c:v>10537</c:v>
                </c:pt>
                <c:pt idx="10538">
                  <c:v>10538</c:v>
                </c:pt>
                <c:pt idx="10539">
                  <c:v>10539</c:v>
                </c:pt>
                <c:pt idx="10540">
                  <c:v>10540</c:v>
                </c:pt>
                <c:pt idx="10541">
                  <c:v>10541</c:v>
                </c:pt>
                <c:pt idx="10542">
                  <c:v>10542</c:v>
                </c:pt>
                <c:pt idx="10543">
                  <c:v>10543</c:v>
                </c:pt>
                <c:pt idx="10544">
                  <c:v>10544</c:v>
                </c:pt>
                <c:pt idx="10545">
                  <c:v>10545</c:v>
                </c:pt>
                <c:pt idx="10546">
                  <c:v>10546</c:v>
                </c:pt>
                <c:pt idx="10547">
                  <c:v>10547</c:v>
                </c:pt>
                <c:pt idx="10548">
                  <c:v>10548</c:v>
                </c:pt>
                <c:pt idx="10549">
                  <c:v>10549</c:v>
                </c:pt>
                <c:pt idx="10550">
                  <c:v>10550</c:v>
                </c:pt>
                <c:pt idx="10551">
                  <c:v>10551</c:v>
                </c:pt>
                <c:pt idx="10552">
                  <c:v>10552</c:v>
                </c:pt>
                <c:pt idx="10553">
                  <c:v>10553</c:v>
                </c:pt>
                <c:pt idx="10554">
                  <c:v>10554</c:v>
                </c:pt>
                <c:pt idx="10555">
                  <c:v>10555</c:v>
                </c:pt>
                <c:pt idx="10556">
                  <c:v>10556</c:v>
                </c:pt>
                <c:pt idx="10557">
                  <c:v>10557</c:v>
                </c:pt>
                <c:pt idx="10558">
                  <c:v>10558</c:v>
                </c:pt>
                <c:pt idx="10559">
                  <c:v>10559</c:v>
                </c:pt>
                <c:pt idx="10560">
                  <c:v>10560</c:v>
                </c:pt>
                <c:pt idx="10561">
                  <c:v>10561</c:v>
                </c:pt>
                <c:pt idx="10562">
                  <c:v>10562</c:v>
                </c:pt>
                <c:pt idx="10563">
                  <c:v>10563</c:v>
                </c:pt>
                <c:pt idx="10564">
                  <c:v>10564</c:v>
                </c:pt>
                <c:pt idx="10565">
                  <c:v>10565</c:v>
                </c:pt>
                <c:pt idx="10566">
                  <c:v>10566</c:v>
                </c:pt>
                <c:pt idx="10567">
                  <c:v>10567</c:v>
                </c:pt>
                <c:pt idx="10568">
                  <c:v>10568</c:v>
                </c:pt>
                <c:pt idx="10569">
                  <c:v>10569</c:v>
                </c:pt>
                <c:pt idx="10570">
                  <c:v>10570</c:v>
                </c:pt>
                <c:pt idx="10571">
                  <c:v>10571</c:v>
                </c:pt>
                <c:pt idx="10572">
                  <c:v>10572</c:v>
                </c:pt>
                <c:pt idx="10573">
                  <c:v>10573</c:v>
                </c:pt>
                <c:pt idx="10574">
                  <c:v>10574</c:v>
                </c:pt>
                <c:pt idx="10575">
                  <c:v>10575</c:v>
                </c:pt>
                <c:pt idx="10576">
                  <c:v>10576</c:v>
                </c:pt>
                <c:pt idx="10577">
                  <c:v>10577</c:v>
                </c:pt>
                <c:pt idx="10578">
                  <c:v>10578</c:v>
                </c:pt>
                <c:pt idx="10579">
                  <c:v>10579</c:v>
                </c:pt>
                <c:pt idx="10580">
                  <c:v>10580</c:v>
                </c:pt>
                <c:pt idx="10581">
                  <c:v>10581</c:v>
                </c:pt>
                <c:pt idx="10582">
                  <c:v>10582</c:v>
                </c:pt>
                <c:pt idx="10583">
                  <c:v>10583</c:v>
                </c:pt>
                <c:pt idx="10584">
                  <c:v>10584</c:v>
                </c:pt>
                <c:pt idx="10585">
                  <c:v>10585</c:v>
                </c:pt>
                <c:pt idx="10586">
                  <c:v>10586</c:v>
                </c:pt>
                <c:pt idx="10587">
                  <c:v>10587</c:v>
                </c:pt>
                <c:pt idx="10588">
                  <c:v>10588</c:v>
                </c:pt>
                <c:pt idx="10589">
                  <c:v>10589</c:v>
                </c:pt>
                <c:pt idx="10590">
                  <c:v>10590</c:v>
                </c:pt>
                <c:pt idx="10591">
                  <c:v>10591</c:v>
                </c:pt>
                <c:pt idx="10592">
                  <c:v>10592</c:v>
                </c:pt>
                <c:pt idx="10593">
                  <c:v>10593</c:v>
                </c:pt>
                <c:pt idx="10594">
                  <c:v>10594</c:v>
                </c:pt>
                <c:pt idx="10595">
                  <c:v>10595</c:v>
                </c:pt>
                <c:pt idx="10596">
                  <c:v>10596</c:v>
                </c:pt>
                <c:pt idx="10597">
                  <c:v>10597</c:v>
                </c:pt>
                <c:pt idx="10598">
                  <c:v>10598</c:v>
                </c:pt>
                <c:pt idx="10599">
                  <c:v>10599</c:v>
                </c:pt>
                <c:pt idx="10600">
                  <c:v>10600</c:v>
                </c:pt>
                <c:pt idx="10601">
                  <c:v>10601</c:v>
                </c:pt>
                <c:pt idx="10602">
                  <c:v>10602</c:v>
                </c:pt>
                <c:pt idx="10603">
                  <c:v>10603</c:v>
                </c:pt>
                <c:pt idx="10604">
                  <c:v>10604</c:v>
                </c:pt>
                <c:pt idx="10605">
                  <c:v>10605</c:v>
                </c:pt>
                <c:pt idx="10606">
                  <c:v>10606</c:v>
                </c:pt>
                <c:pt idx="10607">
                  <c:v>10607</c:v>
                </c:pt>
                <c:pt idx="10608">
                  <c:v>10608</c:v>
                </c:pt>
                <c:pt idx="10609">
                  <c:v>10609</c:v>
                </c:pt>
                <c:pt idx="10610">
                  <c:v>10610</c:v>
                </c:pt>
                <c:pt idx="10611">
                  <c:v>10611</c:v>
                </c:pt>
                <c:pt idx="10612">
                  <c:v>10612</c:v>
                </c:pt>
                <c:pt idx="10613">
                  <c:v>10613</c:v>
                </c:pt>
                <c:pt idx="10614">
                  <c:v>10614</c:v>
                </c:pt>
                <c:pt idx="10615">
                  <c:v>10615</c:v>
                </c:pt>
                <c:pt idx="10616">
                  <c:v>10616</c:v>
                </c:pt>
                <c:pt idx="10617">
                  <c:v>10617</c:v>
                </c:pt>
                <c:pt idx="10618">
                  <c:v>10618</c:v>
                </c:pt>
                <c:pt idx="10619">
                  <c:v>10619</c:v>
                </c:pt>
                <c:pt idx="10620">
                  <c:v>10620</c:v>
                </c:pt>
                <c:pt idx="10621">
                  <c:v>10621</c:v>
                </c:pt>
                <c:pt idx="10622">
                  <c:v>10622</c:v>
                </c:pt>
                <c:pt idx="10623">
                  <c:v>10623</c:v>
                </c:pt>
                <c:pt idx="10624">
                  <c:v>10624</c:v>
                </c:pt>
                <c:pt idx="10625">
                  <c:v>10625</c:v>
                </c:pt>
                <c:pt idx="10626">
                  <c:v>10626</c:v>
                </c:pt>
                <c:pt idx="10627">
                  <c:v>10627</c:v>
                </c:pt>
                <c:pt idx="10628">
                  <c:v>10628</c:v>
                </c:pt>
                <c:pt idx="10629">
                  <c:v>10629</c:v>
                </c:pt>
                <c:pt idx="10630">
                  <c:v>10630</c:v>
                </c:pt>
                <c:pt idx="10631">
                  <c:v>10631</c:v>
                </c:pt>
                <c:pt idx="10632">
                  <c:v>10632</c:v>
                </c:pt>
                <c:pt idx="10633">
                  <c:v>10633</c:v>
                </c:pt>
                <c:pt idx="10634">
                  <c:v>10634</c:v>
                </c:pt>
                <c:pt idx="10635">
                  <c:v>10635</c:v>
                </c:pt>
                <c:pt idx="10636">
                  <c:v>10636</c:v>
                </c:pt>
                <c:pt idx="10637">
                  <c:v>10637</c:v>
                </c:pt>
                <c:pt idx="10638">
                  <c:v>10638</c:v>
                </c:pt>
                <c:pt idx="10639">
                  <c:v>10639</c:v>
                </c:pt>
                <c:pt idx="10640">
                  <c:v>10640</c:v>
                </c:pt>
                <c:pt idx="10641">
                  <c:v>10641</c:v>
                </c:pt>
                <c:pt idx="10642">
                  <c:v>10642</c:v>
                </c:pt>
                <c:pt idx="10643">
                  <c:v>10643</c:v>
                </c:pt>
                <c:pt idx="10644">
                  <c:v>10644</c:v>
                </c:pt>
                <c:pt idx="10645">
                  <c:v>10645</c:v>
                </c:pt>
                <c:pt idx="10646">
                  <c:v>10646</c:v>
                </c:pt>
                <c:pt idx="10647">
                  <c:v>10647</c:v>
                </c:pt>
                <c:pt idx="10648">
                  <c:v>10648</c:v>
                </c:pt>
                <c:pt idx="10649">
                  <c:v>10649</c:v>
                </c:pt>
                <c:pt idx="10650">
                  <c:v>10650</c:v>
                </c:pt>
                <c:pt idx="10651">
                  <c:v>10651</c:v>
                </c:pt>
                <c:pt idx="10652">
                  <c:v>10652</c:v>
                </c:pt>
                <c:pt idx="10653">
                  <c:v>10653</c:v>
                </c:pt>
                <c:pt idx="10654">
                  <c:v>10654</c:v>
                </c:pt>
                <c:pt idx="10655">
                  <c:v>10655</c:v>
                </c:pt>
                <c:pt idx="10656">
                  <c:v>10656</c:v>
                </c:pt>
                <c:pt idx="10657">
                  <c:v>10657</c:v>
                </c:pt>
                <c:pt idx="10658">
                  <c:v>10658</c:v>
                </c:pt>
                <c:pt idx="10659">
                  <c:v>10659</c:v>
                </c:pt>
                <c:pt idx="10660">
                  <c:v>10660</c:v>
                </c:pt>
                <c:pt idx="10661">
                  <c:v>10661</c:v>
                </c:pt>
                <c:pt idx="10662">
                  <c:v>10662</c:v>
                </c:pt>
                <c:pt idx="10663">
                  <c:v>10663</c:v>
                </c:pt>
                <c:pt idx="10664">
                  <c:v>10664</c:v>
                </c:pt>
                <c:pt idx="10665">
                  <c:v>10665</c:v>
                </c:pt>
                <c:pt idx="10666">
                  <c:v>10666</c:v>
                </c:pt>
                <c:pt idx="10667">
                  <c:v>10667</c:v>
                </c:pt>
                <c:pt idx="10668">
                  <c:v>10668</c:v>
                </c:pt>
                <c:pt idx="10669">
                  <c:v>10669</c:v>
                </c:pt>
                <c:pt idx="10670">
                  <c:v>10670</c:v>
                </c:pt>
                <c:pt idx="10671">
                  <c:v>10671</c:v>
                </c:pt>
                <c:pt idx="10672">
                  <c:v>10672</c:v>
                </c:pt>
                <c:pt idx="10673">
                  <c:v>10673</c:v>
                </c:pt>
                <c:pt idx="10674">
                  <c:v>10674</c:v>
                </c:pt>
                <c:pt idx="10675">
                  <c:v>10675</c:v>
                </c:pt>
                <c:pt idx="10676">
                  <c:v>10676</c:v>
                </c:pt>
                <c:pt idx="10677">
                  <c:v>10677</c:v>
                </c:pt>
                <c:pt idx="10678">
                  <c:v>10678</c:v>
                </c:pt>
                <c:pt idx="10679">
                  <c:v>10679</c:v>
                </c:pt>
                <c:pt idx="10680">
                  <c:v>10680</c:v>
                </c:pt>
                <c:pt idx="10681">
                  <c:v>10681</c:v>
                </c:pt>
                <c:pt idx="10682">
                  <c:v>10682</c:v>
                </c:pt>
                <c:pt idx="10683">
                  <c:v>10683</c:v>
                </c:pt>
                <c:pt idx="10684">
                  <c:v>10684</c:v>
                </c:pt>
                <c:pt idx="10685">
                  <c:v>10685</c:v>
                </c:pt>
                <c:pt idx="10686">
                  <c:v>10686</c:v>
                </c:pt>
                <c:pt idx="10687">
                  <c:v>10687</c:v>
                </c:pt>
                <c:pt idx="10688">
                  <c:v>10688</c:v>
                </c:pt>
                <c:pt idx="10689">
                  <c:v>10689</c:v>
                </c:pt>
                <c:pt idx="10690">
                  <c:v>10690</c:v>
                </c:pt>
                <c:pt idx="10691">
                  <c:v>10691</c:v>
                </c:pt>
                <c:pt idx="10692">
                  <c:v>10692</c:v>
                </c:pt>
                <c:pt idx="10693">
                  <c:v>10693</c:v>
                </c:pt>
                <c:pt idx="10694">
                  <c:v>10694</c:v>
                </c:pt>
                <c:pt idx="10695">
                  <c:v>10695</c:v>
                </c:pt>
                <c:pt idx="10696">
                  <c:v>10696</c:v>
                </c:pt>
                <c:pt idx="10697">
                  <c:v>10697</c:v>
                </c:pt>
                <c:pt idx="10698">
                  <c:v>10698</c:v>
                </c:pt>
                <c:pt idx="10699">
                  <c:v>10699</c:v>
                </c:pt>
                <c:pt idx="10700">
                  <c:v>10700</c:v>
                </c:pt>
                <c:pt idx="10701">
                  <c:v>10701</c:v>
                </c:pt>
                <c:pt idx="10702">
                  <c:v>10702</c:v>
                </c:pt>
                <c:pt idx="10703">
                  <c:v>10703</c:v>
                </c:pt>
                <c:pt idx="10704">
                  <c:v>10704</c:v>
                </c:pt>
                <c:pt idx="10705">
                  <c:v>10705</c:v>
                </c:pt>
                <c:pt idx="10706">
                  <c:v>10706</c:v>
                </c:pt>
                <c:pt idx="10707">
                  <c:v>10707</c:v>
                </c:pt>
                <c:pt idx="10708">
                  <c:v>10708</c:v>
                </c:pt>
                <c:pt idx="10709">
                  <c:v>10709</c:v>
                </c:pt>
                <c:pt idx="10710">
                  <c:v>10710</c:v>
                </c:pt>
                <c:pt idx="10711">
                  <c:v>10711</c:v>
                </c:pt>
                <c:pt idx="10712">
                  <c:v>10712</c:v>
                </c:pt>
                <c:pt idx="10713">
                  <c:v>10713</c:v>
                </c:pt>
                <c:pt idx="10714">
                  <c:v>10714</c:v>
                </c:pt>
                <c:pt idx="10715">
                  <c:v>10715</c:v>
                </c:pt>
                <c:pt idx="10716">
                  <c:v>10716</c:v>
                </c:pt>
                <c:pt idx="10717">
                  <c:v>10717</c:v>
                </c:pt>
                <c:pt idx="10718">
                  <c:v>10718</c:v>
                </c:pt>
                <c:pt idx="10719">
                  <c:v>10719</c:v>
                </c:pt>
                <c:pt idx="10720">
                  <c:v>10720</c:v>
                </c:pt>
                <c:pt idx="10721">
                  <c:v>10721</c:v>
                </c:pt>
                <c:pt idx="10722">
                  <c:v>10722</c:v>
                </c:pt>
                <c:pt idx="10723">
                  <c:v>10723</c:v>
                </c:pt>
                <c:pt idx="10724">
                  <c:v>10724</c:v>
                </c:pt>
                <c:pt idx="10725">
                  <c:v>10725</c:v>
                </c:pt>
                <c:pt idx="10726">
                  <c:v>10726</c:v>
                </c:pt>
                <c:pt idx="10727">
                  <c:v>10727</c:v>
                </c:pt>
                <c:pt idx="10728">
                  <c:v>10728</c:v>
                </c:pt>
                <c:pt idx="10729">
                  <c:v>10729</c:v>
                </c:pt>
                <c:pt idx="10730">
                  <c:v>10730</c:v>
                </c:pt>
                <c:pt idx="10731">
                  <c:v>10731</c:v>
                </c:pt>
                <c:pt idx="10732">
                  <c:v>10732</c:v>
                </c:pt>
                <c:pt idx="10733">
                  <c:v>10733</c:v>
                </c:pt>
                <c:pt idx="10734">
                  <c:v>10734</c:v>
                </c:pt>
                <c:pt idx="10735">
                  <c:v>10735</c:v>
                </c:pt>
                <c:pt idx="10736">
                  <c:v>10736</c:v>
                </c:pt>
                <c:pt idx="10737">
                  <c:v>10737</c:v>
                </c:pt>
                <c:pt idx="10738">
                  <c:v>10738</c:v>
                </c:pt>
                <c:pt idx="10739">
                  <c:v>10739</c:v>
                </c:pt>
                <c:pt idx="10740">
                  <c:v>10740</c:v>
                </c:pt>
                <c:pt idx="10741">
                  <c:v>10741</c:v>
                </c:pt>
                <c:pt idx="10742">
                  <c:v>10742</c:v>
                </c:pt>
                <c:pt idx="10743">
                  <c:v>10743</c:v>
                </c:pt>
                <c:pt idx="10744">
                  <c:v>10744</c:v>
                </c:pt>
                <c:pt idx="10745">
                  <c:v>10745</c:v>
                </c:pt>
                <c:pt idx="10746">
                  <c:v>10746</c:v>
                </c:pt>
                <c:pt idx="10747">
                  <c:v>10747</c:v>
                </c:pt>
                <c:pt idx="10748">
                  <c:v>10748</c:v>
                </c:pt>
                <c:pt idx="10749">
                  <c:v>10749</c:v>
                </c:pt>
                <c:pt idx="10750">
                  <c:v>10750</c:v>
                </c:pt>
                <c:pt idx="10751">
                  <c:v>10751</c:v>
                </c:pt>
                <c:pt idx="10752">
                  <c:v>10752</c:v>
                </c:pt>
                <c:pt idx="10753">
                  <c:v>10753</c:v>
                </c:pt>
                <c:pt idx="10754">
                  <c:v>10754</c:v>
                </c:pt>
                <c:pt idx="10755">
                  <c:v>10755</c:v>
                </c:pt>
                <c:pt idx="10756">
                  <c:v>10756</c:v>
                </c:pt>
                <c:pt idx="10757">
                  <c:v>10757</c:v>
                </c:pt>
                <c:pt idx="10758">
                  <c:v>10758</c:v>
                </c:pt>
                <c:pt idx="10759">
                  <c:v>10759</c:v>
                </c:pt>
                <c:pt idx="10760">
                  <c:v>10760</c:v>
                </c:pt>
                <c:pt idx="10761">
                  <c:v>10761</c:v>
                </c:pt>
                <c:pt idx="10762">
                  <c:v>10762</c:v>
                </c:pt>
                <c:pt idx="10763">
                  <c:v>10763</c:v>
                </c:pt>
                <c:pt idx="10764">
                  <c:v>10764</c:v>
                </c:pt>
                <c:pt idx="10765">
                  <c:v>10765</c:v>
                </c:pt>
                <c:pt idx="10766">
                  <c:v>10766</c:v>
                </c:pt>
                <c:pt idx="10767">
                  <c:v>10767</c:v>
                </c:pt>
                <c:pt idx="10768">
                  <c:v>10768</c:v>
                </c:pt>
                <c:pt idx="10769">
                  <c:v>10769</c:v>
                </c:pt>
                <c:pt idx="10770">
                  <c:v>10770</c:v>
                </c:pt>
                <c:pt idx="10771">
                  <c:v>10771</c:v>
                </c:pt>
                <c:pt idx="10772">
                  <c:v>10772</c:v>
                </c:pt>
                <c:pt idx="10773">
                  <c:v>10773</c:v>
                </c:pt>
                <c:pt idx="10774">
                  <c:v>10774</c:v>
                </c:pt>
                <c:pt idx="10775">
                  <c:v>10775</c:v>
                </c:pt>
                <c:pt idx="10776">
                  <c:v>10776</c:v>
                </c:pt>
                <c:pt idx="10777">
                  <c:v>10777</c:v>
                </c:pt>
                <c:pt idx="10778">
                  <c:v>10778</c:v>
                </c:pt>
                <c:pt idx="10779">
                  <c:v>10779</c:v>
                </c:pt>
                <c:pt idx="10780">
                  <c:v>10780</c:v>
                </c:pt>
                <c:pt idx="10781">
                  <c:v>10781</c:v>
                </c:pt>
                <c:pt idx="10782">
                  <c:v>10782</c:v>
                </c:pt>
                <c:pt idx="10783">
                  <c:v>10783</c:v>
                </c:pt>
                <c:pt idx="10784">
                  <c:v>10784</c:v>
                </c:pt>
                <c:pt idx="10785">
                  <c:v>10785</c:v>
                </c:pt>
                <c:pt idx="10786">
                  <c:v>10786</c:v>
                </c:pt>
                <c:pt idx="10787">
                  <c:v>10787</c:v>
                </c:pt>
                <c:pt idx="10788">
                  <c:v>10788</c:v>
                </c:pt>
                <c:pt idx="10789">
                  <c:v>10789</c:v>
                </c:pt>
                <c:pt idx="10790">
                  <c:v>10790</c:v>
                </c:pt>
                <c:pt idx="10791">
                  <c:v>10791</c:v>
                </c:pt>
                <c:pt idx="10792">
                  <c:v>10792</c:v>
                </c:pt>
                <c:pt idx="10793">
                  <c:v>10793</c:v>
                </c:pt>
                <c:pt idx="10794">
                  <c:v>10794</c:v>
                </c:pt>
                <c:pt idx="10795">
                  <c:v>10795</c:v>
                </c:pt>
                <c:pt idx="10796">
                  <c:v>10796</c:v>
                </c:pt>
                <c:pt idx="10797">
                  <c:v>10797</c:v>
                </c:pt>
                <c:pt idx="10798">
                  <c:v>10798</c:v>
                </c:pt>
                <c:pt idx="10799">
                  <c:v>10799</c:v>
                </c:pt>
                <c:pt idx="10800">
                  <c:v>10800</c:v>
                </c:pt>
                <c:pt idx="10801">
                  <c:v>10801</c:v>
                </c:pt>
                <c:pt idx="10802">
                  <c:v>10802</c:v>
                </c:pt>
                <c:pt idx="10803">
                  <c:v>10803</c:v>
                </c:pt>
                <c:pt idx="10804">
                  <c:v>10804</c:v>
                </c:pt>
                <c:pt idx="10805">
                  <c:v>10805</c:v>
                </c:pt>
                <c:pt idx="10806">
                  <c:v>10806</c:v>
                </c:pt>
                <c:pt idx="10807">
                  <c:v>10807</c:v>
                </c:pt>
                <c:pt idx="10808">
                  <c:v>10808</c:v>
                </c:pt>
                <c:pt idx="10809">
                  <c:v>10809</c:v>
                </c:pt>
                <c:pt idx="10810">
                  <c:v>10810</c:v>
                </c:pt>
                <c:pt idx="10811">
                  <c:v>10811</c:v>
                </c:pt>
                <c:pt idx="10812">
                  <c:v>10812</c:v>
                </c:pt>
                <c:pt idx="10813">
                  <c:v>10813</c:v>
                </c:pt>
                <c:pt idx="10814">
                  <c:v>10814</c:v>
                </c:pt>
                <c:pt idx="10815">
                  <c:v>10815</c:v>
                </c:pt>
                <c:pt idx="10816">
                  <c:v>10816</c:v>
                </c:pt>
                <c:pt idx="10817">
                  <c:v>10817</c:v>
                </c:pt>
                <c:pt idx="10818">
                  <c:v>10818</c:v>
                </c:pt>
                <c:pt idx="10819">
                  <c:v>10819</c:v>
                </c:pt>
                <c:pt idx="10820">
                  <c:v>10820</c:v>
                </c:pt>
                <c:pt idx="10821">
                  <c:v>10821</c:v>
                </c:pt>
                <c:pt idx="10822">
                  <c:v>10822</c:v>
                </c:pt>
                <c:pt idx="10823">
                  <c:v>10823</c:v>
                </c:pt>
                <c:pt idx="10824">
                  <c:v>10824</c:v>
                </c:pt>
                <c:pt idx="10825">
                  <c:v>10825</c:v>
                </c:pt>
                <c:pt idx="10826">
                  <c:v>10826</c:v>
                </c:pt>
                <c:pt idx="10827">
                  <c:v>10827</c:v>
                </c:pt>
                <c:pt idx="10828">
                  <c:v>10828</c:v>
                </c:pt>
                <c:pt idx="10829">
                  <c:v>10829</c:v>
                </c:pt>
                <c:pt idx="10830">
                  <c:v>10830</c:v>
                </c:pt>
                <c:pt idx="10831">
                  <c:v>10831</c:v>
                </c:pt>
                <c:pt idx="10832">
                  <c:v>10832</c:v>
                </c:pt>
                <c:pt idx="10833">
                  <c:v>10833</c:v>
                </c:pt>
                <c:pt idx="10834">
                  <c:v>10834</c:v>
                </c:pt>
                <c:pt idx="10835">
                  <c:v>10835</c:v>
                </c:pt>
                <c:pt idx="10836">
                  <c:v>10836</c:v>
                </c:pt>
                <c:pt idx="10837">
                  <c:v>10837</c:v>
                </c:pt>
                <c:pt idx="10838">
                  <c:v>10838</c:v>
                </c:pt>
                <c:pt idx="10839">
                  <c:v>10839</c:v>
                </c:pt>
                <c:pt idx="10840">
                  <c:v>10840</c:v>
                </c:pt>
                <c:pt idx="10841">
                  <c:v>10841</c:v>
                </c:pt>
                <c:pt idx="10842">
                  <c:v>10842</c:v>
                </c:pt>
                <c:pt idx="10843">
                  <c:v>10843</c:v>
                </c:pt>
                <c:pt idx="10844">
                  <c:v>10844</c:v>
                </c:pt>
                <c:pt idx="10845">
                  <c:v>10845</c:v>
                </c:pt>
                <c:pt idx="10846">
                  <c:v>10846</c:v>
                </c:pt>
                <c:pt idx="10847">
                  <c:v>10847</c:v>
                </c:pt>
                <c:pt idx="10848">
                  <c:v>10848</c:v>
                </c:pt>
                <c:pt idx="10849">
                  <c:v>10849</c:v>
                </c:pt>
                <c:pt idx="10850">
                  <c:v>10850</c:v>
                </c:pt>
                <c:pt idx="10851">
                  <c:v>10851</c:v>
                </c:pt>
                <c:pt idx="10852">
                  <c:v>10852</c:v>
                </c:pt>
                <c:pt idx="10853">
                  <c:v>10853</c:v>
                </c:pt>
                <c:pt idx="10854">
                  <c:v>10854</c:v>
                </c:pt>
                <c:pt idx="10855">
                  <c:v>10855</c:v>
                </c:pt>
                <c:pt idx="10856">
                  <c:v>10856</c:v>
                </c:pt>
                <c:pt idx="10857">
                  <c:v>10857</c:v>
                </c:pt>
                <c:pt idx="10858">
                  <c:v>10858</c:v>
                </c:pt>
                <c:pt idx="10859">
                  <c:v>10859</c:v>
                </c:pt>
                <c:pt idx="10860">
                  <c:v>10860</c:v>
                </c:pt>
                <c:pt idx="10861">
                  <c:v>10861</c:v>
                </c:pt>
                <c:pt idx="10862">
                  <c:v>10862</c:v>
                </c:pt>
                <c:pt idx="10863">
                  <c:v>10863</c:v>
                </c:pt>
                <c:pt idx="10864">
                  <c:v>10864</c:v>
                </c:pt>
                <c:pt idx="10865">
                  <c:v>10865</c:v>
                </c:pt>
                <c:pt idx="10866">
                  <c:v>10866</c:v>
                </c:pt>
                <c:pt idx="10867">
                  <c:v>10867</c:v>
                </c:pt>
                <c:pt idx="10868">
                  <c:v>10868</c:v>
                </c:pt>
                <c:pt idx="10869">
                  <c:v>10869</c:v>
                </c:pt>
                <c:pt idx="10870">
                  <c:v>10870</c:v>
                </c:pt>
                <c:pt idx="10871">
                  <c:v>10871</c:v>
                </c:pt>
                <c:pt idx="10872">
                  <c:v>10872</c:v>
                </c:pt>
                <c:pt idx="10873">
                  <c:v>10873</c:v>
                </c:pt>
                <c:pt idx="10874">
                  <c:v>10874</c:v>
                </c:pt>
                <c:pt idx="10875">
                  <c:v>10875</c:v>
                </c:pt>
                <c:pt idx="10876">
                  <c:v>10876</c:v>
                </c:pt>
                <c:pt idx="10877">
                  <c:v>10877</c:v>
                </c:pt>
                <c:pt idx="10878">
                  <c:v>10878</c:v>
                </c:pt>
                <c:pt idx="10879">
                  <c:v>10879</c:v>
                </c:pt>
                <c:pt idx="10880">
                  <c:v>10880</c:v>
                </c:pt>
                <c:pt idx="10881">
                  <c:v>10881</c:v>
                </c:pt>
                <c:pt idx="10882">
                  <c:v>10882</c:v>
                </c:pt>
                <c:pt idx="10883">
                  <c:v>10883</c:v>
                </c:pt>
                <c:pt idx="10884">
                  <c:v>10884</c:v>
                </c:pt>
                <c:pt idx="10885">
                  <c:v>10885</c:v>
                </c:pt>
                <c:pt idx="10886">
                  <c:v>10886</c:v>
                </c:pt>
                <c:pt idx="10887">
                  <c:v>10887</c:v>
                </c:pt>
                <c:pt idx="10888">
                  <c:v>10888</c:v>
                </c:pt>
                <c:pt idx="10889">
                  <c:v>10889</c:v>
                </c:pt>
                <c:pt idx="10890">
                  <c:v>10890</c:v>
                </c:pt>
                <c:pt idx="10891">
                  <c:v>10891</c:v>
                </c:pt>
                <c:pt idx="10892">
                  <c:v>10892</c:v>
                </c:pt>
                <c:pt idx="10893">
                  <c:v>10893</c:v>
                </c:pt>
                <c:pt idx="10894">
                  <c:v>10894</c:v>
                </c:pt>
                <c:pt idx="10895">
                  <c:v>10895</c:v>
                </c:pt>
                <c:pt idx="10896">
                  <c:v>10896</c:v>
                </c:pt>
                <c:pt idx="10897">
                  <c:v>10897</c:v>
                </c:pt>
                <c:pt idx="10898">
                  <c:v>10898</c:v>
                </c:pt>
                <c:pt idx="10899">
                  <c:v>10899</c:v>
                </c:pt>
                <c:pt idx="10900">
                  <c:v>10900</c:v>
                </c:pt>
                <c:pt idx="10901">
                  <c:v>10901</c:v>
                </c:pt>
                <c:pt idx="10902">
                  <c:v>10902</c:v>
                </c:pt>
                <c:pt idx="10903">
                  <c:v>10903</c:v>
                </c:pt>
                <c:pt idx="10904">
                  <c:v>10904</c:v>
                </c:pt>
                <c:pt idx="10905">
                  <c:v>10905</c:v>
                </c:pt>
                <c:pt idx="10906">
                  <c:v>10906</c:v>
                </c:pt>
                <c:pt idx="10907">
                  <c:v>10907</c:v>
                </c:pt>
                <c:pt idx="10908">
                  <c:v>10908</c:v>
                </c:pt>
                <c:pt idx="10909">
                  <c:v>10909</c:v>
                </c:pt>
                <c:pt idx="10910">
                  <c:v>10910</c:v>
                </c:pt>
                <c:pt idx="10911">
                  <c:v>10911</c:v>
                </c:pt>
                <c:pt idx="10912">
                  <c:v>10912</c:v>
                </c:pt>
                <c:pt idx="10913">
                  <c:v>10913</c:v>
                </c:pt>
                <c:pt idx="10914">
                  <c:v>10914</c:v>
                </c:pt>
                <c:pt idx="10915">
                  <c:v>10915</c:v>
                </c:pt>
                <c:pt idx="10916">
                  <c:v>10916</c:v>
                </c:pt>
                <c:pt idx="10917">
                  <c:v>10917</c:v>
                </c:pt>
                <c:pt idx="10918">
                  <c:v>10918</c:v>
                </c:pt>
                <c:pt idx="10919">
                  <c:v>10919</c:v>
                </c:pt>
                <c:pt idx="10920">
                  <c:v>10920</c:v>
                </c:pt>
                <c:pt idx="10921">
                  <c:v>10921</c:v>
                </c:pt>
                <c:pt idx="10922">
                  <c:v>10922</c:v>
                </c:pt>
                <c:pt idx="10923">
                  <c:v>10923</c:v>
                </c:pt>
                <c:pt idx="10924">
                  <c:v>10924</c:v>
                </c:pt>
                <c:pt idx="10925">
                  <c:v>10925</c:v>
                </c:pt>
                <c:pt idx="10926">
                  <c:v>10926</c:v>
                </c:pt>
                <c:pt idx="10927">
                  <c:v>10927</c:v>
                </c:pt>
                <c:pt idx="10928">
                  <c:v>10928</c:v>
                </c:pt>
                <c:pt idx="10929">
                  <c:v>10929</c:v>
                </c:pt>
                <c:pt idx="10930">
                  <c:v>10930</c:v>
                </c:pt>
                <c:pt idx="10931">
                  <c:v>10931</c:v>
                </c:pt>
                <c:pt idx="10932">
                  <c:v>10932</c:v>
                </c:pt>
                <c:pt idx="10933">
                  <c:v>10933</c:v>
                </c:pt>
                <c:pt idx="10934">
                  <c:v>10934</c:v>
                </c:pt>
                <c:pt idx="10935">
                  <c:v>10935</c:v>
                </c:pt>
                <c:pt idx="10936">
                  <c:v>10936</c:v>
                </c:pt>
                <c:pt idx="10937">
                  <c:v>10937</c:v>
                </c:pt>
                <c:pt idx="10938">
                  <c:v>10938</c:v>
                </c:pt>
                <c:pt idx="10939">
                  <c:v>10939</c:v>
                </c:pt>
                <c:pt idx="10940">
                  <c:v>10940</c:v>
                </c:pt>
                <c:pt idx="10941">
                  <c:v>10941</c:v>
                </c:pt>
                <c:pt idx="10942">
                  <c:v>10942</c:v>
                </c:pt>
                <c:pt idx="10943">
                  <c:v>10943</c:v>
                </c:pt>
                <c:pt idx="10944">
                  <c:v>10944</c:v>
                </c:pt>
                <c:pt idx="10945">
                  <c:v>10945</c:v>
                </c:pt>
                <c:pt idx="10946">
                  <c:v>10946</c:v>
                </c:pt>
                <c:pt idx="10947">
                  <c:v>10947</c:v>
                </c:pt>
                <c:pt idx="10948">
                  <c:v>10948</c:v>
                </c:pt>
                <c:pt idx="10949">
                  <c:v>10949</c:v>
                </c:pt>
                <c:pt idx="10950">
                  <c:v>10950</c:v>
                </c:pt>
                <c:pt idx="10951">
                  <c:v>10951</c:v>
                </c:pt>
                <c:pt idx="10952">
                  <c:v>10952</c:v>
                </c:pt>
                <c:pt idx="10953">
                  <c:v>10953</c:v>
                </c:pt>
                <c:pt idx="10954">
                  <c:v>10954</c:v>
                </c:pt>
                <c:pt idx="10955">
                  <c:v>10955</c:v>
                </c:pt>
                <c:pt idx="10956">
                  <c:v>10956</c:v>
                </c:pt>
                <c:pt idx="10957">
                  <c:v>10957</c:v>
                </c:pt>
                <c:pt idx="10958">
                  <c:v>10958</c:v>
                </c:pt>
                <c:pt idx="10959">
                  <c:v>10959</c:v>
                </c:pt>
                <c:pt idx="10960">
                  <c:v>10960</c:v>
                </c:pt>
                <c:pt idx="10961">
                  <c:v>10961</c:v>
                </c:pt>
                <c:pt idx="10962">
                  <c:v>10962</c:v>
                </c:pt>
                <c:pt idx="10963">
                  <c:v>10963</c:v>
                </c:pt>
                <c:pt idx="10964">
                  <c:v>10964</c:v>
                </c:pt>
                <c:pt idx="10965">
                  <c:v>10965</c:v>
                </c:pt>
                <c:pt idx="10966">
                  <c:v>10966</c:v>
                </c:pt>
                <c:pt idx="10967">
                  <c:v>10967</c:v>
                </c:pt>
                <c:pt idx="10968">
                  <c:v>10968</c:v>
                </c:pt>
                <c:pt idx="10969">
                  <c:v>10969</c:v>
                </c:pt>
                <c:pt idx="10970">
                  <c:v>10970</c:v>
                </c:pt>
                <c:pt idx="10971">
                  <c:v>10971</c:v>
                </c:pt>
                <c:pt idx="10972">
                  <c:v>10972</c:v>
                </c:pt>
                <c:pt idx="10973">
                  <c:v>10973</c:v>
                </c:pt>
                <c:pt idx="10974">
                  <c:v>10974</c:v>
                </c:pt>
                <c:pt idx="10975">
                  <c:v>10975</c:v>
                </c:pt>
                <c:pt idx="10976">
                  <c:v>10976</c:v>
                </c:pt>
                <c:pt idx="10977">
                  <c:v>10977</c:v>
                </c:pt>
                <c:pt idx="10978">
                  <c:v>10978</c:v>
                </c:pt>
                <c:pt idx="10979">
                  <c:v>10979</c:v>
                </c:pt>
                <c:pt idx="10980">
                  <c:v>10980</c:v>
                </c:pt>
                <c:pt idx="10981">
                  <c:v>10981</c:v>
                </c:pt>
                <c:pt idx="10982">
                  <c:v>10982</c:v>
                </c:pt>
                <c:pt idx="10983">
                  <c:v>10983</c:v>
                </c:pt>
                <c:pt idx="10984">
                  <c:v>10984</c:v>
                </c:pt>
                <c:pt idx="10985">
                  <c:v>10985</c:v>
                </c:pt>
                <c:pt idx="10986">
                  <c:v>10986</c:v>
                </c:pt>
                <c:pt idx="10987">
                  <c:v>10987</c:v>
                </c:pt>
                <c:pt idx="10988">
                  <c:v>10988</c:v>
                </c:pt>
                <c:pt idx="10989">
                  <c:v>10989</c:v>
                </c:pt>
                <c:pt idx="10990">
                  <c:v>10990</c:v>
                </c:pt>
                <c:pt idx="10991">
                  <c:v>10991</c:v>
                </c:pt>
                <c:pt idx="10992">
                  <c:v>10992</c:v>
                </c:pt>
                <c:pt idx="10993">
                  <c:v>10993</c:v>
                </c:pt>
                <c:pt idx="10994">
                  <c:v>10994</c:v>
                </c:pt>
                <c:pt idx="10995">
                  <c:v>10995</c:v>
                </c:pt>
                <c:pt idx="10996">
                  <c:v>10996</c:v>
                </c:pt>
                <c:pt idx="10997">
                  <c:v>10997</c:v>
                </c:pt>
                <c:pt idx="10998">
                  <c:v>10998</c:v>
                </c:pt>
                <c:pt idx="10999">
                  <c:v>10999</c:v>
                </c:pt>
                <c:pt idx="11000">
                  <c:v>11000</c:v>
                </c:pt>
                <c:pt idx="11001">
                  <c:v>11001</c:v>
                </c:pt>
                <c:pt idx="11002">
                  <c:v>11002</c:v>
                </c:pt>
                <c:pt idx="11003">
                  <c:v>11003</c:v>
                </c:pt>
                <c:pt idx="11004">
                  <c:v>11004</c:v>
                </c:pt>
                <c:pt idx="11005">
                  <c:v>11005</c:v>
                </c:pt>
                <c:pt idx="11006">
                  <c:v>11006</c:v>
                </c:pt>
                <c:pt idx="11007">
                  <c:v>11007</c:v>
                </c:pt>
                <c:pt idx="11008">
                  <c:v>11008</c:v>
                </c:pt>
                <c:pt idx="11009">
                  <c:v>11009</c:v>
                </c:pt>
                <c:pt idx="11010">
                  <c:v>11010</c:v>
                </c:pt>
                <c:pt idx="11011">
                  <c:v>11011</c:v>
                </c:pt>
                <c:pt idx="11012">
                  <c:v>11012</c:v>
                </c:pt>
                <c:pt idx="11013">
                  <c:v>11013</c:v>
                </c:pt>
                <c:pt idx="11014">
                  <c:v>11014</c:v>
                </c:pt>
                <c:pt idx="11015">
                  <c:v>11015</c:v>
                </c:pt>
                <c:pt idx="11016">
                  <c:v>11016</c:v>
                </c:pt>
                <c:pt idx="11017">
                  <c:v>11017</c:v>
                </c:pt>
                <c:pt idx="11018">
                  <c:v>11018</c:v>
                </c:pt>
                <c:pt idx="11019">
                  <c:v>11019</c:v>
                </c:pt>
                <c:pt idx="11020">
                  <c:v>11020</c:v>
                </c:pt>
                <c:pt idx="11021">
                  <c:v>11021</c:v>
                </c:pt>
                <c:pt idx="11022">
                  <c:v>11022</c:v>
                </c:pt>
                <c:pt idx="11023">
                  <c:v>11023</c:v>
                </c:pt>
                <c:pt idx="11024">
                  <c:v>11024</c:v>
                </c:pt>
                <c:pt idx="11025">
                  <c:v>11025</c:v>
                </c:pt>
                <c:pt idx="11026">
                  <c:v>11026</c:v>
                </c:pt>
                <c:pt idx="11027">
                  <c:v>11027</c:v>
                </c:pt>
                <c:pt idx="11028">
                  <c:v>11028</c:v>
                </c:pt>
                <c:pt idx="11029">
                  <c:v>11029</c:v>
                </c:pt>
                <c:pt idx="11030">
                  <c:v>11030</c:v>
                </c:pt>
                <c:pt idx="11031">
                  <c:v>11031</c:v>
                </c:pt>
                <c:pt idx="11032">
                  <c:v>11032</c:v>
                </c:pt>
                <c:pt idx="11033">
                  <c:v>11033</c:v>
                </c:pt>
                <c:pt idx="11034">
                  <c:v>11034</c:v>
                </c:pt>
                <c:pt idx="11035">
                  <c:v>11035</c:v>
                </c:pt>
                <c:pt idx="11036">
                  <c:v>11036</c:v>
                </c:pt>
                <c:pt idx="11037">
                  <c:v>11037</c:v>
                </c:pt>
                <c:pt idx="11038">
                  <c:v>11038</c:v>
                </c:pt>
                <c:pt idx="11039">
                  <c:v>11039</c:v>
                </c:pt>
                <c:pt idx="11040">
                  <c:v>11040</c:v>
                </c:pt>
                <c:pt idx="11041">
                  <c:v>11041</c:v>
                </c:pt>
                <c:pt idx="11042">
                  <c:v>11042</c:v>
                </c:pt>
                <c:pt idx="11043">
                  <c:v>11043</c:v>
                </c:pt>
                <c:pt idx="11044">
                  <c:v>11044</c:v>
                </c:pt>
                <c:pt idx="11045">
                  <c:v>11045</c:v>
                </c:pt>
                <c:pt idx="11046">
                  <c:v>11046</c:v>
                </c:pt>
                <c:pt idx="11047">
                  <c:v>11047</c:v>
                </c:pt>
                <c:pt idx="11048">
                  <c:v>11048</c:v>
                </c:pt>
                <c:pt idx="11049">
                  <c:v>11049</c:v>
                </c:pt>
                <c:pt idx="11050">
                  <c:v>11050</c:v>
                </c:pt>
                <c:pt idx="11051">
                  <c:v>11051</c:v>
                </c:pt>
                <c:pt idx="11052">
                  <c:v>11052</c:v>
                </c:pt>
                <c:pt idx="11053">
                  <c:v>11053</c:v>
                </c:pt>
                <c:pt idx="11054">
                  <c:v>11054</c:v>
                </c:pt>
                <c:pt idx="11055">
                  <c:v>11055</c:v>
                </c:pt>
                <c:pt idx="11056">
                  <c:v>11056</c:v>
                </c:pt>
                <c:pt idx="11057">
                  <c:v>11057</c:v>
                </c:pt>
                <c:pt idx="11058">
                  <c:v>11058</c:v>
                </c:pt>
                <c:pt idx="11059">
                  <c:v>11059</c:v>
                </c:pt>
                <c:pt idx="11060">
                  <c:v>11060</c:v>
                </c:pt>
                <c:pt idx="11061">
                  <c:v>11061</c:v>
                </c:pt>
                <c:pt idx="11062">
                  <c:v>11062</c:v>
                </c:pt>
                <c:pt idx="11063">
                  <c:v>11063</c:v>
                </c:pt>
                <c:pt idx="11064">
                  <c:v>11064</c:v>
                </c:pt>
                <c:pt idx="11065">
                  <c:v>11065</c:v>
                </c:pt>
                <c:pt idx="11066">
                  <c:v>11066</c:v>
                </c:pt>
                <c:pt idx="11067">
                  <c:v>11067</c:v>
                </c:pt>
                <c:pt idx="11068">
                  <c:v>11068</c:v>
                </c:pt>
                <c:pt idx="11069">
                  <c:v>11069</c:v>
                </c:pt>
                <c:pt idx="11070">
                  <c:v>11070</c:v>
                </c:pt>
                <c:pt idx="11071">
                  <c:v>11071</c:v>
                </c:pt>
                <c:pt idx="11072">
                  <c:v>11072</c:v>
                </c:pt>
                <c:pt idx="11073">
                  <c:v>11073</c:v>
                </c:pt>
                <c:pt idx="11074">
                  <c:v>11074</c:v>
                </c:pt>
                <c:pt idx="11075">
                  <c:v>11075</c:v>
                </c:pt>
                <c:pt idx="11076">
                  <c:v>11076</c:v>
                </c:pt>
                <c:pt idx="11077">
                  <c:v>11077</c:v>
                </c:pt>
                <c:pt idx="11078">
                  <c:v>11078</c:v>
                </c:pt>
                <c:pt idx="11079">
                  <c:v>11079</c:v>
                </c:pt>
                <c:pt idx="11080">
                  <c:v>11080</c:v>
                </c:pt>
                <c:pt idx="11081">
                  <c:v>11081</c:v>
                </c:pt>
                <c:pt idx="11082">
                  <c:v>11082</c:v>
                </c:pt>
                <c:pt idx="11083">
                  <c:v>11083</c:v>
                </c:pt>
                <c:pt idx="11084">
                  <c:v>11084</c:v>
                </c:pt>
                <c:pt idx="11085">
                  <c:v>11085</c:v>
                </c:pt>
                <c:pt idx="11086">
                  <c:v>11086</c:v>
                </c:pt>
                <c:pt idx="11087">
                  <c:v>11087</c:v>
                </c:pt>
                <c:pt idx="11088">
                  <c:v>11088</c:v>
                </c:pt>
                <c:pt idx="11089">
                  <c:v>11089</c:v>
                </c:pt>
                <c:pt idx="11090">
                  <c:v>11090</c:v>
                </c:pt>
                <c:pt idx="11091">
                  <c:v>11091</c:v>
                </c:pt>
                <c:pt idx="11092">
                  <c:v>11092</c:v>
                </c:pt>
                <c:pt idx="11093">
                  <c:v>11093</c:v>
                </c:pt>
                <c:pt idx="11094">
                  <c:v>11094</c:v>
                </c:pt>
                <c:pt idx="11095">
                  <c:v>11095</c:v>
                </c:pt>
                <c:pt idx="11096">
                  <c:v>11096</c:v>
                </c:pt>
                <c:pt idx="11097">
                  <c:v>11097</c:v>
                </c:pt>
                <c:pt idx="11098">
                  <c:v>11098</c:v>
                </c:pt>
                <c:pt idx="11099">
                  <c:v>11099</c:v>
                </c:pt>
                <c:pt idx="11100">
                  <c:v>11100</c:v>
                </c:pt>
                <c:pt idx="11101">
                  <c:v>11101</c:v>
                </c:pt>
                <c:pt idx="11102">
                  <c:v>11102</c:v>
                </c:pt>
                <c:pt idx="11103">
                  <c:v>11103</c:v>
                </c:pt>
                <c:pt idx="11104">
                  <c:v>11104</c:v>
                </c:pt>
                <c:pt idx="11105">
                  <c:v>11105</c:v>
                </c:pt>
                <c:pt idx="11106">
                  <c:v>11106</c:v>
                </c:pt>
                <c:pt idx="11107">
                  <c:v>11107</c:v>
                </c:pt>
                <c:pt idx="11108">
                  <c:v>11108</c:v>
                </c:pt>
                <c:pt idx="11109">
                  <c:v>11109</c:v>
                </c:pt>
                <c:pt idx="11110">
                  <c:v>11110</c:v>
                </c:pt>
                <c:pt idx="11111">
                  <c:v>11111</c:v>
                </c:pt>
                <c:pt idx="11112">
                  <c:v>11112</c:v>
                </c:pt>
                <c:pt idx="11113">
                  <c:v>11113</c:v>
                </c:pt>
                <c:pt idx="11114">
                  <c:v>11114</c:v>
                </c:pt>
                <c:pt idx="11115">
                  <c:v>11115</c:v>
                </c:pt>
                <c:pt idx="11116">
                  <c:v>11116</c:v>
                </c:pt>
                <c:pt idx="11117">
                  <c:v>11117</c:v>
                </c:pt>
                <c:pt idx="11118">
                  <c:v>11118</c:v>
                </c:pt>
                <c:pt idx="11119">
                  <c:v>11119</c:v>
                </c:pt>
                <c:pt idx="11120">
                  <c:v>11120</c:v>
                </c:pt>
                <c:pt idx="11121">
                  <c:v>11121</c:v>
                </c:pt>
                <c:pt idx="11122">
                  <c:v>11122</c:v>
                </c:pt>
                <c:pt idx="11123">
                  <c:v>11123</c:v>
                </c:pt>
                <c:pt idx="11124">
                  <c:v>11124</c:v>
                </c:pt>
                <c:pt idx="11125">
                  <c:v>11125</c:v>
                </c:pt>
                <c:pt idx="11126">
                  <c:v>11126</c:v>
                </c:pt>
                <c:pt idx="11127">
                  <c:v>11127</c:v>
                </c:pt>
                <c:pt idx="11128">
                  <c:v>11128</c:v>
                </c:pt>
                <c:pt idx="11129">
                  <c:v>11129</c:v>
                </c:pt>
                <c:pt idx="11130">
                  <c:v>11130</c:v>
                </c:pt>
                <c:pt idx="11131">
                  <c:v>11131</c:v>
                </c:pt>
                <c:pt idx="11132">
                  <c:v>11132</c:v>
                </c:pt>
                <c:pt idx="11133">
                  <c:v>11133</c:v>
                </c:pt>
                <c:pt idx="11134">
                  <c:v>11134</c:v>
                </c:pt>
                <c:pt idx="11135">
                  <c:v>11135</c:v>
                </c:pt>
                <c:pt idx="11136">
                  <c:v>11136</c:v>
                </c:pt>
                <c:pt idx="11137">
                  <c:v>11137</c:v>
                </c:pt>
                <c:pt idx="11138">
                  <c:v>11138</c:v>
                </c:pt>
                <c:pt idx="11139">
                  <c:v>11139</c:v>
                </c:pt>
                <c:pt idx="11140">
                  <c:v>11140</c:v>
                </c:pt>
                <c:pt idx="11141">
                  <c:v>11141</c:v>
                </c:pt>
                <c:pt idx="11142">
                  <c:v>11142</c:v>
                </c:pt>
                <c:pt idx="11143">
                  <c:v>11143</c:v>
                </c:pt>
                <c:pt idx="11144">
                  <c:v>11144</c:v>
                </c:pt>
                <c:pt idx="11145">
                  <c:v>11145</c:v>
                </c:pt>
                <c:pt idx="11146">
                  <c:v>11146</c:v>
                </c:pt>
                <c:pt idx="11147">
                  <c:v>11147</c:v>
                </c:pt>
                <c:pt idx="11148">
                  <c:v>11148</c:v>
                </c:pt>
                <c:pt idx="11149">
                  <c:v>11149</c:v>
                </c:pt>
                <c:pt idx="11150">
                  <c:v>11150</c:v>
                </c:pt>
                <c:pt idx="11151">
                  <c:v>11151</c:v>
                </c:pt>
                <c:pt idx="11152">
                  <c:v>11152</c:v>
                </c:pt>
                <c:pt idx="11153">
                  <c:v>11153</c:v>
                </c:pt>
                <c:pt idx="11154">
                  <c:v>11154</c:v>
                </c:pt>
                <c:pt idx="11155">
                  <c:v>11155</c:v>
                </c:pt>
                <c:pt idx="11156">
                  <c:v>11156</c:v>
                </c:pt>
                <c:pt idx="11157">
                  <c:v>11157</c:v>
                </c:pt>
                <c:pt idx="11158">
                  <c:v>11158</c:v>
                </c:pt>
                <c:pt idx="11159">
                  <c:v>11159</c:v>
                </c:pt>
                <c:pt idx="11160">
                  <c:v>11160</c:v>
                </c:pt>
                <c:pt idx="11161">
                  <c:v>11161</c:v>
                </c:pt>
                <c:pt idx="11162">
                  <c:v>11162</c:v>
                </c:pt>
                <c:pt idx="11163">
                  <c:v>11163</c:v>
                </c:pt>
                <c:pt idx="11164">
                  <c:v>11164</c:v>
                </c:pt>
                <c:pt idx="11165">
                  <c:v>11165</c:v>
                </c:pt>
                <c:pt idx="11166">
                  <c:v>11166</c:v>
                </c:pt>
                <c:pt idx="11167">
                  <c:v>11167</c:v>
                </c:pt>
                <c:pt idx="11168">
                  <c:v>11168</c:v>
                </c:pt>
                <c:pt idx="11169">
                  <c:v>11169</c:v>
                </c:pt>
                <c:pt idx="11170">
                  <c:v>11170</c:v>
                </c:pt>
                <c:pt idx="11171">
                  <c:v>11171</c:v>
                </c:pt>
                <c:pt idx="11172">
                  <c:v>11172</c:v>
                </c:pt>
                <c:pt idx="11173">
                  <c:v>11173</c:v>
                </c:pt>
                <c:pt idx="11174">
                  <c:v>11174</c:v>
                </c:pt>
                <c:pt idx="11175">
                  <c:v>11175</c:v>
                </c:pt>
                <c:pt idx="11176">
                  <c:v>11176</c:v>
                </c:pt>
                <c:pt idx="11177">
                  <c:v>11177</c:v>
                </c:pt>
                <c:pt idx="11178">
                  <c:v>11178</c:v>
                </c:pt>
                <c:pt idx="11179">
                  <c:v>11179</c:v>
                </c:pt>
                <c:pt idx="11180">
                  <c:v>11180</c:v>
                </c:pt>
                <c:pt idx="11181">
                  <c:v>11181</c:v>
                </c:pt>
                <c:pt idx="11182">
                  <c:v>11182</c:v>
                </c:pt>
                <c:pt idx="11183">
                  <c:v>11183</c:v>
                </c:pt>
                <c:pt idx="11184">
                  <c:v>11184</c:v>
                </c:pt>
                <c:pt idx="11185">
                  <c:v>11185</c:v>
                </c:pt>
                <c:pt idx="11186">
                  <c:v>11186</c:v>
                </c:pt>
                <c:pt idx="11187">
                  <c:v>11187</c:v>
                </c:pt>
                <c:pt idx="11188">
                  <c:v>11188</c:v>
                </c:pt>
                <c:pt idx="11189">
                  <c:v>11189</c:v>
                </c:pt>
                <c:pt idx="11190">
                  <c:v>11190</c:v>
                </c:pt>
                <c:pt idx="11191">
                  <c:v>11191</c:v>
                </c:pt>
                <c:pt idx="11192">
                  <c:v>11192</c:v>
                </c:pt>
                <c:pt idx="11193">
                  <c:v>11193</c:v>
                </c:pt>
                <c:pt idx="11194">
                  <c:v>11194</c:v>
                </c:pt>
                <c:pt idx="11195">
                  <c:v>11195</c:v>
                </c:pt>
                <c:pt idx="11196">
                  <c:v>11196</c:v>
                </c:pt>
                <c:pt idx="11197">
                  <c:v>11197</c:v>
                </c:pt>
                <c:pt idx="11198">
                  <c:v>11198</c:v>
                </c:pt>
                <c:pt idx="11199">
                  <c:v>11199</c:v>
                </c:pt>
                <c:pt idx="11200">
                  <c:v>11200</c:v>
                </c:pt>
                <c:pt idx="11201">
                  <c:v>11201</c:v>
                </c:pt>
                <c:pt idx="11202">
                  <c:v>11202</c:v>
                </c:pt>
                <c:pt idx="11203">
                  <c:v>11203</c:v>
                </c:pt>
                <c:pt idx="11204">
                  <c:v>11204</c:v>
                </c:pt>
                <c:pt idx="11205">
                  <c:v>11205</c:v>
                </c:pt>
                <c:pt idx="11206">
                  <c:v>11206</c:v>
                </c:pt>
                <c:pt idx="11207">
                  <c:v>11207</c:v>
                </c:pt>
                <c:pt idx="11208">
                  <c:v>11208</c:v>
                </c:pt>
                <c:pt idx="11209">
                  <c:v>11209</c:v>
                </c:pt>
                <c:pt idx="11210">
                  <c:v>11210</c:v>
                </c:pt>
                <c:pt idx="11211">
                  <c:v>11211</c:v>
                </c:pt>
                <c:pt idx="11212">
                  <c:v>11212</c:v>
                </c:pt>
                <c:pt idx="11213">
                  <c:v>11213</c:v>
                </c:pt>
                <c:pt idx="11214">
                  <c:v>11214</c:v>
                </c:pt>
                <c:pt idx="11215">
                  <c:v>11215</c:v>
                </c:pt>
                <c:pt idx="11216">
                  <c:v>11216</c:v>
                </c:pt>
                <c:pt idx="11217">
                  <c:v>11217</c:v>
                </c:pt>
                <c:pt idx="11218">
                  <c:v>11218</c:v>
                </c:pt>
                <c:pt idx="11219">
                  <c:v>11219</c:v>
                </c:pt>
                <c:pt idx="11220">
                  <c:v>11220</c:v>
                </c:pt>
                <c:pt idx="11221">
                  <c:v>11221</c:v>
                </c:pt>
                <c:pt idx="11222">
                  <c:v>11222</c:v>
                </c:pt>
                <c:pt idx="11223">
                  <c:v>11223</c:v>
                </c:pt>
                <c:pt idx="11224">
                  <c:v>11224</c:v>
                </c:pt>
                <c:pt idx="11225">
                  <c:v>11225</c:v>
                </c:pt>
                <c:pt idx="11226">
                  <c:v>11226</c:v>
                </c:pt>
                <c:pt idx="11227">
                  <c:v>11227</c:v>
                </c:pt>
                <c:pt idx="11228">
                  <c:v>11228</c:v>
                </c:pt>
                <c:pt idx="11229">
                  <c:v>11229</c:v>
                </c:pt>
                <c:pt idx="11230">
                  <c:v>11230</c:v>
                </c:pt>
                <c:pt idx="11231">
                  <c:v>11231</c:v>
                </c:pt>
                <c:pt idx="11232">
                  <c:v>11232</c:v>
                </c:pt>
                <c:pt idx="11233">
                  <c:v>11233</c:v>
                </c:pt>
                <c:pt idx="11234">
                  <c:v>11234</c:v>
                </c:pt>
                <c:pt idx="11235">
                  <c:v>11235</c:v>
                </c:pt>
                <c:pt idx="11236">
                  <c:v>11236</c:v>
                </c:pt>
                <c:pt idx="11237">
                  <c:v>11237</c:v>
                </c:pt>
                <c:pt idx="11238">
                  <c:v>11238</c:v>
                </c:pt>
                <c:pt idx="11239">
                  <c:v>11239</c:v>
                </c:pt>
                <c:pt idx="11240">
                  <c:v>11240</c:v>
                </c:pt>
                <c:pt idx="11241">
                  <c:v>11241</c:v>
                </c:pt>
                <c:pt idx="11242">
                  <c:v>11242</c:v>
                </c:pt>
                <c:pt idx="11243">
                  <c:v>11243</c:v>
                </c:pt>
                <c:pt idx="11244">
                  <c:v>11244</c:v>
                </c:pt>
                <c:pt idx="11245">
                  <c:v>11245</c:v>
                </c:pt>
                <c:pt idx="11246">
                  <c:v>11246</c:v>
                </c:pt>
                <c:pt idx="11247">
                  <c:v>11247</c:v>
                </c:pt>
                <c:pt idx="11248">
                  <c:v>11248</c:v>
                </c:pt>
                <c:pt idx="11249">
                  <c:v>11249</c:v>
                </c:pt>
                <c:pt idx="11250">
                  <c:v>11250</c:v>
                </c:pt>
                <c:pt idx="11251">
                  <c:v>11251</c:v>
                </c:pt>
                <c:pt idx="11252">
                  <c:v>11252</c:v>
                </c:pt>
                <c:pt idx="11253">
                  <c:v>11253</c:v>
                </c:pt>
                <c:pt idx="11254">
                  <c:v>11254</c:v>
                </c:pt>
                <c:pt idx="11255">
                  <c:v>11255</c:v>
                </c:pt>
                <c:pt idx="11256">
                  <c:v>11256</c:v>
                </c:pt>
                <c:pt idx="11257">
                  <c:v>11257</c:v>
                </c:pt>
                <c:pt idx="11258">
                  <c:v>11258</c:v>
                </c:pt>
                <c:pt idx="11259">
                  <c:v>11259</c:v>
                </c:pt>
                <c:pt idx="11260">
                  <c:v>11260</c:v>
                </c:pt>
                <c:pt idx="11261">
                  <c:v>11261</c:v>
                </c:pt>
                <c:pt idx="11262">
                  <c:v>11262</c:v>
                </c:pt>
                <c:pt idx="11263">
                  <c:v>11263</c:v>
                </c:pt>
                <c:pt idx="11264">
                  <c:v>11264</c:v>
                </c:pt>
                <c:pt idx="11265">
                  <c:v>11265</c:v>
                </c:pt>
                <c:pt idx="11266">
                  <c:v>11266</c:v>
                </c:pt>
                <c:pt idx="11267">
                  <c:v>11267</c:v>
                </c:pt>
                <c:pt idx="11268">
                  <c:v>11268</c:v>
                </c:pt>
                <c:pt idx="11269">
                  <c:v>11269</c:v>
                </c:pt>
                <c:pt idx="11270">
                  <c:v>11270</c:v>
                </c:pt>
                <c:pt idx="11271">
                  <c:v>11271</c:v>
                </c:pt>
                <c:pt idx="11272">
                  <c:v>11272</c:v>
                </c:pt>
                <c:pt idx="11273">
                  <c:v>11273</c:v>
                </c:pt>
                <c:pt idx="11274">
                  <c:v>11274</c:v>
                </c:pt>
                <c:pt idx="11275">
                  <c:v>11275</c:v>
                </c:pt>
                <c:pt idx="11276">
                  <c:v>11276</c:v>
                </c:pt>
                <c:pt idx="11277">
                  <c:v>11277</c:v>
                </c:pt>
                <c:pt idx="11278">
                  <c:v>11278</c:v>
                </c:pt>
                <c:pt idx="11279">
                  <c:v>11279</c:v>
                </c:pt>
                <c:pt idx="11280">
                  <c:v>11280</c:v>
                </c:pt>
                <c:pt idx="11281">
                  <c:v>11281</c:v>
                </c:pt>
                <c:pt idx="11282">
                  <c:v>11282</c:v>
                </c:pt>
                <c:pt idx="11283">
                  <c:v>11283</c:v>
                </c:pt>
                <c:pt idx="11284">
                  <c:v>11284</c:v>
                </c:pt>
                <c:pt idx="11285">
                  <c:v>11285</c:v>
                </c:pt>
                <c:pt idx="11286">
                  <c:v>11286</c:v>
                </c:pt>
                <c:pt idx="11287">
                  <c:v>11287</c:v>
                </c:pt>
                <c:pt idx="11288">
                  <c:v>11288</c:v>
                </c:pt>
                <c:pt idx="11289">
                  <c:v>11289</c:v>
                </c:pt>
                <c:pt idx="11290">
                  <c:v>11290</c:v>
                </c:pt>
                <c:pt idx="11291">
                  <c:v>11291</c:v>
                </c:pt>
                <c:pt idx="11292">
                  <c:v>11292</c:v>
                </c:pt>
                <c:pt idx="11293">
                  <c:v>11293</c:v>
                </c:pt>
                <c:pt idx="11294">
                  <c:v>11294</c:v>
                </c:pt>
                <c:pt idx="11295">
                  <c:v>11295</c:v>
                </c:pt>
                <c:pt idx="11296">
                  <c:v>11296</c:v>
                </c:pt>
                <c:pt idx="11297">
                  <c:v>11297</c:v>
                </c:pt>
                <c:pt idx="11298">
                  <c:v>11298</c:v>
                </c:pt>
                <c:pt idx="11299">
                  <c:v>11299</c:v>
                </c:pt>
                <c:pt idx="11300">
                  <c:v>11300</c:v>
                </c:pt>
                <c:pt idx="11301">
                  <c:v>11301</c:v>
                </c:pt>
                <c:pt idx="11302">
                  <c:v>11302</c:v>
                </c:pt>
                <c:pt idx="11303">
                  <c:v>11303</c:v>
                </c:pt>
                <c:pt idx="11304">
                  <c:v>11304</c:v>
                </c:pt>
                <c:pt idx="11305">
                  <c:v>11305</c:v>
                </c:pt>
                <c:pt idx="11306">
                  <c:v>11306</c:v>
                </c:pt>
                <c:pt idx="11307">
                  <c:v>11307</c:v>
                </c:pt>
                <c:pt idx="11308">
                  <c:v>11308</c:v>
                </c:pt>
                <c:pt idx="11309">
                  <c:v>11309</c:v>
                </c:pt>
                <c:pt idx="11310">
                  <c:v>11310</c:v>
                </c:pt>
                <c:pt idx="11311">
                  <c:v>11311</c:v>
                </c:pt>
                <c:pt idx="11312">
                  <c:v>11312</c:v>
                </c:pt>
                <c:pt idx="11313">
                  <c:v>11313</c:v>
                </c:pt>
                <c:pt idx="11314">
                  <c:v>11314</c:v>
                </c:pt>
                <c:pt idx="11315">
                  <c:v>11315</c:v>
                </c:pt>
                <c:pt idx="11316">
                  <c:v>11316</c:v>
                </c:pt>
                <c:pt idx="11317">
                  <c:v>11317</c:v>
                </c:pt>
                <c:pt idx="11318">
                  <c:v>11318</c:v>
                </c:pt>
                <c:pt idx="11319">
                  <c:v>11319</c:v>
                </c:pt>
                <c:pt idx="11320">
                  <c:v>11320</c:v>
                </c:pt>
                <c:pt idx="11321">
                  <c:v>11321</c:v>
                </c:pt>
                <c:pt idx="11322">
                  <c:v>11322</c:v>
                </c:pt>
                <c:pt idx="11323">
                  <c:v>11323</c:v>
                </c:pt>
                <c:pt idx="11324">
                  <c:v>11324</c:v>
                </c:pt>
                <c:pt idx="11325">
                  <c:v>11325</c:v>
                </c:pt>
                <c:pt idx="11326">
                  <c:v>11326</c:v>
                </c:pt>
                <c:pt idx="11327">
                  <c:v>11327</c:v>
                </c:pt>
                <c:pt idx="11328">
                  <c:v>11328</c:v>
                </c:pt>
                <c:pt idx="11329">
                  <c:v>11329</c:v>
                </c:pt>
                <c:pt idx="11330">
                  <c:v>11330</c:v>
                </c:pt>
                <c:pt idx="11331">
                  <c:v>11331</c:v>
                </c:pt>
                <c:pt idx="11332">
                  <c:v>11332</c:v>
                </c:pt>
                <c:pt idx="11333">
                  <c:v>11333</c:v>
                </c:pt>
                <c:pt idx="11334">
                  <c:v>11334</c:v>
                </c:pt>
                <c:pt idx="11335">
                  <c:v>11335</c:v>
                </c:pt>
                <c:pt idx="11336">
                  <c:v>11336</c:v>
                </c:pt>
                <c:pt idx="11337">
                  <c:v>11337</c:v>
                </c:pt>
                <c:pt idx="11338">
                  <c:v>11338</c:v>
                </c:pt>
                <c:pt idx="11339">
                  <c:v>11339</c:v>
                </c:pt>
                <c:pt idx="11340">
                  <c:v>11340</c:v>
                </c:pt>
                <c:pt idx="11341">
                  <c:v>11341</c:v>
                </c:pt>
                <c:pt idx="11342">
                  <c:v>11342</c:v>
                </c:pt>
                <c:pt idx="11343">
                  <c:v>11343</c:v>
                </c:pt>
                <c:pt idx="11344">
                  <c:v>11344</c:v>
                </c:pt>
                <c:pt idx="11345">
                  <c:v>11345</c:v>
                </c:pt>
                <c:pt idx="11346">
                  <c:v>11346</c:v>
                </c:pt>
                <c:pt idx="11347">
                  <c:v>11347</c:v>
                </c:pt>
                <c:pt idx="11348">
                  <c:v>11348</c:v>
                </c:pt>
                <c:pt idx="11349">
                  <c:v>11349</c:v>
                </c:pt>
                <c:pt idx="11350">
                  <c:v>11350</c:v>
                </c:pt>
                <c:pt idx="11351">
                  <c:v>11351</c:v>
                </c:pt>
                <c:pt idx="11352">
                  <c:v>11352</c:v>
                </c:pt>
                <c:pt idx="11353">
                  <c:v>11353</c:v>
                </c:pt>
                <c:pt idx="11354">
                  <c:v>11354</c:v>
                </c:pt>
                <c:pt idx="11355">
                  <c:v>11355</c:v>
                </c:pt>
                <c:pt idx="11356">
                  <c:v>11356</c:v>
                </c:pt>
                <c:pt idx="11357">
                  <c:v>11357</c:v>
                </c:pt>
                <c:pt idx="11358">
                  <c:v>11358</c:v>
                </c:pt>
                <c:pt idx="11359">
                  <c:v>11359</c:v>
                </c:pt>
                <c:pt idx="11360">
                  <c:v>11360</c:v>
                </c:pt>
                <c:pt idx="11361">
                  <c:v>11361</c:v>
                </c:pt>
                <c:pt idx="11362">
                  <c:v>11362</c:v>
                </c:pt>
                <c:pt idx="11363">
                  <c:v>11363</c:v>
                </c:pt>
                <c:pt idx="11364">
                  <c:v>11364</c:v>
                </c:pt>
                <c:pt idx="11365">
                  <c:v>11365</c:v>
                </c:pt>
                <c:pt idx="11366">
                  <c:v>11366</c:v>
                </c:pt>
                <c:pt idx="11367">
                  <c:v>11367</c:v>
                </c:pt>
                <c:pt idx="11368">
                  <c:v>11368</c:v>
                </c:pt>
                <c:pt idx="11369">
                  <c:v>11369</c:v>
                </c:pt>
                <c:pt idx="11370">
                  <c:v>11370</c:v>
                </c:pt>
                <c:pt idx="11371">
                  <c:v>11371</c:v>
                </c:pt>
                <c:pt idx="11372">
                  <c:v>11372</c:v>
                </c:pt>
                <c:pt idx="11373">
                  <c:v>11373</c:v>
                </c:pt>
                <c:pt idx="11374">
                  <c:v>11374</c:v>
                </c:pt>
                <c:pt idx="11375">
                  <c:v>11375</c:v>
                </c:pt>
                <c:pt idx="11376">
                  <c:v>11376</c:v>
                </c:pt>
                <c:pt idx="11377">
                  <c:v>11377</c:v>
                </c:pt>
                <c:pt idx="11378">
                  <c:v>11378</c:v>
                </c:pt>
                <c:pt idx="11379">
                  <c:v>11379</c:v>
                </c:pt>
                <c:pt idx="11380">
                  <c:v>11380</c:v>
                </c:pt>
                <c:pt idx="11381">
                  <c:v>11381</c:v>
                </c:pt>
                <c:pt idx="11382">
                  <c:v>11382</c:v>
                </c:pt>
                <c:pt idx="11383">
                  <c:v>11383</c:v>
                </c:pt>
                <c:pt idx="11384">
                  <c:v>11384</c:v>
                </c:pt>
                <c:pt idx="11385">
                  <c:v>11385</c:v>
                </c:pt>
                <c:pt idx="11386">
                  <c:v>11386</c:v>
                </c:pt>
                <c:pt idx="11387">
                  <c:v>11387</c:v>
                </c:pt>
                <c:pt idx="11388">
                  <c:v>11388</c:v>
                </c:pt>
                <c:pt idx="11389">
                  <c:v>11389</c:v>
                </c:pt>
                <c:pt idx="11390">
                  <c:v>11390</c:v>
                </c:pt>
                <c:pt idx="11391">
                  <c:v>11391</c:v>
                </c:pt>
                <c:pt idx="11392">
                  <c:v>11392</c:v>
                </c:pt>
                <c:pt idx="11393">
                  <c:v>11393</c:v>
                </c:pt>
                <c:pt idx="11394">
                  <c:v>11394</c:v>
                </c:pt>
                <c:pt idx="11395">
                  <c:v>11395</c:v>
                </c:pt>
                <c:pt idx="11396">
                  <c:v>11396</c:v>
                </c:pt>
                <c:pt idx="11397">
                  <c:v>11397</c:v>
                </c:pt>
                <c:pt idx="11398">
                  <c:v>11398</c:v>
                </c:pt>
                <c:pt idx="11399">
                  <c:v>11399</c:v>
                </c:pt>
                <c:pt idx="11400">
                  <c:v>11400</c:v>
                </c:pt>
                <c:pt idx="11401">
                  <c:v>11401</c:v>
                </c:pt>
                <c:pt idx="11402">
                  <c:v>11402</c:v>
                </c:pt>
                <c:pt idx="11403">
                  <c:v>11403</c:v>
                </c:pt>
                <c:pt idx="11404">
                  <c:v>11404</c:v>
                </c:pt>
                <c:pt idx="11405">
                  <c:v>11405</c:v>
                </c:pt>
                <c:pt idx="11406">
                  <c:v>11406</c:v>
                </c:pt>
                <c:pt idx="11407">
                  <c:v>11407</c:v>
                </c:pt>
                <c:pt idx="11408">
                  <c:v>11408</c:v>
                </c:pt>
                <c:pt idx="11409">
                  <c:v>11409</c:v>
                </c:pt>
                <c:pt idx="11410">
                  <c:v>11410</c:v>
                </c:pt>
                <c:pt idx="11411">
                  <c:v>11411</c:v>
                </c:pt>
                <c:pt idx="11412">
                  <c:v>11412</c:v>
                </c:pt>
                <c:pt idx="11413">
                  <c:v>11413</c:v>
                </c:pt>
                <c:pt idx="11414">
                  <c:v>11414</c:v>
                </c:pt>
                <c:pt idx="11415">
                  <c:v>11415</c:v>
                </c:pt>
                <c:pt idx="11416">
                  <c:v>11416</c:v>
                </c:pt>
                <c:pt idx="11417">
                  <c:v>11417</c:v>
                </c:pt>
                <c:pt idx="11418">
                  <c:v>11418</c:v>
                </c:pt>
                <c:pt idx="11419">
                  <c:v>11419</c:v>
                </c:pt>
                <c:pt idx="11420">
                  <c:v>11420</c:v>
                </c:pt>
                <c:pt idx="11421">
                  <c:v>11421</c:v>
                </c:pt>
                <c:pt idx="11422">
                  <c:v>11422</c:v>
                </c:pt>
                <c:pt idx="11423">
                  <c:v>11423</c:v>
                </c:pt>
                <c:pt idx="11424">
                  <c:v>11424</c:v>
                </c:pt>
                <c:pt idx="11425">
                  <c:v>11425</c:v>
                </c:pt>
                <c:pt idx="11426">
                  <c:v>11426</c:v>
                </c:pt>
                <c:pt idx="11427">
                  <c:v>11427</c:v>
                </c:pt>
                <c:pt idx="11428">
                  <c:v>11428</c:v>
                </c:pt>
                <c:pt idx="11429">
                  <c:v>11429</c:v>
                </c:pt>
                <c:pt idx="11430">
                  <c:v>11430</c:v>
                </c:pt>
                <c:pt idx="11431">
                  <c:v>11431</c:v>
                </c:pt>
                <c:pt idx="11432">
                  <c:v>11432</c:v>
                </c:pt>
                <c:pt idx="11433">
                  <c:v>11433</c:v>
                </c:pt>
                <c:pt idx="11434">
                  <c:v>11434</c:v>
                </c:pt>
                <c:pt idx="11435">
                  <c:v>11435</c:v>
                </c:pt>
                <c:pt idx="11436">
                  <c:v>11436</c:v>
                </c:pt>
                <c:pt idx="11437">
                  <c:v>11437</c:v>
                </c:pt>
                <c:pt idx="11438">
                  <c:v>11438</c:v>
                </c:pt>
                <c:pt idx="11439">
                  <c:v>11439</c:v>
                </c:pt>
                <c:pt idx="11440">
                  <c:v>11440</c:v>
                </c:pt>
                <c:pt idx="11441">
                  <c:v>11441</c:v>
                </c:pt>
                <c:pt idx="11442">
                  <c:v>11442</c:v>
                </c:pt>
                <c:pt idx="11443">
                  <c:v>11443</c:v>
                </c:pt>
                <c:pt idx="11444">
                  <c:v>11444</c:v>
                </c:pt>
                <c:pt idx="11445">
                  <c:v>11445</c:v>
                </c:pt>
                <c:pt idx="11446">
                  <c:v>11446</c:v>
                </c:pt>
                <c:pt idx="11447">
                  <c:v>11447</c:v>
                </c:pt>
                <c:pt idx="11448">
                  <c:v>11448</c:v>
                </c:pt>
                <c:pt idx="11449">
                  <c:v>11449</c:v>
                </c:pt>
                <c:pt idx="11450">
                  <c:v>11450</c:v>
                </c:pt>
                <c:pt idx="11451">
                  <c:v>11451</c:v>
                </c:pt>
                <c:pt idx="11452">
                  <c:v>11452</c:v>
                </c:pt>
                <c:pt idx="11453">
                  <c:v>11453</c:v>
                </c:pt>
                <c:pt idx="11454">
                  <c:v>11454</c:v>
                </c:pt>
                <c:pt idx="11455">
                  <c:v>11455</c:v>
                </c:pt>
                <c:pt idx="11456">
                  <c:v>11456</c:v>
                </c:pt>
                <c:pt idx="11457">
                  <c:v>11457</c:v>
                </c:pt>
                <c:pt idx="11458">
                  <c:v>11458</c:v>
                </c:pt>
                <c:pt idx="11459">
                  <c:v>11459</c:v>
                </c:pt>
                <c:pt idx="11460">
                  <c:v>11460</c:v>
                </c:pt>
                <c:pt idx="11461">
                  <c:v>11461</c:v>
                </c:pt>
                <c:pt idx="11462">
                  <c:v>11462</c:v>
                </c:pt>
                <c:pt idx="11463">
                  <c:v>11463</c:v>
                </c:pt>
                <c:pt idx="11464">
                  <c:v>11464</c:v>
                </c:pt>
                <c:pt idx="11465">
                  <c:v>11465</c:v>
                </c:pt>
                <c:pt idx="11466">
                  <c:v>11466</c:v>
                </c:pt>
                <c:pt idx="11467">
                  <c:v>11467</c:v>
                </c:pt>
                <c:pt idx="11468">
                  <c:v>11468</c:v>
                </c:pt>
                <c:pt idx="11469">
                  <c:v>11469</c:v>
                </c:pt>
                <c:pt idx="11470">
                  <c:v>11470</c:v>
                </c:pt>
                <c:pt idx="11471">
                  <c:v>11471</c:v>
                </c:pt>
                <c:pt idx="11472">
                  <c:v>11472</c:v>
                </c:pt>
                <c:pt idx="11473">
                  <c:v>11473</c:v>
                </c:pt>
                <c:pt idx="11474">
                  <c:v>11474</c:v>
                </c:pt>
                <c:pt idx="11475">
                  <c:v>11475</c:v>
                </c:pt>
                <c:pt idx="11476">
                  <c:v>11476</c:v>
                </c:pt>
                <c:pt idx="11477">
                  <c:v>11477</c:v>
                </c:pt>
                <c:pt idx="11478">
                  <c:v>11478</c:v>
                </c:pt>
                <c:pt idx="11479">
                  <c:v>11479</c:v>
                </c:pt>
                <c:pt idx="11480">
                  <c:v>11480</c:v>
                </c:pt>
                <c:pt idx="11481">
                  <c:v>11481</c:v>
                </c:pt>
                <c:pt idx="11482">
                  <c:v>11482</c:v>
                </c:pt>
                <c:pt idx="11483">
                  <c:v>11483</c:v>
                </c:pt>
                <c:pt idx="11484">
                  <c:v>11484</c:v>
                </c:pt>
                <c:pt idx="11485">
                  <c:v>11485</c:v>
                </c:pt>
                <c:pt idx="11486">
                  <c:v>11486</c:v>
                </c:pt>
                <c:pt idx="11487">
                  <c:v>11487</c:v>
                </c:pt>
                <c:pt idx="11488">
                  <c:v>11488</c:v>
                </c:pt>
                <c:pt idx="11489">
                  <c:v>11489</c:v>
                </c:pt>
                <c:pt idx="11490">
                  <c:v>11490</c:v>
                </c:pt>
                <c:pt idx="11491">
                  <c:v>11491</c:v>
                </c:pt>
                <c:pt idx="11492">
                  <c:v>11492</c:v>
                </c:pt>
                <c:pt idx="11493">
                  <c:v>11493</c:v>
                </c:pt>
                <c:pt idx="11494">
                  <c:v>11494</c:v>
                </c:pt>
                <c:pt idx="11495">
                  <c:v>11495</c:v>
                </c:pt>
                <c:pt idx="11496">
                  <c:v>11496</c:v>
                </c:pt>
                <c:pt idx="11497">
                  <c:v>11497</c:v>
                </c:pt>
                <c:pt idx="11498">
                  <c:v>11498</c:v>
                </c:pt>
                <c:pt idx="11499">
                  <c:v>11499</c:v>
                </c:pt>
                <c:pt idx="11500">
                  <c:v>11500</c:v>
                </c:pt>
                <c:pt idx="11501">
                  <c:v>11501</c:v>
                </c:pt>
                <c:pt idx="11502">
                  <c:v>11502</c:v>
                </c:pt>
                <c:pt idx="11503">
                  <c:v>11503</c:v>
                </c:pt>
                <c:pt idx="11504">
                  <c:v>11504</c:v>
                </c:pt>
                <c:pt idx="11505">
                  <c:v>11505</c:v>
                </c:pt>
                <c:pt idx="11506">
                  <c:v>11506</c:v>
                </c:pt>
                <c:pt idx="11507">
                  <c:v>11507</c:v>
                </c:pt>
                <c:pt idx="11508">
                  <c:v>11508</c:v>
                </c:pt>
                <c:pt idx="11509">
                  <c:v>11509</c:v>
                </c:pt>
                <c:pt idx="11510">
                  <c:v>11510</c:v>
                </c:pt>
                <c:pt idx="11511">
                  <c:v>11511</c:v>
                </c:pt>
                <c:pt idx="11512">
                  <c:v>11512</c:v>
                </c:pt>
                <c:pt idx="11513">
                  <c:v>11513</c:v>
                </c:pt>
                <c:pt idx="11514">
                  <c:v>11514</c:v>
                </c:pt>
                <c:pt idx="11515">
                  <c:v>11515</c:v>
                </c:pt>
                <c:pt idx="11516">
                  <c:v>11516</c:v>
                </c:pt>
                <c:pt idx="11517">
                  <c:v>11517</c:v>
                </c:pt>
                <c:pt idx="11518">
                  <c:v>11518</c:v>
                </c:pt>
                <c:pt idx="11519">
                  <c:v>11519</c:v>
                </c:pt>
                <c:pt idx="11520">
                  <c:v>11520</c:v>
                </c:pt>
                <c:pt idx="11521">
                  <c:v>11521</c:v>
                </c:pt>
                <c:pt idx="11522">
                  <c:v>11522</c:v>
                </c:pt>
                <c:pt idx="11523">
                  <c:v>11523</c:v>
                </c:pt>
                <c:pt idx="11524">
                  <c:v>11524</c:v>
                </c:pt>
                <c:pt idx="11525">
                  <c:v>11525</c:v>
                </c:pt>
                <c:pt idx="11526">
                  <c:v>11526</c:v>
                </c:pt>
                <c:pt idx="11527">
                  <c:v>11527</c:v>
                </c:pt>
                <c:pt idx="11528">
                  <c:v>11528</c:v>
                </c:pt>
                <c:pt idx="11529">
                  <c:v>11529</c:v>
                </c:pt>
                <c:pt idx="11530">
                  <c:v>11530</c:v>
                </c:pt>
                <c:pt idx="11531">
                  <c:v>11531</c:v>
                </c:pt>
                <c:pt idx="11532">
                  <c:v>11532</c:v>
                </c:pt>
                <c:pt idx="11533">
                  <c:v>11533</c:v>
                </c:pt>
                <c:pt idx="11534">
                  <c:v>11534</c:v>
                </c:pt>
                <c:pt idx="11535">
                  <c:v>11535</c:v>
                </c:pt>
                <c:pt idx="11536">
                  <c:v>11536</c:v>
                </c:pt>
                <c:pt idx="11537">
                  <c:v>11537</c:v>
                </c:pt>
                <c:pt idx="11538">
                  <c:v>11538</c:v>
                </c:pt>
                <c:pt idx="11539">
                  <c:v>11539</c:v>
                </c:pt>
                <c:pt idx="11540">
                  <c:v>11540</c:v>
                </c:pt>
                <c:pt idx="11541">
                  <c:v>11541</c:v>
                </c:pt>
                <c:pt idx="11542">
                  <c:v>11542</c:v>
                </c:pt>
                <c:pt idx="11543">
                  <c:v>11543</c:v>
                </c:pt>
                <c:pt idx="11544">
                  <c:v>11544</c:v>
                </c:pt>
                <c:pt idx="11545">
                  <c:v>11545</c:v>
                </c:pt>
                <c:pt idx="11546">
                  <c:v>11546</c:v>
                </c:pt>
                <c:pt idx="11547">
                  <c:v>11547</c:v>
                </c:pt>
                <c:pt idx="11548">
                  <c:v>11548</c:v>
                </c:pt>
                <c:pt idx="11549">
                  <c:v>11549</c:v>
                </c:pt>
                <c:pt idx="11550">
                  <c:v>11550</c:v>
                </c:pt>
                <c:pt idx="11551">
                  <c:v>11551</c:v>
                </c:pt>
                <c:pt idx="11552">
                  <c:v>11552</c:v>
                </c:pt>
                <c:pt idx="11553">
                  <c:v>11553</c:v>
                </c:pt>
                <c:pt idx="11554">
                  <c:v>11554</c:v>
                </c:pt>
                <c:pt idx="11555">
                  <c:v>11555</c:v>
                </c:pt>
                <c:pt idx="11556">
                  <c:v>11556</c:v>
                </c:pt>
                <c:pt idx="11557">
                  <c:v>11557</c:v>
                </c:pt>
                <c:pt idx="11558">
                  <c:v>11558</c:v>
                </c:pt>
                <c:pt idx="11559">
                  <c:v>11559</c:v>
                </c:pt>
                <c:pt idx="11560">
                  <c:v>11560</c:v>
                </c:pt>
                <c:pt idx="11561">
                  <c:v>11561</c:v>
                </c:pt>
                <c:pt idx="11562">
                  <c:v>11562</c:v>
                </c:pt>
                <c:pt idx="11563">
                  <c:v>11563</c:v>
                </c:pt>
                <c:pt idx="11564">
                  <c:v>11564</c:v>
                </c:pt>
                <c:pt idx="11565">
                  <c:v>11565</c:v>
                </c:pt>
                <c:pt idx="11566">
                  <c:v>11566</c:v>
                </c:pt>
                <c:pt idx="11567">
                  <c:v>11567</c:v>
                </c:pt>
                <c:pt idx="11568">
                  <c:v>11568</c:v>
                </c:pt>
                <c:pt idx="11569">
                  <c:v>11569</c:v>
                </c:pt>
                <c:pt idx="11570">
                  <c:v>11570</c:v>
                </c:pt>
                <c:pt idx="11571">
                  <c:v>11571</c:v>
                </c:pt>
                <c:pt idx="11572">
                  <c:v>11572</c:v>
                </c:pt>
                <c:pt idx="11573">
                  <c:v>11573</c:v>
                </c:pt>
                <c:pt idx="11574">
                  <c:v>11574</c:v>
                </c:pt>
                <c:pt idx="11575">
                  <c:v>11575</c:v>
                </c:pt>
                <c:pt idx="11576">
                  <c:v>11576</c:v>
                </c:pt>
                <c:pt idx="11577">
                  <c:v>11577</c:v>
                </c:pt>
                <c:pt idx="11578">
                  <c:v>11578</c:v>
                </c:pt>
                <c:pt idx="11579">
                  <c:v>11579</c:v>
                </c:pt>
                <c:pt idx="11580">
                  <c:v>11580</c:v>
                </c:pt>
                <c:pt idx="11581">
                  <c:v>11581</c:v>
                </c:pt>
                <c:pt idx="11582">
                  <c:v>11582</c:v>
                </c:pt>
                <c:pt idx="11583">
                  <c:v>11583</c:v>
                </c:pt>
                <c:pt idx="11584">
                  <c:v>11584</c:v>
                </c:pt>
                <c:pt idx="11585">
                  <c:v>11585</c:v>
                </c:pt>
                <c:pt idx="11586">
                  <c:v>11586</c:v>
                </c:pt>
                <c:pt idx="11587">
                  <c:v>11587</c:v>
                </c:pt>
                <c:pt idx="11588">
                  <c:v>11588</c:v>
                </c:pt>
                <c:pt idx="11589">
                  <c:v>11589</c:v>
                </c:pt>
                <c:pt idx="11590">
                  <c:v>11590</c:v>
                </c:pt>
                <c:pt idx="11591">
                  <c:v>11591</c:v>
                </c:pt>
                <c:pt idx="11592">
                  <c:v>11592</c:v>
                </c:pt>
                <c:pt idx="11593">
                  <c:v>11593</c:v>
                </c:pt>
                <c:pt idx="11594">
                  <c:v>11594</c:v>
                </c:pt>
                <c:pt idx="11595">
                  <c:v>11595</c:v>
                </c:pt>
                <c:pt idx="11596">
                  <c:v>11596</c:v>
                </c:pt>
                <c:pt idx="11597">
                  <c:v>11597</c:v>
                </c:pt>
                <c:pt idx="11598">
                  <c:v>11598</c:v>
                </c:pt>
                <c:pt idx="11599">
                  <c:v>11599</c:v>
                </c:pt>
                <c:pt idx="11600">
                  <c:v>11600</c:v>
                </c:pt>
                <c:pt idx="11601">
                  <c:v>11601</c:v>
                </c:pt>
                <c:pt idx="11602">
                  <c:v>11602</c:v>
                </c:pt>
                <c:pt idx="11603">
                  <c:v>11603</c:v>
                </c:pt>
                <c:pt idx="11604">
                  <c:v>11604</c:v>
                </c:pt>
                <c:pt idx="11605">
                  <c:v>11605</c:v>
                </c:pt>
                <c:pt idx="11606">
                  <c:v>11606</c:v>
                </c:pt>
                <c:pt idx="11607">
                  <c:v>11607</c:v>
                </c:pt>
                <c:pt idx="11608">
                  <c:v>11608</c:v>
                </c:pt>
                <c:pt idx="11609">
                  <c:v>11609</c:v>
                </c:pt>
                <c:pt idx="11610">
                  <c:v>11610</c:v>
                </c:pt>
                <c:pt idx="11611">
                  <c:v>11611</c:v>
                </c:pt>
                <c:pt idx="11612">
                  <c:v>11612</c:v>
                </c:pt>
                <c:pt idx="11613">
                  <c:v>11613</c:v>
                </c:pt>
                <c:pt idx="11614">
                  <c:v>11614</c:v>
                </c:pt>
                <c:pt idx="11615">
                  <c:v>11615</c:v>
                </c:pt>
                <c:pt idx="11616">
                  <c:v>11616</c:v>
                </c:pt>
                <c:pt idx="11617">
                  <c:v>11617</c:v>
                </c:pt>
                <c:pt idx="11618">
                  <c:v>11618</c:v>
                </c:pt>
                <c:pt idx="11619">
                  <c:v>11619</c:v>
                </c:pt>
                <c:pt idx="11620">
                  <c:v>11620</c:v>
                </c:pt>
                <c:pt idx="11621">
                  <c:v>11621</c:v>
                </c:pt>
                <c:pt idx="11622">
                  <c:v>11622</c:v>
                </c:pt>
                <c:pt idx="11623">
                  <c:v>11623</c:v>
                </c:pt>
                <c:pt idx="11624">
                  <c:v>11624</c:v>
                </c:pt>
                <c:pt idx="11625">
                  <c:v>11625</c:v>
                </c:pt>
                <c:pt idx="11626">
                  <c:v>11626</c:v>
                </c:pt>
                <c:pt idx="11627">
                  <c:v>11627</c:v>
                </c:pt>
                <c:pt idx="11628">
                  <c:v>11628</c:v>
                </c:pt>
                <c:pt idx="11629">
                  <c:v>11629</c:v>
                </c:pt>
                <c:pt idx="11630">
                  <c:v>11630</c:v>
                </c:pt>
                <c:pt idx="11631">
                  <c:v>11631</c:v>
                </c:pt>
                <c:pt idx="11632">
                  <c:v>11632</c:v>
                </c:pt>
                <c:pt idx="11633">
                  <c:v>11633</c:v>
                </c:pt>
                <c:pt idx="11634">
                  <c:v>11634</c:v>
                </c:pt>
                <c:pt idx="11635">
                  <c:v>11635</c:v>
                </c:pt>
                <c:pt idx="11636">
                  <c:v>11636</c:v>
                </c:pt>
                <c:pt idx="11637">
                  <c:v>11637</c:v>
                </c:pt>
                <c:pt idx="11638">
                  <c:v>11638</c:v>
                </c:pt>
                <c:pt idx="11639">
                  <c:v>11639</c:v>
                </c:pt>
                <c:pt idx="11640">
                  <c:v>11640</c:v>
                </c:pt>
                <c:pt idx="11641">
                  <c:v>11641</c:v>
                </c:pt>
                <c:pt idx="11642">
                  <c:v>11642</c:v>
                </c:pt>
                <c:pt idx="11643">
                  <c:v>11643</c:v>
                </c:pt>
                <c:pt idx="11644">
                  <c:v>11644</c:v>
                </c:pt>
                <c:pt idx="11645">
                  <c:v>11645</c:v>
                </c:pt>
                <c:pt idx="11646">
                  <c:v>11646</c:v>
                </c:pt>
                <c:pt idx="11647">
                  <c:v>11647</c:v>
                </c:pt>
                <c:pt idx="11648">
                  <c:v>11648</c:v>
                </c:pt>
                <c:pt idx="11649">
                  <c:v>11649</c:v>
                </c:pt>
                <c:pt idx="11650">
                  <c:v>11650</c:v>
                </c:pt>
                <c:pt idx="11651">
                  <c:v>11651</c:v>
                </c:pt>
                <c:pt idx="11652">
                  <c:v>11652</c:v>
                </c:pt>
                <c:pt idx="11653">
                  <c:v>11653</c:v>
                </c:pt>
                <c:pt idx="11654">
                  <c:v>11654</c:v>
                </c:pt>
                <c:pt idx="11655">
                  <c:v>11655</c:v>
                </c:pt>
                <c:pt idx="11656">
                  <c:v>11656</c:v>
                </c:pt>
                <c:pt idx="11657">
                  <c:v>11657</c:v>
                </c:pt>
                <c:pt idx="11658">
                  <c:v>11658</c:v>
                </c:pt>
                <c:pt idx="11659">
                  <c:v>11659</c:v>
                </c:pt>
                <c:pt idx="11660">
                  <c:v>11660</c:v>
                </c:pt>
                <c:pt idx="11661">
                  <c:v>11661</c:v>
                </c:pt>
                <c:pt idx="11662">
                  <c:v>11662</c:v>
                </c:pt>
                <c:pt idx="11663">
                  <c:v>11663</c:v>
                </c:pt>
                <c:pt idx="11664">
                  <c:v>11664</c:v>
                </c:pt>
                <c:pt idx="11665">
                  <c:v>11665</c:v>
                </c:pt>
                <c:pt idx="11666">
                  <c:v>11666</c:v>
                </c:pt>
                <c:pt idx="11667">
                  <c:v>11667</c:v>
                </c:pt>
                <c:pt idx="11668">
                  <c:v>11668</c:v>
                </c:pt>
                <c:pt idx="11669">
                  <c:v>11669</c:v>
                </c:pt>
                <c:pt idx="11670">
                  <c:v>11670</c:v>
                </c:pt>
                <c:pt idx="11671">
                  <c:v>11671</c:v>
                </c:pt>
                <c:pt idx="11672">
                  <c:v>11672</c:v>
                </c:pt>
                <c:pt idx="11673">
                  <c:v>11673</c:v>
                </c:pt>
                <c:pt idx="11674">
                  <c:v>11674</c:v>
                </c:pt>
                <c:pt idx="11675">
                  <c:v>11675</c:v>
                </c:pt>
                <c:pt idx="11676">
                  <c:v>11676</c:v>
                </c:pt>
                <c:pt idx="11677">
                  <c:v>11677</c:v>
                </c:pt>
                <c:pt idx="11678">
                  <c:v>11678</c:v>
                </c:pt>
                <c:pt idx="11679">
                  <c:v>11679</c:v>
                </c:pt>
                <c:pt idx="11680">
                  <c:v>11680</c:v>
                </c:pt>
                <c:pt idx="11681">
                  <c:v>11681</c:v>
                </c:pt>
                <c:pt idx="11682">
                  <c:v>11682</c:v>
                </c:pt>
                <c:pt idx="11683">
                  <c:v>11683</c:v>
                </c:pt>
                <c:pt idx="11684">
                  <c:v>11684</c:v>
                </c:pt>
                <c:pt idx="11685">
                  <c:v>11685</c:v>
                </c:pt>
                <c:pt idx="11686">
                  <c:v>11686</c:v>
                </c:pt>
                <c:pt idx="11687">
                  <c:v>11687</c:v>
                </c:pt>
                <c:pt idx="11688">
                  <c:v>11688</c:v>
                </c:pt>
                <c:pt idx="11689">
                  <c:v>11689</c:v>
                </c:pt>
                <c:pt idx="11690">
                  <c:v>11690</c:v>
                </c:pt>
                <c:pt idx="11691">
                  <c:v>11691</c:v>
                </c:pt>
                <c:pt idx="11692">
                  <c:v>11692</c:v>
                </c:pt>
                <c:pt idx="11693">
                  <c:v>11693</c:v>
                </c:pt>
                <c:pt idx="11694">
                  <c:v>11694</c:v>
                </c:pt>
                <c:pt idx="11695">
                  <c:v>11695</c:v>
                </c:pt>
                <c:pt idx="11696">
                  <c:v>11696</c:v>
                </c:pt>
                <c:pt idx="11697">
                  <c:v>11697</c:v>
                </c:pt>
                <c:pt idx="11698">
                  <c:v>11698</c:v>
                </c:pt>
                <c:pt idx="11699">
                  <c:v>11699</c:v>
                </c:pt>
                <c:pt idx="11700">
                  <c:v>11700</c:v>
                </c:pt>
                <c:pt idx="11701">
                  <c:v>11701</c:v>
                </c:pt>
                <c:pt idx="11702">
                  <c:v>11702</c:v>
                </c:pt>
                <c:pt idx="11703">
                  <c:v>11703</c:v>
                </c:pt>
                <c:pt idx="11704">
                  <c:v>11704</c:v>
                </c:pt>
                <c:pt idx="11705">
                  <c:v>11705</c:v>
                </c:pt>
                <c:pt idx="11706">
                  <c:v>11706</c:v>
                </c:pt>
                <c:pt idx="11707">
                  <c:v>11707</c:v>
                </c:pt>
                <c:pt idx="11708">
                  <c:v>11708</c:v>
                </c:pt>
                <c:pt idx="11709">
                  <c:v>11709</c:v>
                </c:pt>
                <c:pt idx="11710">
                  <c:v>11710</c:v>
                </c:pt>
                <c:pt idx="11711">
                  <c:v>11711</c:v>
                </c:pt>
                <c:pt idx="11712">
                  <c:v>11712</c:v>
                </c:pt>
                <c:pt idx="11713">
                  <c:v>11713</c:v>
                </c:pt>
                <c:pt idx="11714">
                  <c:v>11714</c:v>
                </c:pt>
                <c:pt idx="11715">
                  <c:v>11715</c:v>
                </c:pt>
                <c:pt idx="11716">
                  <c:v>11716</c:v>
                </c:pt>
                <c:pt idx="11717">
                  <c:v>11717</c:v>
                </c:pt>
                <c:pt idx="11718">
                  <c:v>11718</c:v>
                </c:pt>
                <c:pt idx="11719">
                  <c:v>11719</c:v>
                </c:pt>
                <c:pt idx="11720">
                  <c:v>11720</c:v>
                </c:pt>
                <c:pt idx="11721">
                  <c:v>11721</c:v>
                </c:pt>
                <c:pt idx="11722">
                  <c:v>11722</c:v>
                </c:pt>
                <c:pt idx="11723">
                  <c:v>11723</c:v>
                </c:pt>
                <c:pt idx="11724">
                  <c:v>11724</c:v>
                </c:pt>
                <c:pt idx="11725">
                  <c:v>11725</c:v>
                </c:pt>
                <c:pt idx="11726">
                  <c:v>11726</c:v>
                </c:pt>
                <c:pt idx="11727">
                  <c:v>11727</c:v>
                </c:pt>
                <c:pt idx="11728">
                  <c:v>11728</c:v>
                </c:pt>
                <c:pt idx="11729">
                  <c:v>11729</c:v>
                </c:pt>
                <c:pt idx="11730">
                  <c:v>11730</c:v>
                </c:pt>
                <c:pt idx="11731">
                  <c:v>11731</c:v>
                </c:pt>
                <c:pt idx="11732">
                  <c:v>11732</c:v>
                </c:pt>
                <c:pt idx="11733">
                  <c:v>11733</c:v>
                </c:pt>
                <c:pt idx="11734">
                  <c:v>11734</c:v>
                </c:pt>
                <c:pt idx="11735">
                  <c:v>11735</c:v>
                </c:pt>
                <c:pt idx="11736">
                  <c:v>11736</c:v>
                </c:pt>
                <c:pt idx="11737">
                  <c:v>11737</c:v>
                </c:pt>
                <c:pt idx="11738">
                  <c:v>11738</c:v>
                </c:pt>
                <c:pt idx="11739">
                  <c:v>11739</c:v>
                </c:pt>
                <c:pt idx="11740">
                  <c:v>11740</c:v>
                </c:pt>
                <c:pt idx="11741">
                  <c:v>11741</c:v>
                </c:pt>
                <c:pt idx="11742">
                  <c:v>11742</c:v>
                </c:pt>
                <c:pt idx="11743">
                  <c:v>11743</c:v>
                </c:pt>
                <c:pt idx="11744">
                  <c:v>11744</c:v>
                </c:pt>
                <c:pt idx="11745">
                  <c:v>11745</c:v>
                </c:pt>
                <c:pt idx="11746">
                  <c:v>11746</c:v>
                </c:pt>
                <c:pt idx="11747">
                  <c:v>11747</c:v>
                </c:pt>
                <c:pt idx="11748">
                  <c:v>11748</c:v>
                </c:pt>
                <c:pt idx="11749">
                  <c:v>11749</c:v>
                </c:pt>
                <c:pt idx="11750">
                  <c:v>11750</c:v>
                </c:pt>
                <c:pt idx="11751">
                  <c:v>11751</c:v>
                </c:pt>
                <c:pt idx="11752">
                  <c:v>11752</c:v>
                </c:pt>
                <c:pt idx="11753">
                  <c:v>11753</c:v>
                </c:pt>
                <c:pt idx="11754">
                  <c:v>11754</c:v>
                </c:pt>
                <c:pt idx="11755">
                  <c:v>11755</c:v>
                </c:pt>
                <c:pt idx="11756">
                  <c:v>11756</c:v>
                </c:pt>
                <c:pt idx="11757">
                  <c:v>11757</c:v>
                </c:pt>
                <c:pt idx="11758">
                  <c:v>11758</c:v>
                </c:pt>
                <c:pt idx="11759">
                  <c:v>11759</c:v>
                </c:pt>
                <c:pt idx="11760">
                  <c:v>11760</c:v>
                </c:pt>
                <c:pt idx="11761">
                  <c:v>11761</c:v>
                </c:pt>
                <c:pt idx="11762">
                  <c:v>11762</c:v>
                </c:pt>
                <c:pt idx="11763">
                  <c:v>11763</c:v>
                </c:pt>
                <c:pt idx="11764">
                  <c:v>11764</c:v>
                </c:pt>
                <c:pt idx="11765">
                  <c:v>11765</c:v>
                </c:pt>
                <c:pt idx="11766">
                  <c:v>11766</c:v>
                </c:pt>
                <c:pt idx="11767">
                  <c:v>11767</c:v>
                </c:pt>
                <c:pt idx="11768">
                  <c:v>11768</c:v>
                </c:pt>
                <c:pt idx="11769">
                  <c:v>11769</c:v>
                </c:pt>
                <c:pt idx="11770">
                  <c:v>11770</c:v>
                </c:pt>
                <c:pt idx="11771">
                  <c:v>11771</c:v>
                </c:pt>
                <c:pt idx="11772">
                  <c:v>11772</c:v>
                </c:pt>
                <c:pt idx="11773">
                  <c:v>11773</c:v>
                </c:pt>
                <c:pt idx="11774">
                  <c:v>11774</c:v>
                </c:pt>
                <c:pt idx="11775">
                  <c:v>11775</c:v>
                </c:pt>
                <c:pt idx="11776">
                  <c:v>11776</c:v>
                </c:pt>
                <c:pt idx="11777">
                  <c:v>11777</c:v>
                </c:pt>
                <c:pt idx="11778">
                  <c:v>11778</c:v>
                </c:pt>
                <c:pt idx="11779">
                  <c:v>11779</c:v>
                </c:pt>
                <c:pt idx="11780">
                  <c:v>11780</c:v>
                </c:pt>
                <c:pt idx="11781">
                  <c:v>11781</c:v>
                </c:pt>
                <c:pt idx="11782">
                  <c:v>11782</c:v>
                </c:pt>
                <c:pt idx="11783">
                  <c:v>11783</c:v>
                </c:pt>
                <c:pt idx="11784">
                  <c:v>11784</c:v>
                </c:pt>
                <c:pt idx="11785">
                  <c:v>11785</c:v>
                </c:pt>
                <c:pt idx="11786">
                  <c:v>11786</c:v>
                </c:pt>
                <c:pt idx="11787">
                  <c:v>11787</c:v>
                </c:pt>
                <c:pt idx="11788">
                  <c:v>11788</c:v>
                </c:pt>
                <c:pt idx="11789">
                  <c:v>11789</c:v>
                </c:pt>
                <c:pt idx="11790">
                  <c:v>11790</c:v>
                </c:pt>
                <c:pt idx="11791">
                  <c:v>11791</c:v>
                </c:pt>
                <c:pt idx="11792">
                  <c:v>11792</c:v>
                </c:pt>
                <c:pt idx="11793">
                  <c:v>11793</c:v>
                </c:pt>
                <c:pt idx="11794">
                  <c:v>11794</c:v>
                </c:pt>
                <c:pt idx="11795">
                  <c:v>11795</c:v>
                </c:pt>
                <c:pt idx="11796">
                  <c:v>11796</c:v>
                </c:pt>
                <c:pt idx="11797">
                  <c:v>11797</c:v>
                </c:pt>
                <c:pt idx="11798">
                  <c:v>11798</c:v>
                </c:pt>
                <c:pt idx="11799">
                  <c:v>11799</c:v>
                </c:pt>
                <c:pt idx="11800">
                  <c:v>11800</c:v>
                </c:pt>
                <c:pt idx="11801">
                  <c:v>11801</c:v>
                </c:pt>
                <c:pt idx="11802">
                  <c:v>11802</c:v>
                </c:pt>
                <c:pt idx="11803">
                  <c:v>11803</c:v>
                </c:pt>
                <c:pt idx="11804">
                  <c:v>11804</c:v>
                </c:pt>
                <c:pt idx="11805">
                  <c:v>11805</c:v>
                </c:pt>
                <c:pt idx="11806">
                  <c:v>11806</c:v>
                </c:pt>
                <c:pt idx="11807">
                  <c:v>11807</c:v>
                </c:pt>
                <c:pt idx="11808">
                  <c:v>11808</c:v>
                </c:pt>
                <c:pt idx="11809">
                  <c:v>11809</c:v>
                </c:pt>
                <c:pt idx="11810">
                  <c:v>11810</c:v>
                </c:pt>
                <c:pt idx="11811">
                  <c:v>11811</c:v>
                </c:pt>
                <c:pt idx="11812">
                  <c:v>11812</c:v>
                </c:pt>
                <c:pt idx="11813">
                  <c:v>11813</c:v>
                </c:pt>
                <c:pt idx="11814">
                  <c:v>11814</c:v>
                </c:pt>
                <c:pt idx="11815">
                  <c:v>11815</c:v>
                </c:pt>
                <c:pt idx="11816">
                  <c:v>11816</c:v>
                </c:pt>
                <c:pt idx="11817">
                  <c:v>11817</c:v>
                </c:pt>
                <c:pt idx="11818">
                  <c:v>11818</c:v>
                </c:pt>
                <c:pt idx="11819">
                  <c:v>11819</c:v>
                </c:pt>
                <c:pt idx="11820">
                  <c:v>11820</c:v>
                </c:pt>
                <c:pt idx="11821">
                  <c:v>11821</c:v>
                </c:pt>
                <c:pt idx="11822">
                  <c:v>11822</c:v>
                </c:pt>
                <c:pt idx="11823">
                  <c:v>11823</c:v>
                </c:pt>
                <c:pt idx="11824">
                  <c:v>11824</c:v>
                </c:pt>
                <c:pt idx="11825">
                  <c:v>11825</c:v>
                </c:pt>
                <c:pt idx="11826">
                  <c:v>11826</c:v>
                </c:pt>
                <c:pt idx="11827">
                  <c:v>11827</c:v>
                </c:pt>
                <c:pt idx="11828">
                  <c:v>11828</c:v>
                </c:pt>
                <c:pt idx="11829">
                  <c:v>11829</c:v>
                </c:pt>
                <c:pt idx="11830">
                  <c:v>11830</c:v>
                </c:pt>
                <c:pt idx="11831">
                  <c:v>11831</c:v>
                </c:pt>
                <c:pt idx="11832">
                  <c:v>11832</c:v>
                </c:pt>
                <c:pt idx="11833">
                  <c:v>11833</c:v>
                </c:pt>
                <c:pt idx="11834">
                  <c:v>11834</c:v>
                </c:pt>
                <c:pt idx="11835">
                  <c:v>11835</c:v>
                </c:pt>
                <c:pt idx="11836">
                  <c:v>11836</c:v>
                </c:pt>
                <c:pt idx="11837">
                  <c:v>11837</c:v>
                </c:pt>
                <c:pt idx="11838">
                  <c:v>11838</c:v>
                </c:pt>
                <c:pt idx="11839">
                  <c:v>11839</c:v>
                </c:pt>
                <c:pt idx="11840">
                  <c:v>11840</c:v>
                </c:pt>
                <c:pt idx="11841">
                  <c:v>11841</c:v>
                </c:pt>
                <c:pt idx="11842">
                  <c:v>11842</c:v>
                </c:pt>
                <c:pt idx="11843">
                  <c:v>11843</c:v>
                </c:pt>
                <c:pt idx="11844">
                  <c:v>11844</c:v>
                </c:pt>
                <c:pt idx="11845">
                  <c:v>11845</c:v>
                </c:pt>
                <c:pt idx="11846">
                  <c:v>11846</c:v>
                </c:pt>
                <c:pt idx="11847">
                  <c:v>11847</c:v>
                </c:pt>
                <c:pt idx="11848">
                  <c:v>11848</c:v>
                </c:pt>
                <c:pt idx="11849">
                  <c:v>11849</c:v>
                </c:pt>
                <c:pt idx="11850">
                  <c:v>11850</c:v>
                </c:pt>
                <c:pt idx="11851">
                  <c:v>11851</c:v>
                </c:pt>
                <c:pt idx="11852">
                  <c:v>11852</c:v>
                </c:pt>
                <c:pt idx="11853">
                  <c:v>11853</c:v>
                </c:pt>
                <c:pt idx="11854">
                  <c:v>11854</c:v>
                </c:pt>
                <c:pt idx="11855">
                  <c:v>11855</c:v>
                </c:pt>
                <c:pt idx="11856">
                  <c:v>11856</c:v>
                </c:pt>
                <c:pt idx="11857">
                  <c:v>11857</c:v>
                </c:pt>
                <c:pt idx="11858">
                  <c:v>11858</c:v>
                </c:pt>
                <c:pt idx="11859">
                  <c:v>11859</c:v>
                </c:pt>
                <c:pt idx="11860">
                  <c:v>11860</c:v>
                </c:pt>
                <c:pt idx="11861">
                  <c:v>11861</c:v>
                </c:pt>
                <c:pt idx="11862">
                  <c:v>11862</c:v>
                </c:pt>
                <c:pt idx="11863">
                  <c:v>11863</c:v>
                </c:pt>
                <c:pt idx="11864">
                  <c:v>11864</c:v>
                </c:pt>
                <c:pt idx="11865">
                  <c:v>11865</c:v>
                </c:pt>
                <c:pt idx="11866">
                  <c:v>11866</c:v>
                </c:pt>
                <c:pt idx="11867">
                  <c:v>11867</c:v>
                </c:pt>
                <c:pt idx="11868">
                  <c:v>11868</c:v>
                </c:pt>
                <c:pt idx="11869">
                  <c:v>11869</c:v>
                </c:pt>
                <c:pt idx="11870">
                  <c:v>11870</c:v>
                </c:pt>
                <c:pt idx="11871">
                  <c:v>11871</c:v>
                </c:pt>
                <c:pt idx="11872">
                  <c:v>11872</c:v>
                </c:pt>
                <c:pt idx="11873">
                  <c:v>11873</c:v>
                </c:pt>
                <c:pt idx="11874">
                  <c:v>11874</c:v>
                </c:pt>
                <c:pt idx="11875">
                  <c:v>11875</c:v>
                </c:pt>
                <c:pt idx="11876">
                  <c:v>11876</c:v>
                </c:pt>
                <c:pt idx="11877">
                  <c:v>11877</c:v>
                </c:pt>
                <c:pt idx="11878">
                  <c:v>11878</c:v>
                </c:pt>
                <c:pt idx="11879">
                  <c:v>11879</c:v>
                </c:pt>
                <c:pt idx="11880">
                  <c:v>11880</c:v>
                </c:pt>
                <c:pt idx="11881">
                  <c:v>11881</c:v>
                </c:pt>
                <c:pt idx="11882">
                  <c:v>11882</c:v>
                </c:pt>
                <c:pt idx="11883">
                  <c:v>11883</c:v>
                </c:pt>
                <c:pt idx="11884">
                  <c:v>11884</c:v>
                </c:pt>
                <c:pt idx="11885">
                  <c:v>11885</c:v>
                </c:pt>
                <c:pt idx="11886">
                  <c:v>11886</c:v>
                </c:pt>
                <c:pt idx="11887">
                  <c:v>11887</c:v>
                </c:pt>
                <c:pt idx="11888">
                  <c:v>11888</c:v>
                </c:pt>
                <c:pt idx="11889">
                  <c:v>11889</c:v>
                </c:pt>
                <c:pt idx="11890">
                  <c:v>11890</c:v>
                </c:pt>
                <c:pt idx="11891">
                  <c:v>11891</c:v>
                </c:pt>
                <c:pt idx="11892">
                  <c:v>11892</c:v>
                </c:pt>
                <c:pt idx="11893">
                  <c:v>11893</c:v>
                </c:pt>
                <c:pt idx="11894">
                  <c:v>11894</c:v>
                </c:pt>
                <c:pt idx="11895">
                  <c:v>11895</c:v>
                </c:pt>
                <c:pt idx="11896">
                  <c:v>11896</c:v>
                </c:pt>
                <c:pt idx="11897">
                  <c:v>11897</c:v>
                </c:pt>
                <c:pt idx="11898">
                  <c:v>11898</c:v>
                </c:pt>
                <c:pt idx="11899">
                  <c:v>11899</c:v>
                </c:pt>
                <c:pt idx="11900">
                  <c:v>11900</c:v>
                </c:pt>
                <c:pt idx="11901">
                  <c:v>11901</c:v>
                </c:pt>
                <c:pt idx="11902">
                  <c:v>11902</c:v>
                </c:pt>
                <c:pt idx="11903">
                  <c:v>11903</c:v>
                </c:pt>
                <c:pt idx="11904">
                  <c:v>11904</c:v>
                </c:pt>
                <c:pt idx="11905">
                  <c:v>11905</c:v>
                </c:pt>
                <c:pt idx="11906">
                  <c:v>11906</c:v>
                </c:pt>
                <c:pt idx="11907">
                  <c:v>11907</c:v>
                </c:pt>
                <c:pt idx="11908">
                  <c:v>11908</c:v>
                </c:pt>
                <c:pt idx="11909">
                  <c:v>11909</c:v>
                </c:pt>
                <c:pt idx="11910">
                  <c:v>11910</c:v>
                </c:pt>
                <c:pt idx="11911">
                  <c:v>11911</c:v>
                </c:pt>
                <c:pt idx="11912">
                  <c:v>11912</c:v>
                </c:pt>
                <c:pt idx="11913">
                  <c:v>11913</c:v>
                </c:pt>
                <c:pt idx="11914">
                  <c:v>11914</c:v>
                </c:pt>
                <c:pt idx="11915">
                  <c:v>11915</c:v>
                </c:pt>
                <c:pt idx="11916">
                  <c:v>11916</c:v>
                </c:pt>
                <c:pt idx="11917">
                  <c:v>11917</c:v>
                </c:pt>
                <c:pt idx="11918">
                  <c:v>11918</c:v>
                </c:pt>
                <c:pt idx="11919">
                  <c:v>11919</c:v>
                </c:pt>
                <c:pt idx="11920">
                  <c:v>11920</c:v>
                </c:pt>
                <c:pt idx="11921">
                  <c:v>11921</c:v>
                </c:pt>
                <c:pt idx="11922">
                  <c:v>11922</c:v>
                </c:pt>
                <c:pt idx="11923">
                  <c:v>11923</c:v>
                </c:pt>
                <c:pt idx="11924">
                  <c:v>11924</c:v>
                </c:pt>
                <c:pt idx="11925">
                  <c:v>11925</c:v>
                </c:pt>
                <c:pt idx="11926">
                  <c:v>11926</c:v>
                </c:pt>
                <c:pt idx="11927">
                  <c:v>11927</c:v>
                </c:pt>
                <c:pt idx="11928">
                  <c:v>11928</c:v>
                </c:pt>
                <c:pt idx="11929">
                  <c:v>11929</c:v>
                </c:pt>
                <c:pt idx="11930">
                  <c:v>11930</c:v>
                </c:pt>
                <c:pt idx="11931">
                  <c:v>11931</c:v>
                </c:pt>
                <c:pt idx="11932">
                  <c:v>11932</c:v>
                </c:pt>
                <c:pt idx="11933">
                  <c:v>11933</c:v>
                </c:pt>
                <c:pt idx="11934">
                  <c:v>11934</c:v>
                </c:pt>
                <c:pt idx="11935">
                  <c:v>11935</c:v>
                </c:pt>
                <c:pt idx="11936">
                  <c:v>11936</c:v>
                </c:pt>
                <c:pt idx="11937">
                  <c:v>11937</c:v>
                </c:pt>
                <c:pt idx="11938">
                  <c:v>11938</c:v>
                </c:pt>
                <c:pt idx="11939">
                  <c:v>11939</c:v>
                </c:pt>
                <c:pt idx="11940">
                  <c:v>11940</c:v>
                </c:pt>
                <c:pt idx="11941">
                  <c:v>11941</c:v>
                </c:pt>
                <c:pt idx="11942">
                  <c:v>11942</c:v>
                </c:pt>
                <c:pt idx="11943">
                  <c:v>11943</c:v>
                </c:pt>
                <c:pt idx="11944">
                  <c:v>11944</c:v>
                </c:pt>
                <c:pt idx="11945">
                  <c:v>11945</c:v>
                </c:pt>
                <c:pt idx="11946">
                  <c:v>11946</c:v>
                </c:pt>
                <c:pt idx="11947">
                  <c:v>11947</c:v>
                </c:pt>
                <c:pt idx="11948">
                  <c:v>11948</c:v>
                </c:pt>
                <c:pt idx="11949">
                  <c:v>11949</c:v>
                </c:pt>
                <c:pt idx="11950">
                  <c:v>11950</c:v>
                </c:pt>
                <c:pt idx="11951">
                  <c:v>11951</c:v>
                </c:pt>
                <c:pt idx="11952">
                  <c:v>11952</c:v>
                </c:pt>
                <c:pt idx="11953">
                  <c:v>11953</c:v>
                </c:pt>
                <c:pt idx="11954">
                  <c:v>11954</c:v>
                </c:pt>
                <c:pt idx="11955">
                  <c:v>11955</c:v>
                </c:pt>
                <c:pt idx="11956">
                  <c:v>11956</c:v>
                </c:pt>
                <c:pt idx="11957">
                  <c:v>11957</c:v>
                </c:pt>
                <c:pt idx="11958">
                  <c:v>11958</c:v>
                </c:pt>
                <c:pt idx="11959">
                  <c:v>11959</c:v>
                </c:pt>
                <c:pt idx="11960">
                  <c:v>11960</c:v>
                </c:pt>
                <c:pt idx="11961">
                  <c:v>11961</c:v>
                </c:pt>
                <c:pt idx="11962">
                  <c:v>11962</c:v>
                </c:pt>
                <c:pt idx="11963">
                  <c:v>11963</c:v>
                </c:pt>
                <c:pt idx="11964">
                  <c:v>11964</c:v>
                </c:pt>
                <c:pt idx="11965">
                  <c:v>11965</c:v>
                </c:pt>
                <c:pt idx="11966">
                  <c:v>11966</c:v>
                </c:pt>
                <c:pt idx="11967">
                  <c:v>11967</c:v>
                </c:pt>
                <c:pt idx="11968">
                  <c:v>11968</c:v>
                </c:pt>
                <c:pt idx="11969">
                  <c:v>11969</c:v>
                </c:pt>
                <c:pt idx="11970">
                  <c:v>11970</c:v>
                </c:pt>
                <c:pt idx="11971">
                  <c:v>11971</c:v>
                </c:pt>
                <c:pt idx="11972">
                  <c:v>11972</c:v>
                </c:pt>
                <c:pt idx="11973">
                  <c:v>11973</c:v>
                </c:pt>
                <c:pt idx="11974">
                  <c:v>11974</c:v>
                </c:pt>
                <c:pt idx="11975">
                  <c:v>11975</c:v>
                </c:pt>
                <c:pt idx="11976">
                  <c:v>11976</c:v>
                </c:pt>
                <c:pt idx="11977">
                  <c:v>11977</c:v>
                </c:pt>
                <c:pt idx="11978">
                  <c:v>11978</c:v>
                </c:pt>
                <c:pt idx="11979">
                  <c:v>11979</c:v>
                </c:pt>
                <c:pt idx="11980">
                  <c:v>11980</c:v>
                </c:pt>
                <c:pt idx="11981">
                  <c:v>11981</c:v>
                </c:pt>
                <c:pt idx="11982">
                  <c:v>11982</c:v>
                </c:pt>
                <c:pt idx="11983">
                  <c:v>11983</c:v>
                </c:pt>
                <c:pt idx="11984">
                  <c:v>11984</c:v>
                </c:pt>
                <c:pt idx="11985">
                  <c:v>11985</c:v>
                </c:pt>
                <c:pt idx="11986">
                  <c:v>11986</c:v>
                </c:pt>
                <c:pt idx="11987">
                  <c:v>11987</c:v>
                </c:pt>
                <c:pt idx="11988">
                  <c:v>11988</c:v>
                </c:pt>
                <c:pt idx="11989">
                  <c:v>11989</c:v>
                </c:pt>
                <c:pt idx="11990">
                  <c:v>11990</c:v>
                </c:pt>
                <c:pt idx="11991">
                  <c:v>11991</c:v>
                </c:pt>
                <c:pt idx="11992">
                  <c:v>11992</c:v>
                </c:pt>
                <c:pt idx="11993">
                  <c:v>11993</c:v>
                </c:pt>
                <c:pt idx="11994">
                  <c:v>11994</c:v>
                </c:pt>
                <c:pt idx="11995">
                  <c:v>11995</c:v>
                </c:pt>
                <c:pt idx="11996">
                  <c:v>11996</c:v>
                </c:pt>
                <c:pt idx="11997">
                  <c:v>11997</c:v>
                </c:pt>
                <c:pt idx="11998">
                  <c:v>11998</c:v>
                </c:pt>
                <c:pt idx="11999">
                  <c:v>11999</c:v>
                </c:pt>
                <c:pt idx="12000">
                  <c:v>12000</c:v>
                </c:pt>
                <c:pt idx="12001">
                  <c:v>12001</c:v>
                </c:pt>
                <c:pt idx="12002">
                  <c:v>12002</c:v>
                </c:pt>
                <c:pt idx="12003">
                  <c:v>12003</c:v>
                </c:pt>
                <c:pt idx="12004">
                  <c:v>12004</c:v>
                </c:pt>
                <c:pt idx="12005">
                  <c:v>12005</c:v>
                </c:pt>
                <c:pt idx="12006">
                  <c:v>12006</c:v>
                </c:pt>
                <c:pt idx="12007">
                  <c:v>12007</c:v>
                </c:pt>
                <c:pt idx="12008">
                  <c:v>12008</c:v>
                </c:pt>
                <c:pt idx="12009">
                  <c:v>12009</c:v>
                </c:pt>
                <c:pt idx="12010">
                  <c:v>12010</c:v>
                </c:pt>
                <c:pt idx="12011">
                  <c:v>12011</c:v>
                </c:pt>
                <c:pt idx="12012">
                  <c:v>12012</c:v>
                </c:pt>
                <c:pt idx="12013">
                  <c:v>12013</c:v>
                </c:pt>
                <c:pt idx="12014">
                  <c:v>12014</c:v>
                </c:pt>
                <c:pt idx="12015">
                  <c:v>12015</c:v>
                </c:pt>
                <c:pt idx="12016">
                  <c:v>12016</c:v>
                </c:pt>
                <c:pt idx="12017">
                  <c:v>12017</c:v>
                </c:pt>
                <c:pt idx="12018">
                  <c:v>12018</c:v>
                </c:pt>
                <c:pt idx="12019">
                  <c:v>12019</c:v>
                </c:pt>
                <c:pt idx="12020">
                  <c:v>12020</c:v>
                </c:pt>
                <c:pt idx="12021">
                  <c:v>12021</c:v>
                </c:pt>
                <c:pt idx="12022">
                  <c:v>12022</c:v>
                </c:pt>
                <c:pt idx="12023">
                  <c:v>12023</c:v>
                </c:pt>
                <c:pt idx="12024">
                  <c:v>12024</c:v>
                </c:pt>
                <c:pt idx="12025">
                  <c:v>12025</c:v>
                </c:pt>
                <c:pt idx="12026">
                  <c:v>12026</c:v>
                </c:pt>
                <c:pt idx="12027">
                  <c:v>12027</c:v>
                </c:pt>
                <c:pt idx="12028">
                  <c:v>12028</c:v>
                </c:pt>
                <c:pt idx="12029">
                  <c:v>12029</c:v>
                </c:pt>
                <c:pt idx="12030">
                  <c:v>12030</c:v>
                </c:pt>
                <c:pt idx="12031">
                  <c:v>12031</c:v>
                </c:pt>
                <c:pt idx="12032">
                  <c:v>12032</c:v>
                </c:pt>
                <c:pt idx="12033">
                  <c:v>12033</c:v>
                </c:pt>
                <c:pt idx="12034">
                  <c:v>12034</c:v>
                </c:pt>
                <c:pt idx="12035">
                  <c:v>12035</c:v>
                </c:pt>
                <c:pt idx="12036">
                  <c:v>12036</c:v>
                </c:pt>
                <c:pt idx="12037">
                  <c:v>12037</c:v>
                </c:pt>
                <c:pt idx="12038">
                  <c:v>12038</c:v>
                </c:pt>
                <c:pt idx="12039">
                  <c:v>12039</c:v>
                </c:pt>
                <c:pt idx="12040">
                  <c:v>12040</c:v>
                </c:pt>
                <c:pt idx="12041">
                  <c:v>12041</c:v>
                </c:pt>
                <c:pt idx="12042">
                  <c:v>12042</c:v>
                </c:pt>
                <c:pt idx="12043">
                  <c:v>12043</c:v>
                </c:pt>
                <c:pt idx="12044">
                  <c:v>12044</c:v>
                </c:pt>
                <c:pt idx="12045">
                  <c:v>12045</c:v>
                </c:pt>
                <c:pt idx="12046">
                  <c:v>12046</c:v>
                </c:pt>
                <c:pt idx="12047">
                  <c:v>12047</c:v>
                </c:pt>
                <c:pt idx="12048">
                  <c:v>12048</c:v>
                </c:pt>
                <c:pt idx="12049">
                  <c:v>12049</c:v>
                </c:pt>
                <c:pt idx="12050">
                  <c:v>12050</c:v>
                </c:pt>
                <c:pt idx="12051">
                  <c:v>12051</c:v>
                </c:pt>
                <c:pt idx="12052">
                  <c:v>12052</c:v>
                </c:pt>
                <c:pt idx="12053">
                  <c:v>12053</c:v>
                </c:pt>
                <c:pt idx="12054">
                  <c:v>12054</c:v>
                </c:pt>
                <c:pt idx="12055">
                  <c:v>12055</c:v>
                </c:pt>
                <c:pt idx="12056">
                  <c:v>12056</c:v>
                </c:pt>
                <c:pt idx="12057">
                  <c:v>12057</c:v>
                </c:pt>
                <c:pt idx="12058">
                  <c:v>12058</c:v>
                </c:pt>
                <c:pt idx="12059">
                  <c:v>12059</c:v>
                </c:pt>
                <c:pt idx="12060">
                  <c:v>12060</c:v>
                </c:pt>
                <c:pt idx="12061">
                  <c:v>12061</c:v>
                </c:pt>
                <c:pt idx="12062">
                  <c:v>12062</c:v>
                </c:pt>
                <c:pt idx="12063">
                  <c:v>12063</c:v>
                </c:pt>
                <c:pt idx="12064">
                  <c:v>12064</c:v>
                </c:pt>
                <c:pt idx="12065">
                  <c:v>12065</c:v>
                </c:pt>
                <c:pt idx="12066">
                  <c:v>12066</c:v>
                </c:pt>
                <c:pt idx="12067">
                  <c:v>12067</c:v>
                </c:pt>
                <c:pt idx="12068">
                  <c:v>12068</c:v>
                </c:pt>
                <c:pt idx="12069">
                  <c:v>12069</c:v>
                </c:pt>
                <c:pt idx="12070">
                  <c:v>12070</c:v>
                </c:pt>
                <c:pt idx="12071">
                  <c:v>12071</c:v>
                </c:pt>
                <c:pt idx="12072">
                  <c:v>12072</c:v>
                </c:pt>
                <c:pt idx="12073">
                  <c:v>12073</c:v>
                </c:pt>
                <c:pt idx="12074">
                  <c:v>12074</c:v>
                </c:pt>
                <c:pt idx="12075">
                  <c:v>12075</c:v>
                </c:pt>
                <c:pt idx="12076">
                  <c:v>12076</c:v>
                </c:pt>
                <c:pt idx="12077">
                  <c:v>12077</c:v>
                </c:pt>
                <c:pt idx="12078">
                  <c:v>12078</c:v>
                </c:pt>
                <c:pt idx="12079">
                  <c:v>12079</c:v>
                </c:pt>
                <c:pt idx="12080">
                  <c:v>12080</c:v>
                </c:pt>
                <c:pt idx="12081">
                  <c:v>12081</c:v>
                </c:pt>
                <c:pt idx="12082">
                  <c:v>12082</c:v>
                </c:pt>
                <c:pt idx="12083">
                  <c:v>12083</c:v>
                </c:pt>
                <c:pt idx="12084">
                  <c:v>12084</c:v>
                </c:pt>
                <c:pt idx="12085">
                  <c:v>12085</c:v>
                </c:pt>
                <c:pt idx="12086">
                  <c:v>12086</c:v>
                </c:pt>
                <c:pt idx="12087">
                  <c:v>12087</c:v>
                </c:pt>
                <c:pt idx="12088">
                  <c:v>12088</c:v>
                </c:pt>
                <c:pt idx="12089">
                  <c:v>12089</c:v>
                </c:pt>
                <c:pt idx="12090">
                  <c:v>12090</c:v>
                </c:pt>
                <c:pt idx="12091">
                  <c:v>12091</c:v>
                </c:pt>
                <c:pt idx="12092">
                  <c:v>12092</c:v>
                </c:pt>
                <c:pt idx="12093">
                  <c:v>12093</c:v>
                </c:pt>
                <c:pt idx="12094">
                  <c:v>12094</c:v>
                </c:pt>
                <c:pt idx="12095">
                  <c:v>12095</c:v>
                </c:pt>
                <c:pt idx="12096">
                  <c:v>12096</c:v>
                </c:pt>
                <c:pt idx="12097">
                  <c:v>12097</c:v>
                </c:pt>
                <c:pt idx="12098">
                  <c:v>12098</c:v>
                </c:pt>
                <c:pt idx="12099">
                  <c:v>12099</c:v>
                </c:pt>
                <c:pt idx="12100">
                  <c:v>12100</c:v>
                </c:pt>
                <c:pt idx="12101">
                  <c:v>12101</c:v>
                </c:pt>
                <c:pt idx="12102">
                  <c:v>12102</c:v>
                </c:pt>
                <c:pt idx="12103">
                  <c:v>12103</c:v>
                </c:pt>
                <c:pt idx="12104">
                  <c:v>12104</c:v>
                </c:pt>
                <c:pt idx="12105">
                  <c:v>12105</c:v>
                </c:pt>
                <c:pt idx="12106">
                  <c:v>12106</c:v>
                </c:pt>
                <c:pt idx="12107">
                  <c:v>12107</c:v>
                </c:pt>
                <c:pt idx="12108">
                  <c:v>12108</c:v>
                </c:pt>
                <c:pt idx="12109">
                  <c:v>12109</c:v>
                </c:pt>
                <c:pt idx="12110">
                  <c:v>12110</c:v>
                </c:pt>
                <c:pt idx="12111">
                  <c:v>12111</c:v>
                </c:pt>
                <c:pt idx="12112">
                  <c:v>12112</c:v>
                </c:pt>
                <c:pt idx="12113">
                  <c:v>12113</c:v>
                </c:pt>
                <c:pt idx="12114">
                  <c:v>12114</c:v>
                </c:pt>
                <c:pt idx="12115">
                  <c:v>12115</c:v>
                </c:pt>
                <c:pt idx="12116">
                  <c:v>12116</c:v>
                </c:pt>
                <c:pt idx="12117">
                  <c:v>12117</c:v>
                </c:pt>
                <c:pt idx="12118">
                  <c:v>12118</c:v>
                </c:pt>
                <c:pt idx="12119">
                  <c:v>12119</c:v>
                </c:pt>
                <c:pt idx="12120">
                  <c:v>12120</c:v>
                </c:pt>
                <c:pt idx="12121">
                  <c:v>12121</c:v>
                </c:pt>
                <c:pt idx="12122">
                  <c:v>12122</c:v>
                </c:pt>
                <c:pt idx="12123">
                  <c:v>12123</c:v>
                </c:pt>
                <c:pt idx="12124">
                  <c:v>12124</c:v>
                </c:pt>
                <c:pt idx="12125">
                  <c:v>12125</c:v>
                </c:pt>
                <c:pt idx="12126">
                  <c:v>12126</c:v>
                </c:pt>
                <c:pt idx="12127">
                  <c:v>12127</c:v>
                </c:pt>
                <c:pt idx="12128">
                  <c:v>12128</c:v>
                </c:pt>
                <c:pt idx="12129">
                  <c:v>12129</c:v>
                </c:pt>
                <c:pt idx="12130">
                  <c:v>12130</c:v>
                </c:pt>
                <c:pt idx="12131">
                  <c:v>12131</c:v>
                </c:pt>
                <c:pt idx="12132">
                  <c:v>12132</c:v>
                </c:pt>
                <c:pt idx="12133">
                  <c:v>12133</c:v>
                </c:pt>
                <c:pt idx="12134">
                  <c:v>12134</c:v>
                </c:pt>
                <c:pt idx="12135">
                  <c:v>12135</c:v>
                </c:pt>
                <c:pt idx="12136">
                  <c:v>12136</c:v>
                </c:pt>
                <c:pt idx="12137">
                  <c:v>12137</c:v>
                </c:pt>
                <c:pt idx="12138">
                  <c:v>12138</c:v>
                </c:pt>
                <c:pt idx="12139">
                  <c:v>12139</c:v>
                </c:pt>
                <c:pt idx="12140">
                  <c:v>12140</c:v>
                </c:pt>
                <c:pt idx="12141">
                  <c:v>12141</c:v>
                </c:pt>
                <c:pt idx="12142">
                  <c:v>12142</c:v>
                </c:pt>
                <c:pt idx="12143">
                  <c:v>12143</c:v>
                </c:pt>
                <c:pt idx="12144">
                  <c:v>12144</c:v>
                </c:pt>
                <c:pt idx="12145">
                  <c:v>12145</c:v>
                </c:pt>
                <c:pt idx="12146">
                  <c:v>12146</c:v>
                </c:pt>
                <c:pt idx="12147">
                  <c:v>12147</c:v>
                </c:pt>
                <c:pt idx="12148">
                  <c:v>12148</c:v>
                </c:pt>
                <c:pt idx="12149">
                  <c:v>12149</c:v>
                </c:pt>
                <c:pt idx="12150">
                  <c:v>12150</c:v>
                </c:pt>
                <c:pt idx="12151">
                  <c:v>12151</c:v>
                </c:pt>
                <c:pt idx="12152">
                  <c:v>12152</c:v>
                </c:pt>
                <c:pt idx="12153">
                  <c:v>12153</c:v>
                </c:pt>
                <c:pt idx="12154">
                  <c:v>12154</c:v>
                </c:pt>
                <c:pt idx="12155">
                  <c:v>12155</c:v>
                </c:pt>
                <c:pt idx="12156">
                  <c:v>12156</c:v>
                </c:pt>
                <c:pt idx="12157">
                  <c:v>12157</c:v>
                </c:pt>
                <c:pt idx="12158">
                  <c:v>12158</c:v>
                </c:pt>
                <c:pt idx="12159">
                  <c:v>12159</c:v>
                </c:pt>
                <c:pt idx="12160">
                  <c:v>12160</c:v>
                </c:pt>
                <c:pt idx="12161">
                  <c:v>12161</c:v>
                </c:pt>
                <c:pt idx="12162">
                  <c:v>12162</c:v>
                </c:pt>
                <c:pt idx="12163">
                  <c:v>12163</c:v>
                </c:pt>
                <c:pt idx="12164">
                  <c:v>12164</c:v>
                </c:pt>
                <c:pt idx="12165">
                  <c:v>12165</c:v>
                </c:pt>
                <c:pt idx="12166">
                  <c:v>12166</c:v>
                </c:pt>
                <c:pt idx="12167">
                  <c:v>12167</c:v>
                </c:pt>
                <c:pt idx="12168">
                  <c:v>12168</c:v>
                </c:pt>
                <c:pt idx="12169">
                  <c:v>12169</c:v>
                </c:pt>
                <c:pt idx="12170">
                  <c:v>12170</c:v>
                </c:pt>
                <c:pt idx="12171">
                  <c:v>12171</c:v>
                </c:pt>
                <c:pt idx="12172">
                  <c:v>12172</c:v>
                </c:pt>
                <c:pt idx="12173">
                  <c:v>12173</c:v>
                </c:pt>
                <c:pt idx="12174">
                  <c:v>12174</c:v>
                </c:pt>
                <c:pt idx="12175">
                  <c:v>12175</c:v>
                </c:pt>
                <c:pt idx="12176">
                  <c:v>12176</c:v>
                </c:pt>
                <c:pt idx="12177">
                  <c:v>12177</c:v>
                </c:pt>
                <c:pt idx="12178">
                  <c:v>12178</c:v>
                </c:pt>
                <c:pt idx="12179">
                  <c:v>12179</c:v>
                </c:pt>
                <c:pt idx="12180">
                  <c:v>12180</c:v>
                </c:pt>
                <c:pt idx="12181">
                  <c:v>12181</c:v>
                </c:pt>
                <c:pt idx="12182">
                  <c:v>12182</c:v>
                </c:pt>
                <c:pt idx="12183">
                  <c:v>12183</c:v>
                </c:pt>
                <c:pt idx="12184">
                  <c:v>12184</c:v>
                </c:pt>
                <c:pt idx="12185">
                  <c:v>12185</c:v>
                </c:pt>
                <c:pt idx="12186">
                  <c:v>12186</c:v>
                </c:pt>
                <c:pt idx="12187">
                  <c:v>12187</c:v>
                </c:pt>
                <c:pt idx="12188">
                  <c:v>12188</c:v>
                </c:pt>
                <c:pt idx="12189">
                  <c:v>12189</c:v>
                </c:pt>
                <c:pt idx="12190">
                  <c:v>12190</c:v>
                </c:pt>
                <c:pt idx="12191">
                  <c:v>12191</c:v>
                </c:pt>
                <c:pt idx="12192">
                  <c:v>12192</c:v>
                </c:pt>
                <c:pt idx="12193">
                  <c:v>12193</c:v>
                </c:pt>
                <c:pt idx="12194">
                  <c:v>12194</c:v>
                </c:pt>
                <c:pt idx="12195">
                  <c:v>12195</c:v>
                </c:pt>
                <c:pt idx="12196">
                  <c:v>12196</c:v>
                </c:pt>
                <c:pt idx="12197">
                  <c:v>12197</c:v>
                </c:pt>
                <c:pt idx="12198">
                  <c:v>12198</c:v>
                </c:pt>
                <c:pt idx="12199">
                  <c:v>12199</c:v>
                </c:pt>
                <c:pt idx="12200">
                  <c:v>12200</c:v>
                </c:pt>
                <c:pt idx="12201">
                  <c:v>12201</c:v>
                </c:pt>
                <c:pt idx="12202">
                  <c:v>12202</c:v>
                </c:pt>
                <c:pt idx="12203">
                  <c:v>12203</c:v>
                </c:pt>
                <c:pt idx="12204">
                  <c:v>12204</c:v>
                </c:pt>
                <c:pt idx="12205">
                  <c:v>12205</c:v>
                </c:pt>
                <c:pt idx="12206">
                  <c:v>12206</c:v>
                </c:pt>
                <c:pt idx="12207">
                  <c:v>12207</c:v>
                </c:pt>
                <c:pt idx="12208">
                  <c:v>12208</c:v>
                </c:pt>
                <c:pt idx="12209">
                  <c:v>12209</c:v>
                </c:pt>
                <c:pt idx="12210">
                  <c:v>12210</c:v>
                </c:pt>
                <c:pt idx="12211">
                  <c:v>12211</c:v>
                </c:pt>
                <c:pt idx="12212">
                  <c:v>12212</c:v>
                </c:pt>
                <c:pt idx="12213">
                  <c:v>12213</c:v>
                </c:pt>
                <c:pt idx="12214">
                  <c:v>12214</c:v>
                </c:pt>
                <c:pt idx="12215">
                  <c:v>12215</c:v>
                </c:pt>
                <c:pt idx="12216">
                  <c:v>12216</c:v>
                </c:pt>
                <c:pt idx="12217">
                  <c:v>12217</c:v>
                </c:pt>
                <c:pt idx="12218">
                  <c:v>12218</c:v>
                </c:pt>
                <c:pt idx="12219">
                  <c:v>12219</c:v>
                </c:pt>
                <c:pt idx="12220">
                  <c:v>12220</c:v>
                </c:pt>
                <c:pt idx="12221">
                  <c:v>12221</c:v>
                </c:pt>
                <c:pt idx="12222">
                  <c:v>12222</c:v>
                </c:pt>
                <c:pt idx="12223">
                  <c:v>12223</c:v>
                </c:pt>
                <c:pt idx="12224">
                  <c:v>12224</c:v>
                </c:pt>
                <c:pt idx="12225">
                  <c:v>12225</c:v>
                </c:pt>
                <c:pt idx="12226">
                  <c:v>12226</c:v>
                </c:pt>
                <c:pt idx="12227">
                  <c:v>12227</c:v>
                </c:pt>
                <c:pt idx="12228">
                  <c:v>12228</c:v>
                </c:pt>
                <c:pt idx="12229">
                  <c:v>12229</c:v>
                </c:pt>
                <c:pt idx="12230">
                  <c:v>12230</c:v>
                </c:pt>
                <c:pt idx="12231">
                  <c:v>12231</c:v>
                </c:pt>
                <c:pt idx="12232">
                  <c:v>12232</c:v>
                </c:pt>
                <c:pt idx="12233">
                  <c:v>12233</c:v>
                </c:pt>
                <c:pt idx="12234">
                  <c:v>12234</c:v>
                </c:pt>
                <c:pt idx="12235">
                  <c:v>12235</c:v>
                </c:pt>
                <c:pt idx="12236">
                  <c:v>12236</c:v>
                </c:pt>
                <c:pt idx="12237">
                  <c:v>12237</c:v>
                </c:pt>
                <c:pt idx="12238">
                  <c:v>12238</c:v>
                </c:pt>
                <c:pt idx="12239">
                  <c:v>12239</c:v>
                </c:pt>
                <c:pt idx="12240">
                  <c:v>12240</c:v>
                </c:pt>
                <c:pt idx="12241">
                  <c:v>12241</c:v>
                </c:pt>
                <c:pt idx="12242">
                  <c:v>12242</c:v>
                </c:pt>
                <c:pt idx="12243">
                  <c:v>12243</c:v>
                </c:pt>
                <c:pt idx="12244">
                  <c:v>12244</c:v>
                </c:pt>
                <c:pt idx="12245">
                  <c:v>12245</c:v>
                </c:pt>
                <c:pt idx="12246">
                  <c:v>12246</c:v>
                </c:pt>
                <c:pt idx="12247">
                  <c:v>12247</c:v>
                </c:pt>
                <c:pt idx="12248">
                  <c:v>12248</c:v>
                </c:pt>
                <c:pt idx="12249">
                  <c:v>12249</c:v>
                </c:pt>
                <c:pt idx="12250">
                  <c:v>12250</c:v>
                </c:pt>
                <c:pt idx="12251">
                  <c:v>12251</c:v>
                </c:pt>
                <c:pt idx="12252">
                  <c:v>12252</c:v>
                </c:pt>
                <c:pt idx="12253">
                  <c:v>12253</c:v>
                </c:pt>
                <c:pt idx="12254">
                  <c:v>12254</c:v>
                </c:pt>
                <c:pt idx="12255">
                  <c:v>12255</c:v>
                </c:pt>
                <c:pt idx="12256">
                  <c:v>12256</c:v>
                </c:pt>
                <c:pt idx="12257">
                  <c:v>12257</c:v>
                </c:pt>
                <c:pt idx="12258">
                  <c:v>12258</c:v>
                </c:pt>
                <c:pt idx="12259">
                  <c:v>12259</c:v>
                </c:pt>
                <c:pt idx="12260">
                  <c:v>12260</c:v>
                </c:pt>
                <c:pt idx="12261">
                  <c:v>12261</c:v>
                </c:pt>
                <c:pt idx="12262">
                  <c:v>12262</c:v>
                </c:pt>
                <c:pt idx="12263">
                  <c:v>12263</c:v>
                </c:pt>
                <c:pt idx="12264">
                  <c:v>12264</c:v>
                </c:pt>
                <c:pt idx="12265">
                  <c:v>12265</c:v>
                </c:pt>
                <c:pt idx="12266">
                  <c:v>12266</c:v>
                </c:pt>
                <c:pt idx="12267">
                  <c:v>12267</c:v>
                </c:pt>
                <c:pt idx="12268">
                  <c:v>12268</c:v>
                </c:pt>
                <c:pt idx="12269">
                  <c:v>12269</c:v>
                </c:pt>
                <c:pt idx="12270">
                  <c:v>12270</c:v>
                </c:pt>
                <c:pt idx="12271">
                  <c:v>12271</c:v>
                </c:pt>
                <c:pt idx="12272">
                  <c:v>12272</c:v>
                </c:pt>
                <c:pt idx="12273">
                  <c:v>12273</c:v>
                </c:pt>
                <c:pt idx="12274">
                  <c:v>12274</c:v>
                </c:pt>
                <c:pt idx="12275">
                  <c:v>12275</c:v>
                </c:pt>
                <c:pt idx="12276">
                  <c:v>12276</c:v>
                </c:pt>
                <c:pt idx="12277">
                  <c:v>12277</c:v>
                </c:pt>
                <c:pt idx="12278">
                  <c:v>12278</c:v>
                </c:pt>
                <c:pt idx="12279">
                  <c:v>12279</c:v>
                </c:pt>
                <c:pt idx="12280">
                  <c:v>12280</c:v>
                </c:pt>
                <c:pt idx="12281">
                  <c:v>12281</c:v>
                </c:pt>
                <c:pt idx="12282">
                  <c:v>12282</c:v>
                </c:pt>
                <c:pt idx="12283">
                  <c:v>12283</c:v>
                </c:pt>
                <c:pt idx="12284">
                  <c:v>12284</c:v>
                </c:pt>
                <c:pt idx="12285">
                  <c:v>12285</c:v>
                </c:pt>
                <c:pt idx="12286">
                  <c:v>12286</c:v>
                </c:pt>
                <c:pt idx="12287">
                  <c:v>12287</c:v>
                </c:pt>
                <c:pt idx="12288">
                  <c:v>12288</c:v>
                </c:pt>
                <c:pt idx="12289">
                  <c:v>12289</c:v>
                </c:pt>
                <c:pt idx="12290">
                  <c:v>12290</c:v>
                </c:pt>
                <c:pt idx="12291">
                  <c:v>12291</c:v>
                </c:pt>
                <c:pt idx="12292">
                  <c:v>12292</c:v>
                </c:pt>
                <c:pt idx="12293">
                  <c:v>12293</c:v>
                </c:pt>
                <c:pt idx="12294">
                  <c:v>12294</c:v>
                </c:pt>
                <c:pt idx="12295">
                  <c:v>12295</c:v>
                </c:pt>
                <c:pt idx="12296">
                  <c:v>12296</c:v>
                </c:pt>
                <c:pt idx="12297">
                  <c:v>12297</c:v>
                </c:pt>
                <c:pt idx="12298">
                  <c:v>12298</c:v>
                </c:pt>
                <c:pt idx="12299">
                  <c:v>12299</c:v>
                </c:pt>
                <c:pt idx="12300">
                  <c:v>12300</c:v>
                </c:pt>
                <c:pt idx="12301">
                  <c:v>12301</c:v>
                </c:pt>
                <c:pt idx="12302">
                  <c:v>12302</c:v>
                </c:pt>
                <c:pt idx="12303">
                  <c:v>12303</c:v>
                </c:pt>
                <c:pt idx="12304">
                  <c:v>12304</c:v>
                </c:pt>
                <c:pt idx="12305">
                  <c:v>12305</c:v>
                </c:pt>
                <c:pt idx="12306">
                  <c:v>12306</c:v>
                </c:pt>
                <c:pt idx="12307">
                  <c:v>12307</c:v>
                </c:pt>
                <c:pt idx="12308">
                  <c:v>12308</c:v>
                </c:pt>
                <c:pt idx="12309">
                  <c:v>12309</c:v>
                </c:pt>
                <c:pt idx="12310">
                  <c:v>12310</c:v>
                </c:pt>
                <c:pt idx="12311">
                  <c:v>12311</c:v>
                </c:pt>
                <c:pt idx="12312">
                  <c:v>12312</c:v>
                </c:pt>
                <c:pt idx="12313">
                  <c:v>12313</c:v>
                </c:pt>
                <c:pt idx="12314">
                  <c:v>12314</c:v>
                </c:pt>
                <c:pt idx="12315">
                  <c:v>12315</c:v>
                </c:pt>
                <c:pt idx="12316">
                  <c:v>12316</c:v>
                </c:pt>
                <c:pt idx="12317">
                  <c:v>12317</c:v>
                </c:pt>
                <c:pt idx="12318">
                  <c:v>12318</c:v>
                </c:pt>
                <c:pt idx="12319">
                  <c:v>12319</c:v>
                </c:pt>
                <c:pt idx="12320">
                  <c:v>12320</c:v>
                </c:pt>
                <c:pt idx="12321">
                  <c:v>12321</c:v>
                </c:pt>
                <c:pt idx="12322">
                  <c:v>12322</c:v>
                </c:pt>
                <c:pt idx="12323">
                  <c:v>12323</c:v>
                </c:pt>
                <c:pt idx="12324">
                  <c:v>12324</c:v>
                </c:pt>
                <c:pt idx="12325">
                  <c:v>12325</c:v>
                </c:pt>
                <c:pt idx="12326">
                  <c:v>12326</c:v>
                </c:pt>
                <c:pt idx="12327">
                  <c:v>12327</c:v>
                </c:pt>
                <c:pt idx="12328">
                  <c:v>12328</c:v>
                </c:pt>
                <c:pt idx="12329">
                  <c:v>12329</c:v>
                </c:pt>
                <c:pt idx="12330">
                  <c:v>12330</c:v>
                </c:pt>
                <c:pt idx="12331">
                  <c:v>12331</c:v>
                </c:pt>
                <c:pt idx="12332">
                  <c:v>12332</c:v>
                </c:pt>
                <c:pt idx="12333">
                  <c:v>12333</c:v>
                </c:pt>
                <c:pt idx="12334">
                  <c:v>12334</c:v>
                </c:pt>
                <c:pt idx="12335">
                  <c:v>12335</c:v>
                </c:pt>
                <c:pt idx="12336">
                  <c:v>12336</c:v>
                </c:pt>
                <c:pt idx="12337">
                  <c:v>12337</c:v>
                </c:pt>
                <c:pt idx="12338">
                  <c:v>12338</c:v>
                </c:pt>
                <c:pt idx="12339">
                  <c:v>12339</c:v>
                </c:pt>
                <c:pt idx="12340">
                  <c:v>12340</c:v>
                </c:pt>
                <c:pt idx="12341">
                  <c:v>12341</c:v>
                </c:pt>
                <c:pt idx="12342">
                  <c:v>12342</c:v>
                </c:pt>
                <c:pt idx="12343">
                  <c:v>12343</c:v>
                </c:pt>
                <c:pt idx="12344">
                  <c:v>12344</c:v>
                </c:pt>
                <c:pt idx="12345">
                  <c:v>12345</c:v>
                </c:pt>
                <c:pt idx="12346">
                  <c:v>12346</c:v>
                </c:pt>
                <c:pt idx="12347">
                  <c:v>12347</c:v>
                </c:pt>
                <c:pt idx="12348">
                  <c:v>12348</c:v>
                </c:pt>
                <c:pt idx="12349">
                  <c:v>12349</c:v>
                </c:pt>
                <c:pt idx="12350">
                  <c:v>12350</c:v>
                </c:pt>
                <c:pt idx="12351">
                  <c:v>12351</c:v>
                </c:pt>
                <c:pt idx="12352">
                  <c:v>12352</c:v>
                </c:pt>
                <c:pt idx="12353">
                  <c:v>12353</c:v>
                </c:pt>
                <c:pt idx="12354">
                  <c:v>12354</c:v>
                </c:pt>
                <c:pt idx="12355">
                  <c:v>12355</c:v>
                </c:pt>
                <c:pt idx="12356">
                  <c:v>12356</c:v>
                </c:pt>
                <c:pt idx="12357">
                  <c:v>12357</c:v>
                </c:pt>
                <c:pt idx="12358">
                  <c:v>12358</c:v>
                </c:pt>
                <c:pt idx="12359">
                  <c:v>12359</c:v>
                </c:pt>
                <c:pt idx="12360">
                  <c:v>12360</c:v>
                </c:pt>
                <c:pt idx="12361">
                  <c:v>12361</c:v>
                </c:pt>
                <c:pt idx="12362">
                  <c:v>12362</c:v>
                </c:pt>
                <c:pt idx="12363">
                  <c:v>12363</c:v>
                </c:pt>
                <c:pt idx="12364">
                  <c:v>12364</c:v>
                </c:pt>
                <c:pt idx="12365">
                  <c:v>12365</c:v>
                </c:pt>
                <c:pt idx="12366">
                  <c:v>12366</c:v>
                </c:pt>
                <c:pt idx="12367">
                  <c:v>12367</c:v>
                </c:pt>
                <c:pt idx="12368">
                  <c:v>12368</c:v>
                </c:pt>
                <c:pt idx="12369">
                  <c:v>12369</c:v>
                </c:pt>
                <c:pt idx="12370">
                  <c:v>12370</c:v>
                </c:pt>
                <c:pt idx="12371">
                  <c:v>12371</c:v>
                </c:pt>
                <c:pt idx="12372">
                  <c:v>12372</c:v>
                </c:pt>
                <c:pt idx="12373">
                  <c:v>12373</c:v>
                </c:pt>
                <c:pt idx="12374">
                  <c:v>12374</c:v>
                </c:pt>
                <c:pt idx="12375">
                  <c:v>12375</c:v>
                </c:pt>
                <c:pt idx="12376">
                  <c:v>12376</c:v>
                </c:pt>
                <c:pt idx="12377">
                  <c:v>12377</c:v>
                </c:pt>
                <c:pt idx="12378">
                  <c:v>12378</c:v>
                </c:pt>
                <c:pt idx="12379">
                  <c:v>12379</c:v>
                </c:pt>
                <c:pt idx="12380">
                  <c:v>12380</c:v>
                </c:pt>
                <c:pt idx="12381">
                  <c:v>12381</c:v>
                </c:pt>
                <c:pt idx="12382">
                  <c:v>12382</c:v>
                </c:pt>
                <c:pt idx="12383">
                  <c:v>12383</c:v>
                </c:pt>
                <c:pt idx="12384">
                  <c:v>12384</c:v>
                </c:pt>
                <c:pt idx="12385">
                  <c:v>12385</c:v>
                </c:pt>
                <c:pt idx="12386">
                  <c:v>12386</c:v>
                </c:pt>
                <c:pt idx="12387">
                  <c:v>12387</c:v>
                </c:pt>
                <c:pt idx="12388">
                  <c:v>12388</c:v>
                </c:pt>
                <c:pt idx="12389">
                  <c:v>12389</c:v>
                </c:pt>
                <c:pt idx="12390">
                  <c:v>12390</c:v>
                </c:pt>
                <c:pt idx="12391">
                  <c:v>12391</c:v>
                </c:pt>
                <c:pt idx="12392">
                  <c:v>12392</c:v>
                </c:pt>
                <c:pt idx="12393">
                  <c:v>12393</c:v>
                </c:pt>
                <c:pt idx="12394">
                  <c:v>12394</c:v>
                </c:pt>
                <c:pt idx="12395">
                  <c:v>12395</c:v>
                </c:pt>
                <c:pt idx="12396">
                  <c:v>12396</c:v>
                </c:pt>
                <c:pt idx="12397">
                  <c:v>12397</c:v>
                </c:pt>
                <c:pt idx="12398">
                  <c:v>12398</c:v>
                </c:pt>
                <c:pt idx="12399">
                  <c:v>12399</c:v>
                </c:pt>
                <c:pt idx="12400">
                  <c:v>12400</c:v>
                </c:pt>
                <c:pt idx="12401">
                  <c:v>12401</c:v>
                </c:pt>
                <c:pt idx="12402">
                  <c:v>12402</c:v>
                </c:pt>
                <c:pt idx="12403">
                  <c:v>12403</c:v>
                </c:pt>
                <c:pt idx="12404">
                  <c:v>12404</c:v>
                </c:pt>
                <c:pt idx="12405">
                  <c:v>12405</c:v>
                </c:pt>
                <c:pt idx="12406">
                  <c:v>12406</c:v>
                </c:pt>
                <c:pt idx="12407">
                  <c:v>12407</c:v>
                </c:pt>
                <c:pt idx="12408">
                  <c:v>12408</c:v>
                </c:pt>
                <c:pt idx="12409">
                  <c:v>12409</c:v>
                </c:pt>
                <c:pt idx="12410">
                  <c:v>12410</c:v>
                </c:pt>
                <c:pt idx="12411">
                  <c:v>12411</c:v>
                </c:pt>
                <c:pt idx="12412">
                  <c:v>12412</c:v>
                </c:pt>
                <c:pt idx="12413">
                  <c:v>12413</c:v>
                </c:pt>
                <c:pt idx="12414">
                  <c:v>12414</c:v>
                </c:pt>
                <c:pt idx="12415">
                  <c:v>12415</c:v>
                </c:pt>
                <c:pt idx="12416">
                  <c:v>12416</c:v>
                </c:pt>
                <c:pt idx="12417">
                  <c:v>12417</c:v>
                </c:pt>
                <c:pt idx="12418">
                  <c:v>12418</c:v>
                </c:pt>
                <c:pt idx="12419">
                  <c:v>12419</c:v>
                </c:pt>
                <c:pt idx="12420">
                  <c:v>12420</c:v>
                </c:pt>
                <c:pt idx="12421">
                  <c:v>12421</c:v>
                </c:pt>
                <c:pt idx="12422">
                  <c:v>12422</c:v>
                </c:pt>
                <c:pt idx="12423">
                  <c:v>12423</c:v>
                </c:pt>
                <c:pt idx="12424">
                  <c:v>12424</c:v>
                </c:pt>
                <c:pt idx="12425">
                  <c:v>12425</c:v>
                </c:pt>
                <c:pt idx="12426">
                  <c:v>12426</c:v>
                </c:pt>
                <c:pt idx="12427">
                  <c:v>12427</c:v>
                </c:pt>
                <c:pt idx="12428">
                  <c:v>12428</c:v>
                </c:pt>
                <c:pt idx="12429">
                  <c:v>12429</c:v>
                </c:pt>
                <c:pt idx="12430">
                  <c:v>12430</c:v>
                </c:pt>
                <c:pt idx="12431">
                  <c:v>12431</c:v>
                </c:pt>
                <c:pt idx="12432">
                  <c:v>12432</c:v>
                </c:pt>
                <c:pt idx="12433">
                  <c:v>12433</c:v>
                </c:pt>
                <c:pt idx="12434">
                  <c:v>12434</c:v>
                </c:pt>
                <c:pt idx="12435">
                  <c:v>12435</c:v>
                </c:pt>
                <c:pt idx="12436">
                  <c:v>12436</c:v>
                </c:pt>
                <c:pt idx="12437">
                  <c:v>12437</c:v>
                </c:pt>
                <c:pt idx="12438">
                  <c:v>12438</c:v>
                </c:pt>
                <c:pt idx="12439">
                  <c:v>12439</c:v>
                </c:pt>
                <c:pt idx="12440">
                  <c:v>12440</c:v>
                </c:pt>
                <c:pt idx="12441">
                  <c:v>12441</c:v>
                </c:pt>
                <c:pt idx="12442">
                  <c:v>12442</c:v>
                </c:pt>
                <c:pt idx="12443">
                  <c:v>12443</c:v>
                </c:pt>
                <c:pt idx="12444">
                  <c:v>12444</c:v>
                </c:pt>
                <c:pt idx="12445">
                  <c:v>12445</c:v>
                </c:pt>
                <c:pt idx="12446">
                  <c:v>12446</c:v>
                </c:pt>
                <c:pt idx="12447">
                  <c:v>12447</c:v>
                </c:pt>
                <c:pt idx="12448">
                  <c:v>12448</c:v>
                </c:pt>
                <c:pt idx="12449">
                  <c:v>12449</c:v>
                </c:pt>
                <c:pt idx="12450">
                  <c:v>12450</c:v>
                </c:pt>
                <c:pt idx="12451">
                  <c:v>12451</c:v>
                </c:pt>
                <c:pt idx="12452">
                  <c:v>12452</c:v>
                </c:pt>
                <c:pt idx="12453">
                  <c:v>12453</c:v>
                </c:pt>
                <c:pt idx="12454">
                  <c:v>12454</c:v>
                </c:pt>
                <c:pt idx="12455">
                  <c:v>12455</c:v>
                </c:pt>
                <c:pt idx="12456">
                  <c:v>12456</c:v>
                </c:pt>
                <c:pt idx="12457">
                  <c:v>12457</c:v>
                </c:pt>
                <c:pt idx="12458">
                  <c:v>12458</c:v>
                </c:pt>
                <c:pt idx="12459">
                  <c:v>12459</c:v>
                </c:pt>
                <c:pt idx="12460">
                  <c:v>12460</c:v>
                </c:pt>
                <c:pt idx="12461">
                  <c:v>12461</c:v>
                </c:pt>
                <c:pt idx="12462">
                  <c:v>12462</c:v>
                </c:pt>
                <c:pt idx="12463">
                  <c:v>12463</c:v>
                </c:pt>
                <c:pt idx="12464">
                  <c:v>12464</c:v>
                </c:pt>
                <c:pt idx="12465">
                  <c:v>12465</c:v>
                </c:pt>
                <c:pt idx="12466">
                  <c:v>12466</c:v>
                </c:pt>
                <c:pt idx="12467">
                  <c:v>12467</c:v>
                </c:pt>
                <c:pt idx="12468">
                  <c:v>12468</c:v>
                </c:pt>
                <c:pt idx="12469">
                  <c:v>12469</c:v>
                </c:pt>
                <c:pt idx="12470">
                  <c:v>12470</c:v>
                </c:pt>
                <c:pt idx="12471">
                  <c:v>12471</c:v>
                </c:pt>
                <c:pt idx="12472">
                  <c:v>12472</c:v>
                </c:pt>
                <c:pt idx="12473">
                  <c:v>12473</c:v>
                </c:pt>
                <c:pt idx="12474">
                  <c:v>12474</c:v>
                </c:pt>
                <c:pt idx="12475">
                  <c:v>12475</c:v>
                </c:pt>
                <c:pt idx="12476">
                  <c:v>12476</c:v>
                </c:pt>
                <c:pt idx="12477">
                  <c:v>12477</c:v>
                </c:pt>
                <c:pt idx="12478">
                  <c:v>12478</c:v>
                </c:pt>
                <c:pt idx="12479">
                  <c:v>12479</c:v>
                </c:pt>
                <c:pt idx="12480">
                  <c:v>12480</c:v>
                </c:pt>
                <c:pt idx="12481">
                  <c:v>12481</c:v>
                </c:pt>
                <c:pt idx="12482">
                  <c:v>12482</c:v>
                </c:pt>
                <c:pt idx="12483">
                  <c:v>12483</c:v>
                </c:pt>
                <c:pt idx="12484">
                  <c:v>12484</c:v>
                </c:pt>
                <c:pt idx="12485">
                  <c:v>12485</c:v>
                </c:pt>
                <c:pt idx="12486">
                  <c:v>12486</c:v>
                </c:pt>
                <c:pt idx="12487">
                  <c:v>12487</c:v>
                </c:pt>
                <c:pt idx="12488">
                  <c:v>12488</c:v>
                </c:pt>
                <c:pt idx="12489">
                  <c:v>12489</c:v>
                </c:pt>
                <c:pt idx="12490">
                  <c:v>12490</c:v>
                </c:pt>
                <c:pt idx="12491">
                  <c:v>12491</c:v>
                </c:pt>
                <c:pt idx="12492">
                  <c:v>12492</c:v>
                </c:pt>
                <c:pt idx="12493">
                  <c:v>12493</c:v>
                </c:pt>
                <c:pt idx="12494">
                  <c:v>12494</c:v>
                </c:pt>
                <c:pt idx="12495">
                  <c:v>12495</c:v>
                </c:pt>
                <c:pt idx="12496">
                  <c:v>12496</c:v>
                </c:pt>
                <c:pt idx="12497">
                  <c:v>12497</c:v>
                </c:pt>
                <c:pt idx="12498">
                  <c:v>12498</c:v>
                </c:pt>
                <c:pt idx="12499">
                  <c:v>12499</c:v>
                </c:pt>
                <c:pt idx="12500">
                  <c:v>12500</c:v>
                </c:pt>
                <c:pt idx="12501">
                  <c:v>12501</c:v>
                </c:pt>
                <c:pt idx="12502">
                  <c:v>12502</c:v>
                </c:pt>
                <c:pt idx="12503">
                  <c:v>12503</c:v>
                </c:pt>
                <c:pt idx="12504">
                  <c:v>12504</c:v>
                </c:pt>
                <c:pt idx="12505">
                  <c:v>12505</c:v>
                </c:pt>
                <c:pt idx="12506">
                  <c:v>12506</c:v>
                </c:pt>
                <c:pt idx="12507">
                  <c:v>12507</c:v>
                </c:pt>
                <c:pt idx="12508">
                  <c:v>12508</c:v>
                </c:pt>
                <c:pt idx="12509">
                  <c:v>12509</c:v>
                </c:pt>
                <c:pt idx="12510">
                  <c:v>12510</c:v>
                </c:pt>
                <c:pt idx="12511">
                  <c:v>12511</c:v>
                </c:pt>
                <c:pt idx="12512">
                  <c:v>12512</c:v>
                </c:pt>
                <c:pt idx="12513">
                  <c:v>12513</c:v>
                </c:pt>
                <c:pt idx="12514">
                  <c:v>12514</c:v>
                </c:pt>
                <c:pt idx="12515">
                  <c:v>12515</c:v>
                </c:pt>
                <c:pt idx="12516">
                  <c:v>12516</c:v>
                </c:pt>
                <c:pt idx="12517">
                  <c:v>12517</c:v>
                </c:pt>
                <c:pt idx="12518">
                  <c:v>12518</c:v>
                </c:pt>
                <c:pt idx="12519">
                  <c:v>12519</c:v>
                </c:pt>
                <c:pt idx="12520">
                  <c:v>12520</c:v>
                </c:pt>
                <c:pt idx="12521">
                  <c:v>12521</c:v>
                </c:pt>
                <c:pt idx="12522">
                  <c:v>12522</c:v>
                </c:pt>
                <c:pt idx="12523">
                  <c:v>12523</c:v>
                </c:pt>
                <c:pt idx="12524">
                  <c:v>12524</c:v>
                </c:pt>
                <c:pt idx="12525">
                  <c:v>12525</c:v>
                </c:pt>
                <c:pt idx="12526">
                  <c:v>12526</c:v>
                </c:pt>
                <c:pt idx="12527">
                  <c:v>12527</c:v>
                </c:pt>
                <c:pt idx="12528">
                  <c:v>12528</c:v>
                </c:pt>
                <c:pt idx="12529">
                  <c:v>12529</c:v>
                </c:pt>
                <c:pt idx="12530">
                  <c:v>12530</c:v>
                </c:pt>
                <c:pt idx="12531">
                  <c:v>12531</c:v>
                </c:pt>
                <c:pt idx="12532">
                  <c:v>12532</c:v>
                </c:pt>
                <c:pt idx="12533">
                  <c:v>12533</c:v>
                </c:pt>
                <c:pt idx="12534">
                  <c:v>12534</c:v>
                </c:pt>
                <c:pt idx="12535">
                  <c:v>12535</c:v>
                </c:pt>
                <c:pt idx="12536">
                  <c:v>12536</c:v>
                </c:pt>
                <c:pt idx="12537">
                  <c:v>12537</c:v>
                </c:pt>
                <c:pt idx="12538">
                  <c:v>12538</c:v>
                </c:pt>
                <c:pt idx="12539">
                  <c:v>12539</c:v>
                </c:pt>
                <c:pt idx="12540">
                  <c:v>12540</c:v>
                </c:pt>
                <c:pt idx="12541">
                  <c:v>12541</c:v>
                </c:pt>
                <c:pt idx="12542">
                  <c:v>12542</c:v>
                </c:pt>
                <c:pt idx="12543">
                  <c:v>12543</c:v>
                </c:pt>
                <c:pt idx="12544">
                  <c:v>12544</c:v>
                </c:pt>
                <c:pt idx="12545">
                  <c:v>12545</c:v>
                </c:pt>
                <c:pt idx="12546">
                  <c:v>12546</c:v>
                </c:pt>
                <c:pt idx="12547">
                  <c:v>12547</c:v>
                </c:pt>
                <c:pt idx="12548">
                  <c:v>12548</c:v>
                </c:pt>
                <c:pt idx="12549">
                  <c:v>12549</c:v>
                </c:pt>
                <c:pt idx="12550">
                  <c:v>12550</c:v>
                </c:pt>
                <c:pt idx="12551">
                  <c:v>12551</c:v>
                </c:pt>
                <c:pt idx="12552">
                  <c:v>12552</c:v>
                </c:pt>
                <c:pt idx="12553">
                  <c:v>12553</c:v>
                </c:pt>
                <c:pt idx="12554">
                  <c:v>12554</c:v>
                </c:pt>
                <c:pt idx="12555">
                  <c:v>12555</c:v>
                </c:pt>
                <c:pt idx="12556">
                  <c:v>12556</c:v>
                </c:pt>
                <c:pt idx="12557">
                  <c:v>12557</c:v>
                </c:pt>
                <c:pt idx="12558">
                  <c:v>12558</c:v>
                </c:pt>
                <c:pt idx="12559">
                  <c:v>12559</c:v>
                </c:pt>
                <c:pt idx="12560">
                  <c:v>12560</c:v>
                </c:pt>
                <c:pt idx="12561">
                  <c:v>12561</c:v>
                </c:pt>
                <c:pt idx="12562">
                  <c:v>12562</c:v>
                </c:pt>
                <c:pt idx="12563">
                  <c:v>12563</c:v>
                </c:pt>
                <c:pt idx="12564">
                  <c:v>12564</c:v>
                </c:pt>
                <c:pt idx="12565">
                  <c:v>12565</c:v>
                </c:pt>
                <c:pt idx="12566">
                  <c:v>12566</c:v>
                </c:pt>
                <c:pt idx="12567">
                  <c:v>12567</c:v>
                </c:pt>
                <c:pt idx="12568">
                  <c:v>12568</c:v>
                </c:pt>
                <c:pt idx="12569">
                  <c:v>12569</c:v>
                </c:pt>
                <c:pt idx="12570">
                  <c:v>12570</c:v>
                </c:pt>
                <c:pt idx="12571">
                  <c:v>12571</c:v>
                </c:pt>
                <c:pt idx="12572">
                  <c:v>12572</c:v>
                </c:pt>
                <c:pt idx="12573">
                  <c:v>12573</c:v>
                </c:pt>
                <c:pt idx="12574">
                  <c:v>12574</c:v>
                </c:pt>
                <c:pt idx="12575">
                  <c:v>12575</c:v>
                </c:pt>
                <c:pt idx="12576">
                  <c:v>12576</c:v>
                </c:pt>
                <c:pt idx="12577">
                  <c:v>12577</c:v>
                </c:pt>
                <c:pt idx="12578">
                  <c:v>12578</c:v>
                </c:pt>
                <c:pt idx="12579">
                  <c:v>12579</c:v>
                </c:pt>
                <c:pt idx="12580">
                  <c:v>12580</c:v>
                </c:pt>
                <c:pt idx="12581">
                  <c:v>12581</c:v>
                </c:pt>
                <c:pt idx="12582">
                  <c:v>12582</c:v>
                </c:pt>
                <c:pt idx="12583">
                  <c:v>12583</c:v>
                </c:pt>
                <c:pt idx="12584">
                  <c:v>12584</c:v>
                </c:pt>
                <c:pt idx="12585">
                  <c:v>12585</c:v>
                </c:pt>
                <c:pt idx="12586">
                  <c:v>12586</c:v>
                </c:pt>
                <c:pt idx="12587">
                  <c:v>12587</c:v>
                </c:pt>
                <c:pt idx="12588">
                  <c:v>12588</c:v>
                </c:pt>
                <c:pt idx="12589">
                  <c:v>12589</c:v>
                </c:pt>
                <c:pt idx="12590">
                  <c:v>12590</c:v>
                </c:pt>
                <c:pt idx="12591">
                  <c:v>12591</c:v>
                </c:pt>
                <c:pt idx="12592">
                  <c:v>12592</c:v>
                </c:pt>
                <c:pt idx="12593">
                  <c:v>12593</c:v>
                </c:pt>
                <c:pt idx="12594">
                  <c:v>12594</c:v>
                </c:pt>
                <c:pt idx="12595">
                  <c:v>12595</c:v>
                </c:pt>
                <c:pt idx="12596">
                  <c:v>12596</c:v>
                </c:pt>
                <c:pt idx="12597">
                  <c:v>12597</c:v>
                </c:pt>
                <c:pt idx="12598">
                  <c:v>12598</c:v>
                </c:pt>
                <c:pt idx="12599">
                  <c:v>12599</c:v>
                </c:pt>
                <c:pt idx="12600">
                  <c:v>12600</c:v>
                </c:pt>
                <c:pt idx="12601">
                  <c:v>12601</c:v>
                </c:pt>
                <c:pt idx="12602">
                  <c:v>12602</c:v>
                </c:pt>
                <c:pt idx="12603">
                  <c:v>12603</c:v>
                </c:pt>
                <c:pt idx="12604">
                  <c:v>12604</c:v>
                </c:pt>
                <c:pt idx="12605">
                  <c:v>12605</c:v>
                </c:pt>
                <c:pt idx="12606">
                  <c:v>12606</c:v>
                </c:pt>
                <c:pt idx="12607">
                  <c:v>12607</c:v>
                </c:pt>
                <c:pt idx="12608">
                  <c:v>12608</c:v>
                </c:pt>
                <c:pt idx="12609">
                  <c:v>12609</c:v>
                </c:pt>
                <c:pt idx="12610">
                  <c:v>12610</c:v>
                </c:pt>
                <c:pt idx="12611">
                  <c:v>12611</c:v>
                </c:pt>
                <c:pt idx="12612">
                  <c:v>12612</c:v>
                </c:pt>
                <c:pt idx="12613">
                  <c:v>12613</c:v>
                </c:pt>
                <c:pt idx="12614">
                  <c:v>12614</c:v>
                </c:pt>
                <c:pt idx="12615">
                  <c:v>12615</c:v>
                </c:pt>
                <c:pt idx="12616">
                  <c:v>12616</c:v>
                </c:pt>
                <c:pt idx="12617">
                  <c:v>12617</c:v>
                </c:pt>
                <c:pt idx="12618">
                  <c:v>12618</c:v>
                </c:pt>
                <c:pt idx="12619">
                  <c:v>12619</c:v>
                </c:pt>
                <c:pt idx="12620">
                  <c:v>12620</c:v>
                </c:pt>
                <c:pt idx="12621">
                  <c:v>12621</c:v>
                </c:pt>
                <c:pt idx="12622">
                  <c:v>12622</c:v>
                </c:pt>
                <c:pt idx="12623">
                  <c:v>12623</c:v>
                </c:pt>
                <c:pt idx="12624">
                  <c:v>12624</c:v>
                </c:pt>
                <c:pt idx="12625">
                  <c:v>12625</c:v>
                </c:pt>
                <c:pt idx="12626">
                  <c:v>12626</c:v>
                </c:pt>
                <c:pt idx="12627">
                  <c:v>12627</c:v>
                </c:pt>
                <c:pt idx="12628">
                  <c:v>12628</c:v>
                </c:pt>
                <c:pt idx="12629">
                  <c:v>12629</c:v>
                </c:pt>
                <c:pt idx="12630">
                  <c:v>12630</c:v>
                </c:pt>
                <c:pt idx="12631">
                  <c:v>12631</c:v>
                </c:pt>
                <c:pt idx="12632">
                  <c:v>12632</c:v>
                </c:pt>
                <c:pt idx="12633">
                  <c:v>12633</c:v>
                </c:pt>
                <c:pt idx="12634">
                  <c:v>12634</c:v>
                </c:pt>
                <c:pt idx="12635">
                  <c:v>12635</c:v>
                </c:pt>
                <c:pt idx="12636">
                  <c:v>12636</c:v>
                </c:pt>
                <c:pt idx="12637">
                  <c:v>12637</c:v>
                </c:pt>
                <c:pt idx="12638">
                  <c:v>12638</c:v>
                </c:pt>
                <c:pt idx="12639">
                  <c:v>12639</c:v>
                </c:pt>
                <c:pt idx="12640">
                  <c:v>12640</c:v>
                </c:pt>
                <c:pt idx="12641">
                  <c:v>12641</c:v>
                </c:pt>
                <c:pt idx="12642">
                  <c:v>12642</c:v>
                </c:pt>
                <c:pt idx="12643">
                  <c:v>12643</c:v>
                </c:pt>
                <c:pt idx="12644">
                  <c:v>12644</c:v>
                </c:pt>
                <c:pt idx="12645">
                  <c:v>12645</c:v>
                </c:pt>
                <c:pt idx="12646">
                  <c:v>12646</c:v>
                </c:pt>
                <c:pt idx="12647">
                  <c:v>12647</c:v>
                </c:pt>
                <c:pt idx="12648">
                  <c:v>12648</c:v>
                </c:pt>
                <c:pt idx="12649">
                  <c:v>12649</c:v>
                </c:pt>
                <c:pt idx="12650">
                  <c:v>12650</c:v>
                </c:pt>
                <c:pt idx="12651">
                  <c:v>12651</c:v>
                </c:pt>
                <c:pt idx="12652">
                  <c:v>12652</c:v>
                </c:pt>
                <c:pt idx="12653">
                  <c:v>12653</c:v>
                </c:pt>
                <c:pt idx="12654">
                  <c:v>12654</c:v>
                </c:pt>
                <c:pt idx="12655">
                  <c:v>12655</c:v>
                </c:pt>
                <c:pt idx="12656">
                  <c:v>12656</c:v>
                </c:pt>
                <c:pt idx="12657">
                  <c:v>12657</c:v>
                </c:pt>
                <c:pt idx="12658">
                  <c:v>12658</c:v>
                </c:pt>
                <c:pt idx="12659">
                  <c:v>12659</c:v>
                </c:pt>
                <c:pt idx="12660">
                  <c:v>12660</c:v>
                </c:pt>
                <c:pt idx="12661">
                  <c:v>12661</c:v>
                </c:pt>
                <c:pt idx="12662">
                  <c:v>12662</c:v>
                </c:pt>
                <c:pt idx="12663">
                  <c:v>12663</c:v>
                </c:pt>
                <c:pt idx="12664">
                  <c:v>12664</c:v>
                </c:pt>
                <c:pt idx="12665">
                  <c:v>12665</c:v>
                </c:pt>
                <c:pt idx="12666">
                  <c:v>12666</c:v>
                </c:pt>
                <c:pt idx="12667">
                  <c:v>12667</c:v>
                </c:pt>
                <c:pt idx="12668">
                  <c:v>12668</c:v>
                </c:pt>
                <c:pt idx="12669">
                  <c:v>12669</c:v>
                </c:pt>
                <c:pt idx="12670">
                  <c:v>12670</c:v>
                </c:pt>
                <c:pt idx="12671">
                  <c:v>12671</c:v>
                </c:pt>
                <c:pt idx="12672">
                  <c:v>12672</c:v>
                </c:pt>
                <c:pt idx="12673">
                  <c:v>12673</c:v>
                </c:pt>
                <c:pt idx="12674">
                  <c:v>12674</c:v>
                </c:pt>
                <c:pt idx="12675">
                  <c:v>12675</c:v>
                </c:pt>
                <c:pt idx="12676">
                  <c:v>12676</c:v>
                </c:pt>
                <c:pt idx="12677">
                  <c:v>12677</c:v>
                </c:pt>
                <c:pt idx="12678">
                  <c:v>12678</c:v>
                </c:pt>
                <c:pt idx="12679">
                  <c:v>12679</c:v>
                </c:pt>
                <c:pt idx="12680">
                  <c:v>12680</c:v>
                </c:pt>
                <c:pt idx="12681">
                  <c:v>12681</c:v>
                </c:pt>
                <c:pt idx="12682">
                  <c:v>12682</c:v>
                </c:pt>
                <c:pt idx="12683">
                  <c:v>12683</c:v>
                </c:pt>
                <c:pt idx="12684">
                  <c:v>12684</c:v>
                </c:pt>
                <c:pt idx="12685">
                  <c:v>12685</c:v>
                </c:pt>
                <c:pt idx="12686">
                  <c:v>12686</c:v>
                </c:pt>
                <c:pt idx="12687">
                  <c:v>12687</c:v>
                </c:pt>
                <c:pt idx="12688">
                  <c:v>12688</c:v>
                </c:pt>
                <c:pt idx="12689">
                  <c:v>12689</c:v>
                </c:pt>
                <c:pt idx="12690">
                  <c:v>12690</c:v>
                </c:pt>
                <c:pt idx="12691">
                  <c:v>12691</c:v>
                </c:pt>
                <c:pt idx="12692">
                  <c:v>12692</c:v>
                </c:pt>
                <c:pt idx="12693">
                  <c:v>12693</c:v>
                </c:pt>
                <c:pt idx="12694">
                  <c:v>12694</c:v>
                </c:pt>
                <c:pt idx="12695">
                  <c:v>12695</c:v>
                </c:pt>
                <c:pt idx="12696">
                  <c:v>12696</c:v>
                </c:pt>
                <c:pt idx="12697">
                  <c:v>12697</c:v>
                </c:pt>
                <c:pt idx="12698">
                  <c:v>12698</c:v>
                </c:pt>
                <c:pt idx="12699">
                  <c:v>12699</c:v>
                </c:pt>
                <c:pt idx="12700">
                  <c:v>12700</c:v>
                </c:pt>
                <c:pt idx="12701">
                  <c:v>12701</c:v>
                </c:pt>
                <c:pt idx="12702">
                  <c:v>12702</c:v>
                </c:pt>
                <c:pt idx="12703">
                  <c:v>12703</c:v>
                </c:pt>
                <c:pt idx="12704">
                  <c:v>12704</c:v>
                </c:pt>
                <c:pt idx="12705">
                  <c:v>12705</c:v>
                </c:pt>
                <c:pt idx="12706">
                  <c:v>12706</c:v>
                </c:pt>
                <c:pt idx="12707">
                  <c:v>12707</c:v>
                </c:pt>
                <c:pt idx="12708">
                  <c:v>12708</c:v>
                </c:pt>
                <c:pt idx="12709">
                  <c:v>12709</c:v>
                </c:pt>
                <c:pt idx="12710">
                  <c:v>12710</c:v>
                </c:pt>
                <c:pt idx="12711">
                  <c:v>12711</c:v>
                </c:pt>
                <c:pt idx="12712">
                  <c:v>12712</c:v>
                </c:pt>
                <c:pt idx="12713">
                  <c:v>12713</c:v>
                </c:pt>
                <c:pt idx="12714">
                  <c:v>12714</c:v>
                </c:pt>
                <c:pt idx="12715">
                  <c:v>12715</c:v>
                </c:pt>
                <c:pt idx="12716">
                  <c:v>12716</c:v>
                </c:pt>
                <c:pt idx="12717">
                  <c:v>12717</c:v>
                </c:pt>
                <c:pt idx="12718">
                  <c:v>12718</c:v>
                </c:pt>
                <c:pt idx="12719">
                  <c:v>12719</c:v>
                </c:pt>
                <c:pt idx="12720">
                  <c:v>12720</c:v>
                </c:pt>
                <c:pt idx="12721">
                  <c:v>12721</c:v>
                </c:pt>
                <c:pt idx="12722">
                  <c:v>12722</c:v>
                </c:pt>
                <c:pt idx="12723">
                  <c:v>12723</c:v>
                </c:pt>
                <c:pt idx="12724">
                  <c:v>12724</c:v>
                </c:pt>
                <c:pt idx="12725">
                  <c:v>12725</c:v>
                </c:pt>
                <c:pt idx="12726">
                  <c:v>12726</c:v>
                </c:pt>
                <c:pt idx="12727">
                  <c:v>12727</c:v>
                </c:pt>
                <c:pt idx="12728">
                  <c:v>12728</c:v>
                </c:pt>
                <c:pt idx="12729">
                  <c:v>12729</c:v>
                </c:pt>
                <c:pt idx="12730">
                  <c:v>12730</c:v>
                </c:pt>
                <c:pt idx="12731">
                  <c:v>12731</c:v>
                </c:pt>
                <c:pt idx="12732">
                  <c:v>12732</c:v>
                </c:pt>
                <c:pt idx="12733">
                  <c:v>12733</c:v>
                </c:pt>
                <c:pt idx="12734">
                  <c:v>12734</c:v>
                </c:pt>
                <c:pt idx="12735">
                  <c:v>12735</c:v>
                </c:pt>
                <c:pt idx="12736">
                  <c:v>12736</c:v>
                </c:pt>
                <c:pt idx="12737">
                  <c:v>12737</c:v>
                </c:pt>
                <c:pt idx="12738">
                  <c:v>12738</c:v>
                </c:pt>
                <c:pt idx="12739">
                  <c:v>12739</c:v>
                </c:pt>
                <c:pt idx="12740">
                  <c:v>12740</c:v>
                </c:pt>
                <c:pt idx="12741">
                  <c:v>12741</c:v>
                </c:pt>
                <c:pt idx="12742">
                  <c:v>12742</c:v>
                </c:pt>
                <c:pt idx="12743">
                  <c:v>12743</c:v>
                </c:pt>
                <c:pt idx="12744">
                  <c:v>12744</c:v>
                </c:pt>
                <c:pt idx="12745">
                  <c:v>12745</c:v>
                </c:pt>
                <c:pt idx="12746">
                  <c:v>12746</c:v>
                </c:pt>
                <c:pt idx="12747">
                  <c:v>12747</c:v>
                </c:pt>
                <c:pt idx="12748">
                  <c:v>12748</c:v>
                </c:pt>
                <c:pt idx="12749">
                  <c:v>12749</c:v>
                </c:pt>
                <c:pt idx="12750">
                  <c:v>12750</c:v>
                </c:pt>
                <c:pt idx="12751">
                  <c:v>12751</c:v>
                </c:pt>
                <c:pt idx="12752">
                  <c:v>12752</c:v>
                </c:pt>
                <c:pt idx="12753">
                  <c:v>12753</c:v>
                </c:pt>
                <c:pt idx="12754">
                  <c:v>12754</c:v>
                </c:pt>
                <c:pt idx="12755">
                  <c:v>12755</c:v>
                </c:pt>
                <c:pt idx="12756">
                  <c:v>12756</c:v>
                </c:pt>
                <c:pt idx="12757">
                  <c:v>12757</c:v>
                </c:pt>
                <c:pt idx="12758">
                  <c:v>12758</c:v>
                </c:pt>
                <c:pt idx="12759">
                  <c:v>12759</c:v>
                </c:pt>
                <c:pt idx="12760">
                  <c:v>12760</c:v>
                </c:pt>
                <c:pt idx="12761">
                  <c:v>12761</c:v>
                </c:pt>
                <c:pt idx="12762">
                  <c:v>12762</c:v>
                </c:pt>
                <c:pt idx="12763">
                  <c:v>12763</c:v>
                </c:pt>
                <c:pt idx="12764">
                  <c:v>12764</c:v>
                </c:pt>
                <c:pt idx="12765">
                  <c:v>12765</c:v>
                </c:pt>
                <c:pt idx="12766">
                  <c:v>12766</c:v>
                </c:pt>
                <c:pt idx="12767">
                  <c:v>12767</c:v>
                </c:pt>
                <c:pt idx="12768">
                  <c:v>12768</c:v>
                </c:pt>
                <c:pt idx="12769">
                  <c:v>12769</c:v>
                </c:pt>
                <c:pt idx="12770">
                  <c:v>12770</c:v>
                </c:pt>
                <c:pt idx="12771">
                  <c:v>12771</c:v>
                </c:pt>
                <c:pt idx="12772">
                  <c:v>12772</c:v>
                </c:pt>
                <c:pt idx="12773">
                  <c:v>12773</c:v>
                </c:pt>
                <c:pt idx="12774">
                  <c:v>12774</c:v>
                </c:pt>
                <c:pt idx="12775">
                  <c:v>12775</c:v>
                </c:pt>
                <c:pt idx="12776">
                  <c:v>12776</c:v>
                </c:pt>
                <c:pt idx="12777">
                  <c:v>12777</c:v>
                </c:pt>
                <c:pt idx="12778">
                  <c:v>12778</c:v>
                </c:pt>
                <c:pt idx="12779">
                  <c:v>12779</c:v>
                </c:pt>
                <c:pt idx="12780">
                  <c:v>12780</c:v>
                </c:pt>
                <c:pt idx="12781">
                  <c:v>12781</c:v>
                </c:pt>
                <c:pt idx="12782">
                  <c:v>12782</c:v>
                </c:pt>
                <c:pt idx="12783">
                  <c:v>12783</c:v>
                </c:pt>
                <c:pt idx="12784">
                  <c:v>12784</c:v>
                </c:pt>
                <c:pt idx="12785">
                  <c:v>12785</c:v>
                </c:pt>
                <c:pt idx="12786">
                  <c:v>12786</c:v>
                </c:pt>
                <c:pt idx="12787">
                  <c:v>12787</c:v>
                </c:pt>
                <c:pt idx="12788">
                  <c:v>12788</c:v>
                </c:pt>
                <c:pt idx="12789">
                  <c:v>12789</c:v>
                </c:pt>
                <c:pt idx="12790">
                  <c:v>12790</c:v>
                </c:pt>
                <c:pt idx="12791">
                  <c:v>12791</c:v>
                </c:pt>
                <c:pt idx="12792">
                  <c:v>12792</c:v>
                </c:pt>
                <c:pt idx="12793">
                  <c:v>12793</c:v>
                </c:pt>
                <c:pt idx="12794">
                  <c:v>12794</c:v>
                </c:pt>
                <c:pt idx="12795">
                  <c:v>12795</c:v>
                </c:pt>
                <c:pt idx="12796">
                  <c:v>12796</c:v>
                </c:pt>
                <c:pt idx="12797">
                  <c:v>12797</c:v>
                </c:pt>
                <c:pt idx="12798">
                  <c:v>12798</c:v>
                </c:pt>
                <c:pt idx="12799">
                  <c:v>12799</c:v>
                </c:pt>
                <c:pt idx="12800">
                  <c:v>12800</c:v>
                </c:pt>
                <c:pt idx="12801">
                  <c:v>12801</c:v>
                </c:pt>
                <c:pt idx="12802">
                  <c:v>12802</c:v>
                </c:pt>
                <c:pt idx="12803">
                  <c:v>12803</c:v>
                </c:pt>
                <c:pt idx="12804">
                  <c:v>12804</c:v>
                </c:pt>
                <c:pt idx="12805">
                  <c:v>12805</c:v>
                </c:pt>
                <c:pt idx="12806">
                  <c:v>12806</c:v>
                </c:pt>
                <c:pt idx="12807">
                  <c:v>12807</c:v>
                </c:pt>
                <c:pt idx="12808">
                  <c:v>12808</c:v>
                </c:pt>
                <c:pt idx="12809">
                  <c:v>12809</c:v>
                </c:pt>
                <c:pt idx="12810">
                  <c:v>12810</c:v>
                </c:pt>
                <c:pt idx="12811">
                  <c:v>12811</c:v>
                </c:pt>
                <c:pt idx="12812">
                  <c:v>12812</c:v>
                </c:pt>
                <c:pt idx="12813">
                  <c:v>12813</c:v>
                </c:pt>
                <c:pt idx="12814">
                  <c:v>12814</c:v>
                </c:pt>
                <c:pt idx="12815">
                  <c:v>12815</c:v>
                </c:pt>
                <c:pt idx="12816">
                  <c:v>12816</c:v>
                </c:pt>
                <c:pt idx="12817">
                  <c:v>12817</c:v>
                </c:pt>
                <c:pt idx="12818">
                  <c:v>12818</c:v>
                </c:pt>
                <c:pt idx="12819">
                  <c:v>12819</c:v>
                </c:pt>
                <c:pt idx="12820">
                  <c:v>12820</c:v>
                </c:pt>
                <c:pt idx="12821">
                  <c:v>12821</c:v>
                </c:pt>
                <c:pt idx="12822">
                  <c:v>12822</c:v>
                </c:pt>
                <c:pt idx="12823">
                  <c:v>12823</c:v>
                </c:pt>
                <c:pt idx="12824">
                  <c:v>12824</c:v>
                </c:pt>
                <c:pt idx="12825">
                  <c:v>12825</c:v>
                </c:pt>
                <c:pt idx="12826">
                  <c:v>12826</c:v>
                </c:pt>
                <c:pt idx="12827">
                  <c:v>12827</c:v>
                </c:pt>
                <c:pt idx="12828">
                  <c:v>12828</c:v>
                </c:pt>
                <c:pt idx="12829">
                  <c:v>12829</c:v>
                </c:pt>
                <c:pt idx="12830">
                  <c:v>12830</c:v>
                </c:pt>
                <c:pt idx="12831">
                  <c:v>12831</c:v>
                </c:pt>
                <c:pt idx="12832">
                  <c:v>12832</c:v>
                </c:pt>
                <c:pt idx="12833">
                  <c:v>12833</c:v>
                </c:pt>
                <c:pt idx="12834">
                  <c:v>12834</c:v>
                </c:pt>
                <c:pt idx="12835">
                  <c:v>12835</c:v>
                </c:pt>
                <c:pt idx="12836">
                  <c:v>12836</c:v>
                </c:pt>
                <c:pt idx="12837">
                  <c:v>12837</c:v>
                </c:pt>
                <c:pt idx="12838">
                  <c:v>12838</c:v>
                </c:pt>
                <c:pt idx="12839">
                  <c:v>12839</c:v>
                </c:pt>
                <c:pt idx="12840">
                  <c:v>12840</c:v>
                </c:pt>
                <c:pt idx="12841">
                  <c:v>12841</c:v>
                </c:pt>
                <c:pt idx="12842">
                  <c:v>12842</c:v>
                </c:pt>
                <c:pt idx="12843">
                  <c:v>12843</c:v>
                </c:pt>
                <c:pt idx="12844">
                  <c:v>12844</c:v>
                </c:pt>
                <c:pt idx="12845">
                  <c:v>12845</c:v>
                </c:pt>
                <c:pt idx="12846">
                  <c:v>12846</c:v>
                </c:pt>
                <c:pt idx="12847">
                  <c:v>12847</c:v>
                </c:pt>
                <c:pt idx="12848">
                  <c:v>12848</c:v>
                </c:pt>
                <c:pt idx="12849">
                  <c:v>12849</c:v>
                </c:pt>
                <c:pt idx="12850">
                  <c:v>12850</c:v>
                </c:pt>
                <c:pt idx="12851">
                  <c:v>12851</c:v>
                </c:pt>
                <c:pt idx="12852">
                  <c:v>12852</c:v>
                </c:pt>
                <c:pt idx="12853">
                  <c:v>12853</c:v>
                </c:pt>
                <c:pt idx="12854">
                  <c:v>12854</c:v>
                </c:pt>
                <c:pt idx="12855">
                  <c:v>12855</c:v>
                </c:pt>
                <c:pt idx="12856">
                  <c:v>12856</c:v>
                </c:pt>
                <c:pt idx="12857">
                  <c:v>12857</c:v>
                </c:pt>
                <c:pt idx="12858">
                  <c:v>12858</c:v>
                </c:pt>
                <c:pt idx="12859">
                  <c:v>12859</c:v>
                </c:pt>
                <c:pt idx="12860">
                  <c:v>12860</c:v>
                </c:pt>
                <c:pt idx="12861">
                  <c:v>12861</c:v>
                </c:pt>
                <c:pt idx="12862">
                  <c:v>12862</c:v>
                </c:pt>
                <c:pt idx="12863">
                  <c:v>12863</c:v>
                </c:pt>
                <c:pt idx="12864">
                  <c:v>12864</c:v>
                </c:pt>
                <c:pt idx="12865">
                  <c:v>12865</c:v>
                </c:pt>
                <c:pt idx="12866">
                  <c:v>12866</c:v>
                </c:pt>
                <c:pt idx="12867">
                  <c:v>12867</c:v>
                </c:pt>
                <c:pt idx="12868">
                  <c:v>12868</c:v>
                </c:pt>
                <c:pt idx="12869">
                  <c:v>12869</c:v>
                </c:pt>
                <c:pt idx="12870">
                  <c:v>12870</c:v>
                </c:pt>
                <c:pt idx="12871">
                  <c:v>12871</c:v>
                </c:pt>
                <c:pt idx="12872">
                  <c:v>12872</c:v>
                </c:pt>
                <c:pt idx="12873">
                  <c:v>12873</c:v>
                </c:pt>
                <c:pt idx="12874">
                  <c:v>12874</c:v>
                </c:pt>
                <c:pt idx="12875">
                  <c:v>12875</c:v>
                </c:pt>
                <c:pt idx="12876">
                  <c:v>12876</c:v>
                </c:pt>
                <c:pt idx="12877">
                  <c:v>12877</c:v>
                </c:pt>
                <c:pt idx="12878">
                  <c:v>12878</c:v>
                </c:pt>
                <c:pt idx="12879">
                  <c:v>12879</c:v>
                </c:pt>
                <c:pt idx="12880">
                  <c:v>12880</c:v>
                </c:pt>
                <c:pt idx="12881">
                  <c:v>12881</c:v>
                </c:pt>
                <c:pt idx="12882">
                  <c:v>12882</c:v>
                </c:pt>
                <c:pt idx="12883">
                  <c:v>12883</c:v>
                </c:pt>
                <c:pt idx="12884">
                  <c:v>12884</c:v>
                </c:pt>
                <c:pt idx="12885">
                  <c:v>12885</c:v>
                </c:pt>
                <c:pt idx="12886">
                  <c:v>12886</c:v>
                </c:pt>
                <c:pt idx="12887">
                  <c:v>12887</c:v>
                </c:pt>
                <c:pt idx="12888">
                  <c:v>12888</c:v>
                </c:pt>
                <c:pt idx="12889">
                  <c:v>12889</c:v>
                </c:pt>
                <c:pt idx="12890">
                  <c:v>12890</c:v>
                </c:pt>
                <c:pt idx="12891">
                  <c:v>12891</c:v>
                </c:pt>
                <c:pt idx="12892">
                  <c:v>12892</c:v>
                </c:pt>
                <c:pt idx="12893">
                  <c:v>12893</c:v>
                </c:pt>
                <c:pt idx="12894">
                  <c:v>12894</c:v>
                </c:pt>
                <c:pt idx="12895">
                  <c:v>12895</c:v>
                </c:pt>
                <c:pt idx="12896">
                  <c:v>12896</c:v>
                </c:pt>
                <c:pt idx="12897">
                  <c:v>12897</c:v>
                </c:pt>
                <c:pt idx="12898">
                  <c:v>12898</c:v>
                </c:pt>
                <c:pt idx="12899">
                  <c:v>12899</c:v>
                </c:pt>
                <c:pt idx="12900">
                  <c:v>12900</c:v>
                </c:pt>
                <c:pt idx="12901">
                  <c:v>12901</c:v>
                </c:pt>
                <c:pt idx="12902">
                  <c:v>12902</c:v>
                </c:pt>
                <c:pt idx="12903">
                  <c:v>12903</c:v>
                </c:pt>
                <c:pt idx="12904">
                  <c:v>12904</c:v>
                </c:pt>
                <c:pt idx="12905">
                  <c:v>12905</c:v>
                </c:pt>
                <c:pt idx="12906">
                  <c:v>12906</c:v>
                </c:pt>
                <c:pt idx="12907">
                  <c:v>12907</c:v>
                </c:pt>
                <c:pt idx="12908">
                  <c:v>12908</c:v>
                </c:pt>
                <c:pt idx="12909">
                  <c:v>12909</c:v>
                </c:pt>
                <c:pt idx="12910">
                  <c:v>12910</c:v>
                </c:pt>
                <c:pt idx="12911">
                  <c:v>12911</c:v>
                </c:pt>
                <c:pt idx="12912">
                  <c:v>12912</c:v>
                </c:pt>
                <c:pt idx="12913">
                  <c:v>12913</c:v>
                </c:pt>
                <c:pt idx="12914">
                  <c:v>12914</c:v>
                </c:pt>
                <c:pt idx="12915">
                  <c:v>12915</c:v>
                </c:pt>
                <c:pt idx="12916">
                  <c:v>12916</c:v>
                </c:pt>
                <c:pt idx="12917">
                  <c:v>12917</c:v>
                </c:pt>
                <c:pt idx="12918">
                  <c:v>12918</c:v>
                </c:pt>
                <c:pt idx="12919">
                  <c:v>12919</c:v>
                </c:pt>
                <c:pt idx="12920">
                  <c:v>12920</c:v>
                </c:pt>
                <c:pt idx="12921">
                  <c:v>12921</c:v>
                </c:pt>
                <c:pt idx="12922">
                  <c:v>12922</c:v>
                </c:pt>
                <c:pt idx="12923">
                  <c:v>12923</c:v>
                </c:pt>
                <c:pt idx="12924">
                  <c:v>12924</c:v>
                </c:pt>
                <c:pt idx="12925">
                  <c:v>12925</c:v>
                </c:pt>
                <c:pt idx="12926">
                  <c:v>12926</c:v>
                </c:pt>
                <c:pt idx="12927">
                  <c:v>12927</c:v>
                </c:pt>
                <c:pt idx="12928">
                  <c:v>12928</c:v>
                </c:pt>
                <c:pt idx="12929">
                  <c:v>12929</c:v>
                </c:pt>
                <c:pt idx="12930">
                  <c:v>12930</c:v>
                </c:pt>
                <c:pt idx="12931">
                  <c:v>12931</c:v>
                </c:pt>
                <c:pt idx="12932">
                  <c:v>12932</c:v>
                </c:pt>
                <c:pt idx="12933">
                  <c:v>12933</c:v>
                </c:pt>
                <c:pt idx="12934">
                  <c:v>12934</c:v>
                </c:pt>
                <c:pt idx="12935">
                  <c:v>12935</c:v>
                </c:pt>
                <c:pt idx="12936">
                  <c:v>12936</c:v>
                </c:pt>
                <c:pt idx="12937">
                  <c:v>12937</c:v>
                </c:pt>
                <c:pt idx="12938">
                  <c:v>12938</c:v>
                </c:pt>
                <c:pt idx="12939">
                  <c:v>12939</c:v>
                </c:pt>
                <c:pt idx="12940">
                  <c:v>12940</c:v>
                </c:pt>
                <c:pt idx="12941">
                  <c:v>12941</c:v>
                </c:pt>
                <c:pt idx="12942">
                  <c:v>12942</c:v>
                </c:pt>
                <c:pt idx="12943">
                  <c:v>12943</c:v>
                </c:pt>
                <c:pt idx="12944">
                  <c:v>12944</c:v>
                </c:pt>
                <c:pt idx="12945">
                  <c:v>12945</c:v>
                </c:pt>
                <c:pt idx="12946">
                  <c:v>12946</c:v>
                </c:pt>
                <c:pt idx="12947">
                  <c:v>12947</c:v>
                </c:pt>
                <c:pt idx="12948">
                  <c:v>12948</c:v>
                </c:pt>
                <c:pt idx="12949">
                  <c:v>12949</c:v>
                </c:pt>
                <c:pt idx="12950">
                  <c:v>12950</c:v>
                </c:pt>
                <c:pt idx="12951">
                  <c:v>12951</c:v>
                </c:pt>
                <c:pt idx="12952">
                  <c:v>12952</c:v>
                </c:pt>
                <c:pt idx="12953">
                  <c:v>12953</c:v>
                </c:pt>
                <c:pt idx="12954">
                  <c:v>12954</c:v>
                </c:pt>
                <c:pt idx="12955">
                  <c:v>12955</c:v>
                </c:pt>
                <c:pt idx="12956">
                  <c:v>12956</c:v>
                </c:pt>
                <c:pt idx="12957">
                  <c:v>12957</c:v>
                </c:pt>
                <c:pt idx="12958">
                  <c:v>12958</c:v>
                </c:pt>
                <c:pt idx="12959">
                  <c:v>12959</c:v>
                </c:pt>
                <c:pt idx="12960">
                  <c:v>12960</c:v>
                </c:pt>
                <c:pt idx="12961">
                  <c:v>12961</c:v>
                </c:pt>
                <c:pt idx="12962">
                  <c:v>12962</c:v>
                </c:pt>
                <c:pt idx="12963">
                  <c:v>12963</c:v>
                </c:pt>
                <c:pt idx="12964">
                  <c:v>12964</c:v>
                </c:pt>
                <c:pt idx="12965">
                  <c:v>12965</c:v>
                </c:pt>
                <c:pt idx="12966">
                  <c:v>12966</c:v>
                </c:pt>
                <c:pt idx="12967">
                  <c:v>12967</c:v>
                </c:pt>
                <c:pt idx="12968">
                  <c:v>12968</c:v>
                </c:pt>
                <c:pt idx="12969">
                  <c:v>12969</c:v>
                </c:pt>
                <c:pt idx="12970">
                  <c:v>12970</c:v>
                </c:pt>
                <c:pt idx="12971">
                  <c:v>12971</c:v>
                </c:pt>
                <c:pt idx="12972">
                  <c:v>12972</c:v>
                </c:pt>
                <c:pt idx="12973">
                  <c:v>12973</c:v>
                </c:pt>
                <c:pt idx="12974">
                  <c:v>12974</c:v>
                </c:pt>
                <c:pt idx="12975">
                  <c:v>12975</c:v>
                </c:pt>
                <c:pt idx="12976">
                  <c:v>12976</c:v>
                </c:pt>
                <c:pt idx="12977">
                  <c:v>12977</c:v>
                </c:pt>
                <c:pt idx="12978">
                  <c:v>12978</c:v>
                </c:pt>
                <c:pt idx="12979">
                  <c:v>12979</c:v>
                </c:pt>
                <c:pt idx="12980">
                  <c:v>12980</c:v>
                </c:pt>
                <c:pt idx="12981">
                  <c:v>12981</c:v>
                </c:pt>
                <c:pt idx="12982">
                  <c:v>12982</c:v>
                </c:pt>
                <c:pt idx="12983">
                  <c:v>12983</c:v>
                </c:pt>
                <c:pt idx="12984">
                  <c:v>12984</c:v>
                </c:pt>
                <c:pt idx="12985">
                  <c:v>12985</c:v>
                </c:pt>
                <c:pt idx="12986">
                  <c:v>12986</c:v>
                </c:pt>
                <c:pt idx="12987">
                  <c:v>12987</c:v>
                </c:pt>
                <c:pt idx="12988">
                  <c:v>12988</c:v>
                </c:pt>
                <c:pt idx="12989">
                  <c:v>12989</c:v>
                </c:pt>
                <c:pt idx="12990">
                  <c:v>12990</c:v>
                </c:pt>
                <c:pt idx="12991">
                  <c:v>12991</c:v>
                </c:pt>
                <c:pt idx="12992">
                  <c:v>12992</c:v>
                </c:pt>
                <c:pt idx="12993">
                  <c:v>12993</c:v>
                </c:pt>
                <c:pt idx="12994">
                  <c:v>12994</c:v>
                </c:pt>
                <c:pt idx="12995">
                  <c:v>12995</c:v>
                </c:pt>
                <c:pt idx="12996">
                  <c:v>12996</c:v>
                </c:pt>
                <c:pt idx="12997">
                  <c:v>12997</c:v>
                </c:pt>
                <c:pt idx="12998">
                  <c:v>12998</c:v>
                </c:pt>
                <c:pt idx="12999">
                  <c:v>12999</c:v>
                </c:pt>
                <c:pt idx="13000">
                  <c:v>13000</c:v>
                </c:pt>
                <c:pt idx="13001">
                  <c:v>13001</c:v>
                </c:pt>
                <c:pt idx="13002">
                  <c:v>13002</c:v>
                </c:pt>
                <c:pt idx="13003">
                  <c:v>13003</c:v>
                </c:pt>
                <c:pt idx="13004">
                  <c:v>13004</c:v>
                </c:pt>
                <c:pt idx="13005">
                  <c:v>13005</c:v>
                </c:pt>
                <c:pt idx="13006">
                  <c:v>13006</c:v>
                </c:pt>
                <c:pt idx="13007">
                  <c:v>13007</c:v>
                </c:pt>
                <c:pt idx="13008">
                  <c:v>13008</c:v>
                </c:pt>
                <c:pt idx="13009">
                  <c:v>13009</c:v>
                </c:pt>
                <c:pt idx="13010">
                  <c:v>13010</c:v>
                </c:pt>
                <c:pt idx="13011">
                  <c:v>13011</c:v>
                </c:pt>
                <c:pt idx="13012">
                  <c:v>13012</c:v>
                </c:pt>
                <c:pt idx="13013">
                  <c:v>13013</c:v>
                </c:pt>
                <c:pt idx="13014">
                  <c:v>13014</c:v>
                </c:pt>
                <c:pt idx="13015">
                  <c:v>13015</c:v>
                </c:pt>
                <c:pt idx="13016">
                  <c:v>13016</c:v>
                </c:pt>
                <c:pt idx="13017">
                  <c:v>13017</c:v>
                </c:pt>
                <c:pt idx="13018">
                  <c:v>13018</c:v>
                </c:pt>
                <c:pt idx="13019">
                  <c:v>13019</c:v>
                </c:pt>
                <c:pt idx="13020">
                  <c:v>13020</c:v>
                </c:pt>
                <c:pt idx="13021">
                  <c:v>13021</c:v>
                </c:pt>
                <c:pt idx="13022">
                  <c:v>13022</c:v>
                </c:pt>
                <c:pt idx="13023">
                  <c:v>13023</c:v>
                </c:pt>
                <c:pt idx="13024">
                  <c:v>13024</c:v>
                </c:pt>
                <c:pt idx="13025">
                  <c:v>13025</c:v>
                </c:pt>
                <c:pt idx="13026">
                  <c:v>13026</c:v>
                </c:pt>
                <c:pt idx="13027">
                  <c:v>13027</c:v>
                </c:pt>
                <c:pt idx="13028">
                  <c:v>13028</c:v>
                </c:pt>
                <c:pt idx="13029">
                  <c:v>13029</c:v>
                </c:pt>
                <c:pt idx="13030">
                  <c:v>13030</c:v>
                </c:pt>
                <c:pt idx="13031">
                  <c:v>13031</c:v>
                </c:pt>
                <c:pt idx="13032">
                  <c:v>13032</c:v>
                </c:pt>
                <c:pt idx="13033">
                  <c:v>13033</c:v>
                </c:pt>
                <c:pt idx="13034">
                  <c:v>13034</c:v>
                </c:pt>
                <c:pt idx="13035">
                  <c:v>13035</c:v>
                </c:pt>
                <c:pt idx="13036">
                  <c:v>13036</c:v>
                </c:pt>
                <c:pt idx="13037">
                  <c:v>13037</c:v>
                </c:pt>
                <c:pt idx="13038">
                  <c:v>13038</c:v>
                </c:pt>
                <c:pt idx="13039">
                  <c:v>13039</c:v>
                </c:pt>
                <c:pt idx="13040">
                  <c:v>13040</c:v>
                </c:pt>
                <c:pt idx="13041">
                  <c:v>13041</c:v>
                </c:pt>
                <c:pt idx="13042">
                  <c:v>13042</c:v>
                </c:pt>
                <c:pt idx="13043">
                  <c:v>13043</c:v>
                </c:pt>
                <c:pt idx="13044">
                  <c:v>13044</c:v>
                </c:pt>
                <c:pt idx="13045">
                  <c:v>13045</c:v>
                </c:pt>
                <c:pt idx="13046">
                  <c:v>13046</c:v>
                </c:pt>
                <c:pt idx="13047">
                  <c:v>13047</c:v>
                </c:pt>
                <c:pt idx="13048">
                  <c:v>13048</c:v>
                </c:pt>
                <c:pt idx="13049">
                  <c:v>13049</c:v>
                </c:pt>
                <c:pt idx="13050">
                  <c:v>13050</c:v>
                </c:pt>
                <c:pt idx="13051">
                  <c:v>13051</c:v>
                </c:pt>
                <c:pt idx="13052">
                  <c:v>13052</c:v>
                </c:pt>
                <c:pt idx="13053">
                  <c:v>13053</c:v>
                </c:pt>
                <c:pt idx="13054">
                  <c:v>13054</c:v>
                </c:pt>
                <c:pt idx="13055">
                  <c:v>13055</c:v>
                </c:pt>
                <c:pt idx="13056">
                  <c:v>13056</c:v>
                </c:pt>
                <c:pt idx="13057">
                  <c:v>13057</c:v>
                </c:pt>
                <c:pt idx="13058">
                  <c:v>13058</c:v>
                </c:pt>
                <c:pt idx="13059">
                  <c:v>13059</c:v>
                </c:pt>
                <c:pt idx="13060">
                  <c:v>13060</c:v>
                </c:pt>
                <c:pt idx="13061">
                  <c:v>13061</c:v>
                </c:pt>
                <c:pt idx="13062">
                  <c:v>13062</c:v>
                </c:pt>
                <c:pt idx="13063">
                  <c:v>13063</c:v>
                </c:pt>
                <c:pt idx="13064">
                  <c:v>13064</c:v>
                </c:pt>
                <c:pt idx="13065">
                  <c:v>13065</c:v>
                </c:pt>
                <c:pt idx="13066">
                  <c:v>13066</c:v>
                </c:pt>
                <c:pt idx="13067">
                  <c:v>13067</c:v>
                </c:pt>
                <c:pt idx="13068">
                  <c:v>13068</c:v>
                </c:pt>
                <c:pt idx="13069">
                  <c:v>13069</c:v>
                </c:pt>
                <c:pt idx="13070">
                  <c:v>13070</c:v>
                </c:pt>
                <c:pt idx="13071">
                  <c:v>13071</c:v>
                </c:pt>
                <c:pt idx="13072">
                  <c:v>13072</c:v>
                </c:pt>
                <c:pt idx="13073">
                  <c:v>13073</c:v>
                </c:pt>
                <c:pt idx="13074">
                  <c:v>13074</c:v>
                </c:pt>
                <c:pt idx="13075">
                  <c:v>13075</c:v>
                </c:pt>
                <c:pt idx="13076">
                  <c:v>13076</c:v>
                </c:pt>
                <c:pt idx="13077">
                  <c:v>13077</c:v>
                </c:pt>
                <c:pt idx="13078">
                  <c:v>13078</c:v>
                </c:pt>
                <c:pt idx="13079">
                  <c:v>13079</c:v>
                </c:pt>
                <c:pt idx="13080">
                  <c:v>13080</c:v>
                </c:pt>
                <c:pt idx="13081">
                  <c:v>13081</c:v>
                </c:pt>
                <c:pt idx="13082">
                  <c:v>13082</c:v>
                </c:pt>
                <c:pt idx="13083">
                  <c:v>13083</c:v>
                </c:pt>
                <c:pt idx="13084">
                  <c:v>13084</c:v>
                </c:pt>
                <c:pt idx="13085">
                  <c:v>13085</c:v>
                </c:pt>
                <c:pt idx="13086">
                  <c:v>13086</c:v>
                </c:pt>
                <c:pt idx="13087">
                  <c:v>13087</c:v>
                </c:pt>
                <c:pt idx="13088">
                  <c:v>13088</c:v>
                </c:pt>
                <c:pt idx="13089">
                  <c:v>13089</c:v>
                </c:pt>
                <c:pt idx="13090">
                  <c:v>13090</c:v>
                </c:pt>
                <c:pt idx="13091">
                  <c:v>13091</c:v>
                </c:pt>
                <c:pt idx="13092">
                  <c:v>13092</c:v>
                </c:pt>
                <c:pt idx="13093">
                  <c:v>13093</c:v>
                </c:pt>
                <c:pt idx="13094">
                  <c:v>13094</c:v>
                </c:pt>
                <c:pt idx="13095">
                  <c:v>13095</c:v>
                </c:pt>
                <c:pt idx="13096">
                  <c:v>13096</c:v>
                </c:pt>
                <c:pt idx="13097">
                  <c:v>13097</c:v>
                </c:pt>
                <c:pt idx="13098">
                  <c:v>13098</c:v>
                </c:pt>
                <c:pt idx="13099">
                  <c:v>13099</c:v>
                </c:pt>
                <c:pt idx="13100">
                  <c:v>13100</c:v>
                </c:pt>
                <c:pt idx="13101">
                  <c:v>13101</c:v>
                </c:pt>
                <c:pt idx="13102">
                  <c:v>13102</c:v>
                </c:pt>
                <c:pt idx="13103">
                  <c:v>13103</c:v>
                </c:pt>
                <c:pt idx="13104">
                  <c:v>13104</c:v>
                </c:pt>
                <c:pt idx="13105">
                  <c:v>13105</c:v>
                </c:pt>
                <c:pt idx="13106">
                  <c:v>13106</c:v>
                </c:pt>
                <c:pt idx="13107">
                  <c:v>13107</c:v>
                </c:pt>
                <c:pt idx="13108">
                  <c:v>13108</c:v>
                </c:pt>
                <c:pt idx="13109">
                  <c:v>13109</c:v>
                </c:pt>
                <c:pt idx="13110">
                  <c:v>13110</c:v>
                </c:pt>
                <c:pt idx="13111">
                  <c:v>13111</c:v>
                </c:pt>
                <c:pt idx="13112">
                  <c:v>13112</c:v>
                </c:pt>
                <c:pt idx="13113">
                  <c:v>13113</c:v>
                </c:pt>
                <c:pt idx="13114">
                  <c:v>13114</c:v>
                </c:pt>
                <c:pt idx="13115">
                  <c:v>13115</c:v>
                </c:pt>
                <c:pt idx="13116">
                  <c:v>13116</c:v>
                </c:pt>
                <c:pt idx="13117">
                  <c:v>13117</c:v>
                </c:pt>
                <c:pt idx="13118">
                  <c:v>13118</c:v>
                </c:pt>
                <c:pt idx="13119">
                  <c:v>13119</c:v>
                </c:pt>
                <c:pt idx="13120">
                  <c:v>13120</c:v>
                </c:pt>
                <c:pt idx="13121">
                  <c:v>13121</c:v>
                </c:pt>
                <c:pt idx="13122">
                  <c:v>13122</c:v>
                </c:pt>
                <c:pt idx="13123">
                  <c:v>13123</c:v>
                </c:pt>
                <c:pt idx="13124">
                  <c:v>13124</c:v>
                </c:pt>
                <c:pt idx="13125">
                  <c:v>13125</c:v>
                </c:pt>
                <c:pt idx="13126">
                  <c:v>13126</c:v>
                </c:pt>
                <c:pt idx="13127">
                  <c:v>13127</c:v>
                </c:pt>
                <c:pt idx="13128">
                  <c:v>13128</c:v>
                </c:pt>
                <c:pt idx="13129">
                  <c:v>13129</c:v>
                </c:pt>
                <c:pt idx="13130">
                  <c:v>13130</c:v>
                </c:pt>
                <c:pt idx="13131">
                  <c:v>13131</c:v>
                </c:pt>
                <c:pt idx="13132">
                  <c:v>13132</c:v>
                </c:pt>
                <c:pt idx="13133">
                  <c:v>13133</c:v>
                </c:pt>
                <c:pt idx="13134">
                  <c:v>13134</c:v>
                </c:pt>
                <c:pt idx="13135">
                  <c:v>13135</c:v>
                </c:pt>
                <c:pt idx="13136">
                  <c:v>13136</c:v>
                </c:pt>
                <c:pt idx="13137">
                  <c:v>13137</c:v>
                </c:pt>
                <c:pt idx="13138">
                  <c:v>13138</c:v>
                </c:pt>
                <c:pt idx="13139">
                  <c:v>13139</c:v>
                </c:pt>
                <c:pt idx="13140">
                  <c:v>13140</c:v>
                </c:pt>
                <c:pt idx="13141">
                  <c:v>13141</c:v>
                </c:pt>
                <c:pt idx="13142">
                  <c:v>13142</c:v>
                </c:pt>
                <c:pt idx="13143">
                  <c:v>13143</c:v>
                </c:pt>
                <c:pt idx="13144">
                  <c:v>13144</c:v>
                </c:pt>
                <c:pt idx="13145">
                  <c:v>13145</c:v>
                </c:pt>
                <c:pt idx="13146">
                  <c:v>13146</c:v>
                </c:pt>
                <c:pt idx="13147">
                  <c:v>13147</c:v>
                </c:pt>
                <c:pt idx="13148">
                  <c:v>13148</c:v>
                </c:pt>
                <c:pt idx="13149">
                  <c:v>13149</c:v>
                </c:pt>
                <c:pt idx="13150">
                  <c:v>13150</c:v>
                </c:pt>
                <c:pt idx="13151">
                  <c:v>13151</c:v>
                </c:pt>
                <c:pt idx="13152">
                  <c:v>13152</c:v>
                </c:pt>
                <c:pt idx="13153">
                  <c:v>13153</c:v>
                </c:pt>
                <c:pt idx="13154">
                  <c:v>13154</c:v>
                </c:pt>
                <c:pt idx="13155">
                  <c:v>13155</c:v>
                </c:pt>
                <c:pt idx="13156">
                  <c:v>13156</c:v>
                </c:pt>
                <c:pt idx="13157">
                  <c:v>13157</c:v>
                </c:pt>
                <c:pt idx="13158">
                  <c:v>13158</c:v>
                </c:pt>
                <c:pt idx="13159">
                  <c:v>13159</c:v>
                </c:pt>
                <c:pt idx="13160">
                  <c:v>13160</c:v>
                </c:pt>
                <c:pt idx="13161">
                  <c:v>13161</c:v>
                </c:pt>
                <c:pt idx="13162">
                  <c:v>13162</c:v>
                </c:pt>
                <c:pt idx="13163">
                  <c:v>13163</c:v>
                </c:pt>
                <c:pt idx="13164">
                  <c:v>13164</c:v>
                </c:pt>
                <c:pt idx="13165">
                  <c:v>13165</c:v>
                </c:pt>
                <c:pt idx="13166">
                  <c:v>13166</c:v>
                </c:pt>
                <c:pt idx="13167">
                  <c:v>13167</c:v>
                </c:pt>
                <c:pt idx="13168">
                  <c:v>13168</c:v>
                </c:pt>
                <c:pt idx="13169">
                  <c:v>13169</c:v>
                </c:pt>
                <c:pt idx="13170">
                  <c:v>13170</c:v>
                </c:pt>
                <c:pt idx="13171">
                  <c:v>13171</c:v>
                </c:pt>
                <c:pt idx="13172">
                  <c:v>13172</c:v>
                </c:pt>
                <c:pt idx="13173">
                  <c:v>13173</c:v>
                </c:pt>
                <c:pt idx="13174">
                  <c:v>13174</c:v>
                </c:pt>
                <c:pt idx="13175">
                  <c:v>13175</c:v>
                </c:pt>
                <c:pt idx="13176">
                  <c:v>13176</c:v>
                </c:pt>
                <c:pt idx="13177">
                  <c:v>13177</c:v>
                </c:pt>
                <c:pt idx="13178">
                  <c:v>13178</c:v>
                </c:pt>
                <c:pt idx="13179">
                  <c:v>13179</c:v>
                </c:pt>
                <c:pt idx="13180">
                  <c:v>13180</c:v>
                </c:pt>
                <c:pt idx="13181">
                  <c:v>13181</c:v>
                </c:pt>
                <c:pt idx="13182">
                  <c:v>13182</c:v>
                </c:pt>
                <c:pt idx="13183">
                  <c:v>13183</c:v>
                </c:pt>
                <c:pt idx="13184">
                  <c:v>13184</c:v>
                </c:pt>
                <c:pt idx="13185">
                  <c:v>13185</c:v>
                </c:pt>
                <c:pt idx="13186">
                  <c:v>13186</c:v>
                </c:pt>
                <c:pt idx="13187">
                  <c:v>13187</c:v>
                </c:pt>
                <c:pt idx="13188">
                  <c:v>13188</c:v>
                </c:pt>
                <c:pt idx="13189">
                  <c:v>13189</c:v>
                </c:pt>
                <c:pt idx="13190">
                  <c:v>13190</c:v>
                </c:pt>
                <c:pt idx="13191">
                  <c:v>13191</c:v>
                </c:pt>
                <c:pt idx="13192">
                  <c:v>13192</c:v>
                </c:pt>
                <c:pt idx="13193">
                  <c:v>13193</c:v>
                </c:pt>
                <c:pt idx="13194">
                  <c:v>13194</c:v>
                </c:pt>
                <c:pt idx="13195">
                  <c:v>13195</c:v>
                </c:pt>
                <c:pt idx="13196">
                  <c:v>13196</c:v>
                </c:pt>
                <c:pt idx="13197">
                  <c:v>13197</c:v>
                </c:pt>
                <c:pt idx="13198">
                  <c:v>13198</c:v>
                </c:pt>
                <c:pt idx="13199">
                  <c:v>13199</c:v>
                </c:pt>
                <c:pt idx="13200">
                  <c:v>13200</c:v>
                </c:pt>
                <c:pt idx="13201">
                  <c:v>13201</c:v>
                </c:pt>
                <c:pt idx="13202">
                  <c:v>13202</c:v>
                </c:pt>
                <c:pt idx="13203">
                  <c:v>13203</c:v>
                </c:pt>
                <c:pt idx="13204">
                  <c:v>13204</c:v>
                </c:pt>
                <c:pt idx="13205">
                  <c:v>13205</c:v>
                </c:pt>
                <c:pt idx="13206">
                  <c:v>13206</c:v>
                </c:pt>
                <c:pt idx="13207">
                  <c:v>13207</c:v>
                </c:pt>
                <c:pt idx="13208">
                  <c:v>13208</c:v>
                </c:pt>
                <c:pt idx="13209">
                  <c:v>13209</c:v>
                </c:pt>
                <c:pt idx="13210">
                  <c:v>13210</c:v>
                </c:pt>
                <c:pt idx="13211">
                  <c:v>13211</c:v>
                </c:pt>
                <c:pt idx="13212">
                  <c:v>13212</c:v>
                </c:pt>
                <c:pt idx="13213">
                  <c:v>13213</c:v>
                </c:pt>
                <c:pt idx="13214">
                  <c:v>13214</c:v>
                </c:pt>
                <c:pt idx="13215">
                  <c:v>13215</c:v>
                </c:pt>
                <c:pt idx="13216">
                  <c:v>13216</c:v>
                </c:pt>
                <c:pt idx="13217">
                  <c:v>13217</c:v>
                </c:pt>
                <c:pt idx="13218">
                  <c:v>13218</c:v>
                </c:pt>
                <c:pt idx="13219">
                  <c:v>13219</c:v>
                </c:pt>
                <c:pt idx="13220">
                  <c:v>13220</c:v>
                </c:pt>
                <c:pt idx="13221">
                  <c:v>13221</c:v>
                </c:pt>
                <c:pt idx="13222">
                  <c:v>13222</c:v>
                </c:pt>
                <c:pt idx="13223">
                  <c:v>13223</c:v>
                </c:pt>
                <c:pt idx="13224">
                  <c:v>13224</c:v>
                </c:pt>
                <c:pt idx="13225">
                  <c:v>13225</c:v>
                </c:pt>
                <c:pt idx="13226">
                  <c:v>13226</c:v>
                </c:pt>
                <c:pt idx="13227">
                  <c:v>13227</c:v>
                </c:pt>
                <c:pt idx="13228">
                  <c:v>13228</c:v>
                </c:pt>
                <c:pt idx="13229">
                  <c:v>13229</c:v>
                </c:pt>
                <c:pt idx="13230">
                  <c:v>13230</c:v>
                </c:pt>
                <c:pt idx="13231">
                  <c:v>13231</c:v>
                </c:pt>
                <c:pt idx="13232">
                  <c:v>13232</c:v>
                </c:pt>
                <c:pt idx="13233">
                  <c:v>13233</c:v>
                </c:pt>
                <c:pt idx="13234">
                  <c:v>13234</c:v>
                </c:pt>
                <c:pt idx="13235">
                  <c:v>13235</c:v>
                </c:pt>
                <c:pt idx="13236">
                  <c:v>13236</c:v>
                </c:pt>
                <c:pt idx="13237">
                  <c:v>13237</c:v>
                </c:pt>
                <c:pt idx="13238">
                  <c:v>13238</c:v>
                </c:pt>
                <c:pt idx="13239">
                  <c:v>13239</c:v>
                </c:pt>
                <c:pt idx="13240">
                  <c:v>13240</c:v>
                </c:pt>
                <c:pt idx="13241">
                  <c:v>13241</c:v>
                </c:pt>
                <c:pt idx="13242">
                  <c:v>13242</c:v>
                </c:pt>
                <c:pt idx="13243">
                  <c:v>13243</c:v>
                </c:pt>
                <c:pt idx="13244">
                  <c:v>13244</c:v>
                </c:pt>
                <c:pt idx="13245">
                  <c:v>13245</c:v>
                </c:pt>
                <c:pt idx="13246">
                  <c:v>13246</c:v>
                </c:pt>
                <c:pt idx="13247">
                  <c:v>13247</c:v>
                </c:pt>
                <c:pt idx="13248">
                  <c:v>13248</c:v>
                </c:pt>
                <c:pt idx="13249">
                  <c:v>13249</c:v>
                </c:pt>
                <c:pt idx="13250">
                  <c:v>13250</c:v>
                </c:pt>
                <c:pt idx="13251">
                  <c:v>13251</c:v>
                </c:pt>
                <c:pt idx="13252">
                  <c:v>13252</c:v>
                </c:pt>
                <c:pt idx="13253">
                  <c:v>13253</c:v>
                </c:pt>
                <c:pt idx="13254">
                  <c:v>13254</c:v>
                </c:pt>
                <c:pt idx="13255">
                  <c:v>13255</c:v>
                </c:pt>
                <c:pt idx="13256">
                  <c:v>13256</c:v>
                </c:pt>
                <c:pt idx="13257">
                  <c:v>13257</c:v>
                </c:pt>
                <c:pt idx="13258">
                  <c:v>13258</c:v>
                </c:pt>
                <c:pt idx="13259">
                  <c:v>13259</c:v>
                </c:pt>
                <c:pt idx="13260">
                  <c:v>13260</c:v>
                </c:pt>
                <c:pt idx="13261">
                  <c:v>13261</c:v>
                </c:pt>
                <c:pt idx="13262">
                  <c:v>13262</c:v>
                </c:pt>
                <c:pt idx="13263">
                  <c:v>13263</c:v>
                </c:pt>
                <c:pt idx="13264">
                  <c:v>13264</c:v>
                </c:pt>
                <c:pt idx="13265">
                  <c:v>13265</c:v>
                </c:pt>
                <c:pt idx="13266">
                  <c:v>13266</c:v>
                </c:pt>
                <c:pt idx="13267">
                  <c:v>13267</c:v>
                </c:pt>
                <c:pt idx="13268">
                  <c:v>13268</c:v>
                </c:pt>
                <c:pt idx="13269">
                  <c:v>13269</c:v>
                </c:pt>
                <c:pt idx="13270">
                  <c:v>13270</c:v>
                </c:pt>
                <c:pt idx="13271">
                  <c:v>13271</c:v>
                </c:pt>
                <c:pt idx="13272">
                  <c:v>13272</c:v>
                </c:pt>
                <c:pt idx="13273">
                  <c:v>13273</c:v>
                </c:pt>
                <c:pt idx="13274">
                  <c:v>13274</c:v>
                </c:pt>
                <c:pt idx="13275">
                  <c:v>13275</c:v>
                </c:pt>
                <c:pt idx="13276">
                  <c:v>13276</c:v>
                </c:pt>
                <c:pt idx="13277">
                  <c:v>13277</c:v>
                </c:pt>
                <c:pt idx="13278">
                  <c:v>13278</c:v>
                </c:pt>
                <c:pt idx="13279">
                  <c:v>13279</c:v>
                </c:pt>
                <c:pt idx="13280">
                  <c:v>13280</c:v>
                </c:pt>
                <c:pt idx="13281">
                  <c:v>13281</c:v>
                </c:pt>
                <c:pt idx="13282">
                  <c:v>13282</c:v>
                </c:pt>
                <c:pt idx="13283">
                  <c:v>13283</c:v>
                </c:pt>
                <c:pt idx="13284">
                  <c:v>13284</c:v>
                </c:pt>
                <c:pt idx="13285">
                  <c:v>13285</c:v>
                </c:pt>
                <c:pt idx="13286">
                  <c:v>13286</c:v>
                </c:pt>
                <c:pt idx="13287">
                  <c:v>13287</c:v>
                </c:pt>
                <c:pt idx="13288">
                  <c:v>13288</c:v>
                </c:pt>
                <c:pt idx="13289">
                  <c:v>13289</c:v>
                </c:pt>
                <c:pt idx="13290">
                  <c:v>13290</c:v>
                </c:pt>
                <c:pt idx="13291">
                  <c:v>13291</c:v>
                </c:pt>
                <c:pt idx="13292">
                  <c:v>13292</c:v>
                </c:pt>
                <c:pt idx="13293">
                  <c:v>13293</c:v>
                </c:pt>
                <c:pt idx="13294">
                  <c:v>13294</c:v>
                </c:pt>
                <c:pt idx="13295">
                  <c:v>13295</c:v>
                </c:pt>
                <c:pt idx="13296">
                  <c:v>13296</c:v>
                </c:pt>
                <c:pt idx="13297">
                  <c:v>13297</c:v>
                </c:pt>
                <c:pt idx="13298">
                  <c:v>13298</c:v>
                </c:pt>
                <c:pt idx="13299">
                  <c:v>13299</c:v>
                </c:pt>
                <c:pt idx="13300">
                  <c:v>13300</c:v>
                </c:pt>
                <c:pt idx="13301">
                  <c:v>13301</c:v>
                </c:pt>
                <c:pt idx="13302">
                  <c:v>13302</c:v>
                </c:pt>
                <c:pt idx="13303">
                  <c:v>13303</c:v>
                </c:pt>
                <c:pt idx="13304">
                  <c:v>13304</c:v>
                </c:pt>
                <c:pt idx="13305">
                  <c:v>13305</c:v>
                </c:pt>
                <c:pt idx="13306">
                  <c:v>13306</c:v>
                </c:pt>
                <c:pt idx="13307">
                  <c:v>13307</c:v>
                </c:pt>
                <c:pt idx="13308">
                  <c:v>13308</c:v>
                </c:pt>
                <c:pt idx="13309">
                  <c:v>13309</c:v>
                </c:pt>
                <c:pt idx="13310">
                  <c:v>13310</c:v>
                </c:pt>
                <c:pt idx="13311">
                  <c:v>13311</c:v>
                </c:pt>
                <c:pt idx="13312">
                  <c:v>13312</c:v>
                </c:pt>
                <c:pt idx="13313">
                  <c:v>13313</c:v>
                </c:pt>
                <c:pt idx="13314">
                  <c:v>13314</c:v>
                </c:pt>
                <c:pt idx="13315">
                  <c:v>13315</c:v>
                </c:pt>
                <c:pt idx="13316">
                  <c:v>13316</c:v>
                </c:pt>
                <c:pt idx="13317">
                  <c:v>13317</c:v>
                </c:pt>
                <c:pt idx="13318">
                  <c:v>13318</c:v>
                </c:pt>
                <c:pt idx="13319">
                  <c:v>13319</c:v>
                </c:pt>
                <c:pt idx="13320">
                  <c:v>13320</c:v>
                </c:pt>
                <c:pt idx="13321">
                  <c:v>13321</c:v>
                </c:pt>
                <c:pt idx="13322">
                  <c:v>13322</c:v>
                </c:pt>
                <c:pt idx="13323">
                  <c:v>13323</c:v>
                </c:pt>
                <c:pt idx="13324">
                  <c:v>13324</c:v>
                </c:pt>
                <c:pt idx="13325">
                  <c:v>13325</c:v>
                </c:pt>
                <c:pt idx="13326">
                  <c:v>13326</c:v>
                </c:pt>
                <c:pt idx="13327">
                  <c:v>13327</c:v>
                </c:pt>
                <c:pt idx="13328">
                  <c:v>13328</c:v>
                </c:pt>
                <c:pt idx="13329">
                  <c:v>13329</c:v>
                </c:pt>
                <c:pt idx="13330">
                  <c:v>13330</c:v>
                </c:pt>
                <c:pt idx="13331">
                  <c:v>13331</c:v>
                </c:pt>
                <c:pt idx="13332">
                  <c:v>13332</c:v>
                </c:pt>
                <c:pt idx="13333">
                  <c:v>13333</c:v>
                </c:pt>
                <c:pt idx="13334">
                  <c:v>13334</c:v>
                </c:pt>
                <c:pt idx="13335">
                  <c:v>13335</c:v>
                </c:pt>
                <c:pt idx="13336">
                  <c:v>13336</c:v>
                </c:pt>
                <c:pt idx="13337">
                  <c:v>13337</c:v>
                </c:pt>
                <c:pt idx="13338">
                  <c:v>13338</c:v>
                </c:pt>
                <c:pt idx="13339">
                  <c:v>13339</c:v>
                </c:pt>
                <c:pt idx="13340">
                  <c:v>13340</c:v>
                </c:pt>
                <c:pt idx="13341">
                  <c:v>13341</c:v>
                </c:pt>
                <c:pt idx="13342">
                  <c:v>13342</c:v>
                </c:pt>
                <c:pt idx="13343">
                  <c:v>13343</c:v>
                </c:pt>
                <c:pt idx="13344">
                  <c:v>13344</c:v>
                </c:pt>
                <c:pt idx="13345">
                  <c:v>13345</c:v>
                </c:pt>
                <c:pt idx="13346">
                  <c:v>13346</c:v>
                </c:pt>
                <c:pt idx="13347">
                  <c:v>13347</c:v>
                </c:pt>
                <c:pt idx="13348">
                  <c:v>13348</c:v>
                </c:pt>
                <c:pt idx="13349">
                  <c:v>13349</c:v>
                </c:pt>
                <c:pt idx="13350">
                  <c:v>13350</c:v>
                </c:pt>
                <c:pt idx="13351">
                  <c:v>13351</c:v>
                </c:pt>
                <c:pt idx="13352">
                  <c:v>13352</c:v>
                </c:pt>
                <c:pt idx="13353">
                  <c:v>13353</c:v>
                </c:pt>
                <c:pt idx="13354">
                  <c:v>13354</c:v>
                </c:pt>
                <c:pt idx="13355">
                  <c:v>13355</c:v>
                </c:pt>
                <c:pt idx="13356">
                  <c:v>13356</c:v>
                </c:pt>
                <c:pt idx="13357">
                  <c:v>13357</c:v>
                </c:pt>
                <c:pt idx="13358">
                  <c:v>13358</c:v>
                </c:pt>
                <c:pt idx="13359">
                  <c:v>13359</c:v>
                </c:pt>
                <c:pt idx="13360">
                  <c:v>13360</c:v>
                </c:pt>
                <c:pt idx="13361">
                  <c:v>13361</c:v>
                </c:pt>
                <c:pt idx="13362">
                  <c:v>13362</c:v>
                </c:pt>
                <c:pt idx="13363">
                  <c:v>13363</c:v>
                </c:pt>
                <c:pt idx="13364">
                  <c:v>13364</c:v>
                </c:pt>
                <c:pt idx="13365">
                  <c:v>13365</c:v>
                </c:pt>
                <c:pt idx="13366">
                  <c:v>13366</c:v>
                </c:pt>
                <c:pt idx="13367">
                  <c:v>13367</c:v>
                </c:pt>
                <c:pt idx="13368">
                  <c:v>13368</c:v>
                </c:pt>
                <c:pt idx="13369">
                  <c:v>13369</c:v>
                </c:pt>
                <c:pt idx="13370">
                  <c:v>13370</c:v>
                </c:pt>
                <c:pt idx="13371">
                  <c:v>13371</c:v>
                </c:pt>
                <c:pt idx="13372">
                  <c:v>13372</c:v>
                </c:pt>
                <c:pt idx="13373">
                  <c:v>13373</c:v>
                </c:pt>
                <c:pt idx="13374">
                  <c:v>13374</c:v>
                </c:pt>
                <c:pt idx="13375">
                  <c:v>13375</c:v>
                </c:pt>
                <c:pt idx="13376">
                  <c:v>13376</c:v>
                </c:pt>
                <c:pt idx="13377">
                  <c:v>13377</c:v>
                </c:pt>
                <c:pt idx="13378">
                  <c:v>13378</c:v>
                </c:pt>
                <c:pt idx="13379">
                  <c:v>13379</c:v>
                </c:pt>
                <c:pt idx="13380">
                  <c:v>13380</c:v>
                </c:pt>
                <c:pt idx="13381">
                  <c:v>13381</c:v>
                </c:pt>
                <c:pt idx="13382">
                  <c:v>13382</c:v>
                </c:pt>
                <c:pt idx="13383">
                  <c:v>13383</c:v>
                </c:pt>
                <c:pt idx="13384">
                  <c:v>13384</c:v>
                </c:pt>
                <c:pt idx="13385">
                  <c:v>13385</c:v>
                </c:pt>
                <c:pt idx="13386">
                  <c:v>13386</c:v>
                </c:pt>
                <c:pt idx="13387">
                  <c:v>13387</c:v>
                </c:pt>
                <c:pt idx="13388">
                  <c:v>13388</c:v>
                </c:pt>
                <c:pt idx="13389">
                  <c:v>13389</c:v>
                </c:pt>
                <c:pt idx="13390">
                  <c:v>13390</c:v>
                </c:pt>
                <c:pt idx="13391">
                  <c:v>13391</c:v>
                </c:pt>
                <c:pt idx="13392">
                  <c:v>13392</c:v>
                </c:pt>
                <c:pt idx="13393">
                  <c:v>13393</c:v>
                </c:pt>
                <c:pt idx="13394">
                  <c:v>13394</c:v>
                </c:pt>
                <c:pt idx="13395">
                  <c:v>13395</c:v>
                </c:pt>
                <c:pt idx="13396">
                  <c:v>13396</c:v>
                </c:pt>
                <c:pt idx="13397">
                  <c:v>13397</c:v>
                </c:pt>
                <c:pt idx="13398">
                  <c:v>13398</c:v>
                </c:pt>
                <c:pt idx="13399">
                  <c:v>13399</c:v>
                </c:pt>
                <c:pt idx="13400">
                  <c:v>13400</c:v>
                </c:pt>
                <c:pt idx="13401">
                  <c:v>13401</c:v>
                </c:pt>
                <c:pt idx="13402">
                  <c:v>13402</c:v>
                </c:pt>
                <c:pt idx="13403">
                  <c:v>13403</c:v>
                </c:pt>
                <c:pt idx="13404">
                  <c:v>13404</c:v>
                </c:pt>
                <c:pt idx="13405">
                  <c:v>13405</c:v>
                </c:pt>
                <c:pt idx="13406">
                  <c:v>13406</c:v>
                </c:pt>
                <c:pt idx="13407">
                  <c:v>13407</c:v>
                </c:pt>
                <c:pt idx="13408">
                  <c:v>13408</c:v>
                </c:pt>
                <c:pt idx="13409">
                  <c:v>13409</c:v>
                </c:pt>
                <c:pt idx="13410">
                  <c:v>13410</c:v>
                </c:pt>
                <c:pt idx="13411">
                  <c:v>13411</c:v>
                </c:pt>
                <c:pt idx="13412">
                  <c:v>13412</c:v>
                </c:pt>
                <c:pt idx="13413">
                  <c:v>13413</c:v>
                </c:pt>
                <c:pt idx="13414">
                  <c:v>13414</c:v>
                </c:pt>
                <c:pt idx="13415">
                  <c:v>13415</c:v>
                </c:pt>
                <c:pt idx="13416">
                  <c:v>13416</c:v>
                </c:pt>
                <c:pt idx="13417">
                  <c:v>13417</c:v>
                </c:pt>
                <c:pt idx="13418">
                  <c:v>13418</c:v>
                </c:pt>
                <c:pt idx="13419">
                  <c:v>13419</c:v>
                </c:pt>
                <c:pt idx="13420">
                  <c:v>13420</c:v>
                </c:pt>
                <c:pt idx="13421">
                  <c:v>13421</c:v>
                </c:pt>
                <c:pt idx="13422">
                  <c:v>13422</c:v>
                </c:pt>
                <c:pt idx="13423">
                  <c:v>13423</c:v>
                </c:pt>
                <c:pt idx="13424">
                  <c:v>13424</c:v>
                </c:pt>
                <c:pt idx="13425">
                  <c:v>13425</c:v>
                </c:pt>
                <c:pt idx="13426">
                  <c:v>13426</c:v>
                </c:pt>
                <c:pt idx="13427">
                  <c:v>13427</c:v>
                </c:pt>
                <c:pt idx="13428">
                  <c:v>13428</c:v>
                </c:pt>
                <c:pt idx="13429">
                  <c:v>13429</c:v>
                </c:pt>
                <c:pt idx="13430">
                  <c:v>13430</c:v>
                </c:pt>
                <c:pt idx="13431">
                  <c:v>13431</c:v>
                </c:pt>
                <c:pt idx="13432">
                  <c:v>13432</c:v>
                </c:pt>
                <c:pt idx="13433">
                  <c:v>13433</c:v>
                </c:pt>
                <c:pt idx="13434">
                  <c:v>13434</c:v>
                </c:pt>
                <c:pt idx="13435">
                  <c:v>13435</c:v>
                </c:pt>
                <c:pt idx="13436">
                  <c:v>13436</c:v>
                </c:pt>
                <c:pt idx="13437">
                  <c:v>13437</c:v>
                </c:pt>
                <c:pt idx="13438">
                  <c:v>13438</c:v>
                </c:pt>
                <c:pt idx="13439">
                  <c:v>13439</c:v>
                </c:pt>
                <c:pt idx="13440">
                  <c:v>13440</c:v>
                </c:pt>
                <c:pt idx="13441">
                  <c:v>13441</c:v>
                </c:pt>
                <c:pt idx="13442">
                  <c:v>13442</c:v>
                </c:pt>
                <c:pt idx="13443">
                  <c:v>13443</c:v>
                </c:pt>
                <c:pt idx="13444">
                  <c:v>13444</c:v>
                </c:pt>
                <c:pt idx="13445">
                  <c:v>13445</c:v>
                </c:pt>
                <c:pt idx="13446">
                  <c:v>13446</c:v>
                </c:pt>
                <c:pt idx="13447">
                  <c:v>13447</c:v>
                </c:pt>
                <c:pt idx="13448">
                  <c:v>13448</c:v>
                </c:pt>
                <c:pt idx="13449">
                  <c:v>13449</c:v>
                </c:pt>
                <c:pt idx="13450">
                  <c:v>13450</c:v>
                </c:pt>
                <c:pt idx="13451">
                  <c:v>13451</c:v>
                </c:pt>
                <c:pt idx="13452">
                  <c:v>13452</c:v>
                </c:pt>
                <c:pt idx="13453">
                  <c:v>13453</c:v>
                </c:pt>
                <c:pt idx="13454">
                  <c:v>13454</c:v>
                </c:pt>
                <c:pt idx="13455">
                  <c:v>13455</c:v>
                </c:pt>
                <c:pt idx="13456">
                  <c:v>13456</c:v>
                </c:pt>
                <c:pt idx="13457">
                  <c:v>13457</c:v>
                </c:pt>
                <c:pt idx="13458">
                  <c:v>13458</c:v>
                </c:pt>
                <c:pt idx="13459">
                  <c:v>13459</c:v>
                </c:pt>
                <c:pt idx="13460">
                  <c:v>13460</c:v>
                </c:pt>
                <c:pt idx="13461">
                  <c:v>13461</c:v>
                </c:pt>
                <c:pt idx="13462">
                  <c:v>13462</c:v>
                </c:pt>
                <c:pt idx="13463">
                  <c:v>13463</c:v>
                </c:pt>
                <c:pt idx="13464">
                  <c:v>13464</c:v>
                </c:pt>
                <c:pt idx="13465">
                  <c:v>13465</c:v>
                </c:pt>
                <c:pt idx="13466">
                  <c:v>13466</c:v>
                </c:pt>
                <c:pt idx="13467">
                  <c:v>13467</c:v>
                </c:pt>
                <c:pt idx="13468">
                  <c:v>13468</c:v>
                </c:pt>
                <c:pt idx="13469">
                  <c:v>13469</c:v>
                </c:pt>
                <c:pt idx="13470">
                  <c:v>13470</c:v>
                </c:pt>
                <c:pt idx="13471">
                  <c:v>13471</c:v>
                </c:pt>
                <c:pt idx="13472">
                  <c:v>13472</c:v>
                </c:pt>
                <c:pt idx="13473">
                  <c:v>13473</c:v>
                </c:pt>
                <c:pt idx="13474">
                  <c:v>13474</c:v>
                </c:pt>
                <c:pt idx="13475">
                  <c:v>13475</c:v>
                </c:pt>
                <c:pt idx="13476">
                  <c:v>13476</c:v>
                </c:pt>
                <c:pt idx="13477">
                  <c:v>13477</c:v>
                </c:pt>
                <c:pt idx="13478">
                  <c:v>13478</c:v>
                </c:pt>
                <c:pt idx="13479">
                  <c:v>13479</c:v>
                </c:pt>
                <c:pt idx="13480">
                  <c:v>13480</c:v>
                </c:pt>
                <c:pt idx="13481">
                  <c:v>13481</c:v>
                </c:pt>
                <c:pt idx="13482">
                  <c:v>13482</c:v>
                </c:pt>
                <c:pt idx="13483">
                  <c:v>13483</c:v>
                </c:pt>
                <c:pt idx="13484">
                  <c:v>13484</c:v>
                </c:pt>
                <c:pt idx="13485">
                  <c:v>13485</c:v>
                </c:pt>
                <c:pt idx="13486">
                  <c:v>13486</c:v>
                </c:pt>
                <c:pt idx="13487">
                  <c:v>13487</c:v>
                </c:pt>
                <c:pt idx="13488">
                  <c:v>13488</c:v>
                </c:pt>
                <c:pt idx="13489">
                  <c:v>13489</c:v>
                </c:pt>
                <c:pt idx="13490">
                  <c:v>13490</c:v>
                </c:pt>
                <c:pt idx="13491">
                  <c:v>13491</c:v>
                </c:pt>
                <c:pt idx="13492">
                  <c:v>13492</c:v>
                </c:pt>
                <c:pt idx="13493">
                  <c:v>13493</c:v>
                </c:pt>
                <c:pt idx="13494">
                  <c:v>13494</c:v>
                </c:pt>
                <c:pt idx="13495">
                  <c:v>13495</c:v>
                </c:pt>
                <c:pt idx="13496">
                  <c:v>13496</c:v>
                </c:pt>
                <c:pt idx="13497">
                  <c:v>13497</c:v>
                </c:pt>
                <c:pt idx="13498">
                  <c:v>13498</c:v>
                </c:pt>
                <c:pt idx="13499">
                  <c:v>13499</c:v>
                </c:pt>
                <c:pt idx="13500">
                  <c:v>13500</c:v>
                </c:pt>
                <c:pt idx="13501">
                  <c:v>13501</c:v>
                </c:pt>
                <c:pt idx="13502">
                  <c:v>13502</c:v>
                </c:pt>
                <c:pt idx="13503">
                  <c:v>13503</c:v>
                </c:pt>
                <c:pt idx="13504">
                  <c:v>13504</c:v>
                </c:pt>
                <c:pt idx="13505">
                  <c:v>13505</c:v>
                </c:pt>
                <c:pt idx="13506">
                  <c:v>13506</c:v>
                </c:pt>
                <c:pt idx="13507">
                  <c:v>13507</c:v>
                </c:pt>
                <c:pt idx="13508">
                  <c:v>13508</c:v>
                </c:pt>
                <c:pt idx="13509">
                  <c:v>13509</c:v>
                </c:pt>
                <c:pt idx="13510">
                  <c:v>13510</c:v>
                </c:pt>
                <c:pt idx="13511">
                  <c:v>13511</c:v>
                </c:pt>
                <c:pt idx="13512">
                  <c:v>13512</c:v>
                </c:pt>
                <c:pt idx="13513">
                  <c:v>13513</c:v>
                </c:pt>
                <c:pt idx="13514">
                  <c:v>13514</c:v>
                </c:pt>
                <c:pt idx="13515">
                  <c:v>13515</c:v>
                </c:pt>
                <c:pt idx="13516">
                  <c:v>13516</c:v>
                </c:pt>
                <c:pt idx="13517">
                  <c:v>13517</c:v>
                </c:pt>
                <c:pt idx="13518">
                  <c:v>13518</c:v>
                </c:pt>
                <c:pt idx="13519">
                  <c:v>13519</c:v>
                </c:pt>
                <c:pt idx="13520">
                  <c:v>13520</c:v>
                </c:pt>
                <c:pt idx="13521">
                  <c:v>13521</c:v>
                </c:pt>
                <c:pt idx="13522">
                  <c:v>13522</c:v>
                </c:pt>
                <c:pt idx="13523">
                  <c:v>13523</c:v>
                </c:pt>
                <c:pt idx="13524">
                  <c:v>13524</c:v>
                </c:pt>
                <c:pt idx="13525">
                  <c:v>13525</c:v>
                </c:pt>
                <c:pt idx="13526">
                  <c:v>13526</c:v>
                </c:pt>
                <c:pt idx="13527">
                  <c:v>13527</c:v>
                </c:pt>
                <c:pt idx="13528">
                  <c:v>13528</c:v>
                </c:pt>
                <c:pt idx="13529">
                  <c:v>13529</c:v>
                </c:pt>
                <c:pt idx="13530">
                  <c:v>13530</c:v>
                </c:pt>
                <c:pt idx="13531">
                  <c:v>13531</c:v>
                </c:pt>
                <c:pt idx="13532">
                  <c:v>13532</c:v>
                </c:pt>
                <c:pt idx="13533">
                  <c:v>13533</c:v>
                </c:pt>
                <c:pt idx="13534">
                  <c:v>13534</c:v>
                </c:pt>
                <c:pt idx="13535">
                  <c:v>13535</c:v>
                </c:pt>
                <c:pt idx="13536">
                  <c:v>13536</c:v>
                </c:pt>
                <c:pt idx="13537">
                  <c:v>13537</c:v>
                </c:pt>
                <c:pt idx="13538">
                  <c:v>13538</c:v>
                </c:pt>
                <c:pt idx="13539">
                  <c:v>13539</c:v>
                </c:pt>
                <c:pt idx="13540">
                  <c:v>13540</c:v>
                </c:pt>
                <c:pt idx="13541">
                  <c:v>13541</c:v>
                </c:pt>
                <c:pt idx="13542">
                  <c:v>13542</c:v>
                </c:pt>
                <c:pt idx="13543">
                  <c:v>13543</c:v>
                </c:pt>
                <c:pt idx="13544">
                  <c:v>13544</c:v>
                </c:pt>
                <c:pt idx="13545">
                  <c:v>13545</c:v>
                </c:pt>
                <c:pt idx="13546">
                  <c:v>13546</c:v>
                </c:pt>
                <c:pt idx="13547">
                  <c:v>13547</c:v>
                </c:pt>
                <c:pt idx="13548">
                  <c:v>13548</c:v>
                </c:pt>
                <c:pt idx="13549">
                  <c:v>13549</c:v>
                </c:pt>
                <c:pt idx="13550">
                  <c:v>13550</c:v>
                </c:pt>
                <c:pt idx="13551">
                  <c:v>13551</c:v>
                </c:pt>
                <c:pt idx="13552">
                  <c:v>13552</c:v>
                </c:pt>
                <c:pt idx="13553">
                  <c:v>13553</c:v>
                </c:pt>
                <c:pt idx="13554">
                  <c:v>13554</c:v>
                </c:pt>
                <c:pt idx="13555">
                  <c:v>13555</c:v>
                </c:pt>
                <c:pt idx="13556">
                  <c:v>13556</c:v>
                </c:pt>
                <c:pt idx="13557">
                  <c:v>13557</c:v>
                </c:pt>
                <c:pt idx="13558">
                  <c:v>13558</c:v>
                </c:pt>
                <c:pt idx="13559">
                  <c:v>13559</c:v>
                </c:pt>
                <c:pt idx="13560">
                  <c:v>13560</c:v>
                </c:pt>
                <c:pt idx="13561">
                  <c:v>13561</c:v>
                </c:pt>
                <c:pt idx="13562">
                  <c:v>13562</c:v>
                </c:pt>
                <c:pt idx="13563">
                  <c:v>13563</c:v>
                </c:pt>
                <c:pt idx="13564">
                  <c:v>13564</c:v>
                </c:pt>
                <c:pt idx="13565">
                  <c:v>13565</c:v>
                </c:pt>
                <c:pt idx="13566">
                  <c:v>13566</c:v>
                </c:pt>
                <c:pt idx="13567">
                  <c:v>13567</c:v>
                </c:pt>
                <c:pt idx="13568">
                  <c:v>13568</c:v>
                </c:pt>
                <c:pt idx="13569">
                  <c:v>13569</c:v>
                </c:pt>
                <c:pt idx="13570">
                  <c:v>13570</c:v>
                </c:pt>
                <c:pt idx="13571">
                  <c:v>13571</c:v>
                </c:pt>
                <c:pt idx="13572">
                  <c:v>13572</c:v>
                </c:pt>
                <c:pt idx="13573">
                  <c:v>13573</c:v>
                </c:pt>
                <c:pt idx="13574">
                  <c:v>13574</c:v>
                </c:pt>
                <c:pt idx="13575">
                  <c:v>13575</c:v>
                </c:pt>
                <c:pt idx="13576">
                  <c:v>13576</c:v>
                </c:pt>
                <c:pt idx="13577">
                  <c:v>13577</c:v>
                </c:pt>
                <c:pt idx="13578">
                  <c:v>13578</c:v>
                </c:pt>
                <c:pt idx="13579">
                  <c:v>13579</c:v>
                </c:pt>
                <c:pt idx="13580">
                  <c:v>13580</c:v>
                </c:pt>
                <c:pt idx="13581">
                  <c:v>13581</c:v>
                </c:pt>
                <c:pt idx="13582">
                  <c:v>13582</c:v>
                </c:pt>
                <c:pt idx="13583">
                  <c:v>13583</c:v>
                </c:pt>
                <c:pt idx="13584">
                  <c:v>13584</c:v>
                </c:pt>
                <c:pt idx="13585">
                  <c:v>13585</c:v>
                </c:pt>
                <c:pt idx="13586">
                  <c:v>13586</c:v>
                </c:pt>
                <c:pt idx="13587">
                  <c:v>13587</c:v>
                </c:pt>
                <c:pt idx="13588">
                  <c:v>13588</c:v>
                </c:pt>
                <c:pt idx="13589">
                  <c:v>13589</c:v>
                </c:pt>
                <c:pt idx="13590">
                  <c:v>13590</c:v>
                </c:pt>
                <c:pt idx="13591">
                  <c:v>13591</c:v>
                </c:pt>
                <c:pt idx="13592">
                  <c:v>13592</c:v>
                </c:pt>
                <c:pt idx="13593">
                  <c:v>13593</c:v>
                </c:pt>
                <c:pt idx="13594">
                  <c:v>13594</c:v>
                </c:pt>
                <c:pt idx="13595">
                  <c:v>13595</c:v>
                </c:pt>
                <c:pt idx="13596">
                  <c:v>13596</c:v>
                </c:pt>
                <c:pt idx="13597">
                  <c:v>13597</c:v>
                </c:pt>
                <c:pt idx="13598">
                  <c:v>13598</c:v>
                </c:pt>
                <c:pt idx="13599">
                  <c:v>13599</c:v>
                </c:pt>
                <c:pt idx="13600">
                  <c:v>13600</c:v>
                </c:pt>
                <c:pt idx="13601">
                  <c:v>13601</c:v>
                </c:pt>
                <c:pt idx="13602">
                  <c:v>13602</c:v>
                </c:pt>
                <c:pt idx="13603">
                  <c:v>13603</c:v>
                </c:pt>
                <c:pt idx="13604">
                  <c:v>13604</c:v>
                </c:pt>
                <c:pt idx="13605">
                  <c:v>13605</c:v>
                </c:pt>
                <c:pt idx="13606">
                  <c:v>13606</c:v>
                </c:pt>
                <c:pt idx="13607">
                  <c:v>13607</c:v>
                </c:pt>
                <c:pt idx="13608">
                  <c:v>13608</c:v>
                </c:pt>
                <c:pt idx="13609">
                  <c:v>13609</c:v>
                </c:pt>
                <c:pt idx="13610">
                  <c:v>13610</c:v>
                </c:pt>
                <c:pt idx="13611">
                  <c:v>13611</c:v>
                </c:pt>
                <c:pt idx="13612">
                  <c:v>13612</c:v>
                </c:pt>
                <c:pt idx="13613">
                  <c:v>13613</c:v>
                </c:pt>
                <c:pt idx="13614">
                  <c:v>13614</c:v>
                </c:pt>
                <c:pt idx="13615">
                  <c:v>13615</c:v>
                </c:pt>
                <c:pt idx="13616">
                  <c:v>13616</c:v>
                </c:pt>
                <c:pt idx="13617">
                  <c:v>13617</c:v>
                </c:pt>
                <c:pt idx="13618">
                  <c:v>13618</c:v>
                </c:pt>
                <c:pt idx="13619">
                  <c:v>13619</c:v>
                </c:pt>
                <c:pt idx="13620">
                  <c:v>13620</c:v>
                </c:pt>
                <c:pt idx="13621">
                  <c:v>13621</c:v>
                </c:pt>
                <c:pt idx="13622">
                  <c:v>13622</c:v>
                </c:pt>
                <c:pt idx="13623">
                  <c:v>13623</c:v>
                </c:pt>
                <c:pt idx="13624">
                  <c:v>13624</c:v>
                </c:pt>
                <c:pt idx="13625">
                  <c:v>13625</c:v>
                </c:pt>
                <c:pt idx="13626">
                  <c:v>13626</c:v>
                </c:pt>
                <c:pt idx="13627">
                  <c:v>13627</c:v>
                </c:pt>
                <c:pt idx="13628">
                  <c:v>13628</c:v>
                </c:pt>
                <c:pt idx="13629">
                  <c:v>13629</c:v>
                </c:pt>
                <c:pt idx="13630">
                  <c:v>13630</c:v>
                </c:pt>
                <c:pt idx="13631">
                  <c:v>13631</c:v>
                </c:pt>
                <c:pt idx="13632">
                  <c:v>13632</c:v>
                </c:pt>
                <c:pt idx="13633">
                  <c:v>13633</c:v>
                </c:pt>
                <c:pt idx="13634">
                  <c:v>13634</c:v>
                </c:pt>
                <c:pt idx="13635">
                  <c:v>13635</c:v>
                </c:pt>
                <c:pt idx="13636">
                  <c:v>13636</c:v>
                </c:pt>
                <c:pt idx="13637">
                  <c:v>13637</c:v>
                </c:pt>
                <c:pt idx="13638">
                  <c:v>13638</c:v>
                </c:pt>
                <c:pt idx="13639">
                  <c:v>13639</c:v>
                </c:pt>
                <c:pt idx="13640">
                  <c:v>13640</c:v>
                </c:pt>
                <c:pt idx="13641">
                  <c:v>13641</c:v>
                </c:pt>
                <c:pt idx="13642">
                  <c:v>13642</c:v>
                </c:pt>
                <c:pt idx="13643">
                  <c:v>13643</c:v>
                </c:pt>
                <c:pt idx="13644">
                  <c:v>13644</c:v>
                </c:pt>
                <c:pt idx="13645">
                  <c:v>13645</c:v>
                </c:pt>
                <c:pt idx="13646">
                  <c:v>13646</c:v>
                </c:pt>
                <c:pt idx="13647">
                  <c:v>13647</c:v>
                </c:pt>
                <c:pt idx="13648">
                  <c:v>13648</c:v>
                </c:pt>
                <c:pt idx="13649">
                  <c:v>13649</c:v>
                </c:pt>
                <c:pt idx="13650">
                  <c:v>13650</c:v>
                </c:pt>
                <c:pt idx="13651">
                  <c:v>13651</c:v>
                </c:pt>
                <c:pt idx="13652">
                  <c:v>13652</c:v>
                </c:pt>
                <c:pt idx="13653">
                  <c:v>13653</c:v>
                </c:pt>
                <c:pt idx="13654">
                  <c:v>13654</c:v>
                </c:pt>
                <c:pt idx="13655">
                  <c:v>13655</c:v>
                </c:pt>
                <c:pt idx="13656">
                  <c:v>13656</c:v>
                </c:pt>
                <c:pt idx="13657">
                  <c:v>13657</c:v>
                </c:pt>
                <c:pt idx="13658">
                  <c:v>13658</c:v>
                </c:pt>
                <c:pt idx="13659">
                  <c:v>13659</c:v>
                </c:pt>
                <c:pt idx="13660">
                  <c:v>13660</c:v>
                </c:pt>
                <c:pt idx="13661">
                  <c:v>13661</c:v>
                </c:pt>
                <c:pt idx="13662">
                  <c:v>13662</c:v>
                </c:pt>
                <c:pt idx="13663">
                  <c:v>13663</c:v>
                </c:pt>
                <c:pt idx="13664">
                  <c:v>13664</c:v>
                </c:pt>
                <c:pt idx="13665">
                  <c:v>13665</c:v>
                </c:pt>
                <c:pt idx="13666">
                  <c:v>13666</c:v>
                </c:pt>
                <c:pt idx="13667">
                  <c:v>13667</c:v>
                </c:pt>
                <c:pt idx="13668">
                  <c:v>13668</c:v>
                </c:pt>
                <c:pt idx="13669">
                  <c:v>13669</c:v>
                </c:pt>
                <c:pt idx="13670">
                  <c:v>13670</c:v>
                </c:pt>
                <c:pt idx="13671">
                  <c:v>13671</c:v>
                </c:pt>
                <c:pt idx="13672">
                  <c:v>13672</c:v>
                </c:pt>
                <c:pt idx="13673">
                  <c:v>13673</c:v>
                </c:pt>
                <c:pt idx="13674">
                  <c:v>13674</c:v>
                </c:pt>
                <c:pt idx="13675">
                  <c:v>13675</c:v>
                </c:pt>
                <c:pt idx="13676">
                  <c:v>13676</c:v>
                </c:pt>
                <c:pt idx="13677">
                  <c:v>13677</c:v>
                </c:pt>
                <c:pt idx="13678">
                  <c:v>13678</c:v>
                </c:pt>
                <c:pt idx="13679">
                  <c:v>13679</c:v>
                </c:pt>
                <c:pt idx="13680">
                  <c:v>13680</c:v>
                </c:pt>
                <c:pt idx="13681">
                  <c:v>13681</c:v>
                </c:pt>
                <c:pt idx="13682">
                  <c:v>13682</c:v>
                </c:pt>
                <c:pt idx="13683">
                  <c:v>13683</c:v>
                </c:pt>
                <c:pt idx="13684">
                  <c:v>13684</c:v>
                </c:pt>
                <c:pt idx="13685">
                  <c:v>13685</c:v>
                </c:pt>
                <c:pt idx="13686">
                  <c:v>13686</c:v>
                </c:pt>
                <c:pt idx="13687">
                  <c:v>13687</c:v>
                </c:pt>
                <c:pt idx="13688">
                  <c:v>13688</c:v>
                </c:pt>
                <c:pt idx="13689">
                  <c:v>13689</c:v>
                </c:pt>
                <c:pt idx="13690">
                  <c:v>13690</c:v>
                </c:pt>
                <c:pt idx="13691">
                  <c:v>13691</c:v>
                </c:pt>
                <c:pt idx="13692">
                  <c:v>13692</c:v>
                </c:pt>
                <c:pt idx="13693">
                  <c:v>13693</c:v>
                </c:pt>
                <c:pt idx="13694">
                  <c:v>13694</c:v>
                </c:pt>
                <c:pt idx="13695">
                  <c:v>13695</c:v>
                </c:pt>
                <c:pt idx="13696">
                  <c:v>13696</c:v>
                </c:pt>
                <c:pt idx="13697">
                  <c:v>13697</c:v>
                </c:pt>
                <c:pt idx="13698">
                  <c:v>13698</c:v>
                </c:pt>
                <c:pt idx="13699">
                  <c:v>13699</c:v>
                </c:pt>
                <c:pt idx="13700">
                  <c:v>13700</c:v>
                </c:pt>
                <c:pt idx="13701">
                  <c:v>13701</c:v>
                </c:pt>
                <c:pt idx="13702">
                  <c:v>13702</c:v>
                </c:pt>
                <c:pt idx="13703">
                  <c:v>13703</c:v>
                </c:pt>
                <c:pt idx="13704">
                  <c:v>13704</c:v>
                </c:pt>
                <c:pt idx="13705">
                  <c:v>13705</c:v>
                </c:pt>
                <c:pt idx="13706">
                  <c:v>13706</c:v>
                </c:pt>
                <c:pt idx="13707">
                  <c:v>13707</c:v>
                </c:pt>
                <c:pt idx="13708">
                  <c:v>13708</c:v>
                </c:pt>
                <c:pt idx="13709">
                  <c:v>13709</c:v>
                </c:pt>
                <c:pt idx="13710">
                  <c:v>13710</c:v>
                </c:pt>
                <c:pt idx="13711">
                  <c:v>13711</c:v>
                </c:pt>
                <c:pt idx="13712">
                  <c:v>13712</c:v>
                </c:pt>
                <c:pt idx="13713">
                  <c:v>13713</c:v>
                </c:pt>
                <c:pt idx="13714">
                  <c:v>13714</c:v>
                </c:pt>
                <c:pt idx="13715">
                  <c:v>13715</c:v>
                </c:pt>
                <c:pt idx="13716">
                  <c:v>13716</c:v>
                </c:pt>
                <c:pt idx="13717">
                  <c:v>13717</c:v>
                </c:pt>
                <c:pt idx="13718">
                  <c:v>13718</c:v>
                </c:pt>
                <c:pt idx="13719">
                  <c:v>13719</c:v>
                </c:pt>
                <c:pt idx="13720">
                  <c:v>13720</c:v>
                </c:pt>
                <c:pt idx="13721">
                  <c:v>13721</c:v>
                </c:pt>
                <c:pt idx="13722">
                  <c:v>13722</c:v>
                </c:pt>
                <c:pt idx="13723">
                  <c:v>13723</c:v>
                </c:pt>
                <c:pt idx="13724">
                  <c:v>13724</c:v>
                </c:pt>
                <c:pt idx="13725">
                  <c:v>13725</c:v>
                </c:pt>
                <c:pt idx="13726">
                  <c:v>13726</c:v>
                </c:pt>
                <c:pt idx="13727">
                  <c:v>13727</c:v>
                </c:pt>
                <c:pt idx="13728">
                  <c:v>13728</c:v>
                </c:pt>
                <c:pt idx="13729">
                  <c:v>13729</c:v>
                </c:pt>
                <c:pt idx="13730">
                  <c:v>13730</c:v>
                </c:pt>
                <c:pt idx="13731">
                  <c:v>13731</c:v>
                </c:pt>
                <c:pt idx="13732">
                  <c:v>13732</c:v>
                </c:pt>
                <c:pt idx="13733">
                  <c:v>13733</c:v>
                </c:pt>
                <c:pt idx="13734">
                  <c:v>13734</c:v>
                </c:pt>
                <c:pt idx="13735">
                  <c:v>13735</c:v>
                </c:pt>
                <c:pt idx="13736">
                  <c:v>13736</c:v>
                </c:pt>
                <c:pt idx="13737">
                  <c:v>13737</c:v>
                </c:pt>
                <c:pt idx="13738">
                  <c:v>13738</c:v>
                </c:pt>
                <c:pt idx="13739">
                  <c:v>13739</c:v>
                </c:pt>
                <c:pt idx="13740">
                  <c:v>13740</c:v>
                </c:pt>
                <c:pt idx="13741">
                  <c:v>13741</c:v>
                </c:pt>
                <c:pt idx="13742">
                  <c:v>13742</c:v>
                </c:pt>
                <c:pt idx="13743">
                  <c:v>13743</c:v>
                </c:pt>
                <c:pt idx="13744">
                  <c:v>13744</c:v>
                </c:pt>
                <c:pt idx="13745">
                  <c:v>13745</c:v>
                </c:pt>
                <c:pt idx="13746">
                  <c:v>13746</c:v>
                </c:pt>
                <c:pt idx="13747">
                  <c:v>13747</c:v>
                </c:pt>
                <c:pt idx="13748">
                  <c:v>13748</c:v>
                </c:pt>
                <c:pt idx="13749">
                  <c:v>13749</c:v>
                </c:pt>
                <c:pt idx="13750">
                  <c:v>13750</c:v>
                </c:pt>
                <c:pt idx="13751">
                  <c:v>13751</c:v>
                </c:pt>
                <c:pt idx="13752">
                  <c:v>13752</c:v>
                </c:pt>
                <c:pt idx="13753">
                  <c:v>13753</c:v>
                </c:pt>
                <c:pt idx="13754">
                  <c:v>13754</c:v>
                </c:pt>
                <c:pt idx="13755">
                  <c:v>13755</c:v>
                </c:pt>
                <c:pt idx="13756">
                  <c:v>13756</c:v>
                </c:pt>
                <c:pt idx="13757">
                  <c:v>13757</c:v>
                </c:pt>
                <c:pt idx="13758">
                  <c:v>13758</c:v>
                </c:pt>
                <c:pt idx="13759">
                  <c:v>13759</c:v>
                </c:pt>
                <c:pt idx="13760">
                  <c:v>13760</c:v>
                </c:pt>
                <c:pt idx="13761">
                  <c:v>13761</c:v>
                </c:pt>
                <c:pt idx="13762">
                  <c:v>13762</c:v>
                </c:pt>
                <c:pt idx="13763">
                  <c:v>13763</c:v>
                </c:pt>
                <c:pt idx="13764">
                  <c:v>13764</c:v>
                </c:pt>
                <c:pt idx="13765">
                  <c:v>13765</c:v>
                </c:pt>
                <c:pt idx="13766">
                  <c:v>13766</c:v>
                </c:pt>
                <c:pt idx="13767">
                  <c:v>13767</c:v>
                </c:pt>
                <c:pt idx="13768">
                  <c:v>13768</c:v>
                </c:pt>
                <c:pt idx="13769">
                  <c:v>13769</c:v>
                </c:pt>
                <c:pt idx="13770">
                  <c:v>13770</c:v>
                </c:pt>
                <c:pt idx="13771">
                  <c:v>13771</c:v>
                </c:pt>
                <c:pt idx="13772">
                  <c:v>13772</c:v>
                </c:pt>
                <c:pt idx="13773">
                  <c:v>13773</c:v>
                </c:pt>
                <c:pt idx="13774">
                  <c:v>13774</c:v>
                </c:pt>
                <c:pt idx="13775">
                  <c:v>13775</c:v>
                </c:pt>
                <c:pt idx="13776">
                  <c:v>13776</c:v>
                </c:pt>
                <c:pt idx="13777">
                  <c:v>13777</c:v>
                </c:pt>
                <c:pt idx="13778">
                  <c:v>13778</c:v>
                </c:pt>
                <c:pt idx="13779">
                  <c:v>13779</c:v>
                </c:pt>
                <c:pt idx="13780">
                  <c:v>13780</c:v>
                </c:pt>
                <c:pt idx="13781">
                  <c:v>13781</c:v>
                </c:pt>
                <c:pt idx="13782">
                  <c:v>13782</c:v>
                </c:pt>
                <c:pt idx="13783">
                  <c:v>13783</c:v>
                </c:pt>
                <c:pt idx="13784">
                  <c:v>13784</c:v>
                </c:pt>
                <c:pt idx="13785">
                  <c:v>13785</c:v>
                </c:pt>
                <c:pt idx="13786">
                  <c:v>13786</c:v>
                </c:pt>
                <c:pt idx="13787">
                  <c:v>13787</c:v>
                </c:pt>
                <c:pt idx="13788">
                  <c:v>13788</c:v>
                </c:pt>
                <c:pt idx="13789">
                  <c:v>13789</c:v>
                </c:pt>
                <c:pt idx="13790">
                  <c:v>13790</c:v>
                </c:pt>
                <c:pt idx="13791">
                  <c:v>13791</c:v>
                </c:pt>
                <c:pt idx="13792">
                  <c:v>13792</c:v>
                </c:pt>
                <c:pt idx="13793">
                  <c:v>13793</c:v>
                </c:pt>
                <c:pt idx="13794">
                  <c:v>13794</c:v>
                </c:pt>
                <c:pt idx="13795">
                  <c:v>13795</c:v>
                </c:pt>
                <c:pt idx="13796">
                  <c:v>13796</c:v>
                </c:pt>
                <c:pt idx="13797">
                  <c:v>13797</c:v>
                </c:pt>
                <c:pt idx="13798">
                  <c:v>13798</c:v>
                </c:pt>
                <c:pt idx="13799">
                  <c:v>13799</c:v>
                </c:pt>
                <c:pt idx="13800">
                  <c:v>13800</c:v>
                </c:pt>
                <c:pt idx="13801">
                  <c:v>13801</c:v>
                </c:pt>
                <c:pt idx="13802">
                  <c:v>13802</c:v>
                </c:pt>
                <c:pt idx="13803">
                  <c:v>13803</c:v>
                </c:pt>
                <c:pt idx="13804">
                  <c:v>13804</c:v>
                </c:pt>
                <c:pt idx="13805">
                  <c:v>13805</c:v>
                </c:pt>
                <c:pt idx="13806">
                  <c:v>13806</c:v>
                </c:pt>
                <c:pt idx="13807">
                  <c:v>13807</c:v>
                </c:pt>
                <c:pt idx="13808">
                  <c:v>13808</c:v>
                </c:pt>
                <c:pt idx="13809">
                  <c:v>13809</c:v>
                </c:pt>
                <c:pt idx="13810">
                  <c:v>13810</c:v>
                </c:pt>
                <c:pt idx="13811">
                  <c:v>13811</c:v>
                </c:pt>
                <c:pt idx="13812">
                  <c:v>13812</c:v>
                </c:pt>
                <c:pt idx="13813">
                  <c:v>13813</c:v>
                </c:pt>
                <c:pt idx="13814">
                  <c:v>13814</c:v>
                </c:pt>
                <c:pt idx="13815">
                  <c:v>13815</c:v>
                </c:pt>
                <c:pt idx="13816">
                  <c:v>13816</c:v>
                </c:pt>
                <c:pt idx="13817">
                  <c:v>13817</c:v>
                </c:pt>
                <c:pt idx="13818">
                  <c:v>13818</c:v>
                </c:pt>
                <c:pt idx="13819">
                  <c:v>13819</c:v>
                </c:pt>
                <c:pt idx="13820">
                  <c:v>13820</c:v>
                </c:pt>
                <c:pt idx="13821">
                  <c:v>13821</c:v>
                </c:pt>
                <c:pt idx="13822">
                  <c:v>13822</c:v>
                </c:pt>
                <c:pt idx="13823">
                  <c:v>13823</c:v>
                </c:pt>
                <c:pt idx="13824">
                  <c:v>13824</c:v>
                </c:pt>
                <c:pt idx="13825">
                  <c:v>13825</c:v>
                </c:pt>
                <c:pt idx="13826">
                  <c:v>13826</c:v>
                </c:pt>
                <c:pt idx="13827">
                  <c:v>13827</c:v>
                </c:pt>
                <c:pt idx="13828">
                  <c:v>13828</c:v>
                </c:pt>
                <c:pt idx="13829">
                  <c:v>13829</c:v>
                </c:pt>
                <c:pt idx="13830">
                  <c:v>13830</c:v>
                </c:pt>
                <c:pt idx="13831">
                  <c:v>13831</c:v>
                </c:pt>
                <c:pt idx="13832">
                  <c:v>13832</c:v>
                </c:pt>
                <c:pt idx="13833">
                  <c:v>13833</c:v>
                </c:pt>
                <c:pt idx="13834">
                  <c:v>13834</c:v>
                </c:pt>
                <c:pt idx="13835">
                  <c:v>13835</c:v>
                </c:pt>
                <c:pt idx="13836">
                  <c:v>13836</c:v>
                </c:pt>
                <c:pt idx="13837">
                  <c:v>13837</c:v>
                </c:pt>
                <c:pt idx="13838">
                  <c:v>13838</c:v>
                </c:pt>
                <c:pt idx="13839">
                  <c:v>13839</c:v>
                </c:pt>
                <c:pt idx="13840">
                  <c:v>13840</c:v>
                </c:pt>
                <c:pt idx="13841">
                  <c:v>13841</c:v>
                </c:pt>
                <c:pt idx="13842">
                  <c:v>13842</c:v>
                </c:pt>
                <c:pt idx="13843">
                  <c:v>13843</c:v>
                </c:pt>
                <c:pt idx="13844">
                  <c:v>13844</c:v>
                </c:pt>
                <c:pt idx="13845">
                  <c:v>13845</c:v>
                </c:pt>
                <c:pt idx="13846">
                  <c:v>13846</c:v>
                </c:pt>
                <c:pt idx="13847">
                  <c:v>13847</c:v>
                </c:pt>
                <c:pt idx="13848">
                  <c:v>13848</c:v>
                </c:pt>
                <c:pt idx="13849">
                  <c:v>13849</c:v>
                </c:pt>
                <c:pt idx="13850">
                  <c:v>13850</c:v>
                </c:pt>
                <c:pt idx="13851">
                  <c:v>13851</c:v>
                </c:pt>
                <c:pt idx="13852">
                  <c:v>13852</c:v>
                </c:pt>
                <c:pt idx="13853">
                  <c:v>13853</c:v>
                </c:pt>
                <c:pt idx="13854">
                  <c:v>13854</c:v>
                </c:pt>
                <c:pt idx="13855">
                  <c:v>13855</c:v>
                </c:pt>
                <c:pt idx="13856">
                  <c:v>13856</c:v>
                </c:pt>
                <c:pt idx="13857">
                  <c:v>13857</c:v>
                </c:pt>
                <c:pt idx="13858">
                  <c:v>13858</c:v>
                </c:pt>
                <c:pt idx="13859">
                  <c:v>13859</c:v>
                </c:pt>
                <c:pt idx="13860">
                  <c:v>13860</c:v>
                </c:pt>
                <c:pt idx="13861">
                  <c:v>13861</c:v>
                </c:pt>
                <c:pt idx="13862">
                  <c:v>13862</c:v>
                </c:pt>
                <c:pt idx="13863">
                  <c:v>13863</c:v>
                </c:pt>
                <c:pt idx="13864">
                  <c:v>13864</c:v>
                </c:pt>
                <c:pt idx="13865">
                  <c:v>13865</c:v>
                </c:pt>
                <c:pt idx="13866">
                  <c:v>13866</c:v>
                </c:pt>
                <c:pt idx="13867">
                  <c:v>13867</c:v>
                </c:pt>
                <c:pt idx="13868">
                  <c:v>13868</c:v>
                </c:pt>
                <c:pt idx="13869">
                  <c:v>13869</c:v>
                </c:pt>
                <c:pt idx="13870">
                  <c:v>13870</c:v>
                </c:pt>
                <c:pt idx="13871">
                  <c:v>13871</c:v>
                </c:pt>
                <c:pt idx="13872">
                  <c:v>13872</c:v>
                </c:pt>
                <c:pt idx="13873">
                  <c:v>13873</c:v>
                </c:pt>
                <c:pt idx="13874">
                  <c:v>13874</c:v>
                </c:pt>
                <c:pt idx="13875">
                  <c:v>13875</c:v>
                </c:pt>
                <c:pt idx="13876">
                  <c:v>13876</c:v>
                </c:pt>
                <c:pt idx="13877">
                  <c:v>13877</c:v>
                </c:pt>
                <c:pt idx="13878">
                  <c:v>13878</c:v>
                </c:pt>
                <c:pt idx="13879">
                  <c:v>13879</c:v>
                </c:pt>
                <c:pt idx="13880">
                  <c:v>13880</c:v>
                </c:pt>
                <c:pt idx="13881">
                  <c:v>13881</c:v>
                </c:pt>
                <c:pt idx="13882">
                  <c:v>13882</c:v>
                </c:pt>
                <c:pt idx="13883">
                  <c:v>13883</c:v>
                </c:pt>
                <c:pt idx="13884">
                  <c:v>13884</c:v>
                </c:pt>
                <c:pt idx="13885">
                  <c:v>13885</c:v>
                </c:pt>
                <c:pt idx="13886">
                  <c:v>13886</c:v>
                </c:pt>
                <c:pt idx="13887">
                  <c:v>13887</c:v>
                </c:pt>
                <c:pt idx="13888">
                  <c:v>13888</c:v>
                </c:pt>
                <c:pt idx="13889">
                  <c:v>13889</c:v>
                </c:pt>
                <c:pt idx="13890">
                  <c:v>13890</c:v>
                </c:pt>
                <c:pt idx="13891">
                  <c:v>13891</c:v>
                </c:pt>
                <c:pt idx="13892">
                  <c:v>13892</c:v>
                </c:pt>
                <c:pt idx="13893">
                  <c:v>13893</c:v>
                </c:pt>
                <c:pt idx="13894">
                  <c:v>13894</c:v>
                </c:pt>
                <c:pt idx="13895">
                  <c:v>13895</c:v>
                </c:pt>
                <c:pt idx="13896">
                  <c:v>13896</c:v>
                </c:pt>
                <c:pt idx="13897">
                  <c:v>13897</c:v>
                </c:pt>
                <c:pt idx="13898">
                  <c:v>13898</c:v>
                </c:pt>
                <c:pt idx="13899">
                  <c:v>13899</c:v>
                </c:pt>
                <c:pt idx="13900">
                  <c:v>13900</c:v>
                </c:pt>
                <c:pt idx="13901">
                  <c:v>13901</c:v>
                </c:pt>
                <c:pt idx="13902">
                  <c:v>13902</c:v>
                </c:pt>
                <c:pt idx="13903">
                  <c:v>13903</c:v>
                </c:pt>
                <c:pt idx="13904">
                  <c:v>13904</c:v>
                </c:pt>
                <c:pt idx="13905">
                  <c:v>13905</c:v>
                </c:pt>
                <c:pt idx="13906">
                  <c:v>13906</c:v>
                </c:pt>
                <c:pt idx="13907">
                  <c:v>13907</c:v>
                </c:pt>
                <c:pt idx="13908">
                  <c:v>13908</c:v>
                </c:pt>
                <c:pt idx="13909">
                  <c:v>13909</c:v>
                </c:pt>
                <c:pt idx="13910">
                  <c:v>13910</c:v>
                </c:pt>
                <c:pt idx="13911">
                  <c:v>13911</c:v>
                </c:pt>
                <c:pt idx="13912">
                  <c:v>13912</c:v>
                </c:pt>
                <c:pt idx="13913">
                  <c:v>13913</c:v>
                </c:pt>
                <c:pt idx="13914">
                  <c:v>13914</c:v>
                </c:pt>
                <c:pt idx="13915">
                  <c:v>13915</c:v>
                </c:pt>
                <c:pt idx="13916">
                  <c:v>13916</c:v>
                </c:pt>
                <c:pt idx="13917">
                  <c:v>13917</c:v>
                </c:pt>
                <c:pt idx="13918">
                  <c:v>13918</c:v>
                </c:pt>
                <c:pt idx="13919">
                  <c:v>13919</c:v>
                </c:pt>
                <c:pt idx="13920">
                  <c:v>13920</c:v>
                </c:pt>
                <c:pt idx="13921">
                  <c:v>13921</c:v>
                </c:pt>
                <c:pt idx="13922">
                  <c:v>13922</c:v>
                </c:pt>
                <c:pt idx="13923">
                  <c:v>13923</c:v>
                </c:pt>
                <c:pt idx="13924">
                  <c:v>13924</c:v>
                </c:pt>
                <c:pt idx="13925">
                  <c:v>13925</c:v>
                </c:pt>
                <c:pt idx="13926">
                  <c:v>13926</c:v>
                </c:pt>
                <c:pt idx="13927">
                  <c:v>13927</c:v>
                </c:pt>
                <c:pt idx="13928">
                  <c:v>13928</c:v>
                </c:pt>
                <c:pt idx="13929">
                  <c:v>13929</c:v>
                </c:pt>
                <c:pt idx="13930">
                  <c:v>13930</c:v>
                </c:pt>
                <c:pt idx="13931">
                  <c:v>13931</c:v>
                </c:pt>
                <c:pt idx="13932">
                  <c:v>13932</c:v>
                </c:pt>
                <c:pt idx="13933">
                  <c:v>13933</c:v>
                </c:pt>
                <c:pt idx="13934">
                  <c:v>13934</c:v>
                </c:pt>
                <c:pt idx="13935">
                  <c:v>13935</c:v>
                </c:pt>
                <c:pt idx="13936">
                  <c:v>13936</c:v>
                </c:pt>
                <c:pt idx="13937">
                  <c:v>13937</c:v>
                </c:pt>
                <c:pt idx="13938">
                  <c:v>13938</c:v>
                </c:pt>
                <c:pt idx="13939">
                  <c:v>13939</c:v>
                </c:pt>
                <c:pt idx="13940">
                  <c:v>13940</c:v>
                </c:pt>
                <c:pt idx="13941">
                  <c:v>13941</c:v>
                </c:pt>
                <c:pt idx="13942">
                  <c:v>13942</c:v>
                </c:pt>
                <c:pt idx="13943">
                  <c:v>13943</c:v>
                </c:pt>
                <c:pt idx="13944">
                  <c:v>13944</c:v>
                </c:pt>
                <c:pt idx="13945">
                  <c:v>13945</c:v>
                </c:pt>
                <c:pt idx="13946">
                  <c:v>13946</c:v>
                </c:pt>
                <c:pt idx="13947">
                  <c:v>13947</c:v>
                </c:pt>
                <c:pt idx="13948">
                  <c:v>13948</c:v>
                </c:pt>
                <c:pt idx="13949">
                  <c:v>13949</c:v>
                </c:pt>
                <c:pt idx="13950">
                  <c:v>13950</c:v>
                </c:pt>
                <c:pt idx="13951">
                  <c:v>13951</c:v>
                </c:pt>
                <c:pt idx="13952">
                  <c:v>13952</c:v>
                </c:pt>
                <c:pt idx="13953">
                  <c:v>13953</c:v>
                </c:pt>
                <c:pt idx="13954">
                  <c:v>13954</c:v>
                </c:pt>
                <c:pt idx="13955">
                  <c:v>13955</c:v>
                </c:pt>
                <c:pt idx="13956">
                  <c:v>13956</c:v>
                </c:pt>
                <c:pt idx="13957">
                  <c:v>13957</c:v>
                </c:pt>
                <c:pt idx="13958">
                  <c:v>13958</c:v>
                </c:pt>
                <c:pt idx="13959">
                  <c:v>13959</c:v>
                </c:pt>
                <c:pt idx="13960">
                  <c:v>13960</c:v>
                </c:pt>
                <c:pt idx="13961">
                  <c:v>13961</c:v>
                </c:pt>
                <c:pt idx="13962">
                  <c:v>13962</c:v>
                </c:pt>
                <c:pt idx="13963">
                  <c:v>13963</c:v>
                </c:pt>
                <c:pt idx="13964">
                  <c:v>13964</c:v>
                </c:pt>
                <c:pt idx="13965">
                  <c:v>13965</c:v>
                </c:pt>
                <c:pt idx="13966">
                  <c:v>13966</c:v>
                </c:pt>
                <c:pt idx="13967">
                  <c:v>13967</c:v>
                </c:pt>
                <c:pt idx="13968">
                  <c:v>13968</c:v>
                </c:pt>
                <c:pt idx="13969">
                  <c:v>13969</c:v>
                </c:pt>
                <c:pt idx="13970">
                  <c:v>13970</c:v>
                </c:pt>
                <c:pt idx="13971">
                  <c:v>13971</c:v>
                </c:pt>
                <c:pt idx="13972">
                  <c:v>13972</c:v>
                </c:pt>
                <c:pt idx="13973">
                  <c:v>13973</c:v>
                </c:pt>
                <c:pt idx="13974">
                  <c:v>13974</c:v>
                </c:pt>
                <c:pt idx="13975">
                  <c:v>13975</c:v>
                </c:pt>
                <c:pt idx="13976">
                  <c:v>13976</c:v>
                </c:pt>
                <c:pt idx="13977">
                  <c:v>13977</c:v>
                </c:pt>
                <c:pt idx="13978">
                  <c:v>13978</c:v>
                </c:pt>
                <c:pt idx="13979">
                  <c:v>13979</c:v>
                </c:pt>
                <c:pt idx="13980">
                  <c:v>13980</c:v>
                </c:pt>
                <c:pt idx="13981">
                  <c:v>13981</c:v>
                </c:pt>
                <c:pt idx="13982">
                  <c:v>13982</c:v>
                </c:pt>
                <c:pt idx="13983">
                  <c:v>13983</c:v>
                </c:pt>
                <c:pt idx="13984">
                  <c:v>13984</c:v>
                </c:pt>
                <c:pt idx="13985">
                  <c:v>13985</c:v>
                </c:pt>
                <c:pt idx="13986">
                  <c:v>13986</c:v>
                </c:pt>
                <c:pt idx="13987">
                  <c:v>13987</c:v>
                </c:pt>
                <c:pt idx="13988">
                  <c:v>13988</c:v>
                </c:pt>
                <c:pt idx="13989">
                  <c:v>13989</c:v>
                </c:pt>
                <c:pt idx="13990">
                  <c:v>13990</c:v>
                </c:pt>
                <c:pt idx="13991">
                  <c:v>13991</c:v>
                </c:pt>
                <c:pt idx="13992">
                  <c:v>13992</c:v>
                </c:pt>
                <c:pt idx="13993">
                  <c:v>13993</c:v>
                </c:pt>
                <c:pt idx="13994">
                  <c:v>13994</c:v>
                </c:pt>
                <c:pt idx="13995">
                  <c:v>13995</c:v>
                </c:pt>
                <c:pt idx="13996">
                  <c:v>13996</c:v>
                </c:pt>
                <c:pt idx="13997">
                  <c:v>13997</c:v>
                </c:pt>
                <c:pt idx="13998">
                  <c:v>13998</c:v>
                </c:pt>
                <c:pt idx="13999">
                  <c:v>13999</c:v>
                </c:pt>
                <c:pt idx="14000">
                  <c:v>14000</c:v>
                </c:pt>
                <c:pt idx="14001">
                  <c:v>14001</c:v>
                </c:pt>
                <c:pt idx="14002">
                  <c:v>14002</c:v>
                </c:pt>
                <c:pt idx="14003">
                  <c:v>14003</c:v>
                </c:pt>
                <c:pt idx="14004">
                  <c:v>14004</c:v>
                </c:pt>
                <c:pt idx="14005">
                  <c:v>14005</c:v>
                </c:pt>
                <c:pt idx="14006">
                  <c:v>14006</c:v>
                </c:pt>
                <c:pt idx="14007">
                  <c:v>14007</c:v>
                </c:pt>
                <c:pt idx="14008">
                  <c:v>14008</c:v>
                </c:pt>
                <c:pt idx="14009">
                  <c:v>14009</c:v>
                </c:pt>
                <c:pt idx="14010">
                  <c:v>14010</c:v>
                </c:pt>
                <c:pt idx="14011">
                  <c:v>14011</c:v>
                </c:pt>
                <c:pt idx="14012">
                  <c:v>14012</c:v>
                </c:pt>
                <c:pt idx="14013">
                  <c:v>14013</c:v>
                </c:pt>
                <c:pt idx="14014">
                  <c:v>14014</c:v>
                </c:pt>
                <c:pt idx="14015">
                  <c:v>14015</c:v>
                </c:pt>
                <c:pt idx="14016">
                  <c:v>14016</c:v>
                </c:pt>
                <c:pt idx="14017">
                  <c:v>14017</c:v>
                </c:pt>
                <c:pt idx="14018">
                  <c:v>14018</c:v>
                </c:pt>
                <c:pt idx="14019">
                  <c:v>14019</c:v>
                </c:pt>
                <c:pt idx="14020">
                  <c:v>14020</c:v>
                </c:pt>
                <c:pt idx="14021">
                  <c:v>14021</c:v>
                </c:pt>
                <c:pt idx="14022">
                  <c:v>14022</c:v>
                </c:pt>
                <c:pt idx="14023">
                  <c:v>14023</c:v>
                </c:pt>
                <c:pt idx="14024">
                  <c:v>14024</c:v>
                </c:pt>
                <c:pt idx="14025">
                  <c:v>14025</c:v>
                </c:pt>
                <c:pt idx="14026">
                  <c:v>14026</c:v>
                </c:pt>
                <c:pt idx="14027">
                  <c:v>14027</c:v>
                </c:pt>
                <c:pt idx="14028">
                  <c:v>14028</c:v>
                </c:pt>
                <c:pt idx="14029">
                  <c:v>14029</c:v>
                </c:pt>
                <c:pt idx="14030">
                  <c:v>14030</c:v>
                </c:pt>
                <c:pt idx="14031">
                  <c:v>14031</c:v>
                </c:pt>
                <c:pt idx="14032">
                  <c:v>14032</c:v>
                </c:pt>
                <c:pt idx="14033">
                  <c:v>14033</c:v>
                </c:pt>
                <c:pt idx="14034">
                  <c:v>14034</c:v>
                </c:pt>
                <c:pt idx="14035">
                  <c:v>14035</c:v>
                </c:pt>
                <c:pt idx="14036">
                  <c:v>14036</c:v>
                </c:pt>
                <c:pt idx="14037">
                  <c:v>14037</c:v>
                </c:pt>
                <c:pt idx="14038">
                  <c:v>14038</c:v>
                </c:pt>
                <c:pt idx="14039">
                  <c:v>14039</c:v>
                </c:pt>
                <c:pt idx="14040">
                  <c:v>14040</c:v>
                </c:pt>
                <c:pt idx="14041">
                  <c:v>14041</c:v>
                </c:pt>
                <c:pt idx="14042">
                  <c:v>14042</c:v>
                </c:pt>
                <c:pt idx="14043">
                  <c:v>14043</c:v>
                </c:pt>
                <c:pt idx="14044">
                  <c:v>14044</c:v>
                </c:pt>
                <c:pt idx="14045">
                  <c:v>14045</c:v>
                </c:pt>
                <c:pt idx="14046">
                  <c:v>14046</c:v>
                </c:pt>
                <c:pt idx="14047">
                  <c:v>14047</c:v>
                </c:pt>
                <c:pt idx="14048">
                  <c:v>14048</c:v>
                </c:pt>
                <c:pt idx="14049">
                  <c:v>14049</c:v>
                </c:pt>
                <c:pt idx="14050">
                  <c:v>14050</c:v>
                </c:pt>
                <c:pt idx="14051">
                  <c:v>14051</c:v>
                </c:pt>
                <c:pt idx="14052">
                  <c:v>14052</c:v>
                </c:pt>
                <c:pt idx="14053">
                  <c:v>14053</c:v>
                </c:pt>
                <c:pt idx="14054">
                  <c:v>14054</c:v>
                </c:pt>
                <c:pt idx="14055">
                  <c:v>14055</c:v>
                </c:pt>
                <c:pt idx="14056">
                  <c:v>14056</c:v>
                </c:pt>
                <c:pt idx="14057">
                  <c:v>14057</c:v>
                </c:pt>
                <c:pt idx="14058">
                  <c:v>14058</c:v>
                </c:pt>
                <c:pt idx="14059">
                  <c:v>14059</c:v>
                </c:pt>
                <c:pt idx="14060">
                  <c:v>14060</c:v>
                </c:pt>
                <c:pt idx="14061">
                  <c:v>14061</c:v>
                </c:pt>
                <c:pt idx="14062">
                  <c:v>14062</c:v>
                </c:pt>
                <c:pt idx="14063">
                  <c:v>14063</c:v>
                </c:pt>
                <c:pt idx="14064">
                  <c:v>14064</c:v>
                </c:pt>
                <c:pt idx="14065">
                  <c:v>14065</c:v>
                </c:pt>
                <c:pt idx="14066">
                  <c:v>14066</c:v>
                </c:pt>
                <c:pt idx="14067">
                  <c:v>14067</c:v>
                </c:pt>
                <c:pt idx="14068">
                  <c:v>14068</c:v>
                </c:pt>
                <c:pt idx="14069">
                  <c:v>14069</c:v>
                </c:pt>
                <c:pt idx="14070">
                  <c:v>14070</c:v>
                </c:pt>
                <c:pt idx="14071">
                  <c:v>14071</c:v>
                </c:pt>
                <c:pt idx="14072">
                  <c:v>14072</c:v>
                </c:pt>
                <c:pt idx="14073">
                  <c:v>14073</c:v>
                </c:pt>
                <c:pt idx="14074">
                  <c:v>14074</c:v>
                </c:pt>
                <c:pt idx="14075">
                  <c:v>14075</c:v>
                </c:pt>
                <c:pt idx="14076">
                  <c:v>14076</c:v>
                </c:pt>
                <c:pt idx="14077">
                  <c:v>14077</c:v>
                </c:pt>
                <c:pt idx="14078">
                  <c:v>14078</c:v>
                </c:pt>
                <c:pt idx="14079">
                  <c:v>14079</c:v>
                </c:pt>
                <c:pt idx="14080">
                  <c:v>14080</c:v>
                </c:pt>
                <c:pt idx="14081">
                  <c:v>14081</c:v>
                </c:pt>
                <c:pt idx="14082">
                  <c:v>14082</c:v>
                </c:pt>
                <c:pt idx="14083">
                  <c:v>14083</c:v>
                </c:pt>
                <c:pt idx="14084">
                  <c:v>14084</c:v>
                </c:pt>
                <c:pt idx="14085">
                  <c:v>14085</c:v>
                </c:pt>
                <c:pt idx="14086">
                  <c:v>14086</c:v>
                </c:pt>
                <c:pt idx="14087">
                  <c:v>14087</c:v>
                </c:pt>
                <c:pt idx="14088">
                  <c:v>14088</c:v>
                </c:pt>
                <c:pt idx="14089">
                  <c:v>14089</c:v>
                </c:pt>
                <c:pt idx="14090">
                  <c:v>14090</c:v>
                </c:pt>
                <c:pt idx="14091">
                  <c:v>14091</c:v>
                </c:pt>
                <c:pt idx="14092">
                  <c:v>14092</c:v>
                </c:pt>
                <c:pt idx="14093">
                  <c:v>14093</c:v>
                </c:pt>
                <c:pt idx="14094">
                  <c:v>14094</c:v>
                </c:pt>
                <c:pt idx="14095">
                  <c:v>14095</c:v>
                </c:pt>
                <c:pt idx="14096">
                  <c:v>14096</c:v>
                </c:pt>
                <c:pt idx="14097">
                  <c:v>14097</c:v>
                </c:pt>
                <c:pt idx="14098">
                  <c:v>14098</c:v>
                </c:pt>
                <c:pt idx="14099">
                  <c:v>14099</c:v>
                </c:pt>
                <c:pt idx="14100">
                  <c:v>14100</c:v>
                </c:pt>
                <c:pt idx="14101">
                  <c:v>14101</c:v>
                </c:pt>
                <c:pt idx="14102">
                  <c:v>14102</c:v>
                </c:pt>
                <c:pt idx="14103">
                  <c:v>14103</c:v>
                </c:pt>
                <c:pt idx="14104">
                  <c:v>14104</c:v>
                </c:pt>
                <c:pt idx="14105">
                  <c:v>14105</c:v>
                </c:pt>
                <c:pt idx="14106">
                  <c:v>14106</c:v>
                </c:pt>
                <c:pt idx="14107">
                  <c:v>14107</c:v>
                </c:pt>
                <c:pt idx="14108">
                  <c:v>14108</c:v>
                </c:pt>
                <c:pt idx="14109">
                  <c:v>14109</c:v>
                </c:pt>
                <c:pt idx="14110">
                  <c:v>14110</c:v>
                </c:pt>
                <c:pt idx="14111">
                  <c:v>14111</c:v>
                </c:pt>
                <c:pt idx="14112">
                  <c:v>14112</c:v>
                </c:pt>
                <c:pt idx="14113">
                  <c:v>14113</c:v>
                </c:pt>
                <c:pt idx="14114">
                  <c:v>14114</c:v>
                </c:pt>
                <c:pt idx="14115">
                  <c:v>14115</c:v>
                </c:pt>
                <c:pt idx="14116">
                  <c:v>14116</c:v>
                </c:pt>
                <c:pt idx="14117">
                  <c:v>14117</c:v>
                </c:pt>
                <c:pt idx="14118">
                  <c:v>14118</c:v>
                </c:pt>
                <c:pt idx="14119">
                  <c:v>14119</c:v>
                </c:pt>
                <c:pt idx="14120">
                  <c:v>14120</c:v>
                </c:pt>
                <c:pt idx="14121">
                  <c:v>14121</c:v>
                </c:pt>
                <c:pt idx="14122">
                  <c:v>14122</c:v>
                </c:pt>
                <c:pt idx="14123">
                  <c:v>14123</c:v>
                </c:pt>
                <c:pt idx="14124">
                  <c:v>14124</c:v>
                </c:pt>
                <c:pt idx="14125">
                  <c:v>14125</c:v>
                </c:pt>
                <c:pt idx="14126">
                  <c:v>14126</c:v>
                </c:pt>
                <c:pt idx="14127">
                  <c:v>14127</c:v>
                </c:pt>
                <c:pt idx="14128">
                  <c:v>14128</c:v>
                </c:pt>
                <c:pt idx="14129">
                  <c:v>14129</c:v>
                </c:pt>
                <c:pt idx="14130">
                  <c:v>14130</c:v>
                </c:pt>
                <c:pt idx="14131">
                  <c:v>14131</c:v>
                </c:pt>
                <c:pt idx="14132">
                  <c:v>14132</c:v>
                </c:pt>
                <c:pt idx="14133">
                  <c:v>14133</c:v>
                </c:pt>
                <c:pt idx="14134">
                  <c:v>14134</c:v>
                </c:pt>
                <c:pt idx="14135">
                  <c:v>14135</c:v>
                </c:pt>
                <c:pt idx="14136">
                  <c:v>14136</c:v>
                </c:pt>
                <c:pt idx="14137">
                  <c:v>14137</c:v>
                </c:pt>
                <c:pt idx="14138">
                  <c:v>14138</c:v>
                </c:pt>
                <c:pt idx="14139">
                  <c:v>14139</c:v>
                </c:pt>
                <c:pt idx="14140">
                  <c:v>14140</c:v>
                </c:pt>
                <c:pt idx="14141">
                  <c:v>14141</c:v>
                </c:pt>
                <c:pt idx="14142">
                  <c:v>14142</c:v>
                </c:pt>
                <c:pt idx="14143">
                  <c:v>14143</c:v>
                </c:pt>
                <c:pt idx="14144">
                  <c:v>14144</c:v>
                </c:pt>
                <c:pt idx="14145">
                  <c:v>14145</c:v>
                </c:pt>
                <c:pt idx="14146">
                  <c:v>14146</c:v>
                </c:pt>
                <c:pt idx="14147">
                  <c:v>14147</c:v>
                </c:pt>
                <c:pt idx="14148">
                  <c:v>14148</c:v>
                </c:pt>
                <c:pt idx="14149">
                  <c:v>14149</c:v>
                </c:pt>
                <c:pt idx="14150">
                  <c:v>14150</c:v>
                </c:pt>
                <c:pt idx="14151">
                  <c:v>14151</c:v>
                </c:pt>
                <c:pt idx="14152">
                  <c:v>14152</c:v>
                </c:pt>
                <c:pt idx="14153">
                  <c:v>14153</c:v>
                </c:pt>
                <c:pt idx="14154">
                  <c:v>14154</c:v>
                </c:pt>
                <c:pt idx="14155">
                  <c:v>14155</c:v>
                </c:pt>
                <c:pt idx="14156">
                  <c:v>14156</c:v>
                </c:pt>
                <c:pt idx="14157">
                  <c:v>14157</c:v>
                </c:pt>
                <c:pt idx="14158">
                  <c:v>14158</c:v>
                </c:pt>
                <c:pt idx="14159">
                  <c:v>14159</c:v>
                </c:pt>
                <c:pt idx="14160">
                  <c:v>14160</c:v>
                </c:pt>
                <c:pt idx="14161">
                  <c:v>14161</c:v>
                </c:pt>
                <c:pt idx="14162">
                  <c:v>14162</c:v>
                </c:pt>
                <c:pt idx="14163">
                  <c:v>14163</c:v>
                </c:pt>
                <c:pt idx="14164">
                  <c:v>14164</c:v>
                </c:pt>
                <c:pt idx="14165">
                  <c:v>14165</c:v>
                </c:pt>
                <c:pt idx="14166">
                  <c:v>14166</c:v>
                </c:pt>
                <c:pt idx="14167">
                  <c:v>14167</c:v>
                </c:pt>
                <c:pt idx="14168">
                  <c:v>14168</c:v>
                </c:pt>
                <c:pt idx="14169">
                  <c:v>14169</c:v>
                </c:pt>
                <c:pt idx="14170">
                  <c:v>14170</c:v>
                </c:pt>
                <c:pt idx="14171">
                  <c:v>14171</c:v>
                </c:pt>
                <c:pt idx="14172">
                  <c:v>14172</c:v>
                </c:pt>
                <c:pt idx="14173">
                  <c:v>14173</c:v>
                </c:pt>
                <c:pt idx="14174">
                  <c:v>14174</c:v>
                </c:pt>
                <c:pt idx="14175">
                  <c:v>14175</c:v>
                </c:pt>
                <c:pt idx="14176">
                  <c:v>14176</c:v>
                </c:pt>
                <c:pt idx="14177">
                  <c:v>14177</c:v>
                </c:pt>
                <c:pt idx="14178">
                  <c:v>14178</c:v>
                </c:pt>
                <c:pt idx="14179">
                  <c:v>14179</c:v>
                </c:pt>
                <c:pt idx="14180">
                  <c:v>14180</c:v>
                </c:pt>
                <c:pt idx="14181">
                  <c:v>14181</c:v>
                </c:pt>
                <c:pt idx="14182">
                  <c:v>14182</c:v>
                </c:pt>
                <c:pt idx="14183">
                  <c:v>14183</c:v>
                </c:pt>
                <c:pt idx="14184">
                  <c:v>14184</c:v>
                </c:pt>
                <c:pt idx="14185">
                  <c:v>14185</c:v>
                </c:pt>
                <c:pt idx="14186">
                  <c:v>14186</c:v>
                </c:pt>
                <c:pt idx="14187">
                  <c:v>14187</c:v>
                </c:pt>
                <c:pt idx="14188">
                  <c:v>14188</c:v>
                </c:pt>
                <c:pt idx="14189">
                  <c:v>14189</c:v>
                </c:pt>
                <c:pt idx="14190">
                  <c:v>14190</c:v>
                </c:pt>
                <c:pt idx="14191">
                  <c:v>14191</c:v>
                </c:pt>
                <c:pt idx="14192">
                  <c:v>14192</c:v>
                </c:pt>
                <c:pt idx="14193">
                  <c:v>14193</c:v>
                </c:pt>
                <c:pt idx="14194">
                  <c:v>14194</c:v>
                </c:pt>
                <c:pt idx="14195">
                  <c:v>14195</c:v>
                </c:pt>
                <c:pt idx="14196">
                  <c:v>14196</c:v>
                </c:pt>
                <c:pt idx="14197">
                  <c:v>14197</c:v>
                </c:pt>
                <c:pt idx="14198">
                  <c:v>14198</c:v>
                </c:pt>
                <c:pt idx="14199">
                  <c:v>14199</c:v>
                </c:pt>
                <c:pt idx="14200">
                  <c:v>14200</c:v>
                </c:pt>
                <c:pt idx="14201">
                  <c:v>14201</c:v>
                </c:pt>
                <c:pt idx="14202">
                  <c:v>14202</c:v>
                </c:pt>
                <c:pt idx="14203">
                  <c:v>14203</c:v>
                </c:pt>
                <c:pt idx="14204">
                  <c:v>14204</c:v>
                </c:pt>
                <c:pt idx="14205">
                  <c:v>14205</c:v>
                </c:pt>
                <c:pt idx="14206">
                  <c:v>14206</c:v>
                </c:pt>
                <c:pt idx="14207">
                  <c:v>14207</c:v>
                </c:pt>
                <c:pt idx="14208">
                  <c:v>14208</c:v>
                </c:pt>
                <c:pt idx="14209">
                  <c:v>14209</c:v>
                </c:pt>
                <c:pt idx="14210">
                  <c:v>14210</c:v>
                </c:pt>
                <c:pt idx="14211">
                  <c:v>14211</c:v>
                </c:pt>
                <c:pt idx="14212">
                  <c:v>14212</c:v>
                </c:pt>
                <c:pt idx="14213">
                  <c:v>14213</c:v>
                </c:pt>
                <c:pt idx="14214">
                  <c:v>14214</c:v>
                </c:pt>
                <c:pt idx="14215">
                  <c:v>14215</c:v>
                </c:pt>
                <c:pt idx="14216">
                  <c:v>14216</c:v>
                </c:pt>
                <c:pt idx="14217">
                  <c:v>14217</c:v>
                </c:pt>
                <c:pt idx="14218">
                  <c:v>14218</c:v>
                </c:pt>
                <c:pt idx="14219">
                  <c:v>14219</c:v>
                </c:pt>
                <c:pt idx="14220">
                  <c:v>14220</c:v>
                </c:pt>
                <c:pt idx="14221">
                  <c:v>14221</c:v>
                </c:pt>
                <c:pt idx="14222">
                  <c:v>14222</c:v>
                </c:pt>
                <c:pt idx="14223">
                  <c:v>14223</c:v>
                </c:pt>
                <c:pt idx="14224">
                  <c:v>14224</c:v>
                </c:pt>
                <c:pt idx="14225">
                  <c:v>14225</c:v>
                </c:pt>
                <c:pt idx="14226">
                  <c:v>14226</c:v>
                </c:pt>
                <c:pt idx="14227">
                  <c:v>14227</c:v>
                </c:pt>
                <c:pt idx="14228">
                  <c:v>14228</c:v>
                </c:pt>
                <c:pt idx="14229">
                  <c:v>14229</c:v>
                </c:pt>
                <c:pt idx="14230">
                  <c:v>14230</c:v>
                </c:pt>
                <c:pt idx="14231">
                  <c:v>14231</c:v>
                </c:pt>
                <c:pt idx="14232">
                  <c:v>14232</c:v>
                </c:pt>
                <c:pt idx="14233">
                  <c:v>14233</c:v>
                </c:pt>
                <c:pt idx="14234">
                  <c:v>14234</c:v>
                </c:pt>
                <c:pt idx="14235">
                  <c:v>14235</c:v>
                </c:pt>
                <c:pt idx="14236">
                  <c:v>14236</c:v>
                </c:pt>
                <c:pt idx="14237">
                  <c:v>14237</c:v>
                </c:pt>
                <c:pt idx="14238">
                  <c:v>14238</c:v>
                </c:pt>
                <c:pt idx="14239">
                  <c:v>14239</c:v>
                </c:pt>
                <c:pt idx="14240">
                  <c:v>14240</c:v>
                </c:pt>
                <c:pt idx="14241">
                  <c:v>14241</c:v>
                </c:pt>
                <c:pt idx="14242">
                  <c:v>14242</c:v>
                </c:pt>
                <c:pt idx="14243">
                  <c:v>14243</c:v>
                </c:pt>
                <c:pt idx="14244">
                  <c:v>14244</c:v>
                </c:pt>
                <c:pt idx="14245">
                  <c:v>14245</c:v>
                </c:pt>
                <c:pt idx="14246">
                  <c:v>14246</c:v>
                </c:pt>
                <c:pt idx="14247">
                  <c:v>14247</c:v>
                </c:pt>
                <c:pt idx="14248">
                  <c:v>14248</c:v>
                </c:pt>
                <c:pt idx="14249">
                  <c:v>14249</c:v>
                </c:pt>
                <c:pt idx="14250">
                  <c:v>14250</c:v>
                </c:pt>
                <c:pt idx="14251">
                  <c:v>14251</c:v>
                </c:pt>
                <c:pt idx="14252">
                  <c:v>14252</c:v>
                </c:pt>
                <c:pt idx="14253">
                  <c:v>14253</c:v>
                </c:pt>
                <c:pt idx="14254">
                  <c:v>14254</c:v>
                </c:pt>
                <c:pt idx="14255">
                  <c:v>14255</c:v>
                </c:pt>
                <c:pt idx="14256">
                  <c:v>14256</c:v>
                </c:pt>
                <c:pt idx="14257">
                  <c:v>14257</c:v>
                </c:pt>
                <c:pt idx="14258">
                  <c:v>14258</c:v>
                </c:pt>
                <c:pt idx="14259">
                  <c:v>14259</c:v>
                </c:pt>
                <c:pt idx="14260">
                  <c:v>14260</c:v>
                </c:pt>
                <c:pt idx="14261">
                  <c:v>14261</c:v>
                </c:pt>
                <c:pt idx="14262">
                  <c:v>14262</c:v>
                </c:pt>
                <c:pt idx="14263">
                  <c:v>14263</c:v>
                </c:pt>
                <c:pt idx="14264">
                  <c:v>14264</c:v>
                </c:pt>
                <c:pt idx="14265">
                  <c:v>14265</c:v>
                </c:pt>
                <c:pt idx="14266">
                  <c:v>14266</c:v>
                </c:pt>
                <c:pt idx="14267">
                  <c:v>14267</c:v>
                </c:pt>
                <c:pt idx="14268">
                  <c:v>14268</c:v>
                </c:pt>
                <c:pt idx="14269">
                  <c:v>14269</c:v>
                </c:pt>
                <c:pt idx="14270">
                  <c:v>14270</c:v>
                </c:pt>
                <c:pt idx="14271">
                  <c:v>14271</c:v>
                </c:pt>
                <c:pt idx="14272">
                  <c:v>14272</c:v>
                </c:pt>
                <c:pt idx="14273">
                  <c:v>14273</c:v>
                </c:pt>
                <c:pt idx="14274">
                  <c:v>14274</c:v>
                </c:pt>
                <c:pt idx="14275">
                  <c:v>14275</c:v>
                </c:pt>
                <c:pt idx="14276">
                  <c:v>14276</c:v>
                </c:pt>
                <c:pt idx="14277">
                  <c:v>14277</c:v>
                </c:pt>
                <c:pt idx="14278">
                  <c:v>14278</c:v>
                </c:pt>
                <c:pt idx="14279">
                  <c:v>14279</c:v>
                </c:pt>
                <c:pt idx="14280">
                  <c:v>14280</c:v>
                </c:pt>
                <c:pt idx="14281">
                  <c:v>14281</c:v>
                </c:pt>
                <c:pt idx="14282">
                  <c:v>14282</c:v>
                </c:pt>
                <c:pt idx="14283">
                  <c:v>14283</c:v>
                </c:pt>
                <c:pt idx="14284">
                  <c:v>14284</c:v>
                </c:pt>
                <c:pt idx="14285">
                  <c:v>14285</c:v>
                </c:pt>
                <c:pt idx="14286">
                  <c:v>14286</c:v>
                </c:pt>
                <c:pt idx="14287">
                  <c:v>14287</c:v>
                </c:pt>
                <c:pt idx="14288">
                  <c:v>14288</c:v>
                </c:pt>
                <c:pt idx="14289">
                  <c:v>14289</c:v>
                </c:pt>
                <c:pt idx="14290">
                  <c:v>14290</c:v>
                </c:pt>
                <c:pt idx="14291">
                  <c:v>14291</c:v>
                </c:pt>
                <c:pt idx="14292">
                  <c:v>14292</c:v>
                </c:pt>
                <c:pt idx="14293">
                  <c:v>14293</c:v>
                </c:pt>
                <c:pt idx="14294">
                  <c:v>14294</c:v>
                </c:pt>
                <c:pt idx="14295">
                  <c:v>14295</c:v>
                </c:pt>
                <c:pt idx="14296">
                  <c:v>14296</c:v>
                </c:pt>
                <c:pt idx="14297">
                  <c:v>14297</c:v>
                </c:pt>
                <c:pt idx="14298">
                  <c:v>14298</c:v>
                </c:pt>
                <c:pt idx="14299">
                  <c:v>14299</c:v>
                </c:pt>
                <c:pt idx="14300">
                  <c:v>14300</c:v>
                </c:pt>
                <c:pt idx="14301">
                  <c:v>14301</c:v>
                </c:pt>
                <c:pt idx="14302">
                  <c:v>14302</c:v>
                </c:pt>
                <c:pt idx="14303">
                  <c:v>14303</c:v>
                </c:pt>
                <c:pt idx="14304">
                  <c:v>14304</c:v>
                </c:pt>
                <c:pt idx="14305">
                  <c:v>14305</c:v>
                </c:pt>
                <c:pt idx="14306">
                  <c:v>14306</c:v>
                </c:pt>
                <c:pt idx="14307">
                  <c:v>14307</c:v>
                </c:pt>
                <c:pt idx="14308">
                  <c:v>14308</c:v>
                </c:pt>
                <c:pt idx="14309">
                  <c:v>14309</c:v>
                </c:pt>
                <c:pt idx="14310">
                  <c:v>14310</c:v>
                </c:pt>
                <c:pt idx="14311">
                  <c:v>14311</c:v>
                </c:pt>
                <c:pt idx="14312">
                  <c:v>14312</c:v>
                </c:pt>
                <c:pt idx="14313">
                  <c:v>14313</c:v>
                </c:pt>
                <c:pt idx="14314">
                  <c:v>14314</c:v>
                </c:pt>
                <c:pt idx="14315">
                  <c:v>14315</c:v>
                </c:pt>
                <c:pt idx="14316">
                  <c:v>14316</c:v>
                </c:pt>
                <c:pt idx="14317">
                  <c:v>14317</c:v>
                </c:pt>
                <c:pt idx="14318">
                  <c:v>14318</c:v>
                </c:pt>
                <c:pt idx="14319">
                  <c:v>14319</c:v>
                </c:pt>
                <c:pt idx="14320">
                  <c:v>14320</c:v>
                </c:pt>
                <c:pt idx="14321">
                  <c:v>14321</c:v>
                </c:pt>
                <c:pt idx="14322">
                  <c:v>14322</c:v>
                </c:pt>
                <c:pt idx="14323">
                  <c:v>14323</c:v>
                </c:pt>
                <c:pt idx="14324">
                  <c:v>14324</c:v>
                </c:pt>
                <c:pt idx="14325">
                  <c:v>14325</c:v>
                </c:pt>
                <c:pt idx="14326">
                  <c:v>14326</c:v>
                </c:pt>
                <c:pt idx="14327">
                  <c:v>14327</c:v>
                </c:pt>
                <c:pt idx="14328">
                  <c:v>14328</c:v>
                </c:pt>
                <c:pt idx="14329">
                  <c:v>14329</c:v>
                </c:pt>
                <c:pt idx="14330">
                  <c:v>14330</c:v>
                </c:pt>
                <c:pt idx="14331">
                  <c:v>14331</c:v>
                </c:pt>
                <c:pt idx="14332">
                  <c:v>14332</c:v>
                </c:pt>
                <c:pt idx="14333">
                  <c:v>14333</c:v>
                </c:pt>
                <c:pt idx="14334">
                  <c:v>14334</c:v>
                </c:pt>
                <c:pt idx="14335">
                  <c:v>14335</c:v>
                </c:pt>
                <c:pt idx="14336">
                  <c:v>14336</c:v>
                </c:pt>
                <c:pt idx="14337">
                  <c:v>14337</c:v>
                </c:pt>
                <c:pt idx="14338">
                  <c:v>14338</c:v>
                </c:pt>
                <c:pt idx="14339">
                  <c:v>14339</c:v>
                </c:pt>
                <c:pt idx="14340">
                  <c:v>14340</c:v>
                </c:pt>
                <c:pt idx="14341">
                  <c:v>14341</c:v>
                </c:pt>
                <c:pt idx="14342">
                  <c:v>14342</c:v>
                </c:pt>
                <c:pt idx="14343">
                  <c:v>14343</c:v>
                </c:pt>
                <c:pt idx="14344">
                  <c:v>14344</c:v>
                </c:pt>
                <c:pt idx="14345">
                  <c:v>14345</c:v>
                </c:pt>
                <c:pt idx="14346">
                  <c:v>14346</c:v>
                </c:pt>
                <c:pt idx="14347">
                  <c:v>14347</c:v>
                </c:pt>
                <c:pt idx="14348">
                  <c:v>14348</c:v>
                </c:pt>
                <c:pt idx="14349">
                  <c:v>14349</c:v>
                </c:pt>
                <c:pt idx="14350">
                  <c:v>14350</c:v>
                </c:pt>
                <c:pt idx="14351">
                  <c:v>14351</c:v>
                </c:pt>
                <c:pt idx="14352">
                  <c:v>14352</c:v>
                </c:pt>
                <c:pt idx="14353">
                  <c:v>14353</c:v>
                </c:pt>
                <c:pt idx="14354">
                  <c:v>14354</c:v>
                </c:pt>
                <c:pt idx="14355">
                  <c:v>14355</c:v>
                </c:pt>
                <c:pt idx="14356">
                  <c:v>14356</c:v>
                </c:pt>
                <c:pt idx="14357">
                  <c:v>14357</c:v>
                </c:pt>
                <c:pt idx="14358">
                  <c:v>14358</c:v>
                </c:pt>
                <c:pt idx="14359">
                  <c:v>14359</c:v>
                </c:pt>
                <c:pt idx="14360">
                  <c:v>14360</c:v>
                </c:pt>
                <c:pt idx="14361">
                  <c:v>14361</c:v>
                </c:pt>
                <c:pt idx="14362">
                  <c:v>14362</c:v>
                </c:pt>
                <c:pt idx="14363">
                  <c:v>14363</c:v>
                </c:pt>
                <c:pt idx="14364">
                  <c:v>14364</c:v>
                </c:pt>
                <c:pt idx="14365">
                  <c:v>14365</c:v>
                </c:pt>
                <c:pt idx="14366">
                  <c:v>14366</c:v>
                </c:pt>
                <c:pt idx="14367">
                  <c:v>14367</c:v>
                </c:pt>
                <c:pt idx="14368">
                  <c:v>14368</c:v>
                </c:pt>
                <c:pt idx="14369">
                  <c:v>14369</c:v>
                </c:pt>
                <c:pt idx="14370">
                  <c:v>14370</c:v>
                </c:pt>
                <c:pt idx="14371">
                  <c:v>14371</c:v>
                </c:pt>
                <c:pt idx="14372">
                  <c:v>14372</c:v>
                </c:pt>
                <c:pt idx="14373">
                  <c:v>14373</c:v>
                </c:pt>
                <c:pt idx="14374">
                  <c:v>14374</c:v>
                </c:pt>
                <c:pt idx="14375">
                  <c:v>14375</c:v>
                </c:pt>
                <c:pt idx="14376">
                  <c:v>14376</c:v>
                </c:pt>
                <c:pt idx="14377">
                  <c:v>14377</c:v>
                </c:pt>
                <c:pt idx="14378">
                  <c:v>14378</c:v>
                </c:pt>
                <c:pt idx="14379">
                  <c:v>14379</c:v>
                </c:pt>
                <c:pt idx="14380">
                  <c:v>14380</c:v>
                </c:pt>
                <c:pt idx="14381">
                  <c:v>14381</c:v>
                </c:pt>
                <c:pt idx="14382">
                  <c:v>14382</c:v>
                </c:pt>
                <c:pt idx="14383">
                  <c:v>14383</c:v>
                </c:pt>
                <c:pt idx="14384">
                  <c:v>14384</c:v>
                </c:pt>
                <c:pt idx="14385">
                  <c:v>14385</c:v>
                </c:pt>
                <c:pt idx="14386">
                  <c:v>14386</c:v>
                </c:pt>
                <c:pt idx="14387">
                  <c:v>14387</c:v>
                </c:pt>
                <c:pt idx="14388">
                  <c:v>14388</c:v>
                </c:pt>
                <c:pt idx="14389">
                  <c:v>14389</c:v>
                </c:pt>
                <c:pt idx="14390">
                  <c:v>14390</c:v>
                </c:pt>
                <c:pt idx="14391">
                  <c:v>14391</c:v>
                </c:pt>
                <c:pt idx="14392">
                  <c:v>14392</c:v>
                </c:pt>
                <c:pt idx="14393">
                  <c:v>14393</c:v>
                </c:pt>
                <c:pt idx="14394">
                  <c:v>14394</c:v>
                </c:pt>
                <c:pt idx="14395">
                  <c:v>14395</c:v>
                </c:pt>
                <c:pt idx="14396">
                  <c:v>14396</c:v>
                </c:pt>
                <c:pt idx="14397">
                  <c:v>14397</c:v>
                </c:pt>
                <c:pt idx="14398">
                  <c:v>14398</c:v>
                </c:pt>
                <c:pt idx="14399">
                  <c:v>14399</c:v>
                </c:pt>
                <c:pt idx="14400">
                  <c:v>14400</c:v>
                </c:pt>
                <c:pt idx="14401">
                  <c:v>14401</c:v>
                </c:pt>
                <c:pt idx="14402">
                  <c:v>14402</c:v>
                </c:pt>
                <c:pt idx="14403">
                  <c:v>14403</c:v>
                </c:pt>
                <c:pt idx="14404">
                  <c:v>14404</c:v>
                </c:pt>
                <c:pt idx="14405">
                  <c:v>14405</c:v>
                </c:pt>
                <c:pt idx="14406">
                  <c:v>14406</c:v>
                </c:pt>
                <c:pt idx="14407">
                  <c:v>14407</c:v>
                </c:pt>
                <c:pt idx="14408">
                  <c:v>14408</c:v>
                </c:pt>
                <c:pt idx="14409">
                  <c:v>14409</c:v>
                </c:pt>
                <c:pt idx="14410">
                  <c:v>14410</c:v>
                </c:pt>
                <c:pt idx="14411">
                  <c:v>14411</c:v>
                </c:pt>
                <c:pt idx="14412">
                  <c:v>14412</c:v>
                </c:pt>
                <c:pt idx="14413">
                  <c:v>14413</c:v>
                </c:pt>
                <c:pt idx="14414">
                  <c:v>14414</c:v>
                </c:pt>
                <c:pt idx="14415">
                  <c:v>14415</c:v>
                </c:pt>
                <c:pt idx="14416">
                  <c:v>14416</c:v>
                </c:pt>
                <c:pt idx="14417">
                  <c:v>14417</c:v>
                </c:pt>
                <c:pt idx="14418">
                  <c:v>14418</c:v>
                </c:pt>
                <c:pt idx="14419">
                  <c:v>14419</c:v>
                </c:pt>
                <c:pt idx="14420">
                  <c:v>14420</c:v>
                </c:pt>
                <c:pt idx="14421">
                  <c:v>14421</c:v>
                </c:pt>
                <c:pt idx="14422">
                  <c:v>14422</c:v>
                </c:pt>
                <c:pt idx="14423">
                  <c:v>14423</c:v>
                </c:pt>
                <c:pt idx="14424">
                  <c:v>14424</c:v>
                </c:pt>
                <c:pt idx="14425">
                  <c:v>14425</c:v>
                </c:pt>
                <c:pt idx="14426">
                  <c:v>14426</c:v>
                </c:pt>
                <c:pt idx="14427">
                  <c:v>14427</c:v>
                </c:pt>
                <c:pt idx="14428">
                  <c:v>14428</c:v>
                </c:pt>
                <c:pt idx="14429">
                  <c:v>14429</c:v>
                </c:pt>
                <c:pt idx="14430">
                  <c:v>14430</c:v>
                </c:pt>
                <c:pt idx="14431">
                  <c:v>14431</c:v>
                </c:pt>
                <c:pt idx="14432">
                  <c:v>14432</c:v>
                </c:pt>
                <c:pt idx="14433">
                  <c:v>14433</c:v>
                </c:pt>
                <c:pt idx="14434">
                  <c:v>14434</c:v>
                </c:pt>
                <c:pt idx="14435">
                  <c:v>14435</c:v>
                </c:pt>
                <c:pt idx="14436">
                  <c:v>14436</c:v>
                </c:pt>
                <c:pt idx="14437">
                  <c:v>14437</c:v>
                </c:pt>
                <c:pt idx="14438">
                  <c:v>14438</c:v>
                </c:pt>
                <c:pt idx="14439">
                  <c:v>14439</c:v>
                </c:pt>
                <c:pt idx="14440">
                  <c:v>14440</c:v>
                </c:pt>
                <c:pt idx="14441">
                  <c:v>14441</c:v>
                </c:pt>
                <c:pt idx="14442">
                  <c:v>14442</c:v>
                </c:pt>
                <c:pt idx="14443">
                  <c:v>14443</c:v>
                </c:pt>
                <c:pt idx="14444">
                  <c:v>14444</c:v>
                </c:pt>
                <c:pt idx="14445">
                  <c:v>14445</c:v>
                </c:pt>
                <c:pt idx="14446">
                  <c:v>14446</c:v>
                </c:pt>
                <c:pt idx="14447">
                  <c:v>14447</c:v>
                </c:pt>
                <c:pt idx="14448">
                  <c:v>14448</c:v>
                </c:pt>
                <c:pt idx="14449">
                  <c:v>14449</c:v>
                </c:pt>
                <c:pt idx="14450">
                  <c:v>14450</c:v>
                </c:pt>
                <c:pt idx="14451">
                  <c:v>14451</c:v>
                </c:pt>
                <c:pt idx="14452">
                  <c:v>14452</c:v>
                </c:pt>
                <c:pt idx="14453">
                  <c:v>14453</c:v>
                </c:pt>
                <c:pt idx="14454">
                  <c:v>14454</c:v>
                </c:pt>
                <c:pt idx="14455">
                  <c:v>14455</c:v>
                </c:pt>
                <c:pt idx="14456">
                  <c:v>14456</c:v>
                </c:pt>
                <c:pt idx="14457">
                  <c:v>14457</c:v>
                </c:pt>
                <c:pt idx="14458">
                  <c:v>14458</c:v>
                </c:pt>
                <c:pt idx="14459">
                  <c:v>14459</c:v>
                </c:pt>
                <c:pt idx="14460">
                  <c:v>14460</c:v>
                </c:pt>
                <c:pt idx="14461">
                  <c:v>14461</c:v>
                </c:pt>
                <c:pt idx="14462">
                  <c:v>14462</c:v>
                </c:pt>
                <c:pt idx="14463">
                  <c:v>14463</c:v>
                </c:pt>
                <c:pt idx="14464">
                  <c:v>14464</c:v>
                </c:pt>
                <c:pt idx="14465">
                  <c:v>14465</c:v>
                </c:pt>
                <c:pt idx="14466">
                  <c:v>14466</c:v>
                </c:pt>
                <c:pt idx="14467">
                  <c:v>14467</c:v>
                </c:pt>
                <c:pt idx="14468">
                  <c:v>14468</c:v>
                </c:pt>
                <c:pt idx="14469">
                  <c:v>14469</c:v>
                </c:pt>
                <c:pt idx="14470">
                  <c:v>14470</c:v>
                </c:pt>
                <c:pt idx="14471">
                  <c:v>14471</c:v>
                </c:pt>
                <c:pt idx="14472">
                  <c:v>14472</c:v>
                </c:pt>
                <c:pt idx="14473">
                  <c:v>14473</c:v>
                </c:pt>
                <c:pt idx="14474">
                  <c:v>14474</c:v>
                </c:pt>
                <c:pt idx="14475">
                  <c:v>14475</c:v>
                </c:pt>
                <c:pt idx="14476">
                  <c:v>14476</c:v>
                </c:pt>
                <c:pt idx="14477">
                  <c:v>14477</c:v>
                </c:pt>
                <c:pt idx="14478">
                  <c:v>14478</c:v>
                </c:pt>
                <c:pt idx="14479">
                  <c:v>14479</c:v>
                </c:pt>
                <c:pt idx="14480">
                  <c:v>14480</c:v>
                </c:pt>
                <c:pt idx="14481">
                  <c:v>14481</c:v>
                </c:pt>
                <c:pt idx="14482">
                  <c:v>14482</c:v>
                </c:pt>
                <c:pt idx="14483">
                  <c:v>14483</c:v>
                </c:pt>
                <c:pt idx="14484">
                  <c:v>14484</c:v>
                </c:pt>
                <c:pt idx="14485">
                  <c:v>14485</c:v>
                </c:pt>
                <c:pt idx="14486">
                  <c:v>14486</c:v>
                </c:pt>
                <c:pt idx="14487">
                  <c:v>14487</c:v>
                </c:pt>
                <c:pt idx="14488">
                  <c:v>14488</c:v>
                </c:pt>
                <c:pt idx="14489">
                  <c:v>14489</c:v>
                </c:pt>
                <c:pt idx="14490">
                  <c:v>14490</c:v>
                </c:pt>
                <c:pt idx="14491">
                  <c:v>14491</c:v>
                </c:pt>
                <c:pt idx="14492">
                  <c:v>14492</c:v>
                </c:pt>
                <c:pt idx="14493">
                  <c:v>14493</c:v>
                </c:pt>
                <c:pt idx="14494">
                  <c:v>14494</c:v>
                </c:pt>
                <c:pt idx="14495">
                  <c:v>14495</c:v>
                </c:pt>
                <c:pt idx="14496">
                  <c:v>14496</c:v>
                </c:pt>
                <c:pt idx="14497">
                  <c:v>14497</c:v>
                </c:pt>
                <c:pt idx="14498">
                  <c:v>14498</c:v>
                </c:pt>
                <c:pt idx="14499">
                  <c:v>14499</c:v>
                </c:pt>
                <c:pt idx="14500">
                  <c:v>14500</c:v>
                </c:pt>
                <c:pt idx="14501">
                  <c:v>14501</c:v>
                </c:pt>
                <c:pt idx="14502">
                  <c:v>14502</c:v>
                </c:pt>
                <c:pt idx="14503">
                  <c:v>14503</c:v>
                </c:pt>
                <c:pt idx="14504">
                  <c:v>14504</c:v>
                </c:pt>
                <c:pt idx="14505">
                  <c:v>14505</c:v>
                </c:pt>
                <c:pt idx="14506">
                  <c:v>14506</c:v>
                </c:pt>
                <c:pt idx="14507">
                  <c:v>14507</c:v>
                </c:pt>
                <c:pt idx="14508">
                  <c:v>14508</c:v>
                </c:pt>
                <c:pt idx="14509">
                  <c:v>14509</c:v>
                </c:pt>
                <c:pt idx="14510">
                  <c:v>14510</c:v>
                </c:pt>
                <c:pt idx="14511">
                  <c:v>14511</c:v>
                </c:pt>
                <c:pt idx="14512">
                  <c:v>14512</c:v>
                </c:pt>
                <c:pt idx="14513">
                  <c:v>14513</c:v>
                </c:pt>
                <c:pt idx="14514">
                  <c:v>14514</c:v>
                </c:pt>
                <c:pt idx="14515">
                  <c:v>14515</c:v>
                </c:pt>
                <c:pt idx="14516">
                  <c:v>14516</c:v>
                </c:pt>
                <c:pt idx="14517">
                  <c:v>14517</c:v>
                </c:pt>
                <c:pt idx="14518">
                  <c:v>14518</c:v>
                </c:pt>
                <c:pt idx="14519">
                  <c:v>14519</c:v>
                </c:pt>
                <c:pt idx="14520">
                  <c:v>14520</c:v>
                </c:pt>
                <c:pt idx="14521">
                  <c:v>14521</c:v>
                </c:pt>
                <c:pt idx="14522">
                  <c:v>14522</c:v>
                </c:pt>
                <c:pt idx="14523">
                  <c:v>14523</c:v>
                </c:pt>
                <c:pt idx="14524">
                  <c:v>14524</c:v>
                </c:pt>
                <c:pt idx="14525">
                  <c:v>14525</c:v>
                </c:pt>
                <c:pt idx="14526">
                  <c:v>14526</c:v>
                </c:pt>
                <c:pt idx="14527">
                  <c:v>14527</c:v>
                </c:pt>
                <c:pt idx="14528">
                  <c:v>14528</c:v>
                </c:pt>
                <c:pt idx="14529">
                  <c:v>14529</c:v>
                </c:pt>
                <c:pt idx="14530">
                  <c:v>14530</c:v>
                </c:pt>
                <c:pt idx="14531">
                  <c:v>14531</c:v>
                </c:pt>
                <c:pt idx="14532">
                  <c:v>14532</c:v>
                </c:pt>
                <c:pt idx="14533">
                  <c:v>14533</c:v>
                </c:pt>
                <c:pt idx="14534">
                  <c:v>14534</c:v>
                </c:pt>
                <c:pt idx="14535">
                  <c:v>14535</c:v>
                </c:pt>
                <c:pt idx="14536">
                  <c:v>14536</c:v>
                </c:pt>
                <c:pt idx="14537">
                  <c:v>14537</c:v>
                </c:pt>
                <c:pt idx="14538">
                  <c:v>14538</c:v>
                </c:pt>
                <c:pt idx="14539">
                  <c:v>14539</c:v>
                </c:pt>
                <c:pt idx="14540">
                  <c:v>14540</c:v>
                </c:pt>
                <c:pt idx="14541">
                  <c:v>14541</c:v>
                </c:pt>
                <c:pt idx="14542">
                  <c:v>14542</c:v>
                </c:pt>
                <c:pt idx="14543">
                  <c:v>14543</c:v>
                </c:pt>
                <c:pt idx="14544">
                  <c:v>14544</c:v>
                </c:pt>
                <c:pt idx="14545">
                  <c:v>14545</c:v>
                </c:pt>
                <c:pt idx="14546">
                  <c:v>14546</c:v>
                </c:pt>
                <c:pt idx="14547">
                  <c:v>14547</c:v>
                </c:pt>
                <c:pt idx="14548">
                  <c:v>14548</c:v>
                </c:pt>
                <c:pt idx="14549">
                  <c:v>14549</c:v>
                </c:pt>
                <c:pt idx="14550">
                  <c:v>14550</c:v>
                </c:pt>
                <c:pt idx="14551">
                  <c:v>14551</c:v>
                </c:pt>
                <c:pt idx="14552">
                  <c:v>14552</c:v>
                </c:pt>
                <c:pt idx="14553">
                  <c:v>14553</c:v>
                </c:pt>
                <c:pt idx="14554">
                  <c:v>14554</c:v>
                </c:pt>
                <c:pt idx="14555">
                  <c:v>14555</c:v>
                </c:pt>
                <c:pt idx="14556">
                  <c:v>14556</c:v>
                </c:pt>
                <c:pt idx="14557">
                  <c:v>14557</c:v>
                </c:pt>
                <c:pt idx="14558">
                  <c:v>14558</c:v>
                </c:pt>
                <c:pt idx="14559">
                  <c:v>14559</c:v>
                </c:pt>
                <c:pt idx="14560">
                  <c:v>14560</c:v>
                </c:pt>
                <c:pt idx="14561">
                  <c:v>14561</c:v>
                </c:pt>
                <c:pt idx="14562">
                  <c:v>14562</c:v>
                </c:pt>
                <c:pt idx="14563">
                  <c:v>14563</c:v>
                </c:pt>
                <c:pt idx="14564">
                  <c:v>14564</c:v>
                </c:pt>
                <c:pt idx="14565">
                  <c:v>14565</c:v>
                </c:pt>
                <c:pt idx="14566">
                  <c:v>14566</c:v>
                </c:pt>
                <c:pt idx="14567">
                  <c:v>14567</c:v>
                </c:pt>
                <c:pt idx="14568">
                  <c:v>14568</c:v>
                </c:pt>
                <c:pt idx="14569">
                  <c:v>14569</c:v>
                </c:pt>
                <c:pt idx="14570">
                  <c:v>14570</c:v>
                </c:pt>
                <c:pt idx="14571">
                  <c:v>14571</c:v>
                </c:pt>
                <c:pt idx="14572">
                  <c:v>14572</c:v>
                </c:pt>
                <c:pt idx="14573">
                  <c:v>14573</c:v>
                </c:pt>
                <c:pt idx="14574">
                  <c:v>14574</c:v>
                </c:pt>
                <c:pt idx="14575">
                  <c:v>14575</c:v>
                </c:pt>
                <c:pt idx="14576">
                  <c:v>14576</c:v>
                </c:pt>
                <c:pt idx="14577">
                  <c:v>14577</c:v>
                </c:pt>
                <c:pt idx="14578">
                  <c:v>14578</c:v>
                </c:pt>
                <c:pt idx="14579">
                  <c:v>14579</c:v>
                </c:pt>
                <c:pt idx="14580">
                  <c:v>14580</c:v>
                </c:pt>
                <c:pt idx="14581">
                  <c:v>14581</c:v>
                </c:pt>
                <c:pt idx="14582">
                  <c:v>14582</c:v>
                </c:pt>
                <c:pt idx="14583">
                  <c:v>14583</c:v>
                </c:pt>
                <c:pt idx="14584">
                  <c:v>14584</c:v>
                </c:pt>
                <c:pt idx="14585">
                  <c:v>14585</c:v>
                </c:pt>
                <c:pt idx="14586">
                  <c:v>14586</c:v>
                </c:pt>
                <c:pt idx="14587">
                  <c:v>14587</c:v>
                </c:pt>
                <c:pt idx="14588">
                  <c:v>14588</c:v>
                </c:pt>
                <c:pt idx="14589">
                  <c:v>14589</c:v>
                </c:pt>
                <c:pt idx="14590">
                  <c:v>14590</c:v>
                </c:pt>
                <c:pt idx="14591">
                  <c:v>14591</c:v>
                </c:pt>
                <c:pt idx="14592">
                  <c:v>14592</c:v>
                </c:pt>
                <c:pt idx="14593">
                  <c:v>14593</c:v>
                </c:pt>
                <c:pt idx="14594">
                  <c:v>14594</c:v>
                </c:pt>
                <c:pt idx="14595">
                  <c:v>14595</c:v>
                </c:pt>
                <c:pt idx="14596">
                  <c:v>14596</c:v>
                </c:pt>
                <c:pt idx="14597">
                  <c:v>14597</c:v>
                </c:pt>
                <c:pt idx="14598">
                  <c:v>14598</c:v>
                </c:pt>
                <c:pt idx="14599">
                  <c:v>14599</c:v>
                </c:pt>
                <c:pt idx="14600">
                  <c:v>14600</c:v>
                </c:pt>
                <c:pt idx="14601">
                  <c:v>14601</c:v>
                </c:pt>
                <c:pt idx="14602">
                  <c:v>14602</c:v>
                </c:pt>
                <c:pt idx="14603">
                  <c:v>14603</c:v>
                </c:pt>
                <c:pt idx="14604">
                  <c:v>14604</c:v>
                </c:pt>
                <c:pt idx="14605">
                  <c:v>14605</c:v>
                </c:pt>
                <c:pt idx="14606">
                  <c:v>14606</c:v>
                </c:pt>
                <c:pt idx="14607">
                  <c:v>14607</c:v>
                </c:pt>
                <c:pt idx="14608">
                  <c:v>14608</c:v>
                </c:pt>
                <c:pt idx="14609">
                  <c:v>14609</c:v>
                </c:pt>
                <c:pt idx="14610">
                  <c:v>14610</c:v>
                </c:pt>
                <c:pt idx="14611">
                  <c:v>14611</c:v>
                </c:pt>
                <c:pt idx="14612">
                  <c:v>14612</c:v>
                </c:pt>
                <c:pt idx="14613">
                  <c:v>14613</c:v>
                </c:pt>
                <c:pt idx="14614">
                  <c:v>14614</c:v>
                </c:pt>
                <c:pt idx="14615">
                  <c:v>14615</c:v>
                </c:pt>
                <c:pt idx="14616">
                  <c:v>14616</c:v>
                </c:pt>
                <c:pt idx="14617">
                  <c:v>14617</c:v>
                </c:pt>
                <c:pt idx="14618">
                  <c:v>14618</c:v>
                </c:pt>
                <c:pt idx="14619">
                  <c:v>14619</c:v>
                </c:pt>
                <c:pt idx="14620">
                  <c:v>14620</c:v>
                </c:pt>
                <c:pt idx="14621">
                  <c:v>14621</c:v>
                </c:pt>
                <c:pt idx="14622">
                  <c:v>14622</c:v>
                </c:pt>
                <c:pt idx="14623">
                  <c:v>14623</c:v>
                </c:pt>
                <c:pt idx="14624">
                  <c:v>14624</c:v>
                </c:pt>
                <c:pt idx="14625">
                  <c:v>14625</c:v>
                </c:pt>
                <c:pt idx="14626">
                  <c:v>14626</c:v>
                </c:pt>
                <c:pt idx="14627">
                  <c:v>14627</c:v>
                </c:pt>
                <c:pt idx="14628">
                  <c:v>14628</c:v>
                </c:pt>
                <c:pt idx="14629">
                  <c:v>14629</c:v>
                </c:pt>
                <c:pt idx="14630">
                  <c:v>14630</c:v>
                </c:pt>
                <c:pt idx="14631">
                  <c:v>14631</c:v>
                </c:pt>
                <c:pt idx="14632">
                  <c:v>14632</c:v>
                </c:pt>
                <c:pt idx="14633">
                  <c:v>14633</c:v>
                </c:pt>
                <c:pt idx="14634">
                  <c:v>14634</c:v>
                </c:pt>
                <c:pt idx="14635">
                  <c:v>14635</c:v>
                </c:pt>
                <c:pt idx="14636">
                  <c:v>14636</c:v>
                </c:pt>
                <c:pt idx="14637">
                  <c:v>14637</c:v>
                </c:pt>
                <c:pt idx="14638">
                  <c:v>14638</c:v>
                </c:pt>
                <c:pt idx="14639">
                  <c:v>14639</c:v>
                </c:pt>
                <c:pt idx="14640">
                  <c:v>14640</c:v>
                </c:pt>
                <c:pt idx="14641">
                  <c:v>14641</c:v>
                </c:pt>
                <c:pt idx="14642">
                  <c:v>14642</c:v>
                </c:pt>
                <c:pt idx="14643">
                  <c:v>14643</c:v>
                </c:pt>
                <c:pt idx="14644">
                  <c:v>14644</c:v>
                </c:pt>
                <c:pt idx="14645">
                  <c:v>14645</c:v>
                </c:pt>
                <c:pt idx="14646">
                  <c:v>14646</c:v>
                </c:pt>
                <c:pt idx="14647">
                  <c:v>14647</c:v>
                </c:pt>
                <c:pt idx="14648">
                  <c:v>14648</c:v>
                </c:pt>
                <c:pt idx="14649">
                  <c:v>14649</c:v>
                </c:pt>
                <c:pt idx="14650">
                  <c:v>14650</c:v>
                </c:pt>
                <c:pt idx="14651">
                  <c:v>14651</c:v>
                </c:pt>
                <c:pt idx="14652">
                  <c:v>14652</c:v>
                </c:pt>
                <c:pt idx="14653">
                  <c:v>14653</c:v>
                </c:pt>
                <c:pt idx="14654">
                  <c:v>14654</c:v>
                </c:pt>
                <c:pt idx="14655">
                  <c:v>14655</c:v>
                </c:pt>
                <c:pt idx="14656">
                  <c:v>14656</c:v>
                </c:pt>
                <c:pt idx="14657">
                  <c:v>14657</c:v>
                </c:pt>
                <c:pt idx="14658">
                  <c:v>14658</c:v>
                </c:pt>
                <c:pt idx="14659">
                  <c:v>14659</c:v>
                </c:pt>
                <c:pt idx="14660">
                  <c:v>14660</c:v>
                </c:pt>
                <c:pt idx="14661">
                  <c:v>14661</c:v>
                </c:pt>
                <c:pt idx="14662">
                  <c:v>14662</c:v>
                </c:pt>
                <c:pt idx="14663">
                  <c:v>14663</c:v>
                </c:pt>
                <c:pt idx="14664">
                  <c:v>14664</c:v>
                </c:pt>
                <c:pt idx="14665">
                  <c:v>14665</c:v>
                </c:pt>
                <c:pt idx="14666">
                  <c:v>14666</c:v>
                </c:pt>
                <c:pt idx="14667">
                  <c:v>14667</c:v>
                </c:pt>
                <c:pt idx="14668">
                  <c:v>14668</c:v>
                </c:pt>
                <c:pt idx="14669">
                  <c:v>14669</c:v>
                </c:pt>
                <c:pt idx="14670">
                  <c:v>14670</c:v>
                </c:pt>
                <c:pt idx="14671">
                  <c:v>14671</c:v>
                </c:pt>
                <c:pt idx="14672">
                  <c:v>14672</c:v>
                </c:pt>
                <c:pt idx="14673">
                  <c:v>14673</c:v>
                </c:pt>
                <c:pt idx="14674">
                  <c:v>14674</c:v>
                </c:pt>
                <c:pt idx="14675">
                  <c:v>14675</c:v>
                </c:pt>
                <c:pt idx="14676">
                  <c:v>14676</c:v>
                </c:pt>
                <c:pt idx="14677">
                  <c:v>14677</c:v>
                </c:pt>
                <c:pt idx="14678">
                  <c:v>14678</c:v>
                </c:pt>
                <c:pt idx="14679">
                  <c:v>14679</c:v>
                </c:pt>
                <c:pt idx="14680">
                  <c:v>14680</c:v>
                </c:pt>
                <c:pt idx="14681">
                  <c:v>14681</c:v>
                </c:pt>
                <c:pt idx="14682">
                  <c:v>14682</c:v>
                </c:pt>
                <c:pt idx="14683">
                  <c:v>14683</c:v>
                </c:pt>
                <c:pt idx="14684">
                  <c:v>14684</c:v>
                </c:pt>
                <c:pt idx="14685">
                  <c:v>14685</c:v>
                </c:pt>
                <c:pt idx="14686">
                  <c:v>14686</c:v>
                </c:pt>
                <c:pt idx="14687">
                  <c:v>14687</c:v>
                </c:pt>
                <c:pt idx="14688">
                  <c:v>14688</c:v>
                </c:pt>
                <c:pt idx="14689">
                  <c:v>14689</c:v>
                </c:pt>
                <c:pt idx="14690">
                  <c:v>14690</c:v>
                </c:pt>
                <c:pt idx="14691">
                  <c:v>14691</c:v>
                </c:pt>
                <c:pt idx="14692">
                  <c:v>14692</c:v>
                </c:pt>
                <c:pt idx="14693">
                  <c:v>14693</c:v>
                </c:pt>
                <c:pt idx="14694">
                  <c:v>14694</c:v>
                </c:pt>
                <c:pt idx="14695">
                  <c:v>14695</c:v>
                </c:pt>
                <c:pt idx="14696">
                  <c:v>14696</c:v>
                </c:pt>
                <c:pt idx="14697">
                  <c:v>14697</c:v>
                </c:pt>
                <c:pt idx="14698">
                  <c:v>14698</c:v>
                </c:pt>
                <c:pt idx="14699">
                  <c:v>14699</c:v>
                </c:pt>
                <c:pt idx="14700">
                  <c:v>14700</c:v>
                </c:pt>
                <c:pt idx="14701">
                  <c:v>14701</c:v>
                </c:pt>
                <c:pt idx="14702">
                  <c:v>14702</c:v>
                </c:pt>
                <c:pt idx="14703">
                  <c:v>14703</c:v>
                </c:pt>
                <c:pt idx="14704">
                  <c:v>14704</c:v>
                </c:pt>
                <c:pt idx="14705">
                  <c:v>14705</c:v>
                </c:pt>
                <c:pt idx="14706">
                  <c:v>14706</c:v>
                </c:pt>
                <c:pt idx="14707">
                  <c:v>14707</c:v>
                </c:pt>
                <c:pt idx="14708">
                  <c:v>14708</c:v>
                </c:pt>
                <c:pt idx="14709">
                  <c:v>14709</c:v>
                </c:pt>
                <c:pt idx="14710">
                  <c:v>14710</c:v>
                </c:pt>
                <c:pt idx="14711">
                  <c:v>14711</c:v>
                </c:pt>
                <c:pt idx="14712">
                  <c:v>14712</c:v>
                </c:pt>
                <c:pt idx="14713">
                  <c:v>14713</c:v>
                </c:pt>
                <c:pt idx="14714">
                  <c:v>14714</c:v>
                </c:pt>
                <c:pt idx="14715">
                  <c:v>14715</c:v>
                </c:pt>
                <c:pt idx="14716">
                  <c:v>14716</c:v>
                </c:pt>
                <c:pt idx="14717">
                  <c:v>14717</c:v>
                </c:pt>
                <c:pt idx="14718">
                  <c:v>14718</c:v>
                </c:pt>
                <c:pt idx="14719">
                  <c:v>14719</c:v>
                </c:pt>
                <c:pt idx="14720">
                  <c:v>14720</c:v>
                </c:pt>
                <c:pt idx="14721">
                  <c:v>14721</c:v>
                </c:pt>
                <c:pt idx="14722">
                  <c:v>14722</c:v>
                </c:pt>
                <c:pt idx="14723">
                  <c:v>14723</c:v>
                </c:pt>
                <c:pt idx="14724">
                  <c:v>14724</c:v>
                </c:pt>
                <c:pt idx="14725">
                  <c:v>14725</c:v>
                </c:pt>
                <c:pt idx="14726">
                  <c:v>14726</c:v>
                </c:pt>
                <c:pt idx="14727">
                  <c:v>14727</c:v>
                </c:pt>
                <c:pt idx="14728">
                  <c:v>14728</c:v>
                </c:pt>
                <c:pt idx="14729">
                  <c:v>14729</c:v>
                </c:pt>
                <c:pt idx="14730">
                  <c:v>14730</c:v>
                </c:pt>
                <c:pt idx="14731">
                  <c:v>14731</c:v>
                </c:pt>
                <c:pt idx="14732">
                  <c:v>14732</c:v>
                </c:pt>
                <c:pt idx="14733">
                  <c:v>14733</c:v>
                </c:pt>
                <c:pt idx="14734">
                  <c:v>14734</c:v>
                </c:pt>
                <c:pt idx="14735">
                  <c:v>14735</c:v>
                </c:pt>
                <c:pt idx="14736">
                  <c:v>14736</c:v>
                </c:pt>
                <c:pt idx="14737">
                  <c:v>14737</c:v>
                </c:pt>
                <c:pt idx="14738">
                  <c:v>14738</c:v>
                </c:pt>
                <c:pt idx="14739">
                  <c:v>14739</c:v>
                </c:pt>
                <c:pt idx="14740">
                  <c:v>14740</c:v>
                </c:pt>
                <c:pt idx="14741">
                  <c:v>14741</c:v>
                </c:pt>
                <c:pt idx="14742">
                  <c:v>14742</c:v>
                </c:pt>
                <c:pt idx="14743">
                  <c:v>14743</c:v>
                </c:pt>
                <c:pt idx="14744">
                  <c:v>14744</c:v>
                </c:pt>
                <c:pt idx="14745">
                  <c:v>14745</c:v>
                </c:pt>
                <c:pt idx="14746">
                  <c:v>14746</c:v>
                </c:pt>
                <c:pt idx="14747">
                  <c:v>14747</c:v>
                </c:pt>
                <c:pt idx="14748">
                  <c:v>14748</c:v>
                </c:pt>
                <c:pt idx="14749">
                  <c:v>14749</c:v>
                </c:pt>
                <c:pt idx="14750">
                  <c:v>14750</c:v>
                </c:pt>
                <c:pt idx="14751">
                  <c:v>14751</c:v>
                </c:pt>
                <c:pt idx="14752">
                  <c:v>14752</c:v>
                </c:pt>
                <c:pt idx="14753">
                  <c:v>14753</c:v>
                </c:pt>
                <c:pt idx="14754">
                  <c:v>14754</c:v>
                </c:pt>
                <c:pt idx="14755">
                  <c:v>14755</c:v>
                </c:pt>
                <c:pt idx="14756">
                  <c:v>14756</c:v>
                </c:pt>
                <c:pt idx="14757">
                  <c:v>14757</c:v>
                </c:pt>
                <c:pt idx="14758">
                  <c:v>14758</c:v>
                </c:pt>
                <c:pt idx="14759">
                  <c:v>14759</c:v>
                </c:pt>
                <c:pt idx="14760">
                  <c:v>14760</c:v>
                </c:pt>
                <c:pt idx="14761">
                  <c:v>14761</c:v>
                </c:pt>
                <c:pt idx="14762">
                  <c:v>14762</c:v>
                </c:pt>
                <c:pt idx="14763">
                  <c:v>14763</c:v>
                </c:pt>
                <c:pt idx="14764">
                  <c:v>14764</c:v>
                </c:pt>
                <c:pt idx="14765">
                  <c:v>14765</c:v>
                </c:pt>
                <c:pt idx="14766">
                  <c:v>14766</c:v>
                </c:pt>
                <c:pt idx="14767">
                  <c:v>14767</c:v>
                </c:pt>
                <c:pt idx="14768">
                  <c:v>14768</c:v>
                </c:pt>
                <c:pt idx="14769">
                  <c:v>14769</c:v>
                </c:pt>
                <c:pt idx="14770">
                  <c:v>14770</c:v>
                </c:pt>
                <c:pt idx="14771">
                  <c:v>14771</c:v>
                </c:pt>
                <c:pt idx="14772">
                  <c:v>14772</c:v>
                </c:pt>
                <c:pt idx="14773">
                  <c:v>14773</c:v>
                </c:pt>
                <c:pt idx="14774">
                  <c:v>14774</c:v>
                </c:pt>
                <c:pt idx="14775">
                  <c:v>14775</c:v>
                </c:pt>
                <c:pt idx="14776">
                  <c:v>14776</c:v>
                </c:pt>
                <c:pt idx="14777">
                  <c:v>14777</c:v>
                </c:pt>
                <c:pt idx="14778">
                  <c:v>14778</c:v>
                </c:pt>
                <c:pt idx="14779">
                  <c:v>14779</c:v>
                </c:pt>
                <c:pt idx="14780">
                  <c:v>14780</c:v>
                </c:pt>
                <c:pt idx="14781">
                  <c:v>14781</c:v>
                </c:pt>
                <c:pt idx="14782">
                  <c:v>14782</c:v>
                </c:pt>
                <c:pt idx="14783">
                  <c:v>14783</c:v>
                </c:pt>
                <c:pt idx="14784">
                  <c:v>14784</c:v>
                </c:pt>
                <c:pt idx="14785">
                  <c:v>14785</c:v>
                </c:pt>
                <c:pt idx="14786">
                  <c:v>14786</c:v>
                </c:pt>
                <c:pt idx="14787">
                  <c:v>14787</c:v>
                </c:pt>
                <c:pt idx="14788">
                  <c:v>14788</c:v>
                </c:pt>
                <c:pt idx="14789">
                  <c:v>14789</c:v>
                </c:pt>
                <c:pt idx="14790">
                  <c:v>14790</c:v>
                </c:pt>
                <c:pt idx="14791">
                  <c:v>14791</c:v>
                </c:pt>
                <c:pt idx="14792">
                  <c:v>14792</c:v>
                </c:pt>
                <c:pt idx="14793">
                  <c:v>14793</c:v>
                </c:pt>
                <c:pt idx="14794">
                  <c:v>14794</c:v>
                </c:pt>
                <c:pt idx="14795">
                  <c:v>14795</c:v>
                </c:pt>
                <c:pt idx="14796">
                  <c:v>14796</c:v>
                </c:pt>
                <c:pt idx="14797">
                  <c:v>14797</c:v>
                </c:pt>
                <c:pt idx="14798">
                  <c:v>14798</c:v>
                </c:pt>
                <c:pt idx="14799">
                  <c:v>14799</c:v>
                </c:pt>
                <c:pt idx="14800">
                  <c:v>14800</c:v>
                </c:pt>
                <c:pt idx="14801">
                  <c:v>14801</c:v>
                </c:pt>
                <c:pt idx="14802">
                  <c:v>14802</c:v>
                </c:pt>
                <c:pt idx="14803">
                  <c:v>14803</c:v>
                </c:pt>
                <c:pt idx="14804">
                  <c:v>14804</c:v>
                </c:pt>
                <c:pt idx="14805">
                  <c:v>14805</c:v>
                </c:pt>
                <c:pt idx="14806">
                  <c:v>14806</c:v>
                </c:pt>
                <c:pt idx="14807">
                  <c:v>14807</c:v>
                </c:pt>
                <c:pt idx="14808">
                  <c:v>14808</c:v>
                </c:pt>
                <c:pt idx="14809">
                  <c:v>14809</c:v>
                </c:pt>
                <c:pt idx="14810">
                  <c:v>14810</c:v>
                </c:pt>
                <c:pt idx="14811">
                  <c:v>14811</c:v>
                </c:pt>
                <c:pt idx="14812">
                  <c:v>14812</c:v>
                </c:pt>
                <c:pt idx="14813">
                  <c:v>14813</c:v>
                </c:pt>
                <c:pt idx="14814">
                  <c:v>14814</c:v>
                </c:pt>
                <c:pt idx="14815">
                  <c:v>14815</c:v>
                </c:pt>
                <c:pt idx="14816">
                  <c:v>14816</c:v>
                </c:pt>
                <c:pt idx="14817">
                  <c:v>14817</c:v>
                </c:pt>
                <c:pt idx="14818">
                  <c:v>14818</c:v>
                </c:pt>
                <c:pt idx="14819">
                  <c:v>14819</c:v>
                </c:pt>
                <c:pt idx="14820">
                  <c:v>14820</c:v>
                </c:pt>
                <c:pt idx="14821">
                  <c:v>14821</c:v>
                </c:pt>
                <c:pt idx="14822">
                  <c:v>14822</c:v>
                </c:pt>
                <c:pt idx="14823">
                  <c:v>14823</c:v>
                </c:pt>
                <c:pt idx="14824">
                  <c:v>14824</c:v>
                </c:pt>
                <c:pt idx="14825">
                  <c:v>14825</c:v>
                </c:pt>
                <c:pt idx="14826">
                  <c:v>14826</c:v>
                </c:pt>
                <c:pt idx="14827">
                  <c:v>14827</c:v>
                </c:pt>
                <c:pt idx="14828">
                  <c:v>14828</c:v>
                </c:pt>
                <c:pt idx="14829">
                  <c:v>14829</c:v>
                </c:pt>
                <c:pt idx="14830">
                  <c:v>14830</c:v>
                </c:pt>
                <c:pt idx="14831">
                  <c:v>14831</c:v>
                </c:pt>
                <c:pt idx="14832">
                  <c:v>14832</c:v>
                </c:pt>
                <c:pt idx="14833">
                  <c:v>14833</c:v>
                </c:pt>
                <c:pt idx="14834">
                  <c:v>14834</c:v>
                </c:pt>
                <c:pt idx="14835">
                  <c:v>14835</c:v>
                </c:pt>
                <c:pt idx="14836">
                  <c:v>14836</c:v>
                </c:pt>
                <c:pt idx="14837">
                  <c:v>14837</c:v>
                </c:pt>
                <c:pt idx="14838">
                  <c:v>14838</c:v>
                </c:pt>
                <c:pt idx="14839">
                  <c:v>14839</c:v>
                </c:pt>
                <c:pt idx="14840">
                  <c:v>14840</c:v>
                </c:pt>
                <c:pt idx="14841">
                  <c:v>14841</c:v>
                </c:pt>
                <c:pt idx="14842">
                  <c:v>14842</c:v>
                </c:pt>
                <c:pt idx="14843">
                  <c:v>14843</c:v>
                </c:pt>
                <c:pt idx="14844">
                  <c:v>14844</c:v>
                </c:pt>
                <c:pt idx="14845">
                  <c:v>14845</c:v>
                </c:pt>
                <c:pt idx="14846">
                  <c:v>14846</c:v>
                </c:pt>
                <c:pt idx="14847">
                  <c:v>14847</c:v>
                </c:pt>
                <c:pt idx="14848">
                  <c:v>14848</c:v>
                </c:pt>
                <c:pt idx="14849">
                  <c:v>14849</c:v>
                </c:pt>
                <c:pt idx="14850">
                  <c:v>14850</c:v>
                </c:pt>
                <c:pt idx="14851">
                  <c:v>14851</c:v>
                </c:pt>
                <c:pt idx="14852">
                  <c:v>14852</c:v>
                </c:pt>
                <c:pt idx="14853">
                  <c:v>14853</c:v>
                </c:pt>
                <c:pt idx="14854">
                  <c:v>14854</c:v>
                </c:pt>
                <c:pt idx="14855">
                  <c:v>14855</c:v>
                </c:pt>
                <c:pt idx="14856">
                  <c:v>14856</c:v>
                </c:pt>
                <c:pt idx="14857">
                  <c:v>14857</c:v>
                </c:pt>
                <c:pt idx="14858">
                  <c:v>14858</c:v>
                </c:pt>
                <c:pt idx="14859">
                  <c:v>14859</c:v>
                </c:pt>
                <c:pt idx="14860">
                  <c:v>14860</c:v>
                </c:pt>
                <c:pt idx="14861">
                  <c:v>14861</c:v>
                </c:pt>
                <c:pt idx="14862">
                  <c:v>14862</c:v>
                </c:pt>
                <c:pt idx="14863">
                  <c:v>14863</c:v>
                </c:pt>
                <c:pt idx="14864">
                  <c:v>14864</c:v>
                </c:pt>
                <c:pt idx="14865">
                  <c:v>14865</c:v>
                </c:pt>
                <c:pt idx="14866">
                  <c:v>14866</c:v>
                </c:pt>
                <c:pt idx="14867">
                  <c:v>14867</c:v>
                </c:pt>
                <c:pt idx="14868">
                  <c:v>14868</c:v>
                </c:pt>
                <c:pt idx="14869">
                  <c:v>14869</c:v>
                </c:pt>
                <c:pt idx="14870">
                  <c:v>14870</c:v>
                </c:pt>
                <c:pt idx="14871">
                  <c:v>14871</c:v>
                </c:pt>
                <c:pt idx="14872">
                  <c:v>14872</c:v>
                </c:pt>
                <c:pt idx="14873">
                  <c:v>14873</c:v>
                </c:pt>
                <c:pt idx="14874">
                  <c:v>14874</c:v>
                </c:pt>
                <c:pt idx="14875">
                  <c:v>14875</c:v>
                </c:pt>
                <c:pt idx="14876">
                  <c:v>14876</c:v>
                </c:pt>
                <c:pt idx="14877">
                  <c:v>14877</c:v>
                </c:pt>
                <c:pt idx="14878">
                  <c:v>14878</c:v>
                </c:pt>
                <c:pt idx="14879">
                  <c:v>14879</c:v>
                </c:pt>
                <c:pt idx="14880">
                  <c:v>14880</c:v>
                </c:pt>
                <c:pt idx="14881">
                  <c:v>14881</c:v>
                </c:pt>
                <c:pt idx="14882">
                  <c:v>14882</c:v>
                </c:pt>
                <c:pt idx="14883">
                  <c:v>14883</c:v>
                </c:pt>
                <c:pt idx="14884">
                  <c:v>14884</c:v>
                </c:pt>
                <c:pt idx="14885">
                  <c:v>14885</c:v>
                </c:pt>
                <c:pt idx="14886">
                  <c:v>14886</c:v>
                </c:pt>
                <c:pt idx="14887">
                  <c:v>14887</c:v>
                </c:pt>
                <c:pt idx="14888">
                  <c:v>14888</c:v>
                </c:pt>
                <c:pt idx="14889">
                  <c:v>14889</c:v>
                </c:pt>
                <c:pt idx="14890">
                  <c:v>14890</c:v>
                </c:pt>
                <c:pt idx="14891">
                  <c:v>14891</c:v>
                </c:pt>
                <c:pt idx="14892">
                  <c:v>14892</c:v>
                </c:pt>
                <c:pt idx="14893">
                  <c:v>14893</c:v>
                </c:pt>
                <c:pt idx="14894">
                  <c:v>14894</c:v>
                </c:pt>
                <c:pt idx="14895">
                  <c:v>14895</c:v>
                </c:pt>
                <c:pt idx="14896">
                  <c:v>14896</c:v>
                </c:pt>
                <c:pt idx="14897">
                  <c:v>14897</c:v>
                </c:pt>
                <c:pt idx="14898">
                  <c:v>14898</c:v>
                </c:pt>
                <c:pt idx="14899">
                  <c:v>14899</c:v>
                </c:pt>
                <c:pt idx="14900">
                  <c:v>14900</c:v>
                </c:pt>
                <c:pt idx="14901">
                  <c:v>14901</c:v>
                </c:pt>
                <c:pt idx="14902">
                  <c:v>14902</c:v>
                </c:pt>
                <c:pt idx="14903">
                  <c:v>14903</c:v>
                </c:pt>
                <c:pt idx="14904">
                  <c:v>14904</c:v>
                </c:pt>
                <c:pt idx="14905">
                  <c:v>14905</c:v>
                </c:pt>
                <c:pt idx="14906">
                  <c:v>14906</c:v>
                </c:pt>
                <c:pt idx="14907">
                  <c:v>14907</c:v>
                </c:pt>
                <c:pt idx="14908">
                  <c:v>14908</c:v>
                </c:pt>
                <c:pt idx="14909">
                  <c:v>14909</c:v>
                </c:pt>
                <c:pt idx="14910">
                  <c:v>14910</c:v>
                </c:pt>
                <c:pt idx="14911">
                  <c:v>14911</c:v>
                </c:pt>
                <c:pt idx="14912">
                  <c:v>14912</c:v>
                </c:pt>
                <c:pt idx="14913">
                  <c:v>14913</c:v>
                </c:pt>
                <c:pt idx="14914">
                  <c:v>14914</c:v>
                </c:pt>
                <c:pt idx="14915">
                  <c:v>14915</c:v>
                </c:pt>
                <c:pt idx="14916">
                  <c:v>14916</c:v>
                </c:pt>
                <c:pt idx="14917">
                  <c:v>14917</c:v>
                </c:pt>
                <c:pt idx="14918">
                  <c:v>14918</c:v>
                </c:pt>
                <c:pt idx="14919">
                  <c:v>14919</c:v>
                </c:pt>
                <c:pt idx="14920">
                  <c:v>14920</c:v>
                </c:pt>
                <c:pt idx="14921">
                  <c:v>14921</c:v>
                </c:pt>
                <c:pt idx="14922">
                  <c:v>14922</c:v>
                </c:pt>
                <c:pt idx="14923">
                  <c:v>14923</c:v>
                </c:pt>
                <c:pt idx="14924">
                  <c:v>14924</c:v>
                </c:pt>
                <c:pt idx="14925">
                  <c:v>14925</c:v>
                </c:pt>
                <c:pt idx="14926">
                  <c:v>14926</c:v>
                </c:pt>
                <c:pt idx="14927">
                  <c:v>14927</c:v>
                </c:pt>
                <c:pt idx="14928">
                  <c:v>14928</c:v>
                </c:pt>
                <c:pt idx="14929">
                  <c:v>14929</c:v>
                </c:pt>
                <c:pt idx="14930">
                  <c:v>14930</c:v>
                </c:pt>
                <c:pt idx="14931">
                  <c:v>14931</c:v>
                </c:pt>
                <c:pt idx="14932">
                  <c:v>14932</c:v>
                </c:pt>
                <c:pt idx="14933">
                  <c:v>14933</c:v>
                </c:pt>
                <c:pt idx="14934">
                  <c:v>14934</c:v>
                </c:pt>
                <c:pt idx="14935">
                  <c:v>14935</c:v>
                </c:pt>
                <c:pt idx="14936">
                  <c:v>14936</c:v>
                </c:pt>
                <c:pt idx="14937">
                  <c:v>14937</c:v>
                </c:pt>
                <c:pt idx="14938">
                  <c:v>14938</c:v>
                </c:pt>
                <c:pt idx="14939">
                  <c:v>14939</c:v>
                </c:pt>
                <c:pt idx="14940">
                  <c:v>14940</c:v>
                </c:pt>
                <c:pt idx="14941">
                  <c:v>14941</c:v>
                </c:pt>
                <c:pt idx="14942">
                  <c:v>14942</c:v>
                </c:pt>
                <c:pt idx="14943">
                  <c:v>14943</c:v>
                </c:pt>
                <c:pt idx="14944">
                  <c:v>14944</c:v>
                </c:pt>
                <c:pt idx="14945">
                  <c:v>14945</c:v>
                </c:pt>
                <c:pt idx="14946">
                  <c:v>14946</c:v>
                </c:pt>
                <c:pt idx="14947">
                  <c:v>14947</c:v>
                </c:pt>
                <c:pt idx="14948">
                  <c:v>14948</c:v>
                </c:pt>
                <c:pt idx="14949">
                  <c:v>14949</c:v>
                </c:pt>
                <c:pt idx="14950">
                  <c:v>14950</c:v>
                </c:pt>
                <c:pt idx="14951">
                  <c:v>14951</c:v>
                </c:pt>
                <c:pt idx="14952">
                  <c:v>14952</c:v>
                </c:pt>
                <c:pt idx="14953">
                  <c:v>14953</c:v>
                </c:pt>
                <c:pt idx="14954">
                  <c:v>14954</c:v>
                </c:pt>
                <c:pt idx="14955">
                  <c:v>14955</c:v>
                </c:pt>
                <c:pt idx="14956">
                  <c:v>14956</c:v>
                </c:pt>
                <c:pt idx="14957">
                  <c:v>14957</c:v>
                </c:pt>
                <c:pt idx="14958">
                  <c:v>14958</c:v>
                </c:pt>
                <c:pt idx="14959">
                  <c:v>14959</c:v>
                </c:pt>
                <c:pt idx="14960">
                  <c:v>14960</c:v>
                </c:pt>
                <c:pt idx="14961">
                  <c:v>14961</c:v>
                </c:pt>
                <c:pt idx="14962">
                  <c:v>14962</c:v>
                </c:pt>
                <c:pt idx="14963">
                  <c:v>14963</c:v>
                </c:pt>
                <c:pt idx="14964">
                  <c:v>14964</c:v>
                </c:pt>
                <c:pt idx="14965">
                  <c:v>14965</c:v>
                </c:pt>
                <c:pt idx="14966">
                  <c:v>14966</c:v>
                </c:pt>
                <c:pt idx="14967">
                  <c:v>14967</c:v>
                </c:pt>
                <c:pt idx="14968">
                  <c:v>14968</c:v>
                </c:pt>
                <c:pt idx="14969">
                  <c:v>14969</c:v>
                </c:pt>
                <c:pt idx="14970">
                  <c:v>14970</c:v>
                </c:pt>
                <c:pt idx="14971">
                  <c:v>14971</c:v>
                </c:pt>
                <c:pt idx="14972">
                  <c:v>14972</c:v>
                </c:pt>
                <c:pt idx="14973">
                  <c:v>14973</c:v>
                </c:pt>
                <c:pt idx="14974">
                  <c:v>14974</c:v>
                </c:pt>
                <c:pt idx="14975">
                  <c:v>14975</c:v>
                </c:pt>
                <c:pt idx="14976">
                  <c:v>14976</c:v>
                </c:pt>
                <c:pt idx="14977">
                  <c:v>14977</c:v>
                </c:pt>
                <c:pt idx="14978">
                  <c:v>14978</c:v>
                </c:pt>
                <c:pt idx="14979">
                  <c:v>14979</c:v>
                </c:pt>
                <c:pt idx="14980">
                  <c:v>14980</c:v>
                </c:pt>
                <c:pt idx="14981">
                  <c:v>14981</c:v>
                </c:pt>
                <c:pt idx="14982">
                  <c:v>14982</c:v>
                </c:pt>
                <c:pt idx="14983">
                  <c:v>14983</c:v>
                </c:pt>
                <c:pt idx="14984">
                  <c:v>14984</c:v>
                </c:pt>
                <c:pt idx="14985">
                  <c:v>14985</c:v>
                </c:pt>
                <c:pt idx="14986">
                  <c:v>14986</c:v>
                </c:pt>
                <c:pt idx="14987">
                  <c:v>14987</c:v>
                </c:pt>
                <c:pt idx="14988">
                  <c:v>14988</c:v>
                </c:pt>
                <c:pt idx="14989">
                  <c:v>14989</c:v>
                </c:pt>
                <c:pt idx="14990">
                  <c:v>14990</c:v>
                </c:pt>
                <c:pt idx="14991">
                  <c:v>14991</c:v>
                </c:pt>
                <c:pt idx="14992">
                  <c:v>14992</c:v>
                </c:pt>
                <c:pt idx="14993">
                  <c:v>14993</c:v>
                </c:pt>
                <c:pt idx="14994">
                  <c:v>14994</c:v>
                </c:pt>
                <c:pt idx="14995">
                  <c:v>14995</c:v>
                </c:pt>
                <c:pt idx="14996">
                  <c:v>14996</c:v>
                </c:pt>
                <c:pt idx="14997">
                  <c:v>14997</c:v>
                </c:pt>
                <c:pt idx="14998">
                  <c:v>14998</c:v>
                </c:pt>
                <c:pt idx="14999">
                  <c:v>14999</c:v>
                </c:pt>
                <c:pt idx="15000">
                  <c:v>15000</c:v>
                </c:pt>
                <c:pt idx="15001">
                  <c:v>15001</c:v>
                </c:pt>
                <c:pt idx="15002">
                  <c:v>15002</c:v>
                </c:pt>
                <c:pt idx="15003">
                  <c:v>15003</c:v>
                </c:pt>
                <c:pt idx="15004">
                  <c:v>15004</c:v>
                </c:pt>
                <c:pt idx="15005">
                  <c:v>15005</c:v>
                </c:pt>
                <c:pt idx="15006">
                  <c:v>15006</c:v>
                </c:pt>
                <c:pt idx="15007">
                  <c:v>15007</c:v>
                </c:pt>
                <c:pt idx="15008">
                  <c:v>15008</c:v>
                </c:pt>
                <c:pt idx="15009">
                  <c:v>15009</c:v>
                </c:pt>
                <c:pt idx="15010">
                  <c:v>15010</c:v>
                </c:pt>
                <c:pt idx="15011">
                  <c:v>15011</c:v>
                </c:pt>
                <c:pt idx="15012">
                  <c:v>15012</c:v>
                </c:pt>
                <c:pt idx="15013">
                  <c:v>15013</c:v>
                </c:pt>
                <c:pt idx="15014">
                  <c:v>15014</c:v>
                </c:pt>
                <c:pt idx="15015">
                  <c:v>15015</c:v>
                </c:pt>
                <c:pt idx="15016">
                  <c:v>15016</c:v>
                </c:pt>
                <c:pt idx="15017">
                  <c:v>15017</c:v>
                </c:pt>
                <c:pt idx="15018">
                  <c:v>15018</c:v>
                </c:pt>
                <c:pt idx="15019">
                  <c:v>15019</c:v>
                </c:pt>
                <c:pt idx="15020">
                  <c:v>15020</c:v>
                </c:pt>
                <c:pt idx="15021">
                  <c:v>15021</c:v>
                </c:pt>
                <c:pt idx="15022">
                  <c:v>15022</c:v>
                </c:pt>
                <c:pt idx="15023">
                  <c:v>15023</c:v>
                </c:pt>
                <c:pt idx="15024">
                  <c:v>15024</c:v>
                </c:pt>
                <c:pt idx="15025">
                  <c:v>15025</c:v>
                </c:pt>
                <c:pt idx="15026">
                  <c:v>15026</c:v>
                </c:pt>
                <c:pt idx="15027">
                  <c:v>15027</c:v>
                </c:pt>
                <c:pt idx="15028">
                  <c:v>15028</c:v>
                </c:pt>
                <c:pt idx="15029">
                  <c:v>15029</c:v>
                </c:pt>
                <c:pt idx="15030">
                  <c:v>15030</c:v>
                </c:pt>
                <c:pt idx="15031">
                  <c:v>15031</c:v>
                </c:pt>
                <c:pt idx="15032">
                  <c:v>15032</c:v>
                </c:pt>
                <c:pt idx="15033">
                  <c:v>15033</c:v>
                </c:pt>
                <c:pt idx="15034">
                  <c:v>15034</c:v>
                </c:pt>
                <c:pt idx="15035">
                  <c:v>15035</c:v>
                </c:pt>
                <c:pt idx="15036">
                  <c:v>15036</c:v>
                </c:pt>
                <c:pt idx="15037">
                  <c:v>15037</c:v>
                </c:pt>
                <c:pt idx="15038">
                  <c:v>15038</c:v>
                </c:pt>
                <c:pt idx="15039">
                  <c:v>15039</c:v>
                </c:pt>
                <c:pt idx="15040">
                  <c:v>15040</c:v>
                </c:pt>
                <c:pt idx="15041">
                  <c:v>15041</c:v>
                </c:pt>
                <c:pt idx="15042">
                  <c:v>15042</c:v>
                </c:pt>
                <c:pt idx="15043">
                  <c:v>15043</c:v>
                </c:pt>
                <c:pt idx="15044">
                  <c:v>15044</c:v>
                </c:pt>
                <c:pt idx="15045">
                  <c:v>15045</c:v>
                </c:pt>
                <c:pt idx="15046">
                  <c:v>15046</c:v>
                </c:pt>
                <c:pt idx="15047">
                  <c:v>15047</c:v>
                </c:pt>
                <c:pt idx="15048">
                  <c:v>15048</c:v>
                </c:pt>
                <c:pt idx="15049">
                  <c:v>15049</c:v>
                </c:pt>
                <c:pt idx="15050">
                  <c:v>15050</c:v>
                </c:pt>
                <c:pt idx="15051">
                  <c:v>15051</c:v>
                </c:pt>
                <c:pt idx="15052">
                  <c:v>15052</c:v>
                </c:pt>
                <c:pt idx="15053">
                  <c:v>15053</c:v>
                </c:pt>
                <c:pt idx="15054">
                  <c:v>15054</c:v>
                </c:pt>
                <c:pt idx="15055">
                  <c:v>15055</c:v>
                </c:pt>
                <c:pt idx="15056">
                  <c:v>15056</c:v>
                </c:pt>
                <c:pt idx="15057">
                  <c:v>15057</c:v>
                </c:pt>
                <c:pt idx="15058">
                  <c:v>15058</c:v>
                </c:pt>
                <c:pt idx="15059">
                  <c:v>15059</c:v>
                </c:pt>
                <c:pt idx="15060">
                  <c:v>15060</c:v>
                </c:pt>
                <c:pt idx="15061">
                  <c:v>15061</c:v>
                </c:pt>
                <c:pt idx="15062">
                  <c:v>15062</c:v>
                </c:pt>
                <c:pt idx="15063">
                  <c:v>15063</c:v>
                </c:pt>
                <c:pt idx="15064">
                  <c:v>15064</c:v>
                </c:pt>
                <c:pt idx="15065">
                  <c:v>15065</c:v>
                </c:pt>
                <c:pt idx="15066">
                  <c:v>15066</c:v>
                </c:pt>
                <c:pt idx="15067">
                  <c:v>15067</c:v>
                </c:pt>
                <c:pt idx="15068">
                  <c:v>15068</c:v>
                </c:pt>
                <c:pt idx="15069">
                  <c:v>15069</c:v>
                </c:pt>
                <c:pt idx="15070">
                  <c:v>15070</c:v>
                </c:pt>
                <c:pt idx="15071">
                  <c:v>15071</c:v>
                </c:pt>
                <c:pt idx="15072">
                  <c:v>15072</c:v>
                </c:pt>
                <c:pt idx="15073">
                  <c:v>15073</c:v>
                </c:pt>
                <c:pt idx="15074">
                  <c:v>15074</c:v>
                </c:pt>
                <c:pt idx="15075">
                  <c:v>15075</c:v>
                </c:pt>
                <c:pt idx="15076">
                  <c:v>15076</c:v>
                </c:pt>
                <c:pt idx="15077">
                  <c:v>15077</c:v>
                </c:pt>
                <c:pt idx="15078">
                  <c:v>15078</c:v>
                </c:pt>
                <c:pt idx="15079">
                  <c:v>15079</c:v>
                </c:pt>
                <c:pt idx="15080">
                  <c:v>15080</c:v>
                </c:pt>
                <c:pt idx="15081">
                  <c:v>15081</c:v>
                </c:pt>
                <c:pt idx="15082">
                  <c:v>15082</c:v>
                </c:pt>
                <c:pt idx="15083">
                  <c:v>15083</c:v>
                </c:pt>
                <c:pt idx="15084">
                  <c:v>15084</c:v>
                </c:pt>
                <c:pt idx="15085">
                  <c:v>15085</c:v>
                </c:pt>
                <c:pt idx="15086">
                  <c:v>15086</c:v>
                </c:pt>
                <c:pt idx="15087">
                  <c:v>15087</c:v>
                </c:pt>
                <c:pt idx="15088">
                  <c:v>15088</c:v>
                </c:pt>
                <c:pt idx="15089">
                  <c:v>15089</c:v>
                </c:pt>
                <c:pt idx="15090">
                  <c:v>15090</c:v>
                </c:pt>
                <c:pt idx="15091">
                  <c:v>15091</c:v>
                </c:pt>
                <c:pt idx="15092">
                  <c:v>15092</c:v>
                </c:pt>
                <c:pt idx="15093">
                  <c:v>15093</c:v>
                </c:pt>
                <c:pt idx="15094">
                  <c:v>15094</c:v>
                </c:pt>
                <c:pt idx="15095">
                  <c:v>15095</c:v>
                </c:pt>
                <c:pt idx="15096">
                  <c:v>15096</c:v>
                </c:pt>
                <c:pt idx="15097">
                  <c:v>15097</c:v>
                </c:pt>
                <c:pt idx="15098">
                  <c:v>15098</c:v>
                </c:pt>
                <c:pt idx="15099">
                  <c:v>15099</c:v>
                </c:pt>
                <c:pt idx="15100">
                  <c:v>15100</c:v>
                </c:pt>
                <c:pt idx="15101">
                  <c:v>15101</c:v>
                </c:pt>
                <c:pt idx="15102">
                  <c:v>15102</c:v>
                </c:pt>
                <c:pt idx="15103">
                  <c:v>15103</c:v>
                </c:pt>
                <c:pt idx="15104">
                  <c:v>15104</c:v>
                </c:pt>
                <c:pt idx="15105">
                  <c:v>15105</c:v>
                </c:pt>
                <c:pt idx="15106">
                  <c:v>15106</c:v>
                </c:pt>
                <c:pt idx="15107">
                  <c:v>15107</c:v>
                </c:pt>
                <c:pt idx="15108">
                  <c:v>15108</c:v>
                </c:pt>
                <c:pt idx="15109">
                  <c:v>15109</c:v>
                </c:pt>
                <c:pt idx="15110">
                  <c:v>15110</c:v>
                </c:pt>
                <c:pt idx="15111">
                  <c:v>15111</c:v>
                </c:pt>
                <c:pt idx="15112">
                  <c:v>15112</c:v>
                </c:pt>
                <c:pt idx="15113">
                  <c:v>15113</c:v>
                </c:pt>
                <c:pt idx="15114">
                  <c:v>15114</c:v>
                </c:pt>
                <c:pt idx="15115">
                  <c:v>15115</c:v>
                </c:pt>
                <c:pt idx="15116">
                  <c:v>15116</c:v>
                </c:pt>
                <c:pt idx="15117">
                  <c:v>15117</c:v>
                </c:pt>
                <c:pt idx="15118">
                  <c:v>15118</c:v>
                </c:pt>
                <c:pt idx="15119">
                  <c:v>15119</c:v>
                </c:pt>
                <c:pt idx="15120">
                  <c:v>15120</c:v>
                </c:pt>
                <c:pt idx="15121">
                  <c:v>15121</c:v>
                </c:pt>
                <c:pt idx="15122">
                  <c:v>15122</c:v>
                </c:pt>
                <c:pt idx="15123">
                  <c:v>15123</c:v>
                </c:pt>
                <c:pt idx="15124">
                  <c:v>15124</c:v>
                </c:pt>
                <c:pt idx="15125">
                  <c:v>15125</c:v>
                </c:pt>
                <c:pt idx="15126">
                  <c:v>15126</c:v>
                </c:pt>
                <c:pt idx="15127">
                  <c:v>15127</c:v>
                </c:pt>
                <c:pt idx="15128">
                  <c:v>15128</c:v>
                </c:pt>
                <c:pt idx="15129">
                  <c:v>15129</c:v>
                </c:pt>
                <c:pt idx="15130">
                  <c:v>15130</c:v>
                </c:pt>
                <c:pt idx="15131">
                  <c:v>15131</c:v>
                </c:pt>
                <c:pt idx="15132">
                  <c:v>15132</c:v>
                </c:pt>
                <c:pt idx="15133">
                  <c:v>15133</c:v>
                </c:pt>
                <c:pt idx="15134">
                  <c:v>15134</c:v>
                </c:pt>
                <c:pt idx="15135">
                  <c:v>15135</c:v>
                </c:pt>
                <c:pt idx="15136">
                  <c:v>15136</c:v>
                </c:pt>
                <c:pt idx="15137">
                  <c:v>15137</c:v>
                </c:pt>
                <c:pt idx="15138">
                  <c:v>15138</c:v>
                </c:pt>
                <c:pt idx="15139">
                  <c:v>15139</c:v>
                </c:pt>
                <c:pt idx="15140">
                  <c:v>15140</c:v>
                </c:pt>
                <c:pt idx="15141">
                  <c:v>15141</c:v>
                </c:pt>
                <c:pt idx="15142">
                  <c:v>15142</c:v>
                </c:pt>
                <c:pt idx="15143">
                  <c:v>15143</c:v>
                </c:pt>
                <c:pt idx="15144">
                  <c:v>15144</c:v>
                </c:pt>
                <c:pt idx="15145">
                  <c:v>15145</c:v>
                </c:pt>
                <c:pt idx="15146">
                  <c:v>15146</c:v>
                </c:pt>
                <c:pt idx="15147">
                  <c:v>15147</c:v>
                </c:pt>
                <c:pt idx="15148">
                  <c:v>15148</c:v>
                </c:pt>
                <c:pt idx="15149">
                  <c:v>15149</c:v>
                </c:pt>
                <c:pt idx="15150">
                  <c:v>15150</c:v>
                </c:pt>
                <c:pt idx="15151">
                  <c:v>15151</c:v>
                </c:pt>
                <c:pt idx="15152">
                  <c:v>15152</c:v>
                </c:pt>
                <c:pt idx="15153">
                  <c:v>15153</c:v>
                </c:pt>
                <c:pt idx="15154">
                  <c:v>15154</c:v>
                </c:pt>
                <c:pt idx="15155">
                  <c:v>15155</c:v>
                </c:pt>
                <c:pt idx="15156">
                  <c:v>15156</c:v>
                </c:pt>
                <c:pt idx="15157">
                  <c:v>15157</c:v>
                </c:pt>
                <c:pt idx="15158">
                  <c:v>15158</c:v>
                </c:pt>
                <c:pt idx="15159">
                  <c:v>15159</c:v>
                </c:pt>
                <c:pt idx="15160">
                  <c:v>15160</c:v>
                </c:pt>
                <c:pt idx="15161">
                  <c:v>15161</c:v>
                </c:pt>
                <c:pt idx="15162">
                  <c:v>15162</c:v>
                </c:pt>
                <c:pt idx="15163">
                  <c:v>15163</c:v>
                </c:pt>
                <c:pt idx="15164">
                  <c:v>15164</c:v>
                </c:pt>
                <c:pt idx="15165">
                  <c:v>15165</c:v>
                </c:pt>
                <c:pt idx="15166">
                  <c:v>15166</c:v>
                </c:pt>
                <c:pt idx="15167">
                  <c:v>15167</c:v>
                </c:pt>
                <c:pt idx="15168">
                  <c:v>15168</c:v>
                </c:pt>
                <c:pt idx="15169">
                  <c:v>15169</c:v>
                </c:pt>
                <c:pt idx="15170">
                  <c:v>15170</c:v>
                </c:pt>
                <c:pt idx="15171">
                  <c:v>15171</c:v>
                </c:pt>
                <c:pt idx="15172">
                  <c:v>15172</c:v>
                </c:pt>
                <c:pt idx="15173">
                  <c:v>15173</c:v>
                </c:pt>
                <c:pt idx="15174">
                  <c:v>15174</c:v>
                </c:pt>
                <c:pt idx="15175">
                  <c:v>15175</c:v>
                </c:pt>
                <c:pt idx="15176">
                  <c:v>15176</c:v>
                </c:pt>
                <c:pt idx="15177">
                  <c:v>15177</c:v>
                </c:pt>
                <c:pt idx="15178">
                  <c:v>15178</c:v>
                </c:pt>
                <c:pt idx="15179">
                  <c:v>15179</c:v>
                </c:pt>
                <c:pt idx="15180">
                  <c:v>15180</c:v>
                </c:pt>
                <c:pt idx="15181">
                  <c:v>15181</c:v>
                </c:pt>
                <c:pt idx="15182">
                  <c:v>15182</c:v>
                </c:pt>
                <c:pt idx="15183">
                  <c:v>15183</c:v>
                </c:pt>
                <c:pt idx="15184">
                  <c:v>15184</c:v>
                </c:pt>
                <c:pt idx="15185">
                  <c:v>15185</c:v>
                </c:pt>
                <c:pt idx="15186">
                  <c:v>15186</c:v>
                </c:pt>
                <c:pt idx="15187">
                  <c:v>15187</c:v>
                </c:pt>
                <c:pt idx="15188">
                  <c:v>15188</c:v>
                </c:pt>
                <c:pt idx="15189">
                  <c:v>15189</c:v>
                </c:pt>
                <c:pt idx="15190">
                  <c:v>15190</c:v>
                </c:pt>
                <c:pt idx="15191">
                  <c:v>15191</c:v>
                </c:pt>
                <c:pt idx="15192">
                  <c:v>15192</c:v>
                </c:pt>
                <c:pt idx="15193">
                  <c:v>15193</c:v>
                </c:pt>
                <c:pt idx="15194">
                  <c:v>15194</c:v>
                </c:pt>
                <c:pt idx="15195">
                  <c:v>15195</c:v>
                </c:pt>
                <c:pt idx="15196">
                  <c:v>15196</c:v>
                </c:pt>
                <c:pt idx="15197">
                  <c:v>15197</c:v>
                </c:pt>
                <c:pt idx="15198">
                  <c:v>15198</c:v>
                </c:pt>
                <c:pt idx="15199">
                  <c:v>15199</c:v>
                </c:pt>
                <c:pt idx="15200">
                  <c:v>15200</c:v>
                </c:pt>
                <c:pt idx="15201">
                  <c:v>15201</c:v>
                </c:pt>
                <c:pt idx="15202">
                  <c:v>15202</c:v>
                </c:pt>
                <c:pt idx="15203">
                  <c:v>15203</c:v>
                </c:pt>
                <c:pt idx="15204">
                  <c:v>15204</c:v>
                </c:pt>
                <c:pt idx="15205">
                  <c:v>15205</c:v>
                </c:pt>
                <c:pt idx="15206">
                  <c:v>15206</c:v>
                </c:pt>
                <c:pt idx="15207">
                  <c:v>15207</c:v>
                </c:pt>
                <c:pt idx="15208">
                  <c:v>15208</c:v>
                </c:pt>
                <c:pt idx="15209">
                  <c:v>15209</c:v>
                </c:pt>
                <c:pt idx="15210">
                  <c:v>15210</c:v>
                </c:pt>
                <c:pt idx="15211">
                  <c:v>15211</c:v>
                </c:pt>
                <c:pt idx="15212">
                  <c:v>15212</c:v>
                </c:pt>
                <c:pt idx="15213">
                  <c:v>15213</c:v>
                </c:pt>
                <c:pt idx="15214">
                  <c:v>15214</c:v>
                </c:pt>
                <c:pt idx="15215">
                  <c:v>15215</c:v>
                </c:pt>
                <c:pt idx="15216">
                  <c:v>15216</c:v>
                </c:pt>
                <c:pt idx="15217">
                  <c:v>15217</c:v>
                </c:pt>
                <c:pt idx="15218">
                  <c:v>15218</c:v>
                </c:pt>
                <c:pt idx="15219">
                  <c:v>15219</c:v>
                </c:pt>
                <c:pt idx="15220">
                  <c:v>15220</c:v>
                </c:pt>
                <c:pt idx="15221">
                  <c:v>15221</c:v>
                </c:pt>
                <c:pt idx="15222">
                  <c:v>15222</c:v>
                </c:pt>
                <c:pt idx="15223">
                  <c:v>15223</c:v>
                </c:pt>
                <c:pt idx="15224">
                  <c:v>15224</c:v>
                </c:pt>
                <c:pt idx="15225">
                  <c:v>15225</c:v>
                </c:pt>
                <c:pt idx="15226">
                  <c:v>15226</c:v>
                </c:pt>
                <c:pt idx="15227">
                  <c:v>15227</c:v>
                </c:pt>
                <c:pt idx="15228">
                  <c:v>15228</c:v>
                </c:pt>
                <c:pt idx="15229">
                  <c:v>15229</c:v>
                </c:pt>
                <c:pt idx="15230">
                  <c:v>15230</c:v>
                </c:pt>
                <c:pt idx="15231">
                  <c:v>15231</c:v>
                </c:pt>
                <c:pt idx="15232">
                  <c:v>15232</c:v>
                </c:pt>
                <c:pt idx="15233">
                  <c:v>15233</c:v>
                </c:pt>
                <c:pt idx="15234">
                  <c:v>15234</c:v>
                </c:pt>
                <c:pt idx="15235">
                  <c:v>15235</c:v>
                </c:pt>
                <c:pt idx="15236">
                  <c:v>15236</c:v>
                </c:pt>
                <c:pt idx="15237">
                  <c:v>15237</c:v>
                </c:pt>
                <c:pt idx="15238">
                  <c:v>15238</c:v>
                </c:pt>
                <c:pt idx="15239">
                  <c:v>15239</c:v>
                </c:pt>
                <c:pt idx="15240">
                  <c:v>15240</c:v>
                </c:pt>
                <c:pt idx="15241">
                  <c:v>15241</c:v>
                </c:pt>
                <c:pt idx="15242">
                  <c:v>15242</c:v>
                </c:pt>
                <c:pt idx="15243">
                  <c:v>15243</c:v>
                </c:pt>
                <c:pt idx="15244">
                  <c:v>15244</c:v>
                </c:pt>
                <c:pt idx="15245">
                  <c:v>15245</c:v>
                </c:pt>
                <c:pt idx="15246">
                  <c:v>15246</c:v>
                </c:pt>
                <c:pt idx="15247">
                  <c:v>15247</c:v>
                </c:pt>
                <c:pt idx="15248">
                  <c:v>15248</c:v>
                </c:pt>
                <c:pt idx="15249">
                  <c:v>15249</c:v>
                </c:pt>
                <c:pt idx="15250">
                  <c:v>15250</c:v>
                </c:pt>
                <c:pt idx="15251">
                  <c:v>15251</c:v>
                </c:pt>
                <c:pt idx="15252">
                  <c:v>15252</c:v>
                </c:pt>
                <c:pt idx="15253">
                  <c:v>15253</c:v>
                </c:pt>
                <c:pt idx="15254">
                  <c:v>15254</c:v>
                </c:pt>
                <c:pt idx="15255">
                  <c:v>15255</c:v>
                </c:pt>
                <c:pt idx="15256">
                  <c:v>15256</c:v>
                </c:pt>
                <c:pt idx="15257">
                  <c:v>15257</c:v>
                </c:pt>
                <c:pt idx="15258">
                  <c:v>15258</c:v>
                </c:pt>
                <c:pt idx="15259">
                  <c:v>15259</c:v>
                </c:pt>
                <c:pt idx="15260">
                  <c:v>15260</c:v>
                </c:pt>
                <c:pt idx="15261">
                  <c:v>15261</c:v>
                </c:pt>
                <c:pt idx="15262">
                  <c:v>15262</c:v>
                </c:pt>
                <c:pt idx="15263">
                  <c:v>15263</c:v>
                </c:pt>
                <c:pt idx="15264">
                  <c:v>15264</c:v>
                </c:pt>
                <c:pt idx="15265">
                  <c:v>15265</c:v>
                </c:pt>
                <c:pt idx="15266">
                  <c:v>15266</c:v>
                </c:pt>
                <c:pt idx="15267">
                  <c:v>15267</c:v>
                </c:pt>
                <c:pt idx="15268">
                  <c:v>15268</c:v>
                </c:pt>
                <c:pt idx="15269">
                  <c:v>15269</c:v>
                </c:pt>
                <c:pt idx="15270">
                  <c:v>15270</c:v>
                </c:pt>
                <c:pt idx="15271">
                  <c:v>15271</c:v>
                </c:pt>
                <c:pt idx="15272">
                  <c:v>15272</c:v>
                </c:pt>
                <c:pt idx="15273">
                  <c:v>15273</c:v>
                </c:pt>
                <c:pt idx="15274">
                  <c:v>15274</c:v>
                </c:pt>
                <c:pt idx="15275">
                  <c:v>15275</c:v>
                </c:pt>
                <c:pt idx="15276">
                  <c:v>15276</c:v>
                </c:pt>
                <c:pt idx="15277">
                  <c:v>15277</c:v>
                </c:pt>
                <c:pt idx="15278">
                  <c:v>15278</c:v>
                </c:pt>
                <c:pt idx="15279">
                  <c:v>15279</c:v>
                </c:pt>
                <c:pt idx="15280">
                  <c:v>15280</c:v>
                </c:pt>
                <c:pt idx="15281">
                  <c:v>15281</c:v>
                </c:pt>
                <c:pt idx="15282">
                  <c:v>15282</c:v>
                </c:pt>
                <c:pt idx="15283">
                  <c:v>15283</c:v>
                </c:pt>
                <c:pt idx="15284">
                  <c:v>15284</c:v>
                </c:pt>
                <c:pt idx="15285">
                  <c:v>15285</c:v>
                </c:pt>
                <c:pt idx="15286">
                  <c:v>15286</c:v>
                </c:pt>
                <c:pt idx="15287">
                  <c:v>15287</c:v>
                </c:pt>
                <c:pt idx="15288">
                  <c:v>15288</c:v>
                </c:pt>
                <c:pt idx="15289">
                  <c:v>15289</c:v>
                </c:pt>
                <c:pt idx="15290">
                  <c:v>15290</c:v>
                </c:pt>
                <c:pt idx="15291">
                  <c:v>15291</c:v>
                </c:pt>
                <c:pt idx="15292">
                  <c:v>15292</c:v>
                </c:pt>
                <c:pt idx="15293">
                  <c:v>15293</c:v>
                </c:pt>
                <c:pt idx="15294">
                  <c:v>15294</c:v>
                </c:pt>
                <c:pt idx="15295">
                  <c:v>15295</c:v>
                </c:pt>
                <c:pt idx="15296">
                  <c:v>15296</c:v>
                </c:pt>
                <c:pt idx="15297">
                  <c:v>15297</c:v>
                </c:pt>
                <c:pt idx="15298">
                  <c:v>15298</c:v>
                </c:pt>
                <c:pt idx="15299">
                  <c:v>15299</c:v>
                </c:pt>
                <c:pt idx="15300">
                  <c:v>15300</c:v>
                </c:pt>
                <c:pt idx="15301">
                  <c:v>15301</c:v>
                </c:pt>
                <c:pt idx="15302">
                  <c:v>15302</c:v>
                </c:pt>
                <c:pt idx="15303">
                  <c:v>15303</c:v>
                </c:pt>
                <c:pt idx="15304">
                  <c:v>15304</c:v>
                </c:pt>
                <c:pt idx="15305">
                  <c:v>15305</c:v>
                </c:pt>
                <c:pt idx="15306">
                  <c:v>15306</c:v>
                </c:pt>
                <c:pt idx="15307">
                  <c:v>15307</c:v>
                </c:pt>
                <c:pt idx="15308">
                  <c:v>15308</c:v>
                </c:pt>
                <c:pt idx="15309">
                  <c:v>15309</c:v>
                </c:pt>
                <c:pt idx="15310">
                  <c:v>15310</c:v>
                </c:pt>
                <c:pt idx="15311">
                  <c:v>15311</c:v>
                </c:pt>
                <c:pt idx="15312">
                  <c:v>15312</c:v>
                </c:pt>
                <c:pt idx="15313">
                  <c:v>15313</c:v>
                </c:pt>
                <c:pt idx="15314">
                  <c:v>15314</c:v>
                </c:pt>
                <c:pt idx="15315">
                  <c:v>15315</c:v>
                </c:pt>
                <c:pt idx="15316">
                  <c:v>15316</c:v>
                </c:pt>
                <c:pt idx="15317">
                  <c:v>15317</c:v>
                </c:pt>
                <c:pt idx="15318">
                  <c:v>15318</c:v>
                </c:pt>
                <c:pt idx="15319">
                  <c:v>15319</c:v>
                </c:pt>
                <c:pt idx="15320">
                  <c:v>15320</c:v>
                </c:pt>
                <c:pt idx="15321">
                  <c:v>15321</c:v>
                </c:pt>
                <c:pt idx="15322">
                  <c:v>15322</c:v>
                </c:pt>
                <c:pt idx="15323">
                  <c:v>15323</c:v>
                </c:pt>
                <c:pt idx="15324">
                  <c:v>15324</c:v>
                </c:pt>
                <c:pt idx="15325">
                  <c:v>15325</c:v>
                </c:pt>
                <c:pt idx="15326">
                  <c:v>15326</c:v>
                </c:pt>
                <c:pt idx="15327">
                  <c:v>15327</c:v>
                </c:pt>
                <c:pt idx="15328">
                  <c:v>15328</c:v>
                </c:pt>
                <c:pt idx="15329">
                  <c:v>15329</c:v>
                </c:pt>
                <c:pt idx="15330">
                  <c:v>15330</c:v>
                </c:pt>
                <c:pt idx="15331">
                  <c:v>15331</c:v>
                </c:pt>
                <c:pt idx="15332">
                  <c:v>15332</c:v>
                </c:pt>
                <c:pt idx="15333">
                  <c:v>15333</c:v>
                </c:pt>
                <c:pt idx="15334">
                  <c:v>15334</c:v>
                </c:pt>
                <c:pt idx="15335">
                  <c:v>15335</c:v>
                </c:pt>
                <c:pt idx="15336">
                  <c:v>15336</c:v>
                </c:pt>
                <c:pt idx="15337">
                  <c:v>15337</c:v>
                </c:pt>
                <c:pt idx="15338">
                  <c:v>15338</c:v>
                </c:pt>
                <c:pt idx="15339">
                  <c:v>15339</c:v>
                </c:pt>
                <c:pt idx="15340">
                  <c:v>15340</c:v>
                </c:pt>
                <c:pt idx="15341">
                  <c:v>15341</c:v>
                </c:pt>
                <c:pt idx="15342">
                  <c:v>15342</c:v>
                </c:pt>
                <c:pt idx="15343">
                  <c:v>15343</c:v>
                </c:pt>
                <c:pt idx="15344">
                  <c:v>15344</c:v>
                </c:pt>
                <c:pt idx="15345">
                  <c:v>15345</c:v>
                </c:pt>
                <c:pt idx="15346">
                  <c:v>15346</c:v>
                </c:pt>
                <c:pt idx="15347">
                  <c:v>15347</c:v>
                </c:pt>
                <c:pt idx="15348">
                  <c:v>15348</c:v>
                </c:pt>
                <c:pt idx="15349">
                  <c:v>15349</c:v>
                </c:pt>
                <c:pt idx="15350">
                  <c:v>15350</c:v>
                </c:pt>
                <c:pt idx="15351">
                  <c:v>15351</c:v>
                </c:pt>
                <c:pt idx="15352">
                  <c:v>15352</c:v>
                </c:pt>
                <c:pt idx="15353">
                  <c:v>15353</c:v>
                </c:pt>
                <c:pt idx="15354">
                  <c:v>15354</c:v>
                </c:pt>
                <c:pt idx="15355">
                  <c:v>15355</c:v>
                </c:pt>
                <c:pt idx="15356">
                  <c:v>15356</c:v>
                </c:pt>
                <c:pt idx="15357">
                  <c:v>15357</c:v>
                </c:pt>
                <c:pt idx="15358">
                  <c:v>15358</c:v>
                </c:pt>
                <c:pt idx="15359">
                  <c:v>15359</c:v>
                </c:pt>
                <c:pt idx="15360">
                  <c:v>15360</c:v>
                </c:pt>
                <c:pt idx="15361">
                  <c:v>15361</c:v>
                </c:pt>
                <c:pt idx="15362">
                  <c:v>15362</c:v>
                </c:pt>
                <c:pt idx="15363">
                  <c:v>15363</c:v>
                </c:pt>
                <c:pt idx="15364">
                  <c:v>15364</c:v>
                </c:pt>
                <c:pt idx="15365">
                  <c:v>15365</c:v>
                </c:pt>
                <c:pt idx="15366">
                  <c:v>15366</c:v>
                </c:pt>
                <c:pt idx="15367">
                  <c:v>15367</c:v>
                </c:pt>
                <c:pt idx="15368">
                  <c:v>15368</c:v>
                </c:pt>
                <c:pt idx="15369">
                  <c:v>15369</c:v>
                </c:pt>
                <c:pt idx="15370">
                  <c:v>15370</c:v>
                </c:pt>
                <c:pt idx="15371">
                  <c:v>15371</c:v>
                </c:pt>
                <c:pt idx="15372">
                  <c:v>15372</c:v>
                </c:pt>
                <c:pt idx="15373">
                  <c:v>15373</c:v>
                </c:pt>
                <c:pt idx="15374">
                  <c:v>15374</c:v>
                </c:pt>
                <c:pt idx="15375">
                  <c:v>15375</c:v>
                </c:pt>
                <c:pt idx="15376">
                  <c:v>15376</c:v>
                </c:pt>
                <c:pt idx="15377">
                  <c:v>15377</c:v>
                </c:pt>
                <c:pt idx="15378">
                  <c:v>15378</c:v>
                </c:pt>
                <c:pt idx="15379">
                  <c:v>15379</c:v>
                </c:pt>
                <c:pt idx="15380">
                  <c:v>15380</c:v>
                </c:pt>
                <c:pt idx="15381">
                  <c:v>15381</c:v>
                </c:pt>
                <c:pt idx="15382">
                  <c:v>15382</c:v>
                </c:pt>
                <c:pt idx="15383">
                  <c:v>15383</c:v>
                </c:pt>
                <c:pt idx="15384">
                  <c:v>15384</c:v>
                </c:pt>
                <c:pt idx="15385">
                  <c:v>15385</c:v>
                </c:pt>
                <c:pt idx="15386">
                  <c:v>15386</c:v>
                </c:pt>
                <c:pt idx="15387">
                  <c:v>15387</c:v>
                </c:pt>
                <c:pt idx="15388">
                  <c:v>15388</c:v>
                </c:pt>
                <c:pt idx="15389">
                  <c:v>15389</c:v>
                </c:pt>
                <c:pt idx="15390">
                  <c:v>15390</c:v>
                </c:pt>
                <c:pt idx="15391">
                  <c:v>15391</c:v>
                </c:pt>
                <c:pt idx="15392">
                  <c:v>15392</c:v>
                </c:pt>
                <c:pt idx="15393">
                  <c:v>15393</c:v>
                </c:pt>
                <c:pt idx="15394">
                  <c:v>15394</c:v>
                </c:pt>
                <c:pt idx="15395">
                  <c:v>15395</c:v>
                </c:pt>
                <c:pt idx="15396">
                  <c:v>15396</c:v>
                </c:pt>
                <c:pt idx="15397">
                  <c:v>15397</c:v>
                </c:pt>
                <c:pt idx="15398">
                  <c:v>15398</c:v>
                </c:pt>
                <c:pt idx="15399">
                  <c:v>15399</c:v>
                </c:pt>
                <c:pt idx="15400">
                  <c:v>15400</c:v>
                </c:pt>
                <c:pt idx="15401">
                  <c:v>15401</c:v>
                </c:pt>
                <c:pt idx="15402">
                  <c:v>15402</c:v>
                </c:pt>
                <c:pt idx="15403">
                  <c:v>15403</c:v>
                </c:pt>
                <c:pt idx="15404">
                  <c:v>15404</c:v>
                </c:pt>
                <c:pt idx="15405">
                  <c:v>15405</c:v>
                </c:pt>
                <c:pt idx="15406">
                  <c:v>15406</c:v>
                </c:pt>
                <c:pt idx="15407">
                  <c:v>15407</c:v>
                </c:pt>
                <c:pt idx="15408">
                  <c:v>15408</c:v>
                </c:pt>
                <c:pt idx="15409">
                  <c:v>15409</c:v>
                </c:pt>
                <c:pt idx="15410">
                  <c:v>15410</c:v>
                </c:pt>
                <c:pt idx="15411">
                  <c:v>15411</c:v>
                </c:pt>
                <c:pt idx="15412">
                  <c:v>15412</c:v>
                </c:pt>
                <c:pt idx="15413">
                  <c:v>15413</c:v>
                </c:pt>
                <c:pt idx="15414">
                  <c:v>15414</c:v>
                </c:pt>
                <c:pt idx="15415">
                  <c:v>15415</c:v>
                </c:pt>
                <c:pt idx="15416">
                  <c:v>15416</c:v>
                </c:pt>
                <c:pt idx="15417">
                  <c:v>15417</c:v>
                </c:pt>
                <c:pt idx="15418">
                  <c:v>15418</c:v>
                </c:pt>
                <c:pt idx="15419">
                  <c:v>15419</c:v>
                </c:pt>
                <c:pt idx="15420">
                  <c:v>15420</c:v>
                </c:pt>
                <c:pt idx="15421">
                  <c:v>15421</c:v>
                </c:pt>
                <c:pt idx="15422">
                  <c:v>15422</c:v>
                </c:pt>
                <c:pt idx="15423">
                  <c:v>15423</c:v>
                </c:pt>
                <c:pt idx="15424">
                  <c:v>15424</c:v>
                </c:pt>
                <c:pt idx="15425">
                  <c:v>15425</c:v>
                </c:pt>
                <c:pt idx="15426">
                  <c:v>15426</c:v>
                </c:pt>
                <c:pt idx="15427">
                  <c:v>15427</c:v>
                </c:pt>
                <c:pt idx="15428">
                  <c:v>15428</c:v>
                </c:pt>
                <c:pt idx="15429">
                  <c:v>15429</c:v>
                </c:pt>
                <c:pt idx="15430">
                  <c:v>15430</c:v>
                </c:pt>
                <c:pt idx="15431">
                  <c:v>15431</c:v>
                </c:pt>
                <c:pt idx="15432">
                  <c:v>15432</c:v>
                </c:pt>
                <c:pt idx="15433">
                  <c:v>15433</c:v>
                </c:pt>
                <c:pt idx="15434">
                  <c:v>15434</c:v>
                </c:pt>
                <c:pt idx="15435">
                  <c:v>15435</c:v>
                </c:pt>
                <c:pt idx="15436">
                  <c:v>15436</c:v>
                </c:pt>
                <c:pt idx="15437">
                  <c:v>15437</c:v>
                </c:pt>
                <c:pt idx="15438">
                  <c:v>15438</c:v>
                </c:pt>
                <c:pt idx="15439">
                  <c:v>15439</c:v>
                </c:pt>
                <c:pt idx="15440">
                  <c:v>15440</c:v>
                </c:pt>
                <c:pt idx="15441">
                  <c:v>15441</c:v>
                </c:pt>
                <c:pt idx="15442">
                  <c:v>15442</c:v>
                </c:pt>
                <c:pt idx="15443">
                  <c:v>15443</c:v>
                </c:pt>
                <c:pt idx="15444">
                  <c:v>15444</c:v>
                </c:pt>
                <c:pt idx="15445">
                  <c:v>15445</c:v>
                </c:pt>
                <c:pt idx="15446">
                  <c:v>15446</c:v>
                </c:pt>
                <c:pt idx="15447">
                  <c:v>15447</c:v>
                </c:pt>
                <c:pt idx="15448">
                  <c:v>15448</c:v>
                </c:pt>
                <c:pt idx="15449">
                  <c:v>15449</c:v>
                </c:pt>
                <c:pt idx="15450">
                  <c:v>15450</c:v>
                </c:pt>
                <c:pt idx="15451">
                  <c:v>15451</c:v>
                </c:pt>
                <c:pt idx="15452">
                  <c:v>15452</c:v>
                </c:pt>
                <c:pt idx="15453">
                  <c:v>15453</c:v>
                </c:pt>
                <c:pt idx="15454">
                  <c:v>15454</c:v>
                </c:pt>
                <c:pt idx="15455">
                  <c:v>15455</c:v>
                </c:pt>
                <c:pt idx="15456">
                  <c:v>15456</c:v>
                </c:pt>
                <c:pt idx="15457">
                  <c:v>15457</c:v>
                </c:pt>
                <c:pt idx="15458">
                  <c:v>15458</c:v>
                </c:pt>
                <c:pt idx="15459">
                  <c:v>15459</c:v>
                </c:pt>
                <c:pt idx="15460">
                  <c:v>15460</c:v>
                </c:pt>
                <c:pt idx="15461">
                  <c:v>15461</c:v>
                </c:pt>
                <c:pt idx="15462">
                  <c:v>15462</c:v>
                </c:pt>
                <c:pt idx="15463">
                  <c:v>15463</c:v>
                </c:pt>
                <c:pt idx="15464">
                  <c:v>15464</c:v>
                </c:pt>
                <c:pt idx="15465">
                  <c:v>15465</c:v>
                </c:pt>
                <c:pt idx="15466">
                  <c:v>15466</c:v>
                </c:pt>
                <c:pt idx="15467">
                  <c:v>15467</c:v>
                </c:pt>
                <c:pt idx="15468">
                  <c:v>15468</c:v>
                </c:pt>
                <c:pt idx="15469">
                  <c:v>15469</c:v>
                </c:pt>
                <c:pt idx="15470">
                  <c:v>15470</c:v>
                </c:pt>
                <c:pt idx="15471">
                  <c:v>15471</c:v>
                </c:pt>
                <c:pt idx="15472">
                  <c:v>15472</c:v>
                </c:pt>
                <c:pt idx="15473">
                  <c:v>15473</c:v>
                </c:pt>
                <c:pt idx="15474">
                  <c:v>15474</c:v>
                </c:pt>
                <c:pt idx="15475">
                  <c:v>15475</c:v>
                </c:pt>
                <c:pt idx="15476">
                  <c:v>15476</c:v>
                </c:pt>
                <c:pt idx="15477">
                  <c:v>15477</c:v>
                </c:pt>
                <c:pt idx="15478">
                  <c:v>15478</c:v>
                </c:pt>
                <c:pt idx="15479">
                  <c:v>15479</c:v>
                </c:pt>
                <c:pt idx="15480">
                  <c:v>15480</c:v>
                </c:pt>
                <c:pt idx="15481">
                  <c:v>15481</c:v>
                </c:pt>
                <c:pt idx="15482">
                  <c:v>15482</c:v>
                </c:pt>
                <c:pt idx="15483">
                  <c:v>15483</c:v>
                </c:pt>
                <c:pt idx="15484">
                  <c:v>15484</c:v>
                </c:pt>
                <c:pt idx="15485">
                  <c:v>15485</c:v>
                </c:pt>
                <c:pt idx="15486">
                  <c:v>15486</c:v>
                </c:pt>
                <c:pt idx="15487">
                  <c:v>15487</c:v>
                </c:pt>
                <c:pt idx="15488">
                  <c:v>15488</c:v>
                </c:pt>
                <c:pt idx="15489">
                  <c:v>15489</c:v>
                </c:pt>
                <c:pt idx="15490">
                  <c:v>15490</c:v>
                </c:pt>
                <c:pt idx="15491">
                  <c:v>15491</c:v>
                </c:pt>
                <c:pt idx="15492">
                  <c:v>15492</c:v>
                </c:pt>
                <c:pt idx="15493">
                  <c:v>15493</c:v>
                </c:pt>
                <c:pt idx="15494">
                  <c:v>15494</c:v>
                </c:pt>
                <c:pt idx="15495">
                  <c:v>15495</c:v>
                </c:pt>
                <c:pt idx="15496">
                  <c:v>15496</c:v>
                </c:pt>
                <c:pt idx="15497">
                  <c:v>15497</c:v>
                </c:pt>
                <c:pt idx="15498">
                  <c:v>15498</c:v>
                </c:pt>
                <c:pt idx="15499">
                  <c:v>15499</c:v>
                </c:pt>
                <c:pt idx="15500">
                  <c:v>15500</c:v>
                </c:pt>
                <c:pt idx="15501">
                  <c:v>15501</c:v>
                </c:pt>
                <c:pt idx="15502">
                  <c:v>15502</c:v>
                </c:pt>
                <c:pt idx="15503">
                  <c:v>15503</c:v>
                </c:pt>
                <c:pt idx="15504">
                  <c:v>15504</c:v>
                </c:pt>
                <c:pt idx="15505">
                  <c:v>15505</c:v>
                </c:pt>
                <c:pt idx="15506">
                  <c:v>15506</c:v>
                </c:pt>
                <c:pt idx="15507">
                  <c:v>15507</c:v>
                </c:pt>
                <c:pt idx="15508">
                  <c:v>15508</c:v>
                </c:pt>
                <c:pt idx="15509">
                  <c:v>15509</c:v>
                </c:pt>
                <c:pt idx="15510">
                  <c:v>15510</c:v>
                </c:pt>
                <c:pt idx="15511">
                  <c:v>15511</c:v>
                </c:pt>
                <c:pt idx="15512">
                  <c:v>15512</c:v>
                </c:pt>
                <c:pt idx="15513">
                  <c:v>15513</c:v>
                </c:pt>
                <c:pt idx="15514">
                  <c:v>15514</c:v>
                </c:pt>
                <c:pt idx="15515">
                  <c:v>15515</c:v>
                </c:pt>
                <c:pt idx="15516">
                  <c:v>15516</c:v>
                </c:pt>
                <c:pt idx="15517">
                  <c:v>15517</c:v>
                </c:pt>
                <c:pt idx="15518">
                  <c:v>15518</c:v>
                </c:pt>
                <c:pt idx="15519">
                  <c:v>15519</c:v>
                </c:pt>
                <c:pt idx="15520">
                  <c:v>15520</c:v>
                </c:pt>
                <c:pt idx="15521">
                  <c:v>15521</c:v>
                </c:pt>
                <c:pt idx="15522">
                  <c:v>15522</c:v>
                </c:pt>
                <c:pt idx="15523">
                  <c:v>15523</c:v>
                </c:pt>
                <c:pt idx="15524">
                  <c:v>15524</c:v>
                </c:pt>
                <c:pt idx="15525">
                  <c:v>15525</c:v>
                </c:pt>
                <c:pt idx="15526">
                  <c:v>15526</c:v>
                </c:pt>
                <c:pt idx="15527">
                  <c:v>15527</c:v>
                </c:pt>
                <c:pt idx="15528">
                  <c:v>15528</c:v>
                </c:pt>
                <c:pt idx="15529">
                  <c:v>15529</c:v>
                </c:pt>
                <c:pt idx="15530">
                  <c:v>15530</c:v>
                </c:pt>
                <c:pt idx="15531">
                  <c:v>15531</c:v>
                </c:pt>
                <c:pt idx="15532">
                  <c:v>15532</c:v>
                </c:pt>
                <c:pt idx="15533">
                  <c:v>15533</c:v>
                </c:pt>
                <c:pt idx="15534">
                  <c:v>15534</c:v>
                </c:pt>
                <c:pt idx="15535">
                  <c:v>15535</c:v>
                </c:pt>
                <c:pt idx="15536">
                  <c:v>15536</c:v>
                </c:pt>
                <c:pt idx="15537">
                  <c:v>15537</c:v>
                </c:pt>
                <c:pt idx="15538">
                  <c:v>15538</c:v>
                </c:pt>
                <c:pt idx="15539">
                  <c:v>15539</c:v>
                </c:pt>
                <c:pt idx="15540">
                  <c:v>15540</c:v>
                </c:pt>
                <c:pt idx="15541">
                  <c:v>15541</c:v>
                </c:pt>
                <c:pt idx="15542">
                  <c:v>15542</c:v>
                </c:pt>
                <c:pt idx="15543">
                  <c:v>15543</c:v>
                </c:pt>
                <c:pt idx="15544">
                  <c:v>15544</c:v>
                </c:pt>
                <c:pt idx="15545">
                  <c:v>15545</c:v>
                </c:pt>
                <c:pt idx="15546">
                  <c:v>15546</c:v>
                </c:pt>
                <c:pt idx="15547">
                  <c:v>15547</c:v>
                </c:pt>
                <c:pt idx="15548">
                  <c:v>15548</c:v>
                </c:pt>
                <c:pt idx="15549">
                  <c:v>15549</c:v>
                </c:pt>
                <c:pt idx="15550">
                  <c:v>15550</c:v>
                </c:pt>
                <c:pt idx="15551">
                  <c:v>15551</c:v>
                </c:pt>
                <c:pt idx="15552">
                  <c:v>15552</c:v>
                </c:pt>
                <c:pt idx="15553">
                  <c:v>15553</c:v>
                </c:pt>
                <c:pt idx="15554">
                  <c:v>15554</c:v>
                </c:pt>
                <c:pt idx="15555">
                  <c:v>15555</c:v>
                </c:pt>
                <c:pt idx="15556">
                  <c:v>15556</c:v>
                </c:pt>
                <c:pt idx="15557">
                  <c:v>15557</c:v>
                </c:pt>
                <c:pt idx="15558">
                  <c:v>15558</c:v>
                </c:pt>
                <c:pt idx="15559">
                  <c:v>15559</c:v>
                </c:pt>
                <c:pt idx="15560">
                  <c:v>15560</c:v>
                </c:pt>
                <c:pt idx="15561">
                  <c:v>15561</c:v>
                </c:pt>
                <c:pt idx="15562">
                  <c:v>15562</c:v>
                </c:pt>
                <c:pt idx="15563">
                  <c:v>15563</c:v>
                </c:pt>
                <c:pt idx="15564">
                  <c:v>15564</c:v>
                </c:pt>
                <c:pt idx="15565">
                  <c:v>15565</c:v>
                </c:pt>
                <c:pt idx="15566">
                  <c:v>15566</c:v>
                </c:pt>
                <c:pt idx="15567">
                  <c:v>15567</c:v>
                </c:pt>
                <c:pt idx="15568">
                  <c:v>15568</c:v>
                </c:pt>
                <c:pt idx="15569">
                  <c:v>15569</c:v>
                </c:pt>
                <c:pt idx="15570">
                  <c:v>15570</c:v>
                </c:pt>
                <c:pt idx="15571">
                  <c:v>15571</c:v>
                </c:pt>
                <c:pt idx="15572">
                  <c:v>15572</c:v>
                </c:pt>
                <c:pt idx="15573">
                  <c:v>15573</c:v>
                </c:pt>
                <c:pt idx="15574">
                  <c:v>15574</c:v>
                </c:pt>
                <c:pt idx="15575">
                  <c:v>15575</c:v>
                </c:pt>
                <c:pt idx="15576">
                  <c:v>15576</c:v>
                </c:pt>
                <c:pt idx="15577">
                  <c:v>15577</c:v>
                </c:pt>
                <c:pt idx="15578">
                  <c:v>15578</c:v>
                </c:pt>
                <c:pt idx="15579">
                  <c:v>15579</c:v>
                </c:pt>
                <c:pt idx="15580">
                  <c:v>15580</c:v>
                </c:pt>
                <c:pt idx="15581">
                  <c:v>15581</c:v>
                </c:pt>
                <c:pt idx="15582">
                  <c:v>15582</c:v>
                </c:pt>
                <c:pt idx="15583">
                  <c:v>15583</c:v>
                </c:pt>
                <c:pt idx="15584">
                  <c:v>15584</c:v>
                </c:pt>
                <c:pt idx="15585">
                  <c:v>15585</c:v>
                </c:pt>
                <c:pt idx="15586">
                  <c:v>15586</c:v>
                </c:pt>
                <c:pt idx="15587">
                  <c:v>15587</c:v>
                </c:pt>
                <c:pt idx="15588">
                  <c:v>15588</c:v>
                </c:pt>
                <c:pt idx="15589">
                  <c:v>15589</c:v>
                </c:pt>
                <c:pt idx="15590">
                  <c:v>15590</c:v>
                </c:pt>
                <c:pt idx="15591">
                  <c:v>15591</c:v>
                </c:pt>
                <c:pt idx="15592">
                  <c:v>15592</c:v>
                </c:pt>
                <c:pt idx="15593">
                  <c:v>15593</c:v>
                </c:pt>
                <c:pt idx="15594">
                  <c:v>15594</c:v>
                </c:pt>
                <c:pt idx="15595">
                  <c:v>15595</c:v>
                </c:pt>
                <c:pt idx="15596">
                  <c:v>15596</c:v>
                </c:pt>
                <c:pt idx="15597">
                  <c:v>15597</c:v>
                </c:pt>
                <c:pt idx="15598">
                  <c:v>15598</c:v>
                </c:pt>
                <c:pt idx="15599">
                  <c:v>15599</c:v>
                </c:pt>
                <c:pt idx="15600">
                  <c:v>15600</c:v>
                </c:pt>
                <c:pt idx="15601">
                  <c:v>15601</c:v>
                </c:pt>
                <c:pt idx="15602">
                  <c:v>15602</c:v>
                </c:pt>
                <c:pt idx="15603">
                  <c:v>15603</c:v>
                </c:pt>
                <c:pt idx="15604">
                  <c:v>15604</c:v>
                </c:pt>
                <c:pt idx="15605">
                  <c:v>15605</c:v>
                </c:pt>
                <c:pt idx="15606">
                  <c:v>15606</c:v>
                </c:pt>
                <c:pt idx="15607">
                  <c:v>15607</c:v>
                </c:pt>
                <c:pt idx="15608">
                  <c:v>15608</c:v>
                </c:pt>
                <c:pt idx="15609">
                  <c:v>15609</c:v>
                </c:pt>
                <c:pt idx="15610">
                  <c:v>15610</c:v>
                </c:pt>
                <c:pt idx="15611">
                  <c:v>15611</c:v>
                </c:pt>
                <c:pt idx="15612">
                  <c:v>15612</c:v>
                </c:pt>
                <c:pt idx="15613">
                  <c:v>15613</c:v>
                </c:pt>
                <c:pt idx="15614">
                  <c:v>15614</c:v>
                </c:pt>
                <c:pt idx="15615">
                  <c:v>15615</c:v>
                </c:pt>
                <c:pt idx="15616">
                  <c:v>15616</c:v>
                </c:pt>
                <c:pt idx="15617">
                  <c:v>15617</c:v>
                </c:pt>
                <c:pt idx="15618">
                  <c:v>15618</c:v>
                </c:pt>
                <c:pt idx="15619">
                  <c:v>15619</c:v>
                </c:pt>
                <c:pt idx="15620">
                  <c:v>15620</c:v>
                </c:pt>
                <c:pt idx="15621">
                  <c:v>15621</c:v>
                </c:pt>
                <c:pt idx="15622">
                  <c:v>15622</c:v>
                </c:pt>
                <c:pt idx="15623">
                  <c:v>15623</c:v>
                </c:pt>
                <c:pt idx="15624">
                  <c:v>15624</c:v>
                </c:pt>
                <c:pt idx="15625">
                  <c:v>15625</c:v>
                </c:pt>
                <c:pt idx="15626">
                  <c:v>15626</c:v>
                </c:pt>
                <c:pt idx="15627">
                  <c:v>15627</c:v>
                </c:pt>
                <c:pt idx="15628">
                  <c:v>15628</c:v>
                </c:pt>
                <c:pt idx="15629">
                  <c:v>15629</c:v>
                </c:pt>
                <c:pt idx="15630">
                  <c:v>15630</c:v>
                </c:pt>
                <c:pt idx="15631">
                  <c:v>15631</c:v>
                </c:pt>
                <c:pt idx="15632">
                  <c:v>15632</c:v>
                </c:pt>
                <c:pt idx="15633">
                  <c:v>15633</c:v>
                </c:pt>
                <c:pt idx="15634">
                  <c:v>15634</c:v>
                </c:pt>
                <c:pt idx="15635">
                  <c:v>15635</c:v>
                </c:pt>
                <c:pt idx="15636">
                  <c:v>15636</c:v>
                </c:pt>
                <c:pt idx="15637">
                  <c:v>15637</c:v>
                </c:pt>
                <c:pt idx="15638">
                  <c:v>15638</c:v>
                </c:pt>
                <c:pt idx="15639">
                  <c:v>15639</c:v>
                </c:pt>
                <c:pt idx="15640">
                  <c:v>15640</c:v>
                </c:pt>
                <c:pt idx="15641">
                  <c:v>15641</c:v>
                </c:pt>
                <c:pt idx="15642">
                  <c:v>15642</c:v>
                </c:pt>
                <c:pt idx="15643">
                  <c:v>15643</c:v>
                </c:pt>
                <c:pt idx="15644">
                  <c:v>15644</c:v>
                </c:pt>
                <c:pt idx="15645">
                  <c:v>15645</c:v>
                </c:pt>
                <c:pt idx="15646">
                  <c:v>15646</c:v>
                </c:pt>
                <c:pt idx="15647">
                  <c:v>15647</c:v>
                </c:pt>
                <c:pt idx="15648">
                  <c:v>15648</c:v>
                </c:pt>
                <c:pt idx="15649">
                  <c:v>15649</c:v>
                </c:pt>
                <c:pt idx="15650">
                  <c:v>15650</c:v>
                </c:pt>
                <c:pt idx="15651">
                  <c:v>15651</c:v>
                </c:pt>
                <c:pt idx="15652">
                  <c:v>15652</c:v>
                </c:pt>
                <c:pt idx="15653">
                  <c:v>15653</c:v>
                </c:pt>
                <c:pt idx="15654">
                  <c:v>15654</c:v>
                </c:pt>
                <c:pt idx="15655">
                  <c:v>15655</c:v>
                </c:pt>
                <c:pt idx="15656">
                  <c:v>15656</c:v>
                </c:pt>
                <c:pt idx="15657">
                  <c:v>15657</c:v>
                </c:pt>
                <c:pt idx="15658">
                  <c:v>15658</c:v>
                </c:pt>
                <c:pt idx="15659">
                  <c:v>15659</c:v>
                </c:pt>
                <c:pt idx="15660">
                  <c:v>15660</c:v>
                </c:pt>
                <c:pt idx="15661">
                  <c:v>15661</c:v>
                </c:pt>
                <c:pt idx="15662">
                  <c:v>15662</c:v>
                </c:pt>
                <c:pt idx="15663">
                  <c:v>15663</c:v>
                </c:pt>
                <c:pt idx="15664">
                  <c:v>15664</c:v>
                </c:pt>
                <c:pt idx="15665">
                  <c:v>15665</c:v>
                </c:pt>
                <c:pt idx="15666">
                  <c:v>15666</c:v>
                </c:pt>
                <c:pt idx="15667">
                  <c:v>15667</c:v>
                </c:pt>
                <c:pt idx="15668">
                  <c:v>15668</c:v>
                </c:pt>
                <c:pt idx="15669">
                  <c:v>15669</c:v>
                </c:pt>
                <c:pt idx="15670">
                  <c:v>15670</c:v>
                </c:pt>
                <c:pt idx="15671">
                  <c:v>15671</c:v>
                </c:pt>
                <c:pt idx="15672">
                  <c:v>15672</c:v>
                </c:pt>
                <c:pt idx="15673">
                  <c:v>15673</c:v>
                </c:pt>
                <c:pt idx="15674">
                  <c:v>15674</c:v>
                </c:pt>
                <c:pt idx="15675">
                  <c:v>15675</c:v>
                </c:pt>
                <c:pt idx="15676">
                  <c:v>15676</c:v>
                </c:pt>
                <c:pt idx="15677">
                  <c:v>15677</c:v>
                </c:pt>
                <c:pt idx="15678">
                  <c:v>15678</c:v>
                </c:pt>
                <c:pt idx="15679">
                  <c:v>15679</c:v>
                </c:pt>
                <c:pt idx="15680">
                  <c:v>15680</c:v>
                </c:pt>
                <c:pt idx="15681">
                  <c:v>15681</c:v>
                </c:pt>
                <c:pt idx="15682">
                  <c:v>15682</c:v>
                </c:pt>
                <c:pt idx="15683">
                  <c:v>15683</c:v>
                </c:pt>
                <c:pt idx="15684">
                  <c:v>15684</c:v>
                </c:pt>
                <c:pt idx="15685">
                  <c:v>15685</c:v>
                </c:pt>
                <c:pt idx="15686">
                  <c:v>15686</c:v>
                </c:pt>
                <c:pt idx="15687">
                  <c:v>15687</c:v>
                </c:pt>
                <c:pt idx="15688">
                  <c:v>15688</c:v>
                </c:pt>
                <c:pt idx="15689">
                  <c:v>15689</c:v>
                </c:pt>
                <c:pt idx="15690">
                  <c:v>15690</c:v>
                </c:pt>
                <c:pt idx="15691">
                  <c:v>15691</c:v>
                </c:pt>
                <c:pt idx="15692">
                  <c:v>15692</c:v>
                </c:pt>
                <c:pt idx="15693">
                  <c:v>15693</c:v>
                </c:pt>
                <c:pt idx="15694">
                  <c:v>15694</c:v>
                </c:pt>
                <c:pt idx="15695">
                  <c:v>15695</c:v>
                </c:pt>
                <c:pt idx="15696">
                  <c:v>15696</c:v>
                </c:pt>
                <c:pt idx="15697">
                  <c:v>15697</c:v>
                </c:pt>
                <c:pt idx="15698">
                  <c:v>15698</c:v>
                </c:pt>
                <c:pt idx="15699">
                  <c:v>15699</c:v>
                </c:pt>
                <c:pt idx="15700">
                  <c:v>15700</c:v>
                </c:pt>
                <c:pt idx="15701">
                  <c:v>15701</c:v>
                </c:pt>
                <c:pt idx="15702">
                  <c:v>15702</c:v>
                </c:pt>
                <c:pt idx="15703">
                  <c:v>15703</c:v>
                </c:pt>
                <c:pt idx="15704">
                  <c:v>15704</c:v>
                </c:pt>
                <c:pt idx="15705">
                  <c:v>15705</c:v>
                </c:pt>
                <c:pt idx="15706">
                  <c:v>15706</c:v>
                </c:pt>
                <c:pt idx="15707">
                  <c:v>15707</c:v>
                </c:pt>
                <c:pt idx="15708">
                  <c:v>15708</c:v>
                </c:pt>
                <c:pt idx="15709">
                  <c:v>15709</c:v>
                </c:pt>
                <c:pt idx="15710">
                  <c:v>15710</c:v>
                </c:pt>
                <c:pt idx="15711">
                  <c:v>15711</c:v>
                </c:pt>
                <c:pt idx="15712">
                  <c:v>15712</c:v>
                </c:pt>
                <c:pt idx="15713">
                  <c:v>15713</c:v>
                </c:pt>
                <c:pt idx="15714">
                  <c:v>15714</c:v>
                </c:pt>
                <c:pt idx="15715">
                  <c:v>15715</c:v>
                </c:pt>
                <c:pt idx="15716">
                  <c:v>15716</c:v>
                </c:pt>
                <c:pt idx="15717">
                  <c:v>15717</c:v>
                </c:pt>
                <c:pt idx="15718">
                  <c:v>15718</c:v>
                </c:pt>
                <c:pt idx="15719">
                  <c:v>15719</c:v>
                </c:pt>
                <c:pt idx="15720">
                  <c:v>15720</c:v>
                </c:pt>
                <c:pt idx="15721">
                  <c:v>15721</c:v>
                </c:pt>
                <c:pt idx="15722">
                  <c:v>15722</c:v>
                </c:pt>
                <c:pt idx="15723">
                  <c:v>15723</c:v>
                </c:pt>
                <c:pt idx="15724">
                  <c:v>15724</c:v>
                </c:pt>
                <c:pt idx="15725">
                  <c:v>15725</c:v>
                </c:pt>
                <c:pt idx="15726">
                  <c:v>15726</c:v>
                </c:pt>
                <c:pt idx="15727">
                  <c:v>15727</c:v>
                </c:pt>
                <c:pt idx="15728">
                  <c:v>15728</c:v>
                </c:pt>
                <c:pt idx="15729">
                  <c:v>15729</c:v>
                </c:pt>
                <c:pt idx="15730">
                  <c:v>15730</c:v>
                </c:pt>
                <c:pt idx="15731">
                  <c:v>15731</c:v>
                </c:pt>
                <c:pt idx="15732">
                  <c:v>15732</c:v>
                </c:pt>
                <c:pt idx="15733">
                  <c:v>15733</c:v>
                </c:pt>
                <c:pt idx="15734">
                  <c:v>15734</c:v>
                </c:pt>
                <c:pt idx="15735">
                  <c:v>15735</c:v>
                </c:pt>
                <c:pt idx="15736">
                  <c:v>15736</c:v>
                </c:pt>
                <c:pt idx="15737">
                  <c:v>15737</c:v>
                </c:pt>
                <c:pt idx="15738">
                  <c:v>15738</c:v>
                </c:pt>
                <c:pt idx="15739">
                  <c:v>15739</c:v>
                </c:pt>
                <c:pt idx="15740">
                  <c:v>15740</c:v>
                </c:pt>
                <c:pt idx="15741">
                  <c:v>15741</c:v>
                </c:pt>
                <c:pt idx="15742">
                  <c:v>15742</c:v>
                </c:pt>
                <c:pt idx="15743">
                  <c:v>15743</c:v>
                </c:pt>
                <c:pt idx="15744">
                  <c:v>15744</c:v>
                </c:pt>
                <c:pt idx="15745">
                  <c:v>15745</c:v>
                </c:pt>
                <c:pt idx="15746">
                  <c:v>15746</c:v>
                </c:pt>
                <c:pt idx="15747">
                  <c:v>15747</c:v>
                </c:pt>
                <c:pt idx="15748">
                  <c:v>15748</c:v>
                </c:pt>
                <c:pt idx="15749">
                  <c:v>15749</c:v>
                </c:pt>
                <c:pt idx="15750">
                  <c:v>15750</c:v>
                </c:pt>
                <c:pt idx="15751">
                  <c:v>15751</c:v>
                </c:pt>
                <c:pt idx="15752">
                  <c:v>15752</c:v>
                </c:pt>
                <c:pt idx="15753">
                  <c:v>15753</c:v>
                </c:pt>
                <c:pt idx="15754">
                  <c:v>15754</c:v>
                </c:pt>
                <c:pt idx="15755">
                  <c:v>15755</c:v>
                </c:pt>
                <c:pt idx="15756">
                  <c:v>15756</c:v>
                </c:pt>
                <c:pt idx="15757">
                  <c:v>15757</c:v>
                </c:pt>
                <c:pt idx="15758">
                  <c:v>15758</c:v>
                </c:pt>
                <c:pt idx="15759">
                  <c:v>15759</c:v>
                </c:pt>
                <c:pt idx="15760">
                  <c:v>15760</c:v>
                </c:pt>
                <c:pt idx="15761">
                  <c:v>15761</c:v>
                </c:pt>
                <c:pt idx="15762">
                  <c:v>15762</c:v>
                </c:pt>
                <c:pt idx="15763">
                  <c:v>15763</c:v>
                </c:pt>
                <c:pt idx="15764">
                  <c:v>15764</c:v>
                </c:pt>
                <c:pt idx="15765">
                  <c:v>15765</c:v>
                </c:pt>
                <c:pt idx="15766">
                  <c:v>15766</c:v>
                </c:pt>
                <c:pt idx="15767">
                  <c:v>15767</c:v>
                </c:pt>
                <c:pt idx="15768">
                  <c:v>15768</c:v>
                </c:pt>
                <c:pt idx="15769">
                  <c:v>15769</c:v>
                </c:pt>
                <c:pt idx="15770">
                  <c:v>15770</c:v>
                </c:pt>
                <c:pt idx="15771">
                  <c:v>15771</c:v>
                </c:pt>
                <c:pt idx="15772">
                  <c:v>15772</c:v>
                </c:pt>
                <c:pt idx="15773">
                  <c:v>15773</c:v>
                </c:pt>
                <c:pt idx="15774">
                  <c:v>15774</c:v>
                </c:pt>
                <c:pt idx="15775">
                  <c:v>15775</c:v>
                </c:pt>
                <c:pt idx="15776">
                  <c:v>15776</c:v>
                </c:pt>
                <c:pt idx="15777">
                  <c:v>15777</c:v>
                </c:pt>
                <c:pt idx="15778">
                  <c:v>15778</c:v>
                </c:pt>
                <c:pt idx="15779">
                  <c:v>15779</c:v>
                </c:pt>
                <c:pt idx="15780">
                  <c:v>15780</c:v>
                </c:pt>
                <c:pt idx="15781">
                  <c:v>15781</c:v>
                </c:pt>
                <c:pt idx="15782">
                  <c:v>15782</c:v>
                </c:pt>
                <c:pt idx="15783">
                  <c:v>15783</c:v>
                </c:pt>
                <c:pt idx="15784">
                  <c:v>15784</c:v>
                </c:pt>
                <c:pt idx="15785">
                  <c:v>15785</c:v>
                </c:pt>
                <c:pt idx="15786">
                  <c:v>15786</c:v>
                </c:pt>
                <c:pt idx="15787">
                  <c:v>15787</c:v>
                </c:pt>
                <c:pt idx="15788">
                  <c:v>15788</c:v>
                </c:pt>
                <c:pt idx="15789">
                  <c:v>15789</c:v>
                </c:pt>
                <c:pt idx="15790">
                  <c:v>15790</c:v>
                </c:pt>
                <c:pt idx="15791">
                  <c:v>15791</c:v>
                </c:pt>
                <c:pt idx="15792">
                  <c:v>15792</c:v>
                </c:pt>
                <c:pt idx="15793">
                  <c:v>15793</c:v>
                </c:pt>
                <c:pt idx="15794">
                  <c:v>15794</c:v>
                </c:pt>
                <c:pt idx="15795">
                  <c:v>15795</c:v>
                </c:pt>
                <c:pt idx="15796">
                  <c:v>15796</c:v>
                </c:pt>
                <c:pt idx="15797">
                  <c:v>15797</c:v>
                </c:pt>
                <c:pt idx="15798">
                  <c:v>15798</c:v>
                </c:pt>
                <c:pt idx="15799">
                  <c:v>15799</c:v>
                </c:pt>
                <c:pt idx="15800">
                  <c:v>15800</c:v>
                </c:pt>
                <c:pt idx="15801">
                  <c:v>15801</c:v>
                </c:pt>
                <c:pt idx="15802">
                  <c:v>15802</c:v>
                </c:pt>
                <c:pt idx="15803">
                  <c:v>15803</c:v>
                </c:pt>
                <c:pt idx="15804">
                  <c:v>15804</c:v>
                </c:pt>
                <c:pt idx="15805">
                  <c:v>15805</c:v>
                </c:pt>
                <c:pt idx="15806">
                  <c:v>15806</c:v>
                </c:pt>
                <c:pt idx="15807">
                  <c:v>15807</c:v>
                </c:pt>
                <c:pt idx="15808">
                  <c:v>15808</c:v>
                </c:pt>
                <c:pt idx="15809">
                  <c:v>15809</c:v>
                </c:pt>
                <c:pt idx="15810">
                  <c:v>15810</c:v>
                </c:pt>
                <c:pt idx="15811">
                  <c:v>15811</c:v>
                </c:pt>
                <c:pt idx="15812">
                  <c:v>15812</c:v>
                </c:pt>
                <c:pt idx="15813">
                  <c:v>15813</c:v>
                </c:pt>
                <c:pt idx="15814">
                  <c:v>15814</c:v>
                </c:pt>
                <c:pt idx="15815">
                  <c:v>15815</c:v>
                </c:pt>
                <c:pt idx="15816">
                  <c:v>15816</c:v>
                </c:pt>
                <c:pt idx="15817">
                  <c:v>15817</c:v>
                </c:pt>
                <c:pt idx="15818">
                  <c:v>15818</c:v>
                </c:pt>
                <c:pt idx="15819">
                  <c:v>15819</c:v>
                </c:pt>
                <c:pt idx="15820">
                  <c:v>15820</c:v>
                </c:pt>
                <c:pt idx="15821">
                  <c:v>15821</c:v>
                </c:pt>
                <c:pt idx="15822">
                  <c:v>15822</c:v>
                </c:pt>
                <c:pt idx="15823">
                  <c:v>15823</c:v>
                </c:pt>
                <c:pt idx="15824">
                  <c:v>15824</c:v>
                </c:pt>
                <c:pt idx="15825">
                  <c:v>15825</c:v>
                </c:pt>
                <c:pt idx="15826">
                  <c:v>15826</c:v>
                </c:pt>
                <c:pt idx="15827">
                  <c:v>15827</c:v>
                </c:pt>
                <c:pt idx="15828">
                  <c:v>15828</c:v>
                </c:pt>
                <c:pt idx="15829">
                  <c:v>15829</c:v>
                </c:pt>
                <c:pt idx="15830">
                  <c:v>15830</c:v>
                </c:pt>
                <c:pt idx="15831">
                  <c:v>15831</c:v>
                </c:pt>
                <c:pt idx="15832">
                  <c:v>15832</c:v>
                </c:pt>
                <c:pt idx="15833">
                  <c:v>15833</c:v>
                </c:pt>
                <c:pt idx="15834">
                  <c:v>15834</c:v>
                </c:pt>
                <c:pt idx="15835">
                  <c:v>15835</c:v>
                </c:pt>
                <c:pt idx="15836">
                  <c:v>15836</c:v>
                </c:pt>
                <c:pt idx="15837">
                  <c:v>15837</c:v>
                </c:pt>
                <c:pt idx="15838">
                  <c:v>15838</c:v>
                </c:pt>
                <c:pt idx="15839">
                  <c:v>15839</c:v>
                </c:pt>
                <c:pt idx="15840">
                  <c:v>15840</c:v>
                </c:pt>
                <c:pt idx="15841">
                  <c:v>15841</c:v>
                </c:pt>
                <c:pt idx="15842">
                  <c:v>15842</c:v>
                </c:pt>
                <c:pt idx="15843">
                  <c:v>15843</c:v>
                </c:pt>
                <c:pt idx="15844">
                  <c:v>15844</c:v>
                </c:pt>
                <c:pt idx="15845">
                  <c:v>15845</c:v>
                </c:pt>
                <c:pt idx="15846">
                  <c:v>15846</c:v>
                </c:pt>
                <c:pt idx="15847">
                  <c:v>15847</c:v>
                </c:pt>
                <c:pt idx="15848">
                  <c:v>15848</c:v>
                </c:pt>
                <c:pt idx="15849">
                  <c:v>15849</c:v>
                </c:pt>
                <c:pt idx="15850">
                  <c:v>15850</c:v>
                </c:pt>
                <c:pt idx="15851">
                  <c:v>15851</c:v>
                </c:pt>
                <c:pt idx="15852">
                  <c:v>15852</c:v>
                </c:pt>
                <c:pt idx="15853">
                  <c:v>15853</c:v>
                </c:pt>
                <c:pt idx="15854">
                  <c:v>15854</c:v>
                </c:pt>
                <c:pt idx="15855">
                  <c:v>15855</c:v>
                </c:pt>
                <c:pt idx="15856">
                  <c:v>15856</c:v>
                </c:pt>
                <c:pt idx="15857">
                  <c:v>15857</c:v>
                </c:pt>
                <c:pt idx="15858">
                  <c:v>15858</c:v>
                </c:pt>
                <c:pt idx="15859">
                  <c:v>15859</c:v>
                </c:pt>
                <c:pt idx="15860">
                  <c:v>15860</c:v>
                </c:pt>
                <c:pt idx="15861">
                  <c:v>15861</c:v>
                </c:pt>
                <c:pt idx="15862">
                  <c:v>15862</c:v>
                </c:pt>
                <c:pt idx="15863">
                  <c:v>15863</c:v>
                </c:pt>
                <c:pt idx="15864">
                  <c:v>15864</c:v>
                </c:pt>
                <c:pt idx="15865">
                  <c:v>15865</c:v>
                </c:pt>
                <c:pt idx="15866">
                  <c:v>15866</c:v>
                </c:pt>
                <c:pt idx="15867">
                  <c:v>15867</c:v>
                </c:pt>
                <c:pt idx="15868">
                  <c:v>15868</c:v>
                </c:pt>
                <c:pt idx="15869">
                  <c:v>15869</c:v>
                </c:pt>
                <c:pt idx="15870">
                  <c:v>15870</c:v>
                </c:pt>
                <c:pt idx="15871">
                  <c:v>15871</c:v>
                </c:pt>
                <c:pt idx="15872">
                  <c:v>15872</c:v>
                </c:pt>
                <c:pt idx="15873">
                  <c:v>15873</c:v>
                </c:pt>
                <c:pt idx="15874">
                  <c:v>15874</c:v>
                </c:pt>
                <c:pt idx="15875">
                  <c:v>15875</c:v>
                </c:pt>
                <c:pt idx="15876">
                  <c:v>15876</c:v>
                </c:pt>
                <c:pt idx="15877">
                  <c:v>15877</c:v>
                </c:pt>
                <c:pt idx="15878">
                  <c:v>15878</c:v>
                </c:pt>
                <c:pt idx="15879">
                  <c:v>15879</c:v>
                </c:pt>
                <c:pt idx="15880">
                  <c:v>15880</c:v>
                </c:pt>
                <c:pt idx="15881">
                  <c:v>15881</c:v>
                </c:pt>
                <c:pt idx="15882">
                  <c:v>15882</c:v>
                </c:pt>
                <c:pt idx="15883">
                  <c:v>15883</c:v>
                </c:pt>
                <c:pt idx="15884">
                  <c:v>15884</c:v>
                </c:pt>
                <c:pt idx="15885">
                  <c:v>15885</c:v>
                </c:pt>
                <c:pt idx="15886">
                  <c:v>15886</c:v>
                </c:pt>
                <c:pt idx="15887">
                  <c:v>15887</c:v>
                </c:pt>
                <c:pt idx="15888">
                  <c:v>15888</c:v>
                </c:pt>
                <c:pt idx="15889">
                  <c:v>15889</c:v>
                </c:pt>
                <c:pt idx="15890">
                  <c:v>15890</c:v>
                </c:pt>
                <c:pt idx="15891">
                  <c:v>15891</c:v>
                </c:pt>
                <c:pt idx="15892">
                  <c:v>15892</c:v>
                </c:pt>
                <c:pt idx="15893">
                  <c:v>15893</c:v>
                </c:pt>
                <c:pt idx="15894">
                  <c:v>15894</c:v>
                </c:pt>
                <c:pt idx="15895">
                  <c:v>15895</c:v>
                </c:pt>
                <c:pt idx="15896">
                  <c:v>15896</c:v>
                </c:pt>
                <c:pt idx="15897">
                  <c:v>15897</c:v>
                </c:pt>
                <c:pt idx="15898">
                  <c:v>15898</c:v>
                </c:pt>
                <c:pt idx="15899">
                  <c:v>15899</c:v>
                </c:pt>
                <c:pt idx="15900">
                  <c:v>15900</c:v>
                </c:pt>
                <c:pt idx="15901">
                  <c:v>15901</c:v>
                </c:pt>
                <c:pt idx="15902">
                  <c:v>15902</c:v>
                </c:pt>
                <c:pt idx="15903">
                  <c:v>15903</c:v>
                </c:pt>
                <c:pt idx="15904">
                  <c:v>15904</c:v>
                </c:pt>
                <c:pt idx="15905">
                  <c:v>15905</c:v>
                </c:pt>
                <c:pt idx="15906">
                  <c:v>15906</c:v>
                </c:pt>
                <c:pt idx="15907">
                  <c:v>15907</c:v>
                </c:pt>
                <c:pt idx="15908">
                  <c:v>15908</c:v>
                </c:pt>
                <c:pt idx="15909">
                  <c:v>15909</c:v>
                </c:pt>
                <c:pt idx="15910">
                  <c:v>15910</c:v>
                </c:pt>
                <c:pt idx="15911">
                  <c:v>15911</c:v>
                </c:pt>
                <c:pt idx="15912">
                  <c:v>15912</c:v>
                </c:pt>
                <c:pt idx="15913">
                  <c:v>15913</c:v>
                </c:pt>
                <c:pt idx="15914">
                  <c:v>15914</c:v>
                </c:pt>
                <c:pt idx="15915">
                  <c:v>15915</c:v>
                </c:pt>
                <c:pt idx="15916">
                  <c:v>15916</c:v>
                </c:pt>
                <c:pt idx="15917">
                  <c:v>15917</c:v>
                </c:pt>
                <c:pt idx="15918">
                  <c:v>15918</c:v>
                </c:pt>
                <c:pt idx="15919">
                  <c:v>15919</c:v>
                </c:pt>
                <c:pt idx="15920">
                  <c:v>15920</c:v>
                </c:pt>
                <c:pt idx="15921">
                  <c:v>15921</c:v>
                </c:pt>
                <c:pt idx="15922">
                  <c:v>15922</c:v>
                </c:pt>
                <c:pt idx="15923">
                  <c:v>15923</c:v>
                </c:pt>
                <c:pt idx="15924">
                  <c:v>15924</c:v>
                </c:pt>
                <c:pt idx="15925">
                  <c:v>15925</c:v>
                </c:pt>
                <c:pt idx="15926">
                  <c:v>15926</c:v>
                </c:pt>
                <c:pt idx="15927">
                  <c:v>15927</c:v>
                </c:pt>
                <c:pt idx="15928">
                  <c:v>15928</c:v>
                </c:pt>
                <c:pt idx="15929">
                  <c:v>15929</c:v>
                </c:pt>
                <c:pt idx="15930">
                  <c:v>15930</c:v>
                </c:pt>
                <c:pt idx="15931">
                  <c:v>15931</c:v>
                </c:pt>
                <c:pt idx="15932">
                  <c:v>15932</c:v>
                </c:pt>
                <c:pt idx="15933">
                  <c:v>15933</c:v>
                </c:pt>
                <c:pt idx="15934">
                  <c:v>15934</c:v>
                </c:pt>
                <c:pt idx="15935">
                  <c:v>15935</c:v>
                </c:pt>
                <c:pt idx="15936">
                  <c:v>15936</c:v>
                </c:pt>
                <c:pt idx="15937">
                  <c:v>15937</c:v>
                </c:pt>
                <c:pt idx="15938">
                  <c:v>15938</c:v>
                </c:pt>
                <c:pt idx="15939">
                  <c:v>15939</c:v>
                </c:pt>
                <c:pt idx="15940">
                  <c:v>15940</c:v>
                </c:pt>
                <c:pt idx="15941">
                  <c:v>15941</c:v>
                </c:pt>
                <c:pt idx="15942">
                  <c:v>15942</c:v>
                </c:pt>
                <c:pt idx="15943">
                  <c:v>15943</c:v>
                </c:pt>
                <c:pt idx="15944">
                  <c:v>15944</c:v>
                </c:pt>
                <c:pt idx="15945">
                  <c:v>15945</c:v>
                </c:pt>
                <c:pt idx="15946">
                  <c:v>15946</c:v>
                </c:pt>
                <c:pt idx="15947">
                  <c:v>15947</c:v>
                </c:pt>
                <c:pt idx="15948">
                  <c:v>15948</c:v>
                </c:pt>
                <c:pt idx="15949">
                  <c:v>15949</c:v>
                </c:pt>
                <c:pt idx="15950">
                  <c:v>15950</c:v>
                </c:pt>
                <c:pt idx="15951">
                  <c:v>15951</c:v>
                </c:pt>
                <c:pt idx="15952">
                  <c:v>15952</c:v>
                </c:pt>
                <c:pt idx="15953">
                  <c:v>15953</c:v>
                </c:pt>
                <c:pt idx="15954">
                  <c:v>15954</c:v>
                </c:pt>
                <c:pt idx="15955">
                  <c:v>15955</c:v>
                </c:pt>
                <c:pt idx="15956">
                  <c:v>15956</c:v>
                </c:pt>
                <c:pt idx="15957">
                  <c:v>15957</c:v>
                </c:pt>
                <c:pt idx="15958">
                  <c:v>15958</c:v>
                </c:pt>
                <c:pt idx="15959">
                  <c:v>15959</c:v>
                </c:pt>
                <c:pt idx="15960">
                  <c:v>15960</c:v>
                </c:pt>
                <c:pt idx="15961">
                  <c:v>15961</c:v>
                </c:pt>
                <c:pt idx="15962">
                  <c:v>15962</c:v>
                </c:pt>
                <c:pt idx="15963">
                  <c:v>15963</c:v>
                </c:pt>
                <c:pt idx="15964">
                  <c:v>15964</c:v>
                </c:pt>
                <c:pt idx="15965">
                  <c:v>15965</c:v>
                </c:pt>
                <c:pt idx="15966">
                  <c:v>15966</c:v>
                </c:pt>
                <c:pt idx="15967">
                  <c:v>15967</c:v>
                </c:pt>
                <c:pt idx="15968">
                  <c:v>15968</c:v>
                </c:pt>
                <c:pt idx="15969">
                  <c:v>15969</c:v>
                </c:pt>
                <c:pt idx="15970">
                  <c:v>15970</c:v>
                </c:pt>
                <c:pt idx="15971">
                  <c:v>15971</c:v>
                </c:pt>
                <c:pt idx="15972">
                  <c:v>15972</c:v>
                </c:pt>
                <c:pt idx="15973">
                  <c:v>15973</c:v>
                </c:pt>
                <c:pt idx="15974">
                  <c:v>15974</c:v>
                </c:pt>
                <c:pt idx="15975">
                  <c:v>15975</c:v>
                </c:pt>
                <c:pt idx="15976">
                  <c:v>15976</c:v>
                </c:pt>
                <c:pt idx="15977">
                  <c:v>15977</c:v>
                </c:pt>
                <c:pt idx="15978">
                  <c:v>15978</c:v>
                </c:pt>
                <c:pt idx="15979">
                  <c:v>15979</c:v>
                </c:pt>
                <c:pt idx="15980">
                  <c:v>15980</c:v>
                </c:pt>
                <c:pt idx="15981">
                  <c:v>15981</c:v>
                </c:pt>
                <c:pt idx="15982">
                  <c:v>15982</c:v>
                </c:pt>
                <c:pt idx="15983">
                  <c:v>15983</c:v>
                </c:pt>
                <c:pt idx="15984">
                  <c:v>15984</c:v>
                </c:pt>
                <c:pt idx="15985">
                  <c:v>15985</c:v>
                </c:pt>
                <c:pt idx="15986">
                  <c:v>15986</c:v>
                </c:pt>
                <c:pt idx="15987">
                  <c:v>15987</c:v>
                </c:pt>
                <c:pt idx="15988">
                  <c:v>15988</c:v>
                </c:pt>
                <c:pt idx="15989">
                  <c:v>15989</c:v>
                </c:pt>
                <c:pt idx="15990">
                  <c:v>15990</c:v>
                </c:pt>
                <c:pt idx="15991">
                  <c:v>15991</c:v>
                </c:pt>
                <c:pt idx="15992">
                  <c:v>15992</c:v>
                </c:pt>
                <c:pt idx="15993">
                  <c:v>15993</c:v>
                </c:pt>
                <c:pt idx="15994">
                  <c:v>15994</c:v>
                </c:pt>
                <c:pt idx="15995">
                  <c:v>15995</c:v>
                </c:pt>
                <c:pt idx="15996">
                  <c:v>15996</c:v>
                </c:pt>
                <c:pt idx="15997">
                  <c:v>15997</c:v>
                </c:pt>
                <c:pt idx="15998">
                  <c:v>15998</c:v>
                </c:pt>
                <c:pt idx="15999">
                  <c:v>15999</c:v>
                </c:pt>
                <c:pt idx="16000">
                  <c:v>16000</c:v>
                </c:pt>
                <c:pt idx="16001">
                  <c:v>16001</c:v>
                </c:pt>
                <c:pt idx="16002">
                  <c:v>16002</c:v>
                </c:pt>
                <c:pt idx="16003">
                  <c:v>16003</c:v>
                </c:pt>
                <c:pt idx="16004">
                  <c:v>16004</c:v>
                </c:pt>
                <c:pt idx="16005">
                  <c:v>16005</c:v>
                </c:pt>
                <c:pt idx="16006">
                  <c:v>16006</c:v>
                </c:pt>
                <c:pt idx="16007">
                  <c:v>16007</c:v>
                </c:pt>
                <c:pt idx="16008">
                  <c:v>16008</c:v>
                </c:pt>
                <c:pt idx="16009">
                  <c:v>16009</c:v>
                </c:pt>
                <c:pt idx="16010">
                  <c:v>16010</c:v>
                </c:pt>
                <c:pt idx="16011">
                  <c:v>16011</c:v>
                </c:pt>
                <c:pt idx="16012">
                  <c:v>16012</c:v>
                </c:pt>
                <c:pt idx="16013">
                  <c:v>16013</c:v>
                </c:pt>
                <c:pt idx="16014">
                  <c:v>16014</c:v>
                </c:pt>
                <c:pt idx="16015">
                  <c:v>16015</c:v>
                </c:pt>
                <c:pt idx="16016">
                  <c:v>16016</c:v>
                </c:pt>
                <c:pt idx="16017">
                  <c:v>16017</c:v>
                </c:pt>
                <c:pt idx="16018">
                  <c:v>16018</c:v>
                </c:pt>
                <c:pt idx="16019">
                  <c:v>16019</c:v>
                </c:pt>
                <c:pt idx="16020">
                  <c:v>16020</c:v>
                </c:pt>
                <c:pt idx="16021">
                  <c:v>16021</c:v>
                </c:pt>
                <c:pt idx="16022">
                  <c:v>16022</c:v>
                </c:pt>
                <c:pt idx="16023">
                  <c:v>16023</c:v>
                </c:pt>
                <c:pt idx="16024">
                  <c:v>16024</c:v>
                </c:pt>
                <c:pt idx="16025">
                  <c:v>16025</c:v>
                </c:pt>
                <c:pt idx="16026">
                  <c:v>16026</c:v>
                </c:pt>
                <c:pt idx="16027">
                  <c:v>16027</c:v>
                </c:pt>
                <c:pt idx="16028">
                  <c:v>16028</c:v>
                </c:pt>
                <c:pt idx="16029">
                  <c:v>16029</c:v>
                </c:pt>
                <c:pt idx="16030">
                  <c:v>16030</c:v>
                </c:pt>
                <c:pt idx="16031">
                  <c:v>16031</c:v>
                </c:pt>
                <c:pt idx="16032">
                  <c:v>16032</c:v>
                </c:pt>
                <c:pt idx="16033">
                  <c:v>16033</c:v>
                </c:pt>
                <c:pt idx="16034">
                  <c:v>16034</c:v>
                </c:pt>
                <c:pt idx="16035">
                  <c:v>16035</c:v>
                </c:pt>
                <c:pt idx="16036">
                  <c:v>16036</c:v>
                </c:pt>
                <c:pt idx="16037">
                  <c:v>16037</c:v>
                </c:pt>
                <c:pt idx="16038">
                  <c:v>16038</c:v>
                </c:pt>
                <c:pt idx="16039">
                  <c:v>16039</c:v>
                </c:pt>
                <c:pt idx="16040">
                  <c:v>16040</c:v>
                </c:pt>
                <c:pt idx="16041">
                  <c:v>16041</c:v>
                </c:pt>
                <c:pt idx="16042">
                  <c:v>16042</c:v>
                </c:pt>
                <c:pt idx="16043">
                  <c:v>16043</c:v>
                </c:pt>
                <c:pt idx="16044">
                  <c:v>16044</c:v>
                </c:pt>
                <c:pt idx="16045">
                  <c:v>16045</c:v>
                </c:pt>
                <c:pt idx="16046">
                  <c:v>16046</c:v>
                </c:pt>
                <c:pt idx="16047">
                  <c:v>16047</c:v>
                </c:pt>
                <c:pt idx="16048">
                  <c:v>16048</c:v>
                </c:pt>
                <c:pt idx="16049">
                  <c:v>16049</c:v>
                </c:pt>
                <c:pt idx="16050">
                  <c:v>16050</c:v>
                </c:pt>
                <c:pt idx="16051">
                  <c:v>16051</c:v>
                </c:pt>
                <c:pt idx="16052">
                  <c:v>16052</c:v>
                </c:pt>
                <c:pt idx="16053">
                  <c:v>16053</c:v>
                </c:pt>
                <c:pt idx="16054">
                  <c:v>16054</c:v>
                </c:pt>
                <c:pt idx="16055">
                  <c:v>16055</c:v>
                </c:pt>
                <c:pt idx="16056">
                  <c:v>16056</c:v>
                </c:pt>
                <c:pt idx="16057">
                  <c:v>16057</c:v>
                </c:pt>
                <c:pt idx="16058">
                  <c:v>16058</c:v>
                </c:pt>
                <c:pt idx="16059">
                  <c:v>16059</c:v>
                </c:pt>
                <c:pt idx="16060">
                  <c:v>16060</c:v>
                </c:pt>
                <c:pt idx="16061">
                  <c:v>16061</c:v>
                </c:pt>
                <c:pt idx="16062">
                  <c:v>16062</c:v>
                </c:pt>
                <c:pt idx="16063">
                  <c:v>16063</c:v>
                </c:pt>
                <c:pt idx="16064">
                  <c:v>16064</c:v>
                </c:pt>
                <c:pt idx="16065">
                  <c:v>16065</c:v>
                </c:pt>
                <c:pt idx="16066">
                  <c:v>16066</c:v>
                </c:pt>
                <c:pt idx="16067">
                  <c:v>16067</c:v>
                </c:pt>
                <c:pt idx="16068">
                  <c:v>16068</c:v>
                </c:pt>
                <c:pt idx="16069">
                  <c:v>16069</c:v>
                </c:pt>
                <c:pt idx="16070">
                  <c:v>16070</c:v>
                </c:pt>
                <c:pt idx="16071">
                  <c:v>16071</c:v>
                </c:pt>
                <c:pt idx="16072">
                  <c:v>16072</c:v>
                </c:pt>
                <c:pt idx="16073">
                  <c:v>16073</c:v>
                </c:pt>
                <c:pt idx="16074">
                  <c:v>16074</c:v>
                </c:pt>
                <c:pt idx="16075">
                  <c:v>16075</c:v>
                </c:pt>
                <c:pt idx="16076">
                  <c:v>16076</c:v>
                </c:pt>
                <c:pt idx="16077">
                  <c:v>16077</c:v>
                </c:pt>
                <c:pt idx="16078">
                  <c:v>16078</c:v>
                </c:pt>
                <c:pt idx="16079">
                  <c:v>16079</c:v>
                </c:pt>
                <c:pt idx="16080">
                  <c:v>16080</c:v>
                </c:pt>
                <c:pt idx="16081">
                  <c:v>16081</c:v>
                </c:pt>
                <c:pt idx="16082">
                  <c:v>16082</c:v>
                </c:pt>
                <c:pt idx="16083">
                  <c:v>16083</c:v>
                </c:pt>
                <c:pt idx="16084">
                  <c:v>16084</c:v>
                </c:pt>
                <c:pt idx="16085">
                  <c:v>16085</c:v>
                </c:pt>
                <c:pt idx="16086">
                  <c:v>16086</c:v>
                </c:pt>
                <c:pt idx="16087">
                  <c:v>16087</c:v>
                </c:pt>
                <c:pt idx="16088">
                  <c:v>16088</c:v>
                </c:pt>
                <c:pt idx="16089">
                  <c:v>16089</c:v>
                </c:pt>
                <c:pt idx="16090">
                  <c:v>16090</c:v>
                </c:pt>
                <c:pt idx="16091">
                  <c:v>16091</c:v>
                </c:pt>
                <c:pt idx="16092">
                  <c:v>16092</c:v>
                </c:pt>
                <c:pt idx="16093">
                  <c:v>16093</c:v>
                </c:pt>
                <c:pt idx="16094">
                  <c:v>16094</c:v>
                </c:pt>
                <c:pt idx="16095">
                  <c:v>16095</c:v>
                </c:pt>
                <c:pt idx="16096">
                  <c:v>16096</c:v>
                </c:pt>
                <c:pt idx="16097">
                  <c:v>16097</c:v>
                </c:pt>
                <c:pt idx="16098">
                  <c:v>16098</c:v>
                </c:pt>
                <c:pt idx="16099">
                  <c:v>16099</c:v>
                </c:pt>
                <c:pt idx="16100">
                  <c:v>16100</c:v>
                </c:pt>
                <c:pt idx="16101">
                  <c:v>16101</c:v>
                </c:pt>
                <c:pt idx="16102">
                  <c:v>16102</c:v>
                </c:pt>
                <c:pt idx="16103">
                  <c:v>16103</c:v>
                </c:pt>
                <c:pt idx="16104">
                  <c:v>16104</c:v>
                </c:pt>
                <c:pt idx="16105">
                  <c:v>16105</c:v>
                </c:pt>
                <c:pt idx="16106">
                  <c:v>16106</c:v>
                </c:pt>
                <c:pt idx="16107">
                  <c:v>16107</c:v>
                </c:pt>
                <c:pt idx="16108">
                  <c:v>16108</c:v>
                </c:pt>
                <c:pt idx="16109">
                  <c:v>16109</c:v>
                </c:pt>
                <c:pt idx="16110">
                  <c:v>16110</c:v>
                </c:pt>
                <c:pt idx="16111">
                  <c:v>16111</c:v>
                </c:pt>
                <c:pt idx="16112">
                  <c:v>16112</c:v>
                </c:pt>
                <c:pt idx="16113">
                  <c:v>16113</c:v>
                </c:pt>
                <c:pt idx="16114">
                  <c:v>16114</c:v>
                </c:pt>
                <c:pt idx="16115">
                  <c:v>16115</c:v>
                </c:pt>
                <c:pt idx="16116">
                  <c:v>16116</c:v>
                </c:pt>
                <c:pt idx="16117">
                  <c:v>16117</c:v>
                </c:pt>
                <c:pt idx="16118">
                  <c:v>16118</c:v>
                </c:pt>
                <c:pt idx="16119">
                  <c:v>16119</c:v>
                </c:pt>
                <c:pt idx="16120">
                  <c:v>16120</c:v>
                </c:pt>
                <c:pt idx="16121">
                  <c:v>16121</c:v>
                </c:pt>
                <c:pt idx="16122">
                  <c:v>16122</c:v>
                </c:pt>
                <c:pt idx="16123">
                  <c:v>16123</c:v>
                </c:pt>
                <c:pt idx="16124">
                  <c:v>16124</c:v>
                </c:pt>
                <c:pt idx="16125">
                  <c:v>16125</c:v>
                </c:pt>
                <c:pt idx="16126">
                  <c:v>16126</c:v>
                </c:pt>
                <c:pt idx="16127">
                  <c:v>16127</c:v>
                </c:pt>
                <c:pt idx="16128">
                  <c:v>16128</c:v>
                </c:pt>
                <c:pt idx="16129">
                  <c:v>16129</c:v>
                </c:pt>
                <c:pt idx="16130">
                  <c:v>16130</c:v>
                </c:pt>
                <c:pt idx="16131">
                  <c:v>16131</c:v>
                </c:pt>
                <c:pt idx="16132">
                  <c:v>16132</c:v>
                </c:pt>
                <c:pt idx="16133">
                  <c:v>16133</c:v>
                </c:pt>
                <c:pt idx="16134">
                  <c:v>16134</c:v>
                </c:pt>
                <c:pt idx="16135">
                  <c:v>16135</c:v>
                </c:pt>
                <c:pt idx="16136">
                  <c:v>16136</c:v>
                </c:pt>
                <c:pt idx="16137">
                  <c:v>16137</c:v>
                </c:pt>
                <c:pt idx="16138">
                  <c:v>16138</c:v>
                </c:pt>
                <c:pt idx="16139">
                  <c:v>16139</c:v>
                </c:pt>
                <c:pt idx="16140">
                  <c:v>16140</c:v>
                </c:pt>
                <c:pt idx="16141">
                  <c:v>16141</c:v>
                </c:pt>
                <c:pt idx="16142">
                  <c:v>16142</c:v>
                </c:pt>
                <c:pt idx="16143">
                  <c:v>16143</c:v>
                </c:pt>
                <c:pt idx="16144">
                  <c:v>16144</c:v>
                </c:pt>
                <c:pt idx="16145">
                  <c:v>16145</c:v>
                </c:pt>
                <c:pt idx="16146">
                  <c:v>16146</c:v>
                </c:pt>
                <c:pt idx="16147">
                  <c:v>16147</c:v>
                </c:pt>
                <c:pt idx="16148">
                  <c:v>16148</c:v>
                </c:pt>
                <c:pt idx="16149">
                  <c:v>16149</c:v>
                </c:pt>
                <c:pt idx="16150">
                  <c:v>16150</c:v>
                </c:pt>
                <c:pt idx="16151">
                  <c:v>16151</c:v>
                </c:pt>
                <c:pt idx="16152">
                  <c:v>16152</c:v>
                </c:pt>
                <c:pt idx="16153">
                  <c:v>16153</c:v>
                </c:pt>
                <c:pt idx="16154">
                  <c:v>16154</c:v>
                </c:pt>
                <c:pt idx="16155">
                  <c:v>16155</c:v>
                </c:pt>
                <c:pt idx="16156">
                  <c:v>16156</c:v>
                </c:pt>
                <c:pt idx="16157">
                  <c:v>16157</c:v>
                </c:pt>
                <c:pt idx="16158">
                  <c:v>16158</c:v>
                </c:pt>
                <c:pt idx="16159">
                  <c:v>16159</c:v>
                </c:pt>
                <c:pt idx="16160">
                  <c:v>16160</c:v>
                </c:pt>
                <c:pt idx="16161">
                  <c:v>16161</c:v>
                </c:pt>
                <c:pt idx="16162">
                  <c:v>16162</c:v>
                </c:pt>
                <c:pt idx="16163">
                  <c:v>16163</c:v>
                </c:pt>
                <c:pt idx="16164">
                  <c:v>16164</c:v>
                </c:pt>
                <c:pt idx="16165">
                  <c:v>16165</c:v>
                </c:pt>
                <c:pt idx="16166">
                  <c:v>16166</c:v>
                </c:pt>
                <c:pt idx="16167">
                  <c:v>16167</c:v>
                </c:pt>
                <c:pt idx="16168">
                  <c:v>16168</c:v>
                </c:pt>
                <c:pt idx="16169">
                  <c:v>16169</c:v>
                </c:pt>
                <c:pt idx="16170">
                  <c:v>16170</c:v>
                </c:pt>
                <c:pt idx="16171">
                  <c:v>16171</c:v>
                </c:pt>
                <c:pt idx="16172">
                  <c:v>16172</c:v>
                </c:pt>
                <c:pt idx="16173">
                  <c:v>16173</c:v>
                </c:pt>
                <c:pt idx="16174">
                  <c:v>16174</c:v>
                </c:pt>
                <c:pt idx="16175">
                  <c:v>16175</c:v>
                </c:pt>
                <c:pt idx="16176">
                  <c:v>16176</c:v>
                </c:pt>
                <c:pt idx="16177">
                  <c:v>16177</c:v>
                </c:pt>
                <c:pt idx="16178">
                  <c:v>16178</c:v>
                </c:pt>
                <c:pt idx="16179">
                  <c:v>16179</c:v>
                </c:pt>
                <c:pt idx="16180">
                  <c:v>16180</c:v>
                </c:pt>
                <c:pt idx="16181">
                  <c:v>16181</c:v>
                </c:pt>
                <c:pt idx="16182">
                  <c:v>16182</c:v>
                </c:pt>
                <c:pt idx="16183">
                  <c:v>16183</c:v>
                </c:pt>
                <c:pt idx="16184">
                  <c:v>16184</c:v>
                </c:pt>
                <c:pt idx="16185">
                  <c:v>16185</c:v>
                </c:pt>
                <c:pt idx="16186">
                  <c:v>16186</c:v>
                </c:pt>
                <c:pt idx="16187">
                  <c:v>16187</c:v>
                </c:pt>
                <c:pt idx="16188">
                  <c:v>16188</c:v>
                </c:pt>
                <c:pt idx="16189">
                  <c:v>16189</c:v>
                </c:pt>
                <c:pt idx="16190">
                  <c:v>16190</c:v>
                </c:pt>
                <c:pt idx="16191">
                  <c:v>16191</c:v>
                </c:pt>
                <c:pt idx="16192">
                  <c:v>16192</c:v>
                </c:pt>
                <c:pt idx="16193">
                  <c:v>16193</c:v>
                </c:pt>
                <c:pt idx="16194">
                  <c:v>16194</c:v>
                </c:pt>
                <c:pt idx="16195">
                  <c:v>16195</c:v>
                </c:pt>
                <c:pt idx="16196">
                  <c:v>16196</c:v>
                </c:pt>
                <c:pt idx="16197">
                  <c:v>16197</c:v>
                </c:pt>
                <c:pt idx="16198">
                  <c:v>16198</c:v>
                </c:pt>
                <c:pt idx="16199">
                  <c:v>16199</c:v>
                </c:pt>
                <c:pt idx="16200">
                  <c:v>16200</c:v>
                </c:pt>
                <c:pt idx="16201">
                  <c:v>16201</c:v>
                </c:pt>
                <c:pt idx="16202">
                  <c:v>16202</c:v>
                </c:pt>
                <c:pt idx="16203">
                  <c:v>16203</c:v>
                </c:pt>
                <c:pt idx="16204">
                  <c:v>16204</c:v>
                </c:pt>
                <c:pt idx="16205">
                  <c:v>16205</c:v>
                </c:pt>
                <c:pt idx="16206">
                  <c:v>16206</c:v>
                </c:pt>
                <c:pt idx="16207">
                  <c:v>16207</c:v>
                </c:pt>
                <c:pt idx="16208">
                  <c:v>16208</c:v>
                </c:pt>
                <c:pt idx="16209">
                  <c:v>16209</c:v>
                </c:pt>
                <c:pt idx="16210">
                  <c:v>16210</c:v>
                </c:pt>
                <c:pt idx="16211">
                  <c:v>16211</c:v>
                </c:pt>
                <c:pt idx="16212">
                  <c:v>16212</c:v>
                </c:pt>
                <c:pt idx="16213">
                  <c:v>16213</c:v>
                </c:pt>
                <c:pt idx="16214">
                  <c:v>16214</c:v>
                </c:pt>
                <c:pt idx="16215">
                  <c:v>16215</c:v>
                </c:pt>
                <c:pt idx="16216">
                  <c:v>16216</c:v>
                </c:pt>
                <c:pt idx="16217">
                  <c:v>16217</c:v>
                </c:pt>
                <c:pt idx="16218">
                  <c:v>16218</c:v>
                </c:pt>
                <c:pt idx="16219">
                  <c:v>16219</c:v>
                </c:pt>
                <c:pt idx="16220">
                  <c:v>16220</c:v>
                </c:pt>
                <c:pt idx="16221">
                  <c:v>16221</c:v>
                </c:pt>
                <c:pt idx="16222">
                  <c:v>16222</c:v>
                </c:pt>
                <c:pt idx="16223">
                  <c:v>16223</c:v>
                </c:pt>
                <c:pt idx="16224">
                  <c:v>16224</c:v>
                </c:pt>
                <c:pt idx="16225">
                  <c:v>16225</c:v>
                </c:pt>
                <c:pt idx="16226">
                  <c:v>16226</c:v>
                </c:pt>
                <c:pt idx="16227">
                  <c:v>16227</c:v>
                </c:pt>
                <c:pt idx="16228">
                  <c:v>16228</c:v>
                </c:pt>
                <c:pt idx="16229">
                  <c:v>16229</c:v>
                </c:pt>
                <c:pt idx="16230">
                  <c:v>16230</c:v>
                </c:pt>
                <c:pt idx="16231">
                  <c:v>16231</c:v>
                </c:pt>
                <c:pt idx="16232">
                  <c:v>16232</c:v>
                </c:pt>
                <c:pt idx="16233">
                  <c:v>16233</c:v>
                </c:pt>
                <c:pt idx="16234">
                  <c:v>16234</c:v>
                </c:pt>
                <c:pt idx="16235">
                  <c:v>16235</c:v>
                </c:pt>
                <c:pt idx="16236">
                  <c:v>16236</c:v>
                </c:pt>
                <c:pt idx="16237">
                  <c:v>16237</c:v>
                </c:pt>
                <c:pt idx="16238">
                  <c:v>16238</c:v>
                </c:pt>
                <c:pt idx="16239">
                  <c:v>16239</c:v>
                </c:pt>
                <c:pt idx="16240">
                  <c:v>16240</c:v>
                </c:pt>
                <c:pt idx="16241">
                  <c:v>16241</c:v>
                </c:pt>
                <c:pt idx="16242">
                  <c:v>16242</c:v>
                </c:pt>
                <c:pt idx="16243">
                  <c:v>16243</c:v>
                </c:pt>
                <c:pt idx="16244">
                  <c:v>16244</c:v>
                </c:pt>
                <c:pt idx="16245">
                  <c:v>16245</c:v>
                </c:pt>
                <c:pt idx="16246">
                  <c:v>16246</c:v>
                </c:pt>
                <c:pt idx="16247">
                  <c:v>16247</c:v>
                </c:pt>
                <c:pt idx="16248">
                  <c:v>16248</c:v>
                </c:pt>
                <c:pt idx="16249">
                  <c:v>16249</c:v>
                </c:pt>
                <c:pt idx="16250">
                  <c:v>16250</c:v>
                </c:pt>
                <c:pt idx="16251">
                  <c:v>16251</c:v>
                </c:pt>
                <c:pt idx="16252">
                  <c:v>16252</c:v>
                </c:pt>
                <c:pt idx="16253">
                  <c:v>16253</c:v>
                </c:pt>
                <c:pt idx="16254">
                  <c:v>16254</c:v>
                </c:pt>
                <c:pt idx="16255">
                  <c:v>16255</c:v>
                </c:pt>
                <c:pt idx="16256">
                  <c:v>16256</c:v>
                </c:pt>
                <c:pt idx="16257">
                  <c:v>16257</c:v>
                </c:pt>
                <c:pt idx="16258">
                  <c:v>16258</c:v>
                </c:pt>
                <c:pt idx="16259">
                  <c:v>16259</c:v>
                </c:pt>
                <c:pt idx="16260">
                  <c:v>16260</c:v>
                </c:pt>
                <c:pt idx="16261">
                  <c:v>16261</c:v>
                </c:pt>
                <c:pt idx="16262">
                  <c:v>16262</c:v>
                </c:pt>
                <c:pt idx="16263">
                  <c:v>16263</c:v>
                </c:pt>
                <c:pt idx="16264">
                  <c:v>16264</c:v>
                </c:pt>
                <c:pt idx="16265">
                  <c:v>16265</c:v>
                </c:pt>
                <c:pt idx="16266">
                  <c:v>16266</c:v>
                </c:pt>
                <c:pt idx="16267">
                  <c:v>16267</c:v>
                </c:pt>
                <c:pt idx="16268">
                  <c:v>16268</c:v>
                </c:pt>
                <c:pt idx="16269">
                  <c:v>16269</c:v>
                </c:pt>
                <c:pt idx="16270">
                  <c:v>16270</c:v>
                </c:pt>
                <c:pt idx="16271">
                  <c:v>16271</c:v>
                </c:pt>
                <c:pt idx="16272">
                  <c:v>16272</c:v>
                </c:pt>
                <c:pt idx="16273">
                  <c:v>16273</c:v>
                </c:pt>
                <c:pt idx="16274">
                  <c:v>16274</c:v>
                </c:pt>
                <c:pt idx="16275">
                  <c:v>16275</c:v>
                </c:pt>
                <c:pt idx="16276">
                  <c:v>16276</c:v>
                </c:pt>
                <c:pt idx="16277">
                  <c:v>16277</c:v>
                </c:pt>
                <c:pt idx="16278">
                  <c:v>16278</c:v>
                </c:pt>
                <c:pt idx="16279">
                  <c:v>16279</c:v>
                </c:pt>
                <c:pt idx="16280">
                  <c:v>16280</c:v>
                </c:pt>
                <c:pt idx="16281">
                  <c:v>16281</c:v>
                </c:pt>
                <c:pt idx="16282">
                  <c:v>16282</c:v>
                </c:pt>
                <c:pt idx="16283">
                  <c:v>16283</c:v>
                </c:pt>
                <c:pt idx="16284">
                  <c:v>16284</c:v>
                </c:pt>
                <c:pt idx="16285">
                  <c:v>16285</c:v>
                </c:pt>
                <c:pt idx="16286">
                  <c:v>16286</c:v>
                </c:pt>
                <c:pt idx="16287">
                  <c:v>16287</c:v>
                </c:pt>
                <c:pt idx="16288">
                  <c:v>16288</c:v>
                </c:pt>
                <c:pt idx="16289">
                  <c:v>16289</c:v>
                </c:pt>
                <c:pt idx="16290">
                  <c:v>16290</c:v>
                </c:pt>
                <c:pt idx="16291">
                  <c:v>16291</c:v>
                </c:pt>
                <c:pt idx="16292">
                  <c:v>16292</c:v>
                </c:pt>
                <c:pt idx="16293">
                  <c:v>16293</c:v>
                </c:pt>
                <c:pt idx="16294">
                  <c:v>16294</c:v>
                </c:pt>
                <c:pt idx="16295">
                  <c:v>16295</c:v>
                </c:pt>
                <c:pt idx="16296">
                  <c:v>16296</c:v>
                </c:pt>
                <c:pt idx="16297">
                  <c:v>16297</c:v>
                </c:pt>
                <c:pt idx="16298">
                  <c:v>16298</c:v>
                </c:pt>
                <c:pt idx="16299">
                  <c:v>16299</c:v>
                </c:pt>
                <c:pt idx="16300">
                  <c:v>16300</c:v>
                </c:pt>
                <c:pt idx="16301">
                  <c:v>16301</c:v>
                </c:pt>
                <c:pt idx="16302">
                  <c:v>16302</c:v>
                </c:pt>
                <c:pt idx="16303">
                  <c:v>16303</c:v>
                </c:pt>
                <c:pt idx="16304">
                  <c:v>16304</c:v>
                </c:pt>
                <c:pt idx="16305">
                  <c:v>16305</c:v>
                </c:pt>
                <c:pt idx="16306">
                  <c:v>16306</c:v>
                </c:pt>
                <c:pt idx="16307">
                  <c:v>16307</c:v>
                </c:pt>
                <c:pt idx="16308">
                  <c:v>16308</c:v>
                </c:pt>
                <c:pt idx="16309">
                  <c:v>16309</c:v>
                </c:pt>
                <c:pt idx="16310">
                  <c:v>16310</c:v>
                </c:pt>
                <c:pt idx="16311">
                  <c:v>16311</c:v>
                </c:pt>
                <c:pt idx="16312">
                  <c:v>16312</c:v>
                </c:pt>
                <c:pt idx="16313">
                  <c:v>16313</c:v>
                </c:pt>
                <c:pt idx="16314">
                  <c:v>16314</c:v>
                </c:pt>
                <c:pt idx="16315">
                  <c:v>16315</c:v>
                </c:pt>
                <c:pt idx="16316">
                  <c:v>16316</c:v>
                </c:pt>
                <c:pt idx="16317">
                  <c:v>16317</c:v>
                </c:pt>
                <c:pt idx="16318">
                  <c:v>16318</c:v>
                </c:pt>
                <c:pt idx="16319">
                  <c:v>16319</c:v>
                </c:pt>
                <c:pt idx="16320">
                  <c:v>16320</c:v>
                </c:pt>
                <c:pt idx="16321">
                  <c:v>16321</c:v>
                </c:pt>
                <c:pt idx="16322">
                  <c:v>16322</c:v>
                </c:pt>
                <c:pt idx="16323">
                  <c:v>16323</c:v>
                </c:pt>
                <c:pt idx="16324">
                  <c:v>16324</c:v>
                </c:pt>
                <c:pt idx="16325">
                  <c:v>16325</c:v>
                </c:pt>
                <c:pt idx="16326">
                  <c:v>16326</c:v>
                </c:pt>
                <c:pt idx="16327">
                  <c:v>16327</c:v>
                </c:pt>
                <c:pt idx="16328">
                  <c:v>16328</c:v>
                </c:pt>
                <c:pt idx="16329">
                  <c:v>16329</c:v>
                </c:pt>
                <c:pt idx="16330">
                  <c:v>16330</c:v>
                </c:pt>
                <c:pt idx="16331">
                  <c:v>16331</c:v>
                </c:pt>
                <c:pt idx="16332">
                  <c:v>16332</c:v>
                </c:pt>
                <c:pt idx="16333">
                  <c:v>16333</c:v>
                </c:pt>
                <c:pt idx="16334">
                  <c:v>16334</c:v>
                </c:pt>
                <c:pt idx="16335">
                  <c:v>16335</c:v>
                </c:pt>
                <c:pt idx="16336">
                  <c:v>16336</c:v>
                </c:pt>
                <c:pt idx="16337">
                  <c:v>16337</c:v>
                </c:pt>
                <c:pt idx="16338">
                  <c:v>16338</c:v>
                </c:pt>
                <c:pt idx="16339">
                  <c:v>16339</c:v>
                </c:pt>
                <c:pt idx="16340">
                  <c:v>16340</c:v>
                </c:pt>
                <c:pt idx="16341">
                  <c:v>16341</c:v>
                </c:pt>
                <c:pt idx="16342">
                  <c:v>16342</c:v>
                </c:pt>
                <c:pt idx="16343">
                  <c:v>16343</c:v>
                </c:pt>
                <c:pt idx="16344">
                  <c:v>16344</c:v>
                </c:pt>
                <c:pt idx="16345">
                  <c:v>16345</c:v>
                </c:pt>
                <c:pt idx="16346">
                  <c:v>16346</c:v>
                </c:pt>
                <c:pt idx="16347">
                  <c:v>16347</c:v>
                </c:pt>
                <c:pt idx="16348">
                  <c:v>16348</c:v>
                </c:pt>
                <c:pt idx="16349">
                  <c:v>16349</c:v>
                </c:pt>
                <c:pt idx="16350">
                  <c:v>16350</c:v>
                </c:pt>
                <c:pt idx="16351">
                  <c:v>16351</c:v>
                </c:pt>
                <c:pt idx="16352">
                  <c:v>16352</c:v>
                </c:pt>
                <c:pt idx="16353">
                  <c:v>16353</c:v>
                </c:pt>
                <c:pt idx="16354">
                  <c:v>16354</c:v>
                </c:pt>
                <c:pt idx="16355">
                  <c:v>16355</c:v>
                </c:pt>
                <c:pt idx="16356">
                  <c:v>16356</c:v>
                </c:pt>
                <c:pt idx="16357">
                  <c:v>16357</c:v>
                </c:pt>
                <c:pt idx="16358">
                  <c:v>16358</c:v>
                </c:pt>
                <c:pt idx="16359">
                  <c:v>16359</c:v>
                </c:pt>
                <c:pt idx="16360">
                  <c:v>16360</c:v>
                </c:pt>
                <c:pt idx="16361">
                  <c:v>16361</c:v>
                </c:pt>
                <c:pt idx="16362">
                  <c:v>16362</c:v>
                </c:pt>
                <c:pt idx="16363">
                  <c:v>16363</c:v>
                </c:pt>
                <c:pt idx="16364">
                  <c:v>16364</c:v>
                </c:pt>
                <c:pt idx="16365">
                  <c:v>16365</c:v>
                </c:pt>
                <c:pt idx="16366">
                  <c:v>16366</c:v>
                </c:pt>
                <c:pt idx="16367">
                  <c:v>16367</c:v>
                </c:pt>
                <c:pt idx="16368">
                  <c:v>16368</c:v>
                </c:pt>
                <c:pt idx="16369">
                  <c:v>16369</c:v>
                </c:pt>
                <c:pt idx="16370">
                  <c:v>16370</c:v>
                </c:pt>
                <c:pt idx="16371">
                  <c:v>16371</c:v>
                </c:pt>
                <c:pt idx="16372">
                  <c:v>16372</c:v>
                </c:pt>
                <c:pt idx="16373">
                  <c:v>16373</c:v>
                </c:pt>
                <c:pt idx="16374">
                  <c:v>16374</c:v>
                </c:pt>
                <c:pt idx="16375">
                  <c:v>16375</c:v>
                </c:pt>
                <c:pt idx="16376">
                  <c:v>16376</c:v>
                </c:pt>
                <c:pt idx="16377">
                  <c:v>16377</c:v>
                </c:pt>
                <c:pt idx="16378">
                  <c:v>16378</c:v>
                </c:pt>
                <c:pt idx="16379">
                  <c:v>16379</c:v>
                </c:pt>
                <c:pt idx="16380">
                  <c:v>16380</c:v>
                </c:pt>
                <c:pt idx="16381">
                  <c:v>16381</c:v>
                </c:pt>
                <c:pt idx="16382">
                  <c:v>16382</c:v>
                </c:pt>
                <c:pt idx="16383">
                  <c:v>16383</c:v>
                </c:pt>
                <c:pt idx="16384">
                  <c:v>16384</c:v>
                </c:pt>
                <c:pt idx="16385">
                  <c:v>16385</c:v>
                </c:pt>
                <c:pt idx="16386">
                  <c:v>16386</c:v>
                </c:pt>
                <c:pt idx="16387">
                  <c:v>16387</c:v>
                </c:pt>
                <c:pt idx="16388">
                  <c:v>16388</c:v>
                </c:pt>
                <c:pt idx="16389">
                  <c:v>16389</c:v>
                </c:pt>
                <c:pt idx="16390">
                  <c:v>16390</c:v>
                </c:pt>
                <c:pt idx="16391">
                  <c:v>16391</c:v>
                </c:pt>
                <c:pt idx="16392">
                  <c:v>16392</c:v>
                </c:pt>
                <c:pt idx="16393">
                  <c:v>16393</c:v>
                </c:pt>
                <c:pt idx="16394">
                  <c:v>16394</c:v>
                </c:pt>
                <c:pt idx="16395">
                  <c:v>16395</c:v>
                </c:pt>
                <c:pt idx="16396">
                  <c:v>16396</c:v>
                </c:pt>
                <c:pt idx="16397">
                  <c:v>16397</c:v>
                </c:pt>
                <c:pt idx="16398">
                  <c:v>16398</c:v>
                </c:pt>
                <c:pt idx="16399">
                  <c:v>16399</c:v>
                </c:pt>
                <c:pt idx="16400">
                  <c:v>16400</c:v>
                </c:pt>
                <c:pt idx="16401">
                  <c:v>16401</c:v>
                </c:pt>
                <c:pt idx="16402">
                  <c:v>16402</c:v>
                </c:pt>
                <c:pt idx="16403">
                  <c:v>16403</c:v>
                </c:pt>
                <c:pt idx="16404">
                  <c:v>16404</c:v>
                </c:pt>
                <c:pt idx="16405">
                  <c:v>16405</c:v>
                </c:pt>
                <c:pt idx="16406">
                  <c:v>16406</c:v>
                </c:pt>
                <c:pt idx="16407">
                  <c:v>16407</c:v>
                </c:pt>
                <c:pt idx="16408">
                  <c:v>16408</c:v>
                </c:pt>
                <c:pt idx="16409">
                  <c:v>16409</c:v>
                </c:pt>
                <c:pt idx="16410">
                  <c:v>16410</c:v>
                </c:pt>
                <c:pt idx="16411">
                  <c:v>16411</c:v>
                </c:pt>
                <c:pt idx="16412">
                  <c:v>16412</c:v>
                </c:pt>
                <c:pt idx="16413">
                  <c:v>16413</c:v>
                </c:pt>
                <c:pt idx="16414">
                  <c:v>16414</c:v>
                </c:pt>
                <c:pt idx="16415">
                  <c:v>16415</c:v>
                </c:pt>
                <c:pt idx="16416">
                  <c:v>16416</c:v>
                </c:pt>
                <c:pt idx="16417">
                  <c:v>16417</c:v>
                </c:pt>
                <c:pt idx="16418">
                  <c:v>16418</c:v>
                </c:pt>
                <c:pt idx="16419">
                  <c:v>16419</c:v>
                </c:pt>
                <c:pt idx="16420">
                  <c:v>16420</c:v>
                </c:pt>
                <c:pt idx="16421">
                  <c:v>16421</c:v>
                </c:pt>
                <c:pt idx="16422">
                  <c:v>16422</c:v>
                </c:pt>
                <c:pt idx="16423">
                  <c:v>16423</c:v>
                </c:pt>
                <c:pt idx="16424">
                  <c:v>16424</c:v>
                </c:pt>
                <c:pt idx="16425">
                  <c:v>16425</c:v>
                </c:pt>
                <c:pt idx="16426">
                  <c:v>16426</c:v>
                </c:pt>
                <c:pt idx="16427">
                  <c:v>16427</c:v>
                </c:pt>
                <c:pt idx="16428">
                  <c:v>16428</c:v>
                </c:pt>
                <c:pt idx="16429">
                  <c:v>16429</c:v>
                </c:pt>
                <c:pt idx="16430">
                  <c:v>16430</c:v>
                </c:pt>
                <c:pt idx="16431">
                  <c:v>16431</c:v>
                </c:pt>
                <c:pt idx="16432">
                  <c:v>16432</c:v>
                </c:pt>
                <c:pt idx="16433">
                  <c:v>16433</c:v>
                </c:pt>
                <c:pt idx="16434">
                  <c:v>16434</c:v>
                </c:pt>
                <c:pt idx="16435">
                  <c:v>16435</c:v>
                </c:pt>
                <c:pt idx="16436">
                  <c:v>16436</c:v>
                </c:pt>
                <c:pt idx="16437">
                  <c:v>16437</c:v>
                </c:pt>
                <c:pt idx="16438">
                  <c:v>16438</c:v>
                </c:pt>
                <c:pt idx="16439">
                  <c:v>16439</c:v>
                </c:pt>
                <c:pt idx="16440">
                  <c:v>16440</c:v>
                </c:pt>
                <c:pt idx="16441">
                  <c:v>16441</c:v>
                </c:pt>
                <c:pt idx="16442">
                  <c:v>16442</c:v>
                </c:pt>
                <c:pt idx="16443">
                  <c:v>16443</c:v>
                </c:pt>
                <c:pt idx="16444">
                  <c:v>16444</c:v>
                </c:pt>
                <c:pt idx="16445">
                  <c:v>16445</c:v>
                </c:pt>
                <c:pt idx="16446">
                  <c:v>16446</c:v>
                </c:pt>
                <c:pt idx="16447">
                  <c:v>16447</c:v>
                </c:pt>
                <c:pt idx="16448">
                  <c:v>16448</c:v>
                </c:pt>
                <c:pt idx="16449">
                  <c:v>16449</c:v>
                </c:pt>
                <c:pt idx="16450">
                  <c:v>16450</c:v>
                </c:pt>
                <c:pt idx="16451">
                  <c:v>16451</c:v>
                </c:pt>
                <c:pt idx="16452">
                  <c:v>16452</c:v>
                </c:pt>
                <c:pt idx="16453">
                  <c:v>16453</c:v>
                </c:pt>
                <c:pt idx="16454">
                  <c:v>16454</c:v>
                </c:pt>
                <c:pt idx="16455">
                  <c:v>16455</c:v>
                </c:pt>
                <c:pt idx="16456">
                  <c:v>16456</c:v>
                </c:pt>
                <c:pt idx="16457">
                  <c:v>16457</c:v>
                </c:pt>
                <c:pt idx="16458">
                  <c:v>16458</c:v>
                </c:pt>
                <c:pt idx="16459">
                  <c:v>16459</c:v>
                </c:pt>
                <c:pt idx="16460">
                  <c:v>16460</c:v>
                </c:pt>
                <c:pt idx="16461">
                  <c:v>16461</c:v>
                </c:pt>
                <c:pt idx="16462">
                  <c:v>16462</c:v>
                </c:pt>
                <c:pt idx="16463">
                  <c:v>16463</c:v>
                </c:pt>
                <c:pt idx="16464">
                  <c:v>16464</c:v>
                </c:pt>
                <c:pt idx="16465">
                  <c:v>16465</c:v>
                </c:pt>
                <c:pt idx="16466">
                  <c:v>16466</c:v>
                </c:pt>
                <c:pt idx="16467">
                  <c:v>16467</c:v>
                </c:pt>
                <c:pt idx="16468">
                  <c:v>16468</c:v>
                </c:pt>
                <c:pt idx="16469">
                  <c:v>16469</c:v>
                </c:pt>
                <c:pt idx="16470">
                  <c:v>16470</c:v>
                </c:pt>
              </c:numCache>
            </c:numRef>
          </c:xVal>
          <c:yVal>
            <c:numRef>
              <c:f>tetris!$F$2:$F$15192</c:f>
              <c:numCache>
                <c:formatCode>General</c:formatCode>
                <c:ptCount val="15191"/>
                <c:pt idx="0">
                  <c:v>9.62608695652</c:v>
                </c:pt>
                <c:pt idx="1">
                  <c:v>14.3565217391</c:v>
                </c:pt>
                <c:pt idx="2">
                  <c:v>14.3565217391</c:v>
                </c:pt>
                <c:pt idx="3">
                  <c:v>15.9913043478</c:v>
                </c:pt>
                <c:pt idx="4">
                  <c:v>15.9913043478</c:v>
                </c:pt>
                <c:pt idx="5">
                  <c:v>16.773913043499999</c:v>
                </c:pt>
                <c:pt idx="6">
                  <c:v>16.773913043499999</c:v>
                </c:pt>
                <c:pt idx="7">
                  <c:v>17.086956521699999</c:v>
                </c:pt>
                <c:pt idx="8">
                  <c:v>17.086956521699999</c:v>
                </c:pt>
                <c:pt idx="9">
                  <c:v>17.243478260900002</c:v>
                </c:pt>
                <c:pt idx="10">
                  <c:v>17.243478260900002</c:v>
                </c:pt>
                <c:pt idx="11">
                  <c:v>17.321739130400001</c:v>
                </c:pt>
                <c:pt idx="12">
                  <c:v>17.321739130400001</c:v>
                </c:pt>
                <c:pt idx="13">
                  <c:v>18.3826086957</c:v>
                </c:pt>
                <c:pt idx="14">
                  <c:v>21.8434782609</c:v>
                </c:pt>
                <c:pt idx="15">
                  <c:v>23.7217391304</c:v>
                </c:pt>
                <c:pt idx="16">
                  <c:v>26.2</c:v>
                </c:pt>
                <c:pt idx="17">
                  <c:v>29.234782608700002</c:v>
                </c:pt>
                <c:pt idx="18">
                  <c:v>38.130434782599998</c:v>
                </c:pt>
                <c:pt idx="19">
                  <c:v>38.139130434800002</c:v>
                </c:pt>
                <c:pt idx="20">
                  <c:v>38.139130434800002</c:v>
                </c:pt>
                <c:pt idx="21">
                  <c:v>43.408695652200002</c:v>
                </c:pt>
                <c:pt idx="22">
                  <c:v>43.460869565199999</c:v>
                </c:pt>
                <c:pt idx="23">
                  <c:v>43.460869565199999</c:v>
                </c:pt>
                <c:pt idx="24">
                  <c:v>43.460869565199999</c:v>
                </c:pt>
                <c:pt idx="25">
                  <c:v>43.460869565199999</c:v>
                </c:pt>
                <c:pt idx="26">
                  <c:v>43.460869565199999</c:v>
                </c:pt>
                <c:pt idx="27">
                  <c:v>43.460869565199999</c:v>
                </c:pt>
                <c:pt idx="28">
                  <c:v>43.460869565199999</c:v>
                </c:pt>
                <c:pt idx="29">
                  <c:v>43.460869565199999</c:v>
                </c:pt>
                <c:pt idx="30">
                  <c:v>43.460869565199999</c:v>
                </c:pt>
                <c:pt idx="31">
                  <c:v>43.460869565199999</c:v>
                </c:pt>
                <c:pt idx="32">
                  <c:v>43.460869565199999</c:v>
                </c:pt>
                <c:pt idx="33">
                  <c:v>43.460869565199999</c:v>
                </c:pt>
                <c:pt idx="34">
                  <c:v>43.460869565199999</c:v>
                </c:pt>
                <c:pt idx="35">
                  <c:v>43.460869565199999</c:v>
                </c:pt>
                <c:pt idx="36">
                  <c:v>43.460869565199999</c:v>
                </c:pt>
                <c:pt idx="37">
                  <c:v>43.460869565199999</c:v>
                </c:pt>
                <c:pt idx="38">
                  <c:v>43.460869565199999</c:v>
                </c:pt>
                <c:pt idx="39">
                  <c:v>43.460869565199999</c:v>
                </c:pt>
                <c:pt idx="40">
                  <c:v>43.460869565199999</c:v>
                </c:pt>
                <c:pt idx="41">
                  <c:v>43.460869565199999</c:v>
                </c:pt>
                <c:pt idx="42">
                  <c:v>43.513043478299998</c:v>
                </c:pt>
                <c:pt idx="43">
                  <c:v>52.956521739099998</c:v>
                </c:pt>
                <c:pt idx="44">
                  <c:v>54.173913043500001</c:v>
                </c:pt>
                <c:pt idx="45">
                  <c:v>54.173913043500001</c:v>
                </c:pt>
                <c:pt idx="46">
                  <c:v>54.4</c:v>
                </c:pt>
                <c:pt idx="47">
                  <c:v>54.608695652199998</c:v>
                </c:pt>
                <c:pt idx="48">
                  <c:v>54.921739130399999</c:v>
                </c:pt>
                <c:pt idx="49">
                  <c:v>54.921739130399999</c:v>
                </c:pt>
                <c:pt idx="50">
                  <c:v>54.921739130399999</c:v>
                </c:pt>
                <c:pt idx="51">
                  <c:v>54.921739130399999</c:v>
                </c:pt>
                <c:pt idx="52">
                  <c:v>54.956521739099998</c:v>
                </c:pt>
                <c:pt idx="53">
                  <c:v>55.026086956500002</c:v>
                </c:pt>
                <c:pt idx="54">
                  <c:v>55.0956521739</c:v>
                </c:pt>
                <c:pt idx="55">
                  <c:v>55.1130434783</c:v>
                </c:pt>
                <c:pt idx="56">
                  <c:v>55.1130434783</c:v>
                </c:pt>
                <c:pt idx="57">
                  <c:v>55.1130434783</c:v>
                </c:pt>
                <c:pt idx="58">
                  <c:v>55.1130434783</c:v>
                </c:pt>
                <c:pt idx="59">
                  <c:v>55.147826086999999</c:v>
                </c:pt>
                <c:pt idx="60">
                  <c:v>55.147826086999999</c:v>
                </c:pt>
                <c:pt idx="61">
                  <c:v>55.147826086999999</c:v>
                </c:pt>
                <c:pt idx="62">
                  <c:v>55.147826086999999</c:v>
                </c:pt>
                <c:pt idx="63">
                  <c:v>55.147826086999999</c:v>
                </c:pt>
                <c:pt idx="64">
                  <c:v>55.147826086999999</c:v>
                </c:pt>
                <c:pt idx="65">
                  <c:v>55.147826086999999</c:v>
                </c:pt>
                <c:pt idx="66">
                  <c:v>55.147826086999999</c:v>
                </c:pt>
                <c:pt idx="67">
                  <c:v>55.147826086999999</c:v>
                </c:pt>
                <c:pt idx="68">
                  <c:v>55.147826086999999</c:v>
                </c:pt>
                <c:pt idx="69">
                  <c:v>55.147826086999999</c:v>
                </c:pt>
                <c:pt idx="70">
                  <c:v>55.147826086999999</c:v>
                </c:pt>
                <c:pt idx="71">
                  <c:v>55.147826086999999</c:v>
                </c:pt>
                <c:pt idx="72">
                  <c:v>55.147826086999999</c:v>
                </c:pt>
                <c:pt idx="73">
                  <c:v>55.147826086999999</c:v>
                </c:pt>
                <c:pt idx="74">
                  <c:v>55.147826086999999</c:v>
                </c:pt>
                <c:pt idx="75">
                  <c:v>55.147826086999999</c:v>
                </c:pt>
                <c:pt idx="76">
                  <c:v>55.147826086999999</c:v>
                </c:pt>
                <c:pt idx="77">
                  <c:v>55.147826086999999</c:v>
                </c:pt>
                <c:pt idx="78">
                  <c:v>55.147826086999999</c:v>
                </c:pt>
                <c:pt idx="79">
                  <c:v>55.147826086999999</c:v>
                </c:pt>
                <c:pt idx="80">
                  <c:v>55.147826086999999</c:v>
                </c:pt>
                <c:pt idx="81">
                  <c:v>55.2</c:v>
                </c:pt>
                <c:pt idx="82">
                  <c:v>55.2</c:v>
                </c:pt>
                <c:pt idx="83">
                  <c:v>55.2</c:v>
                </c:pt>
                <c:pt idx="84">
                  <c:v>55.234782608700002</c:v>
                </c:pt>
                <c:pt idx="85">
                  <c:v>55.234782608700002</c:v>
                </c:pt>
                <c:pt idx="86">
                  <c:v>55.234782608700002</c:v>
                </c:pt>
                <c:pt idx="87">
                  <c:v>55.234782608700002</c:v>
                </c:pt>
                <c:pt idx="88">
                  <c:v>55.234782608700002</c:v>
                </c:pt>
                <c:pt idx="89">
                  <c:v>55.234782608700002</c:v>
                </c:pt>
                <c:pt idx="90">
                  <c:v>55.234782608700002</c:v>
                </c:pt>
                <c:pt idx="91">
                  <c:v>55.234782608700002</c:v>
                </c:pt>
                <c:pt idx="92">
                  <c:v>55.234782608700002</c:v>
                </c:pt>
                <c:pt idx="93">
                  <c:v>55.234782608700002</c:v>
                </c:pt>
                <c:pt idx="94">
                  <c:v>55.234782608700002</c:v>
                </c:pt>
                <c:pt idx="95">
                  <c:v>55.226086956499998</c:v>
                </c:pt>
                <c:pt idx="96">
                  <c:v>55.226086956499998</c:v>
                </c:pt>
                <c:pt idx="97">
                  <c:v>55.234782608700002</c:v>
                </c:pt>
                <c:pt idx="98">
                  <c:v>55.226086956499998</c:v>
                </c:pt>
                <c:pt idx="99">
                  <c:v>55.226086956499998</c:v>
                </c:pt>
                <c:pt idx="100">
                  <c:v>55.226086956499998</c:v>
                </c:pt>
                <c:pt idx="101">
                  <c:v>55.234782608700002</c:v>
                </c:pt>
                <c:pt idx="102">
                  <c:v>55.234782608700002</c:v>
                </c:pt>
                <c:pt idx="103">
                  <c:v>55.234782608700002</c:v>
                </c:pt>
                <c:pt idx="104">
                  <c:v>55.234782608700002</c:v>
                </c:pt>
                <c:pt idx="105">
                  <c:v>55.217391304300001</c:v>
                </c:pt>
                <c:pt idx="106">
                  <c:v>55.217391304300001</c:v>
                </c:pt>
                <c:pt idx="107">
                  <c:v>55.234782608700002</c:v>
                </c:pt>
                <c:pt idx="108">
                  <c:v>55.234782608700002</c:v>
                </c:pt>
                <c:pt idx="109">
                  <c:v>55.217391304300001</c:v>
                </c:pt>
                <c:pt idx="110">
                  <c:v>55.208695652199999</c:v>
                </c:pt>
                <c:pt idx="111">
                  <c:v>55.243478260899998</c:v>
                </c:pt>
                <c:pt idx="112">
                  <c:v>55.217391304300001</c:v>
                </c:pt>
                <c:pt idx="113">
                  <c:v>55.208695652199999</c:v>
                </c:pt>
                <c:pt idx="114">
                  <c:v>55.2</c:v>
                </c:pt>
                <c:pt idx="115">
                  <c:v>55.2</c:v>
                </c:pt>
                <c:pt idx="116">
                  <c:v>55.234782608700002</c:v>
                </c:pt>
                <c:pt idx="117">
                  <c:v>55.260869565199997</c:v>
                </c:pt>
                <c:pt idx="118">
                  <c:v>55.260869565199997</c:v>
                </c:pt>
                <c:pt idx="119">
                  <c:v>55.278260869599997</c:v>
                </c:pt>
                <c:pt idx="120">
                  <c:v>55.286956521699999</c:v>
                </c:pt>
                <c:pt idx="121">
                  <c:v>55.260869565199997</c:v>
                </c:pt>
                <c:pt idx="122">
                  <c:v>55.260869565199997</c:v>
                </c:pt>
                <c:pt idx="123">
                  <c:v>55.252173913</c:v>
                </c:pt>
                <c:pt idx="124">
                  <c:v>55.234782608700002</c:v>
                </c:pt>
                <c:pt idx="125">
                  <c:v>55.139130434800002</c:v>
                </c:pt>
                <c:pt idx="126">
                  <c:v>55.130434782599998</c:v>
                </c:pt>
                <c:pt idx="127">
                  <c:v>55.139130434800002</c:v>
                </c:pt>
                <c:pt idx="128">
                  <c:v>55.1130434783</c:v>
                </c:pt>
                <c:pt idx="129">
                  <c:v>55.052173912999997</c:v>
                </c:pt>
                <c:pt idx="130">
                  <c:v>55.043478260900002</c:v>
                </c:pt>
                <c:pt idx="131">
                  <c:v>55.034782608699999</c:v>
                </c:pt>
                <c:pt idx="132">
                  <c:v>55.043478260900002</c:v>
                </c:pt>
                <c:pt idx="133">
                  <c:v>55.052173912999997</c:v>
                </c:pt>
                <c:pt idx="134">
                  <c:v>55.060869565200001</c:v>
                </c:pt>
                <c:pt idx="135">
                  <c:v>55</c:v>
                </c:pt>
                <c:pt idx="136">
                  <c:v>54.973913043499998</c:v>
                </c:pt>
                <c:pt idx="137">
                  <c:v>54.965217391300001</c:v>
                </c:pt>
                <c:pt idx="138">
                  <c:v>54.947826087000003</c:v>
                </c:pt>
                <c:pt idx="139">
                  <c:v>54.921739130399999</c:v>
                </c:pt>
                <c:pt idx="140">
                  <c:v>54.852173913000001</c:v>
                </c:pt>
                <c:pt idx="141">
                  <c:v>54.826086956499999</c:v>
                </c:pt>
                <c:pt idx="142">
                  <c:v>54.713043478300001</c:v>
                </c:pt>
                <c:pt idx="143">
                  <c:v>54.686956521699997</c:v>
                </c:pt>
                <c:pt idx="144">
                  <c:v>54.539130434800001</c:v>
                </c:pt>
                <c:pt idx="145">
                  <c:v>54.460869565199999</c:v>
                </c:pt>
                <c:pt idx="146">
                  <c:v>54.452173913000003</c:v>
                </c:pt>
                <c:pt idx="147">
                  <c:v>54.426086956500001</c:v>
                </c:pt>
                <c:pt idx="148">
                  <c:v>54.356521739100003</c:v>
                </c:pt>
                <c:pt idx="149">
                  <c:v>54.391304347800002</c:v>
                </c:pt>
                <c:pt idx="150">
                  <c:v>54.330434782600001</c:v>
                </c:pt>
                <c:pt idx="151">
                  <c:v>54.217391304300001</c:v>
                </c:pt>
                <c:pt idx="152">
                  <c:v>54.165217391299997</c:v>
                </c:pt>
                <c:pt idx="153">
                  <c:v>54.226086956499998</c:v>
                </c:pt>
                <c:pt idx="154">
                  <c:v>54.2695652174</c:v>
                </c:pt>
                <c:pt idx="155">
                  <c:v>54.286956521699999</c:v>
                </c:pt>
                <c:pt idx="156">
                  <c:v>54.217391304300001</c:v>
                </c:pt>
                <c:pt idx="157">
                  <c:v>54.078260869600001</c:v>
                </c:pt>
                <c:pt idx="158">
                  <c:v>54</c:v>
                </c:pt>
                <c:pt idx="159">
                  <c:v>53.930434782600003</c:v>
                </c:pt>
                <c:pt idx="160">
                  <c:v>53.895652173899997</c:v>
                </c:pt>
                <c:pt idx="161">
                  <c:v>53.782608695699999</c:v>
                </c:pt>
                <c:pt idx="162">
                  <c:v>53.808695652200001</c:v>
                </c:pt>
                <c:pt idx="163">
                  <c:v>53.869565217400002</c:v>
                </c:pt>
                <c:pt idx="164">
                  <c:v>53.982608695700002</c:v>
                </c:pt>
                <c:pt idx="165">
                  <c:v>54.060869565200001</c:v>
                </c:pt>
                <c:pt idx="166">
                  <c:v>54.182608695699997</c:v>
                </c:pt>
                <c:pt idx="167">
                  <c:v>54.147826086999999</c:v>
                </c:pt>
                <c:pt idx="168">
                  <c:v>54.147826086999999</c:v>
                </c:pt>
                <c:pt idx="169">
                  <c:v>54.043478260900002</c:v>
                </c:pt>
                <c:pt idx="170">
                  <c:v>53.956521739099998</c:v>
                </c:pt>
                <c:pt idx="171">
                  <c:v>53.791304347800001</c:v>
                </c:pt>
                <c:pt idx="172">
                  <c:v>53.817391304300003</c:v>
                </c:pt>
                <c:pt idx="173">
                  <c:v>53.782608695699999</c:v>
                </c:pt>
                <c:pt idx="174">
                  <c:v>53.739130434800003</c:v>
                </c:pt>
                <c:pt idx="175">
                  <c:v>53.660869565200002</c:v>
                </c:pt>
                <c:pt idx="176">
                  <c:v>53.669565217399999</c:v>
                </c:pt>
                <c:pt idx="177">
                  <c:v>53.626086956499996</c:v>
                </c:pt>
                <c:pt idx="178">
                  <c:v>53.739130434800003</c:v>
                </c:pt>
                <c:pt idx="179">
                  <c:v>53.782608695699999</c:v>
                </c:pt>
                <c:pt idx="180">
                  <c:v>53.8869565217</c:v>
                </c:pt>
                <c:pt idx="181">
                  <c:v>53.808695652200001</c:v>
                </c:pt>
                <c:pt idx="182">
                  <c:v>53.826086956499999</c:v>
                </c:pt>
                <c:pt idx="183">
                  <c:v>53.878260869599998</c:v>
                </c:pt>
                <c:pt idx="184">
                  <c:v>53.9043478261</c:v>
                </c:pt>
                <c:pt idx="185">
                  <c:v>53.973913043499998</c:v>
                </c:pt>
                <c:pt idx="186">
                  <c:v>53.947826087000003</c:v>
                </c:pt>
                <c:pt idx="187">
                  <c:v>53.721739130400003</c:v>
                </c:pt>
                <c:pt idx="188">
                  <c:v>53.704347826099998</c:v>
                </c:pt>
                <c:pt idx="189">
                  <c:v>53.747826087</c:v>
                </c:pt>
                <c:pt idx="190">
                  <c:v>53.643478260899997</c:v>
                </c:pt>
                <c:pt idx="191">
                  <c:v>53.8869565217</c:v>
                </c:pt>
                <c:pt idx="192">
                  <c:v>54.452173913000003</c:v>
                </c:pt>
                <c:pt idx="193">
                  <c:v>54.347826087000001</c:v>
                </c:pt>
                <c:pt idx="194">
                  <c:v>54.2</c:v>
                </c:pt>
                <c:pt idx="195">
                  <c:v>54.191304347799999</c:v>
                </c:pt>
                <c:pt idx="196">
                  <c:v>54.017391304299998</c:v>
                </c:pt>
                <c:pt idx="197">
                  <c:v>54.139130434800002</c:v>
                </c:pt>
                <c:pt idx="198">
                  <c:v>54.069565217399997</c:v>
                </c:pt>
                <c:pt idx="199">
                  <c:v>54.078260869600001</c:v>
                </c:pt>
                <c:pt idx="200">
                  <c:v>54.1130434783</c:v>
                </c:pt>
                <c:pt idx="201">
                  <c:v>54.147826086999999</c:v>
                </c:pt>
                <c:pt idx="202">
                  <c:v>54.086956521700003</c:v>
                </c:pt>
                <c:pt idx="203">
                  <c:v>54.182608695699997</c:v>
                </c:pt>
                <c:pt idx="204">
                  <c:v>54.182608695699997</c:v>
                </c:pt>
                <c:pt idx="205">
                  <c:v>54.173913043500001</c:v>
                </c:pt>
                <c:pt idx="206">
                  <c:v>54.130434782599998</c:v>
                </c:pt>
                <c:pt idx="207">
                  <c:v>54.121739130400002</c:v>
                </c:pt>
                <c:pt idx="208">
                  <c:v>54.078260869600001</c:v>
                </c:pt>
                <c:pt idx="209">
                  <c:v>54.060869565200001</c:v>
                </c:pt>
                <c:pt idx="210">
                  <c:v>54.121739130400002</c:v>
                </c:pt>
                <c:pt idx="211">
                  <c:v>54.1565217391</c:v>
                </c:pt>
                <c:pt idx="212">
                  <c:v>54.4782608696</c:v>
                </c:pt>
                <c:pt idx="213">
                  <c:v>54.643478260899997</c:v>
                </c:pt>
                <c:pt idx="214">
                  <c:v>54.582608695700003</c:v>
                </c:pt>
                <c:pt idx="215">
                  <c:v>54.652173912999999</c:v>
                </c:pt>
                <c:pt idx="216">
                  <c:v>54.678260869600003</c:v>
                </c:pt>
                <c:pt idx="217">
                  <c:v>54.556521739099999</c:v>
                </c:pt>
                <c:pt idx="218">
                  <c:v>54.5217391304</c:v>
                </c:pt>
                <c:pt idx="219">
                  <c:v>54.556521739099999</c:v>
                </c:pt>
                <c:pt idx="220">
                  <c:v>54.643478260899997</c:v>
                </c:pt>
                <c:pt idx="221">
                  <c:v>54.608695652199998</c:v>
                </c:pt>
                <c:pt idx="222">
                  <c:v>54.556521739099999</c:v>
                </c:pt>
                <c:pt idx="223">
                  <c:v>54.773913043500002</c:v>
                </c:pt>
                <c:pt idx="224">
                  <c:v>54.747826087</c:v>
                </c:pt>
                <c:pt idx="225">
                  <c:v>54.686956521699997</c:v>
                </c:pt>
                <c:pt idx="226">
                  <c:v>54.756521739100002</c:v>
                </c:pt>
                <c:pt idx="227">
                  <c:v>54.756521739100002</c:v>
                </c:pt>
                <c:pt idx="228">
                  <c:v>54.8434782609</c:v>
                </c:pt>
                <c:pt idx="229">
                  <c:v>54.878260869599998</c:v>
                </c:pt>
                <c:pt idx="230">
                  <c:v>55.069565217399997</c:v>
                </c:pt>
                <c:pt idx="231">
                  <c:v>54.913043478299997</c:v>
                </c:pt>
                <c:pt idx="232">
                  <c:v>54.260869565199997</c:v>
                </c:pt>
                <c:pt idx="233">
                  <c:v>54.426086956500001</c:v>
                </c:pt>
                <c:pt idx="234">
                  <c:v>54.9043478261</c:v>
                </c:pt>
                <c:pt idx="235">
                  <c:v>55.469565217400003</c:v>
                </c:pt>
                <c:pt idx="236">
                  <c:v>55.4782608696</c:v>
                </c:pt>
                <c:pt idx="237">
                  <c:v>55.304347826099999</c:v>
                </c:pt>
                <c:pt idx="238">
                  <c:v>55.295652173900002</c:v>
                </c:pt>
                <c:pt idx="239">
                  <c:v>55.260869565199997</c:v>
                </c:pt>
                <c:pt idx="240">
                  <c:v>55.313043478300003</c:v>
                </c:pt>
                <c:pt idx="241">
                  <c:v>55.426086956500001</c:v>
                </c:pt>
                <c:pt idx="242">
                  <c:v>55.434782608699997</c:v>
                </c:pt>
                <c:pt idx="243">
                  <c:v>55.469565217400003</c:v>
                </c:pt>
                <c:pt idx="244">
                  <c:v>55.452173913000003</c:v>
                </c:pt>
                <c:pt idx="245">
                  <c:v>55.547826086999997</c:v>
                </c:pt>
                <c:pt idx="246">
                  <c:v>55.626086956499996</c:v>
                </c:pt>
                <c:pt idx="247">
                  <c:v>55.626086956499996</c:v>
                </c:pt>
                <c:pt idx="248">
                  <c:v>55.6173913043</c:v>
                </c:pt>
                <c:pt idx="249">
                  <c:v>55.591304347799998</c:v>
                </c:pt>
                <c:pt idx="250">
                  <c:v>55.608695652199998</c:v>
                </c:pt>
                <c:pt idx="251">
                  <c:v>55.6173913043</c:v>
                </c:pt>
                <c:pt idx="252">
                  <c:v>55.643478260899997</c:v>
                </c:pt>
                <c:pt idx="253">
                  <c:v>55.591304347799998</c:v>
                </c:pt>
                <c:pt idx="254">
                  <c:v>55.608695652199998</c:v>
                </c:pt>
                <c:pt idx="255">
                  <c:v>55.6</c:v>
                </c:pt>
                <c:pt idx="256">
                  <c:v>55.660869565200002</c:v>
                </c:pt>
                <c:pt idx="257">
                  <c:v>55.773913043500002</c:v>
                </c:pt>
                <c:pt idx="258">
                  <c:v>55.652173912999999</c:v>
                </c:pt>
                <c:pt idx="259">
                  <c:v>55.713043478300001</c:v>
                </c:pt>
                <c:pt idx="260">
                  <c:v>55.739130434800003</c:v>
                </c:pt>
                <c:pt idx="261">
                  <c:v>55.660869565200002</c:v>
                </c:pt>
                <c:pt idx="262">
                  <c:v>56.043478260900002</c:v>
                </c:pt>
                <c:pt idx="263">
                  <c:v>56.043478260900002</c:v>
                </c:pt>
                <c:pt idx="264">
                  <c:v>56.104347826100003</c:v>
                </c:pt>
                <c:pt idx="265">
                  <c:v>56.243478260899998</c:v>
                </c:pt>
                <c:pt idx="266">
                  <c:v>56.321739130399997</c:v>
                </c:pt>
                <c:pt idx="267">
                  <c:v>56.226086956499998</c:v>
                </c:pt>
                <c:pt idx="268">
                  <c:v>56.243478260899998</c:v>
                </c:pt>
                <c:pt idx="269">
                  <c:v>56.330434782600001</c:v>
                </c:pt>
                <c:pt idx="270">
                  <c:v>56.278260869599997</c:v>
                </c:pt>
                <c:pt idx="271">
                  <c:v>56.339130434799998</c:v>
                </c:pt>
                <c:pt idx="272">
                  <c:v>56.278260869599997</c:v>
                </c:pt>
                <c:pt idx="273">
                  <c:v>56.2695652174</c:v>
                </c:pt>
                <c:pt idx="274">
                  <c:v>56.356521739100003</c:v>
                </c:pt>
                <c:pt idx="275">
                  <c:v>56.339130434799998</c:v>
                </c:pt>
                <c:pt idx="276">
                  <c:v>56.295652173900002</c:v>
                </c:pt>
                <c:pt idx="277">
                  <c:v>56.347826087000001</c:v>
                </c:pt>
                <c:pt idx="278">
                  <c:v>56.330434782600001</c:v>
                </c:pt>
                <c:pt idx="279">
                  <c:v>56.408695652200002</c:v>
                </c:pt>
                <c:pt idx="280">
                  <c:v>56.495652173899998</c:v>
                </c:pt>
                <c:pt idx="281">
                  <c:v>56.5217391304</c:v>
                </c:pt>
                <c:pt idx="282">
                  <c:v>56.460869565199999</c:v>
                </c:pt>
                <c:pt idx="283">
                  <c:v>56.486956521700002</c:v>
                </c:pt>
                <c:pt idx="284">
                  <c:v>56.5217391304</c:v>
                </c:pt>
                <c:pt idx="285">
                  <c:v>56.504347826100002</c:v>
                </c:pt>
                <c:pt idx="286">
                  <c:v>56.513043478299998</c:v>
                </c:pt>
                <c:pt idx="287">
                  <c:v>56.513043478299998</c:v>
                </c:pt>
                <c:pt idx="288">
                  <c:v>56.460869565199999</c:v>
                </c:pt>
                <c:pt idx="289">
                  <c:v>56.434782608699997</c:v>
                </c:pt>
                <c:pt idx="290">
                  <c:v>56.460869565199999</c:v>
                </c:pt>
                <c:pt idx="291">
                  <c:v>56.565217391300003</c:v>
                </c:pt>
                <c:pt idx="292">
                  <c:v>56.643478260899997</c:v>
                </c:pt>
                <c:pt idx="293">
                  <c:v>56.660869565200002</c:v>
                </c:pt>
                <c:pt idx="294">
                  <c:v>56.6347826087</c:v>
                </c:pt>
                <c:pt idx="295">
                  <c:v>56.7304347826</c:v>
                </c:pt>
                <c:pt idx="296">
                  <c:v>56.791304347800001</c:v>
                </c:pt>
                <c:pt idx="297">
                  <c:v>56.756521739100002</c:v>
                </c:pt>
                <c:pt idx="298">
                  <c:v>56.713043478300001</c:v>
                </c:pt>
                <c:pt idx="299">
                  <c:v>56.773913043500002</c:v>
                </c:pt>
                <c:pt idx="300">
                  <c:v>56.791304347800001</c:v>
                </c:pt>
                <c:pt idx="301">
                  <c:v>56.869565217400002</c:v>
                </c:pt>
                <c:pt idx="302">
                  <c:v>56.826086956499999</c:v>
                </c:pt>
                <c:pt idx="303">
                  <c:v>56.8</c:v>
                </c:pt>
                <c:pt idx="304">
                  <c:v>56.8</c:v>
                </c:pt>
                <c:pt idx="305">
                  <c:v>56.747826087</c:v>
                </c:pt>
                <c:pt idx="306">
                  <c:v>56.756521739100002</c:v>
                </c:pt>
                <c:pt idx="307">
                  <c:v>56.756521739100002</c:v>
                </c:pt>
                <c:pt idx="308">
                  <c:v>56.791304347800001</c:v>
                </c:pt>
                <c:pt idx="309">
                  <c:v>56.808695652200001</c:v>
                </c:pt>
                <c:pt idx="310">
                  <c:v>56.782608695699999</c:v>
                </c:pt>
                <c:pt idx="311">
                  <c:v>56.860869565199998</c:v>
                </c:pt>
                <c:pt idx="312">
                  <c:v>56.973913043499998</c:v>
                </c:pt>
                <c:pt idx="313">
                  <c:v>57.008695652199997</c:v>
                </c:pt>
                <c:pt idx="314">
                  <c:v>56.921739130399999</c:v>
                </c:pt>
                <c:pt idx="315">
                  <c:v>56.947826087000003</c:v>
                </c:pt>
                <c:pt idx="316">
                  <c:v>56.939130434799999</c:v>
                </c:pt>
                <c:pt idx="317">
                  <c:v>56.965217391300001</c:v>
                </c:pt>
                <c:pt idx="318">
                  <c:v>56.939130434799999</c:v>
                </c:pt>
                <c:pt idx="319">
                  <c:v>56.852173913000001</c:v>
                </c:pt>
                <c:pt idx="320">
                  <c:v>56.930434782600003</c:v>
                </c:pt>
                <c:pt idx="321">
                  <c:v>56.913043478299997</c:v>
                </c:pt>
                <c:pt idx="322">
                  <c:v>56.878260869599998</c:v>
                </c:pt>
                <c:pt idx="323">
                  <c:v>56.869565217400002</c:v>
                </c:pt>
                <c:pt idx="324">
                  <c:v>56.869565217400002</c:v>
                </c:pt>
                <c:pt idx="325">
                  <c:v>56.930434782600003</c:v>
                </c:pt>
                <c:pt idx="326">
                  <c:v>56.991304347800003</c:v>
                </c:pt>
                <c:pt idx="327">
                  <c:v>57.008695652199997</c:v>
                </c:pt>
                <c:pt idx="328">
                  <c:v>56.991304347800003</c:v>
                </c:pt>
                <c:pt idx="329">
                  <c:v>56.860869565199998</c:v>
                </c:pt>
                <c:pt idx="330">
                  <c:v>56.860869565199998</c:v>
                </c:pt>
                <c:pt idx="331">
                  <c:v>56.939130434799999</c:v>
                </c:pt>
                <c:pt idx="332">
                  <c:v>56.947826087000003</c:v>
                </c:pt>
                <c:pt idx="333">
                  <c:v>56.982608695700002</c:v>
                </c:pt>
                <c:pt idx="334">
                  <c:v>56.982608695700002</c:v>
                </c:pt>
                <c:pt idx="335">
                  <c:v>57.026086956500002</c:v>
                </c:pt>
                <c:pt idx="336">
                  <c:v>56.982608695700002</c:v>
                </c:pt>
                <c:pt idx="337">
                  <c:v>56.965217391300001</c:v>
                </c:pt>
                <c:pt idx="338">
                  <c:v>56.930434782600003</c:v>
                </c:pt>
                <c:pt idx="339">
                  <c:v>57.008695652199997</c:v>
                </c:pt>
                <c:pt idx="340">
                  <c:v>56.982608695700002</c:v>
                </c:pt>
                <c:pt idx="341">
                  <c:v>56.921739130399999</c:v>
                </c:pt>
                <c:pt idx="342">
                  <c:v>57.052173912999997</c:v>
                </c:pt>
                <c:pt idx="343">
                  <c:v>57.182608695699997</c:v>
                </c:pt>
                <c:pt idx="344">
                  <c:v>57.217391304300001</c:v>
                </c:pt>
                <c:pt idx="345">
                  <c:v>57.260869565199997</c:v>
                </c:pt>
                <c:pt idx="346">
                  <c:v>57.252173913</c:v>
                </c:pt>
                <c:pt idx="347">
                  <c:v>57.295652173900002</c:v>
                </c:pt>
                <c:pt idx="348">
                  <c:v>57.260869565199997</c:v>
                </c:pt>
                <c:pt idx="349">
                  <c:v>57.260869565199997</c:v>
                </c:pt>
                <c:pt idx="350">
                  <c:v>57.278260869599997</c:v>
                </c:pt>
                <c:pt idx="351">
                  <c:v>57.260869565199997</c:v>
                </c:pt>
                <c:pt idx="352">
                  <c:v>57.278260869599997</c:v>
                </c:pt>
                <c:pt idx="353">
                  <c:v>57.147826086999999</c:v>
                </c:pt>
                <c:pt idx="354">
                  <c:v>57.243478260899998</c:v>
                </c:pt>
                <c:pt idx="355">
                  <c:v>57.182608695699997</c:v>
                </c:pt>
                <c:pt idx="356">
                  <c:v>57.1565217391</c:v>
                </c:pt>
                <c:pt idx="357">
                  <c:v>57.243478260899998</c:v>
                </c:pt>
                <c:pt idx="358">
                  <c:v>57.278260869599997</c:v>
                </c:pt>
                <c:pt idx="359">
                  <c:v>57.234782608700002</c:v>
                </c:pt>
                <c:pt idx="360">
                  <c:v>57.243478260899998</c:v>
                </c:pt>
                <c:pt idx="361">
                  <c:v>57.295652173900002</c:v>
                </c:pt>
                <c:pt idx="362">
                  <c:v>57.321739130399997</c:v>
                </c:pt>
                <c:pt idx="363">
                  <c:v>57.217391304300001</c:v>
                </c:pt>
                <c:pt idx="364">
                  <c:v>57.173913043500001</c:v>
                </c:pt>
                <c:pt idx="365">
                  <c:v>57.260869565199997</c:v>
                </c:pt>
                <c:pt idx="366">
                  <c:v>57.182608695699997</c:v>
                </c:pt>
                <c:pt idx="367">
                  <c:v>57.147826086999999</c:v>
                </c:pt>
                <c:pt idx="368">
                  <c:v>57.165217391299997</c:v>
                </c:pt>
                <c:pt idx="369">
                  <c:v>57.060869565200001</c:v>
                </c:pt>
                <c:pt idx="370">
                  <c:v>57.086956521700003</c:v>
                </c:pt>
                <c:pt idx="371">
                  <c:v>57.260869565199997</c:v>
                </c:pt>
                <c:pt idx="372">
                  <c:v>57.278260869599997</c:v>
                </c:pt>
                <c:pt idx="373">
                  <c:v>57.330434782600001</c:v>
                </c:pt>
                <c:pt idx="374">
                  <c:v>57.217391304300001</c:v>
                </c:pt>
                <c:pt idx="375">
                  <c:v>57.182608695699997</c:v>
                </c:pt>
                <c:pt idx="376">
                  <c:v>57.1565217391</c:v>
                </c:pt>
                <c:pt idx="377">
                  <c:v>57.060869565200001</c:v>
                </c:pt>
                <c:pt idx="378">
                  <c:v>57.165217391299997</c:v>
                </c:pt>
                <c:pt idx="379">
                  <c:v>57.286956521699999</c:v>
                </c:pt>
                <c:pt idx="380">
                  <c:v>57.165217391299997</c:v>
                </c:pt>
                <c:pt idx="381">
                  <c:v>57.1130434783</c:v>
                </c:pt>
                <c:pt idx="382">
                  <c:v>57.208695652199999</c:v>
                </c:pt>
                <c:pt idx="383">
                  <c:v>57.1130434783</c:v>
                </c:pt>
                <c:pt idx="384">
                  <c:v>57.078260869600001</c:v>
                </c:pt>
                <c:pt idx="385">
                  <c:v>57.078260869600001</c:v>
                </c:pt>
                <c:pt idx="386">
                  <c:v>56.956521739099998</c:v>
                </c:pt>
                <c:pt idx="387">
                  <c:v>57.069565217399997</c:v>
                </c:pt>
                <c:pt idx="388">
                  <c:v>57.034782608699999</c:v>
                </c:pt>
                <c:pt idx="389">
                  <c:v>57.008695652199997</c:v>
                </c:pt>
                <c:pt idx="390">
                  <c:v>57.060869565200001</c:v>
                </c:pt>
                <c:pt idx="391">
                  <c:v>57.078260869600001</c:v>
                </c:pt>
                <c:pt idx="392">
                  <c:v>57.173913043500001</c:v>
                </c:pt>
                <c:pt idx="393">
                  <c:v>57.182608695699997</c:v>
                </c:pt>
                <c:pt idx="394">
                  <c:v>57.130434782599998</c:v>
                </c:pt>
                <c:pt idx="395">
                  <c:v>57.086956521700003</c:v>
                </c:pt>
                <c:pt idx="396">
                  <c:v>57.086956521700003</c:v>
                </c:pt>
                <c:pt idx="397">
                  <c:v>57.086956521700003</c:v>
                </c:pt>
                <c:pt idx="398">
                  <c:v>57</c:v>
                </c:pt>
                <c:pt idx="399">
                  <c:v>57.026086956500002</c:v>
                </c:pt>
                <c:pt idx="400">
                  <c:v>57</c:v>
                </c:pt>
                <c:pt idx="401">
                  <c:v>57.043478260900002</c:v>
                </c:pt>
                <c:pt idx="402">
                  <c:v>57.0956521739</c:v>
                </c:pt>
                <c:pt idx="403">
                  <c:v>57.139130434800002</c:v>
                </c:pt>
                <c:pt idx="404">
                  <c:v>57.017391304299998</c:v>
                </c:pt>
                <c:pt idx="405">
                  <c:v>56.982608695700002</c:v>
                </c:pt>
                <c:pt idx="406">
                  <c:v>57.017391304299998</c:v>
                </c:pt>
                <c:pt idx="407">
                  <c:v>57.060869565200001</c:v>
                </c:pt>
                <c:pt idx="408">
                  <c:v>56.982608695700002</c:v>
                </c:pt>
                <c:pt idx="409">
                  <c:v>56.930434782600003</c:v>
                </c:pt>
                <c:pt idx="410">
                  <c:v>56.947826087000003</c:v>
                </c:pt>
                <c:pt idx="411">
                  <c:v>56.956521739099998</c:v>
                </c:pt>
                <c:pt idx="412">
                  <c:v>56.808695652200001</c:v>
                </c:pt>
                <c:pt idx="413">
                  <c:v>56.460869565199999</c:v>
                </c:pt>
                <c:pt idx="414">
                  <c:v>56.513043478299998</c:v>
                </c:pt>
                <c:pt idx="415">
                  <c:v>56.565217391300003</c:v>
                </c:pt>
                <c:pt idx="416">
                  <c:v>56.6347826087</c:v>
                </c:pt>
                <c:pt idx="417">
                  <c:v>56.765217391299998</c:v>
                </c:pt>
                <c:pt idx="418">
                  <c:v>56.660869565200002</c:v>
                </c:pt>
                <c:pt idx="419">
                  <c:v>56.547826086999997</c:v>
                </c:pt>
                <c:pt idx="420">
                  <c:v>56.486956521700002</c:v>
                </c:pt>
                <c:pt idx="421">
                  <c:v>56.347826087000001</c:v>
                </c:pt>
                <c:pt idx="422">
                  <c:v>56.434782608699997</c:v>
                </c:pt>
                <c:pt idx="423">
                  <c:v>56.469565217400003</c:v>
                </c:pt>
                <c:pt idx="424">
                  <c:v>56.469565217400003</c:v>
                </c:pt>
                <c:pt idx="425">
                  <c:v>56.495652173899998</c:v>
                </c:pt>
                <c:pt idx="426">
                  <c:v>56.547826086999997</c:v>
                </c:pt>
                <c:pt idx="427">
                  <c:v>56.513043478299998</c:v>
                </c:pt>
                <c:pt idx="428">
                  <c:v>56.539130434800001</c:v>
                </c:pt>
                <c:pt idx="429">
                  <c:v>56.452173913000003</c:v>
                </c:pt>
                <c:pt idx="430">
                  <c:v>56.434782608699997</c:v>
                </c:pt>
                <c:pt idx="431">
                  <c:v>56.408695652200002</c:v>
                </c:pt>
                <c:pt idx="432">
                  <c:v>56.373913043500004</c:v>
                </c:pt>
                <c:pt idx="433">
                  <c:v>56.495652173899998</c:v>
                </c:pt>
                <c:pt idx="434">
                  <c:v>56.452173913000003</c:v>
                </c:pt>
                <c:pt idx="435">
                  <c:v>56.330434782600001</c:v>
                </c:pt>
                <c:pt idx="436">
                  <c:v>56.226086956499998</c:v>
                </c:pt>
                <c:pt idx="437">
                  <c:v>56.2</c:v>
                </c:pt>
                <c:pt idx="438">
                  <c:v>56.208695652199999</c:v>
                </c:pt>
                <c:pt idx="439">
                  <c:v>56.147826086999999</c:v>
                </c:pt>
                <c:pt idx="440">
                  <c:v>56.121739130400002</c:v>
                </c:pt>
                <c:pt idx="441">
                  <c:v>56.243478260899998</c:v>
                </c:pt>
                <c:pt idx="442">
                  <c:v>56.165217391299997</c:v>
                </c:pt>
                <c:pt idx="443">
                  <c:v>56.1565217391</c:v>
                </c:pt>
                <c:pt idx="444">
                  <c:v>56.086956521700003</c:v>
                </c:pt>
                <c:pt idx="445">
                  <c:v>56.104347826100003</c:v>
                </c:pt>
                <c:pt idx="446">
                  <c:v>56.147826086999999</c:v>
                </c:pt>
                <c:pt idx="447">
                  <c:v>56.043478260900002</c:v>
                </c:pt>
                <c:pt idx="448">
                  <c:v>56.165217391299997</c:v>
                </c:pt>
                <c:pt idx="449">
                  <c:v>56.104347826100003</c:v>
                </c:pt>
                <c:pt idx="450">
                  <c:v>55.965217391300001</c:v>
                </c:pt>
                <c:pt idx="451">
                  <c:v>56</c:v>
                </c:pt>
                <c:pt idx="452">
                  <c:v>55.939130434799999</c:v>
                </c:pt>
                <c:pt idx="453">
                  <c:v>56.043478260900002</c:v>
                </c:pt>
                <c:pt idx="454">
                  <c:v>55.947826087000003</c:v>
                </c:pt>
                <c:pt idx="455">
                  <c:v>55.991304347800003</c:v>
                </c:pt>
                <c:pt idx="456">
                  <c:v>55.956521739099998</c:v>
                </c:pt>
                <c:pt idx="457">
                  <c:v>55.9043478261</c:v>
                </c:pt>
                <c:pt idx="458">
                  <c:v>55.921739130399999</c:v>
                </c:pt>
                <c:pt idx="459">
                  <c:v>55.878260869599998</c:v>
                </c:pt>
                <c:pt idx="460">
                  <c:v>55.8434782609</c:v>
                </c:pt>
                <c:pt idx="461">
                  <c:v>55.956521739099998</c:v>
                </c:pt>
                <c:pt idx="462">
                  <c:v>55.982608695700002</c:v>
                </c:pt>
                <c:pt idx="463">
                  <c:v>56.017391304299998</c:v>
                </c:pt>
                <c:pt idx="464">
                  <c:v>56.026086956500002</c:v>
                </c:pt>
                <c:pt idx="465">
                  <c:v>55.895652173899997</c:v>
                </c:pt>
                <c:pt idx="466">
                  <c:v>55.773913043500002</c:v>
                </c:pt>
                <c:pt idx="467">
                  <c:v>55.713043478300001</c:v>
                </c:pt>
                <c:pt idx="468">
                  <c:v>55.678260869600003</c:v>
                </c:pt>
                <c:pt idx="469">
                  <c:v>55.739130434800003</c:v>
                </c:pt>
                <c:pt idx="470">
                  <c:v>55.669565217399999</c:v>
                </c:pt>
                <c:pt idx="471">
                  <c:v>55.704347826099998</c:v>
                </c:pt>
                <c:pt idx="472">
                  <c:v>55.721739130400003</c:v>
                </c:pt>
                <c:pt idx="473">
                  <c:v>55.626086956499996</c:v>
                </c:pt>
                <c:pt idx="474">
                  <c:v>55.695652173900001</c:v>
                </c:pt>
                <c:pt idx="475">
                  <c:v>55.626086956499996</c:v>
                </c:pt>
                <c:pt idx="476">
                  <c:v>55.6</c:v>
                </c:pt>
                <c:pt idx="477">
                  <c:v>55.6347826087</c:v>
                </c:pt>
                <c:pt idx="478">
                  <c:v>55.539130434800001</c:v>
                </c:pt>
                <c:pt idx="479">
                  <c:v>55.573913043499999</c:v>
                </c:pt>
                <c:pt idx="480">
                  <c:v>55.556521739099999</c:v>
                </c:pt>
                <c:pt idx="481">
                  <c:v>55.504347826100002</c:v>
                </c:pt>
                <c:pt idx="482">
                  <c:v>55.460869565199999</c:v>
                </c:pt>
                <c:pt idx="483">
                  <c:v>55.426086956500001</c:v>
                </c:pt>
                <c:pt idx="484">
                  <c:v>55.217391304300001</c:v>
                </c:pt>
                <c:pt idx="485">
                  <c:v>55.165217391299997</c:v>
                </c:pt>
                <c:pt idx="486">
                  <c:v>55.121739130400002</c:v>
                </c:pt>
                <c:pt idx="487">
                  <c:v>55.139130434800002</c:v>
                </c:pt>
                <c:pt idx="488">
                  <c:v>55.2</c:v>
                </c:pt>
                <c:pt idx="489">
                  <c:v>55.286956521699999</c:v>
                </c:pt>
                <c:pt idx="490">
                  <c:v>55.139130434800002</c:v>
                </c:pt>
                <c:pt idx="491">
                  <c:v>55.069565217399997</c:v>
                </c:pt>
                <c:pt idx="492">
                  <c:v>55.173913043500001</c:v>
                </c:pt>
                <c:pt idx="493">
                  <c:v>55.173913043500001</c:v>
                </c:pt>
                <c:pt idx="494">
                  <c:v>55.139130434800002</c:v>
                </c:pt>
                <c:pt idx="495">
                  <c:v>55.008695652199997</c:v>
                </c:pt>
                <c:pt idx="496">
                  <c:v>54.982608695700002</c:v>
                </c:pt>
                <c:pt idx="497">
                  <c:v>54.9043478261</c:v>
                </c:pt>
                <c:pt idx="498">
                  <c:v>54.791304347800001</c:v>
                </c:pt>
                <c:pt idx="499">
                  <c:v>54.626086956499996</c:v>
                </c:pt>
                <c:pt idx="500">
                  <c:v>54.652173912999999</c:v>
                </c:pt>
                <c:pt idx="501">
                  <c:v>54.608695652199998</c:v>
                </c:pt>
                <c:pt idx="502">
                  <c:v>54.643478260899997</c:v>
                </c:pt>
                <c:pt idx="503">
                  <c:v>54.530434782599997</c:v>
                </c:pt>
                <c:pt idx="504">
                  <c:v>54.504347826100002</c:v>
                </c:pt>
                <c:pt idx="505">
                  <c:v>54.6</c:v>
                </c:pt>
                <c:pt idx="506">
                  <c:v>54.652173912999999</c:v>
                </c:pt>
                <c:pt idx="507">
                  <c:v>54.539130434800001</c:v>
                </c:pt>
                <c:pt idx="508">
                  <c:v>54.286956521699999</c:v>
                </c:pt>
                <c:pt idx="509">
                  <c:v>54.347826087000001</c:v>
                </c:pt>
                <c:pt idx="510">
                  <c:v>54.286956521699999</c:v>
                </c:pt>
                <c:pt idx="511">
                  <c:v>54.208695652199999</c:v>
                </c:pt>
                <c:pt idx="512">
                  <c:v>54.226086956499998</c:v>
                </c:pt>
                <c:pt idx="513">
                  <c:v>54.278260869599997</c:v>
                </c:pt>
                <c:pt idx="514">
                  <c:v>54.252173913</c:v>
                </c:pt>
                <c:pt idx="515">
                  <c:v>54.226086956499998</c:v>
                </c:pt>
                <c:pt idx="516">
                  <c:v>54.069565217399997</c:v>
                </c:pt>
                <c:pt idx="517">
                  <c:v>54.043478260900002</c:v>
                </c:pt>
                <c:pt idx="518">
                  <c:v>53.9043478261</c:v>
                </c:pt>
                <c:pt idx="519">
                  <c:v>53.930434782600003</c:v>
                </c:pt>
                <c:pt idx="520">
                  <c:v>53.878260869599998</c:v>
                </c:pt>
                <c:pt idx="521">
                  <c:v>53.826086956499999</c:v>
                </c:pt>
                <c:pt idx="522">
                  <c:v>54.034782608699999</c:v>
                </c:pt>
                <c:pt idx="523">
                  <c:v>53.973913043499998</c:v>
                </c:pt>
                <c:pt idx="524">
                  <c:v>53.8434782609</c:v>
                </c:pt>
                <c:pt idx="525">
                  <c:v>53.8434782609</c:v>
                </c:pt>
                <c:pt idx="526">
                  <c:v>53.930434782600003</c:v>
                </c:pt>
                <c:pt idx="527">
                  <c:v>53.921739130399999</c:v>
                </c:pt>
                <c:pt idx="528">
                  <c:v>53.834782608700003</c:v>
                </c:pt>
                <c:pt idx="529">
                  <c:v>53.739130434800003</c:v>
                </c:pt>
                <c:pt idx="530">
                  <c:v>53.713043478300001</c:v>
                </c:pt>
                <c:pt idx="531">
                  <c:v>53.8869565217</c:v>
                </c:pt>
                <c:pt idx="532">
                  <c:v>53.852173913000001</c:v>
                </c:pt>
                <c:pt idx="533">
                  <c:v>53.921739130399999</c:v>
                </c:pt>
                <c:pt idx="534">
                  <c:v>53.895652173899997</c:v>
                </c:pt>
                <c:pt idx="535">
                  <c:v>53.878260869599998</c:v>
                </c:pt>
                <c:pt idx="536">
                  <c:v>53.869565217400002</c:v>
                </c:pt>
                <c:pt idx="537">
                  <c:v>53.913043478299997</c:v>
                </c:pt>
                <c:pt idx="538">
                  <c:v>53.878260869599998</c:v>
                </c:pt>
                <c:pt idx="539">
                  <c:v>53.713043478300001</c:v>
                </c:pt>
                <c:pt idx="540">
                  <c:v>53.669565217399999</c:v>
                </c:pt>
                <c:pt idx="541">
                  <c:v>53.713043478300001</c:v>
                </c:pt>
                <c:pt idx="542">
                  <c:v>53.6347826087</c:v>
                </c:pt>
                <c:pt idx="543">
                  <c:v>52.652173912999999</c:v>
                </c:pt>
                <c:pt idx="544">
                  <c:v>52.086956521700003</c:v>
                </c:pt>
                <c:pt idx="545">
                  <c:v>52.895652173899997</c:v>
                </c:pt>
                <c:pt idx="546">
                  <c:v>53.252173913</c:v>
                </c:pt>
                <c:pt idx="547">
                  <c:v>53.226086956499998</c:v>
                </c:pt>
                <c:pt idx="548">
                  <c:v>53.1565217391</c:v>
                </c:pt>
                <c:pt idx="549">
                  <c:v>53.130434782599998</c:v>
                </c:pt>
                <c:pt idx="550">
                  <c:v>53.078260869600001</c:v>
                </c:pt>
                <c:pt idx="551">
                  <c:v>53.217391304300001</c:v>
                </c:pt>
                <c:pt idx="552">
                  <c:v>53.356521739100003</c:v>
                </c:pt>
                <c:pt idx="553">
                  <c:v>53.3826086957</c:v>
                </c:pt>
                <c:pt idx="554">
                  <c:v>53.3826086957</c:v>
                </c:pt>
                <c:pt idx="555">
                  <c:v>53.391304347800002</c:v>
                </c:pt>
                <c:pt idx="556">
                  <c:v>53.426086956500001</c:v>
                </c:pt>
                <c:pt idx="557">
                  <c:v>53.321739130399997</c:v>
                </c:pt>
                <c:pt idx="558">
                  <c:v>53.1130434783</c:v>
                </c:pt>
                <c:pt idx="559">
                  <c:v>52.130434782599998</c:v>
                </c:pt>
                <c:pt idx="560">
                  <c:v>52.330434782600001</c:v>
                </c:pt>
                <c:pt idx="561">
                  <c:v>52.956521739099998</c:v>
                </c:pt>
                <c:pt idx="562">
                  <c:v>53.008695652199997</c:v>
                </c:pt>
                <c:pt idx="563">
                  <c:v>52.956521739099998</c:v>
                </c:pt>
                <c:pt idx="564">
                  <c:v>53.008695652199997</c:v>
                </c:pt>
                <c:pt idx="565">
                  <c:v>53.034782608699999</c:v>
                </c:pt>
                <c:pt idx="566">
                  <c:v>52.973913043499998</c:v>
                </c:pt>
                <c:pt idx="567">
                  <c:v>53.008695652199997</c:v>
                </c:pt>
                <c:pt idx="568">
                  <c:v>53.060869565200001</c:v>
                </c:pt>
                <c:pt idx="569">
                  <c:v>52.991304347800003</c:v>
                </c:pt>
                <c:pt idx="570">
                  <c:v>52.956521739099998</c:v>
                </c:pt>
                <c:pt idx="571">
                  <c:v>52.956521739099998</c:v>
                </c:pt>
                <c:pt idx="572">
                  <c:v>52.973913043499998</c:v>
                </c:pt>
                <c:pt idx="573">
                  <c:v>52.9043478261</c:v>
                </c:pt>
                <c:pt idx="574">
                  <c:v>52.8</c:v>
                </c:pt>
                <c:pt idx="575">
                  <c:v>52.773913043500002</c:v>
                </c:pt>
                <c:pt idx="576">
                  <c:v>52.7304347826</c:v>
                </c:pt>
                <c:pt idx="577">
                  <c:v>52.686956521699997</c:v>
                </c:pt>
                <c:pt idx="578">
                  <c:v>52.695652173900001</c:v>
                </c:pt>
                <c:pt idx="579">
                  <c:v>52.669565217399999</c:v>
                </c:pt>
                <c:pt idx="580">
                  <c:v>52.678260869600003</c:v>
                </c:pt>
                <c:pt idx="581">
                  <c:v>52.669565217399999</c:v>
                </c:pt>
                <c:pt idx="582">
                  <c:v>52.643478260899997</c:v>
                </c:pt>
                <c:pt idx="583">
                  <c:v>52.6347826087</c:v>
                </c:pt>
                <c:pt idx="584">
                  <c:v>52.608695652199998</c:v>
                </c:pt>
                <c:pt idx="585">
                  <c:v>52.626086956499996</c:v>
                </c:pt>
                <c:pt idx="586">
                  <c:v>52.556521739099999</c:v>
                </c:pt>
                <c:pt idx="587">
                  <c:v>52.495652173899998</c:v>
                </c:pt>
                <c:pt idx="588">
                  <c:v>52.3652173913</c:v>
                </c:pt>
                <c:pt idx="589">
                  <c:v>52.2695652174</c:v>
                </c:pt>
                <c:pt idx="590">
                  <c:v>52.182608695699997</c:v>
                </c:pt>
                <c:pt idx="591">
                  <c:v>52.008695652199997</c:v>
                </c:pt>
                <c:pt idx="592">
                  <c:v>51.878260869599998</c:v>
                </c:pt>
                <c:pt idx="593">
                  <c:v>51.834782608700003</c:v>
                </c:pt>
                <c:pt idx="594">
                  <c:v>51.808695652200001</c:v>
                </c:pt>
                <c:pt idx="595">
                  <c:v>51.686956521699997</c:v>
                </c:pt>
                <c:pt idx="596">
                  <c:v>51.608695652199998</c:v>
                </c:pt>
                <c:pt idx="597">
                  <c:v>51.486956521700002</c:v>
                </c:pt>
                <c:pt idx="598">
                  <c:v>51.469565217400003</c:v>
                </c:pt>
                <c:pt idx="599">
                  <c:v>51.347826087000001</c:v>
                </c:pt>
                <c:pt idx="600">
                  <c:v>51.2695652174</c:v>
                </c:pt>
                <c:pt idx="601">
                  <c:v>51.147826086999999</c:v>
                </c:pt>
                <c:pt idx="602">
                  <c:v>51.026086956500002</c:v>
                </c:pt>
                <c:pt idx="603">
                  <c:v>50.939130434799999</c:v>
                </c:pt>
                <c:pt idx="604">
                  <c:v>50.956521739099998</c:v>
                </c:pt>
                <c:pt idx="605">
                  <c:v>50.8869565217</c:v>
                </c:pt>
                <c:pt idx="606">
                  <c:v>51.234782608700002</c:v>
                </c:pt>
                <c:pt idx="607">
                  <c:v>51.930434782600003</c:v>
                </c:pt>
                <c:pt idx="608">
                  <c:v>52.0956521739</c:v>
                </c:pt>
                <c:pt idx="609">
                  <c:v>52.0956521739</c:v>
                </c:pt>
                <c:pt idx="610">
                  <c:v>52.139130434800002</c:v>
                </c:pt>
                <c:pt idx="611">
                  <c:v>52.0956521739</c:v>
                </c:pt>
                <c:pt idx="612">
                  <c:v>52.060869565200001</c:v>
                </c:pt>
                <c:pt idx="613">
                  <c:v>52.086956521700003</c:v>
                </c:pt>
                <c:pt idx="614">
                  <c:v>52.139130434800002</c:v>
                </c:pt>
                <c:pt idx="615">
                  <c:v>52.139130434800002</c:v>
                </c:pt>
                <c:pt idx="616">
                  <c:v>52.173913043500001</c:v>
                </c:pt>
                <c:pt idx="617">
                  <c:v>52.173913043500001</c:v>
                </c:pt>
                <c:pt idx="618">
                  <c:v>52.1565217391</c:v>
                </c:pt>
                <c:pt idx="619">
                  <c:v>52.130434782599998</c:v>
                </c:pt>
                <c:pt idx="620">
                  <c:v>52.034782608699999</c:v>
                </c:pt>
                <c:pt idx="621">
                  <c:v>51.982608695700002</c:v>
                </c:pt>
                <c:pt idx="622">
                  <c:v>52.052173912999997</c:v>
                </c:pt>
                <c:pt idx="623">
                  <c:v>51.965217391300001</c:v>
                </c:pt>
                <c:pt idx="624">
                  <c:v>52</c:v>
                </c:pt>
                <c:pt idx="625">
                  <c:v>51.947826087000003</c:v>
                </c:pt>
                <c:pt idx="626">
                  <c:v>51.939130434799999</c:v>
                </c:pt>
                <c:pt idx="627">
                  <c:v>51.930434782600003</c:v>
                </c:pt>
                <c:pt idx="628">
                  <c:v>51.817391304300003</c:v>
                </c:pt>
                <c:pt idx="629">
                  <c:v>51.739130434800003</c:v>
                </c:pt>
                <c:pt idx="630">
                  <c:v>51.8434782609</c:v>
                </c:pt>
                <c:pt idx="631">
                  <c:v>51.9043478261</c:v>
                </c:pt>
                <c:pt idx="632">
                  <c:v>51.8869565217</c:v>
                </c:pt>
                <c:pt idx="633">
                  <c:v>51.808695652200001</c:v>
                </c:pt>
                <c:pt idx="634">
                  <c:v>51.826086956499999</c:v>
                </c:pt>
                <c:pt idx="635">
                  <c:v>51.782608695699999</c:v>
                </c:pt>
                <c:pt idx="636">
                  <c:v>51.8</c:v>
                </c:pt>
                <c:pt idx="637">
                  <c:v>51.817391304300003</c:v>
                </c:pt>
                <c:pt idx="638">
                  <c:v>51.834782608700003</c:v>
                </c:pt>
                <c:pt idx="639">
                  <c:v>51.765217391299998</c:v>
                </c:pt>
                <c:pt idx="640">
                  <c:v>51.756521739100002</c:v>
                </c:pt>
                <c:pt idx="641">
                  <c:v>51.782608695699999</c:v>
                </c:pt>
                <c:pt idx="642">
                  <c:v>51.782608695699999</c:v>
                </c:pt>
                <c:pt idx="643">
                  <c:v>51.8434782609</c:v>
                </c:pt>
                <c:pt idx="644">
                  <c:v>51.860869565199998</c:v>
                </c:pt>
                <c:pt idx="645">
                  <c:v>51.826086956499999</c:v>
                </c:pt>
                <c:pt idx="646">
                  <c:v>51.808695652200001</c:v>
                </c:pt>
                <c:pt idx="647">
                  <c:v>51.686956521699997</c:v>
                </c:pt>
                <c:pt idx="648">
                  <c:v>51.721739130400003</c:v>
                </c:pt>
                <c:pt idx="649">
                  <c:v>51.782608695699999</c:v>
                </c:pt>
                <c:pt idx="650">
                  <c:v>51.782608695699999</c:v>
                </c:pt>
                <c:pt idx="651">
                  <c:v>51.704347826099998</c:v>
                </c:pt>
                <c:pt idx="652">
                  <c:v>51.713043478300001</c:v>
                </c:pt>
                <c:pt idx="653">
                  <c:v>51.704347826099998</c:v>
                </c:pt>
                <c:pt idx="654">
                  <c:v>51.6347826087</c:v>
                </c:pt>
                <c:pt idx="655">
                  <c:v>51.686956521699997</c:v>
                </c:pt>
                <c:pt idx="656">
                  <c:v>51.739130434800003</c:v>
                </c:pt>
                <c:pt idx="657">
                  <c:v>51.747826087</c:v>
                </c:pt>
                <c:pt idx="658">
                  <c:v>51.678260869600003</c:v>
                </c:pt>
                <c:pt idx="659">
                  <c:v>51.678260869600003</c:v>
                </c:pt>
                <c:pt idx="660">
                  <c:v>51.6347826087</c:v>
                </c:pt>
                <c:pt idx="661">
                  <c:v>51.608695652199998</c:v>
                </c:pt>
                <c:pt idx="662">
                  <c:v>51.582608695700003</c:v>
                </c:pt>
                <c:pt idx="663">
                  <c:v>51.582608695700003</c:v>
                </c:pt>
                <c:pt idx="664">
                  <c:v>51.643478260899997</c:v>
                </c:pt>
                <c:pt idx="665">
                  <c:v>51.660869565200002</c:v>
                </c:pt>
                <c:pt idx="666">
                  <c:v>51.6</c:v>
                </c:pt>
                <c:pt idx="667">
                  <c:v>51.6</c:v>
                </c:pt>
                <c:pt idx="668">
                  <c:v>51.573913043499999</c:v>
                </c:pt>
                <c:pt idx="669">
                  <c:v>51.565217391300003</c:v>
                </c:pt>
                <c:pt idx="670">
                  <c:v>51.6173913043</c:v>
                </c:pt>
                <c:pt idx="671">
                  <c:v>51.626086956499996</c:v>
                </c:pt>
                <c:pt idx="672">
                  <c:v>51.6347826087</c:v>
                </c:pt>
                <c:pt idx="673">
                  <c:v>51.660869565200002</c:v>
                </c:pt>
                <c:pt idx="674">
                  <c:v>51.582608695700003</c:v>
                </c:pt>
                <c:pt idx="675">
                  <c:v>51.582608695700003</c:v>
                </c:pt>
                <c:pt idx="676">
                  <c:v>51.582608695700003</c:v>
                </c:pt>
                <c:pt idx="677">
                  <c:v>51.513043478299998</c:v>
                </c:pt>
                <c:pt idx="678">
                  <c:v>51.469565217400003</c:v>
                </c:pt>
                <c:pt idx="679">
                  <c:v>51.582608695700003</c:v>
                </c:pt>
                <c:pt idx="680">
                  <c:v>51.6347826087</c:v>
                </c:pt>
                <c:pt idx="681">
                  <c:v>51.747826087</c:v>
                </c:pt>
                <c:pt idx="682">
                  <c:v>51.765217391299998</c:v>
                </c:pt>
                <c:pt idx="683">
                  <c:v>51.7304347826</c:v>
                </c:pt>
                <c:pt idx="684">
                  <c:v>51.782608695699999</c:v>
                </c:pt>
                <c:pt idx="685">
                  <c:v>51.739130434800003</c:v>
                </c:pt>
                <c:pt idx="686">
                  <c:v>51.695652173900001</c:v>
                </c:pt>
                <c:pt idx="687">
                  <c:v>51.678260869600003</c:v>
                </c:pt>
                <c:pt idx="688">
                  <c:v>51.513043478299998</c:v>
                </c:pt>
                <c:pt idx="689">
                  <c:v>51.417391304299997</c:v>
                </c:pt>
                <c:pt idx="690">
                  <c:v>51.434782608699997</c:v>
                </c:pt>
                <c:pt idx="691">
                  <c:v>51.678260869600003</c:v>
                </c:pt>
                <c:pt idx="692">
                  <c:v>51.6347826087</c:v>
                </c:pt>
                <c:pt idx="693">
                  <c:v>51.539130434800001</c:v>
                </c:pt>
                <c:pt idx="694">
                  <c:v>51.286956521699999</c:v>
                </c:pt>
                <c:pt idx="695">
                  <c:v>51.313043478300003</c:v>
                </c:pt>
                <c:pt idx="696">
                  <c:v>51.486956521700002</c:v>
                </c:pt>
                <c:pt idx="697">
                  <c:v>51.565217391300003</c:v>
                </c:pt>
                <c:pt idx="698">
                  <c:v>51.504347826100002</c:v>
                </c:pt>
                <c:pt idx="699">
                  <c:v>51.539130434800001</c:v>
                </c:pt>
                <c:pt idx="700">
                  <c:v>51.452173913000003</c:v>
                </c:pt>
                <c:pt idx="701">
                  <c:v>51.330434782600001</c:v>
                </c:pt>
                <c:pt idx="702">
                  <c:v>51.330434782600001</c:v>
                </c:pt>
                <c:pt idx="703">
                  <c:v>51.356521739100003</c:v>
                </c:pt>
                <c:pt idx="704">
                  <c:v>51.452173913000003</c:v>
                </c:pt>
                <c:pt idx="705">
                  <c:v>51.3652173913</c:v>
                </c:pt>
                <c:pt idx="706">
                  <c:v>51.295652173900002</c:v>
                </c:pt>
                <c:pt idx="707">
                  <c:v>51.391304347800002</c:v>
                </c:pt>
                <c:pt idx="708">
                  <c:v>51.330434782600001</c:v>
                </c:pt>
                <c:pt idx="709">
                  <c:v>51.313043478300003</c:v>
                </c:pt>
                <c:pt idx="710">
                  <c:v>51.217391304300001</c:v>
                </c:pt>
                <c:pt idx="711">
                  <c:v>51.191304347799999</c:v>
                </c:pt>
                <c:pt idx="712">
                  <c:v>51.130434782599998</c:v>
                </c:pt>
                <c:pt idx="713">
                  <c:v>51.226086956499998</c:v>
                </c:pt>
                <c:pt idx="714">
                  <c:v>51.2</c:v>
                </c:pt>
                <c:pt idx="715">
                  <c:v>51.2</c:v>
                </c:pt>
                <c:pt idx="716">
                  <c:v>51.2695652174</c:v>
                </c:pt>
                <c:pt idx="717">
                  <c:v>51.0956521739</c:v>
                </c:pt>
                <c:pt idx="718">
                  <c:v>51.008695652199997</c:v>
                </c:pt>
                <c:pt idx="719">
                  <c:v>51.104347826100003</c:v>
                </c:pt>
                <c:pt idx="720">
                  <c:v>51.060869565200001</c:v>
                </c:pt>
                <c:pt idx="721">
                  <c:v>50.878260869599998</c:v>
                </c:pt>
                <c:pt idx="722">
                  <c:v>50.756521739100002</c:v>
                </c:pt>
                <c:pt idx="723">
                  <c:v>50.913043478299997</c:v>
                </c:pt>
                <c:pt idx="724">
                  <c:v>50.973913043499998</c:v>
                </c:pt>
                <c:pt idx="725">
                  <c:v>50.982608695700002</c:v>
                </c:pt>
                <c:pt idx="726">
                  <c:v>50.939130434799999</c:v>
                </c:pt>
                <c:pt idx="727">
                  <c:v>50.8</c:v>
                </c:pt>
                <c:pt idx="728">
                  <c:v>50.756521739100002</c:v>
                </c:pt>
                <c:pt idx="729">
                  <c:v>50.921739130399999</c:v>
                </c:pt>
                <c:pt idx="730">
                  <c:v>50.913043478299997</c:v>
                </c:pt>
                <c:pt idx="731">
                  <c:v>50.9043478261</c:v>
                </c:pt>
                <c:pt idx="732">
                  <c:v>50.8434782609</c:v>
                </c:pt>
                <c:pt idx="733">
                  <c:v>50.756521739100002</c:v>
                </c:pt>
                <c:pt idx="734">
                  <c:v>50.834782608700003</c:v>
                </c:pt>
                <c:pt idx="735">
                  <c:v>50.704347826099998</c:v>
                </c:pt>
                <c:pt idx="736">
                  <c:v>50.713043478300001</c:v>
                </c:pt>
                <c:pt idx="737">
                  <c:v>50.747826087</c:v>
                </c:pt>
                <c:pt idx="738">
                  <c:v>50.704347826099998</c:v>
                </c:pt>
                <c:pt idx="739">
                  <c:v>50.686956521699997</c:v>
                </c:pt>
                <c:pt idx="740">
                  <c:v>50.669565217399999</c:v>
                </c:pt>
                <c:pt idx="741">
                  <c:v>50.626086956499996</c:v>
                </c:pt>
                <c:pt idx="742">
                  <c:v>50.547826086999997</c:v>
                </c:pt>
                <c:pt idx="743">
                  <c:v>50.452173913000003</c:v>
                </c:pt>
                <c:pt idx="744">
                  <c:v>50.4782608696</c:v>
                </c:pt>
                <c:pt idx="745">
                  <c:v>50.504347826100002</c:v>
                </c:pt>
                <c:pt idx="746">
                  <c:v>50.626086956499996</c:v>
                </c:pt>
                <c:pt idx="747">
                  <c:v>50.6347826087</c:v>
                </c:pt>
                <c:pt idx="748">
                  <c:v>50.495652173899998</c:v>
                </c:pt>
                <c:pt idx="749">
                  <c:v>50.469565217400003</c:v>
                </c:pt>
                <c:pt idx="750">
                  <c:v>50.513043478299998</c:v>
                </c:pt>
                <c:pt idx="751">
                  <c:v>50.513043478299998</c:v>
                </c:pt>
                <c:pt idx="752">
                  <c:v>50.547826086999997</c:v>
                </c:pt>
                <c:pt idx="753">
                  <c:v>50.513043478299998</c:v>
                </c:pt>
                <c:pt idx="754">
                  <c:v>50.608695652199998</c:v>
                </c:pt>
                <c:pt idx="755">
                  <c:v>50.547826086999997</c:v>
                </c:pt>
                <c:pt idx="756">
                  <c:v>50.6173913043</c:v>
                </c:pt>
                <c:pt idx="757">
                  <c:v>50.6347826087</c:v>
                </c:pt>
                <c:pt idx="758">
                  <c:v>50.678260869600003</c:v>
                </c:pt>
                <c:pt idx="759">
                  <c:v>50.756521739100002</c:v>
                </c:pt>
                <c:pt idx="760">
                  <c:v>50.591304347799998</c:v>
                </c:pt>
                <c:pt idx="761">
                  <c:v>50.443478260900001</c:v>
                </c:pt>
                <c:pt idx="762">
                  <c:v>50.4782608696</c:v>
                </c:pt>
                <c:pt idx="763">
                  <c:v>50.391304347800002</c:v>
                </c:pt>
                <c:pt idx="764">
                  <c:v>50.573913043499999</c:v>
                </c:pt>
                <c:pt idx="765">
                  <c:v>50.704347826099998</c:v>
                </c:pt>
                <c:pt idx="766">
                  <c:v>50.6173913043</c:v>
                </c:pt>
                <c:pt idx="767">
                  <c:v>50.695652173900001</c:v>
                </c:pt>
                <c:pt idx="768">
                  <c:v>50.739130434800003</c:v>
                </c:pt>
                <c:pt idx="769">
                  <c:v>50.678260869600003</c:v>
                </c:pt>
                <c:pt idx="770">
                  <c:v>50.608695652199998</c:v>
                </c:pt>
                <c:pt idx="771">
                  <c:v>50.626086956499996</c:v>
                </c:pt>
                <c:pt idx="772">
                  <c:v>50.460869565199999</c:v>
                </c:pt>
                <c:pt idx="773">
                  <c:v>50.330434782600001</c:v>
                </c:pt>
                <c:pt idx="774">
                  <c:v>50.504347826100002</c:v>
                </c:pt>
                <c:pt idx="775">
                  <c:v>50.660869565200002</c:v>
                </c:pt>
                <c:pt idx="776">
                  <c:v>50.652173912999999</c:v>
                </c:pt>
                <c:pt idx="777">
                  <c:v>50.7304347826</c:v>
                </c:pt>
                <c:pt idx="778">
                  <c:v>50.713043478300001</c:v>
                </c:pt>
                <c:pt idx="779">
                  <c:v>50.513043478299998</c:v>
                </c:pt>
                <c:pt idx="780">
                  <c:v>50.460869565199999</c:v>
                </c:pt>
                <c:pt idx="781">
                  <c:v>50.556521739099999</c:v>
                </c:pt>
                <c:pt idx="782">
                  <c:v>50.6347826087</c:v>
                </c:pt>
                <c:pt idx="783">
                  <c:v>50.573913043499999</c:v>
                </c:pt>
                <c:pt idx="784">
                  <c:v>50.643478260899997</c:v>
                </c:pt>
                <c:pt idx="785">
                  <c:v>50.686956521699997</c:v>
                </c:pt>
                <c:pt idx="786">
                  <c:v>50.669565217399999</c:v>
                </c:pt>
                <c:pt idx="787">
                  <c:v>50.539130434800001</c:v>
                </c:pt>
                <c:pt idx="788">
                  <c:v>50.573913043499999</c:v>
                </c:pt>
                <c:pt idx="789">
                  <c:v>50.713043478300001</c:v>
                </c:pt>
                <c:pt idx="790">
                  <c:v>50.721739130400003</c:v>
                </c:pt>
                <c:pt idx="791">
                  <c:v>50.686956521699997</c:v>
                </c:pt>
                <c:pt idx="792">
                  <c:v>50.686956521699997</c:v>
                </c:pt>
                <c:pt idx="793">
                  <c:v>50.582608695700003</c:v>
                </c:pt>
                <c:pt idx="794">
                  <c:v>50.486956521700002</c:v>
                </c:pt>
                <c:pt idx="795">
                  <c:v>50.495652173899998</c:v>
                </c:pt>
                <c:pt idx="796">
                  <c:v>50.6</c:v>
                </c:pt>
                <c:pt idx="797">
                  <c:v>50.591304347799998</c:v>
                </c:pt>
                <c:pt idx="798">
                  <c:v>50.539130434800001</c:v>
                </c:pt>
                <c:pt idx="799">
                  <c:v>50.5217391304</c:v>
                </c:pt>
                <c:pt idx="800">
                  <c:v>50.539130434800001</c:v>
                </c:pt>
                <c:pt idx="801">
                  <c:v>50.565217391300003</c:v>
                </c:pt>
                <c:pt idx="802">
                  <c:v>50.652173912999999</c:v>
                </c:pt>
                <c:pt idx="803">
                  <c:v>50.660869565200002</c:v>
                </c:pt>
                <c:pt idx="804">
                  <c:v>50.721739130400003</c:v>
                </c:pt>
                <c:pt idx="805">
                  <c:v>50.791304347800001</c:v>
                </c:pt>
                <c:pt idx="806">
                  <c:v>50.765217391299998</c:v>
                </c:pt>
                <c:pt idx="807">
                  <c:v>50.721739130400003</c:v>
                </c:pt>
                <c:pt idx="808">
                  <c:v>50.773913043500002</c:v>
                </c:pt>
                <c:pt idx="809">
                  <c:v>50.747826087</c:v>
                </c:pt>
                <c:pt idx="810">
                  <c:v>50.713043478300001</c:v>
                </c:pt>
                <c:pt idx="811">
                  <c:v>50.695652173900001</c:v>
                </c:pt>
                <c:pt idx="812">
                  <c:v>50.747826087</c:v>
                </c:pt>
                <c:pt idx="813">
                  <c:v>50.678260869600003</c:v>
                </c:pt>
                <c:pt idx="814">
                  <c:v>50.747826087</c:v>
                </c:pt>
                <c:pt idx="815">
                  <c:v>50.739130434800003</c:v>
                </c:pt>
                <c:pt idx="816">
                  <c:v>50.669565217399999</c:v>
                </c:pt>
                <c:pt idx="817">
                  <c:v>50.7304347826</c:v>
                </c:pt>
                <c:pt idx="818">
                  <c:v>50.704347826099998</c:v>
                </c:pt>
                <c:pt idx="819">
                  <c:v>50.678260869600003</c:v>
                </c:pt>
                <c:pt idx="820">
                  <c:v>50.695652173900001</c:v>
                </c:pt>
                <c:pt idx="821">
                  <c:v>50.773913043500002</c:v>
                </c:pt>
                <c:pt idx="822">
                  <c:v>50.817391304300003</c:v>
                </c:pt>
                <c:pt idx="823">
                  <c:v>50.8</c:v>
                </c:pt>
                <c:pt idx="824">
                  <c:v>50.747826087</c:v>
                </c:pt>
                <c:pt idx="825">
                  <c:v>50.713043478300001</c:v>
                </c:pt>
                <c:pt idx="826">
                  <c:v>50.756521739100002</c:v>
                </c:pt>
                <c:pt idx="827">
                  <c:v>50.721739130400003</c:v>
                </c:pt>
                <c:pt idx="828">
                  <c:v>50.660869565200002</c:v>
                </c:pt>
                <c:pt idx="829">
                  <c:v>50.6173913043</c:v>
                </c:pt>
                <c:pt idx="830">
                  <c:v>50.626086956499996</c:v>
                </c:pt>
                <c:pt idx="831">
                  <c:v>50.652173912999999</c:v>
                </c:pt>
                <c:pt idx="832">
                  <c:v>50.686956521699997</c:v>
                </c:pt>
                <c:pt idx="833">
                  <c:v>50.6</c:v>
                </c:pt>
                <c:pt idx="834">
                  <c:v>50.6173913043</c:v>
                </c:pt>
                <c:pt idx="835">
                  <c:v>50.678260869600003</c:v>
                </c:pt>
                <c:pt idx="836">
                  <c:v>50.695652173900001</c:v>
                </c:pt>
                <c:pt idx="837">
                  <c:v>50.652173912999999</c:v>
                </c:pt>
                <c:pt idx="838">
                  <c:v>50.608695652199998</c:v>
                </c:pt>
                <c:pt idx="839">
                  <c:v>50.626086956499996</c:v>
                </c:pt>
                <c:pt idx="840">
                  <c:v>50.686956521699997</c:v>
                </c:pt>
                <c:pt idx="841">
                  <c:v>50.643478260899997</c:v>
                </c:pt>
                <c:pt idx="842">
                  <c:v>50.6347826087</c:v>
                </c:pt>
                <c:pt idx="843">
                  <c:v>50.6173913043</c:v>
                </c:pt>
                <c:pt idx="844">
                  <c:v>50.5217391304</c:v>
                </c:pt>
                <c:pt idx="845">
                  <c:v>50.530434782599997</c:v>
                </c:pt>
                <c:pt idx="846">
                  <c:v>50.556521739099999</c:v>
                </c:pt>
                <c:pt idx="847">
                  <c:v>50.626086956499996</c:v>
                </c:pt>
                <c:pt idx="848">
                  <c:v>50.582608695700003</c:v>
                </c:pt>
                <c:pt idx="849">
                  <c:v>50.547826086999997</c:v>
                </c:pt>
                <c:pt idx="850">
                  <c:v>50.556521739099999</c:v>
                </c:pt>
                <c:pt idx="851">
                  <c:v>50.530434782599997</c:v>
                </c:pt>
                <c:pt idx="852">
                  <c:v>50.4782608696</c:v>
                </c:pt>
                <c:pt idx="853">
                  <c:v>50.469565217400003</c:v>
                </c:pt>
                <c:pt idx="854">
                  <c:v>50.530434782599997</c:v>
                </c:pt>
                <c:pt idx="855">
                  <c:v>50.591304347799998</c:v>
                </c:pt>
                <c:pt idx="856">
                  <c:v>50.6173913043</c:v>
                </c:pt>
                <c:pt idx="857">
                  <c:v>50.504347826100002</c:v>
                </c:pt>
                <c:pt idx="858">
                  <c:v>50.6</c:v>
                </c:pt>
                <c:pt idx="859">
                  <c:v>50.704347826099998</c:v>
                </c:pt>
                <c:pt idx="860">
                  <c:v>50.713043478300001</c:v>
                </c:pt>
                <c:pt idx="861">
                  <c:v>50.686956521699997</c:v>
                </c:pt>
                <c:pt idx="862">
                  <c:v>50.782608695699999</c:v>
                </c:pt>
                <c:pt idx="863">
                  <c:v>50.739130434800003</c:v>
                </c:pt>
                <c:pt idx="864">
                  <c:v>50.773913043500002</c:v>
                </c:pt>
                <c:pt idx="865">
                  <c:v>50.826086956499999</c:v>
                </c:pt>
                <c:pt idx="866">
                  <c:v>50.808695652200001</c:v>
                </c:pt>
                <c:pt idx="867">
                  <c:v>50.791304347800001</c:v>
                </c:pt>
                <c:pt idx="868">
                  <c:v>50.626086956499996</c:v>
                </c:pt>
                <c:pt idx="869">
                  <c:v>50.6</c:v>
                </c:pt>
                <c:pt idx="870">
                  <c:v>50.713043478300001</c:v>
                </c:pt>
                <c:pt idx="871">
                  <c:v>50.765217391299998</c:v>
                </c:pt>
                <c:pt idx="872">
                  <c:v>50.791304347800001</c:v>
                </c:pt>
                <c:pt idx="873">
                  <c:v>50.852173913000001</c:v>
                </c:pt>
                <c:pt idx="874">
                  <c:v>50.965217391300001</c:v>
                </c:pt>
                <c:pt idx="875">
                  <c:v>51</c:v>
                </c:pt>
                <c:pt idx="876">
                  <c:v>51.026086956500002</c:v>
                </c:pt>
                <c:pt idx="877">
                  <c:v>51.034782608699999</c:v>
                </c:pt>
                <c:pt idx="878">
                  <c:v>50.991304347800003</c:v>
                </c:pt>
                <c:pt idx="879">
                  <c:v>50.921739130399999</c:v>
                </c:pt>
                <c:pt idx="880">
                  <c:v>50.973913043499998</c:v>
                </c:pt>
                <c:pt idx="881">
                  <c:v>51.034782608699999</c:v>
                </c:pt>
                <c:pt idx="882">
                  <c:v>50.947826087000003</c:v>
                </c:pt>
                <c:pt idx="883">
                  <c:v>50.956521739099998</c:v>
                </c:pt>
                <c:pt idx="884">
                  <c:v>51.017391304299998</c:v>
                </c:pt>
                <c:pt idx="885">
                  <c:v>51.295652173900002</c:v>
                </c:pt>
                <c:pt idx="886">
                  <c:v>51.539130434800001</c:v>
                </c:pt>
                <c:pt idx="887">
                  <c:v>51.6173913043</c:v>
                </c:pt>
                <c:pt idx="888">
                  <c:v>51.721739130400003</c:v>
                </c:pt>
                <c:pt idx="889">
                  <c:v>52.034782608699999</c:v>
                </c:pt>
                <c:pt idx="890">
                  <c:v>52.034782608699999</c:v>
                </c:pt>
                <c:pt idx="891">
                  <c:v>52.539130434800001</c:v>
                </c:pt>
                <c:pt idx="892">
                  <c:v>52.626086956499996</c:v>
                </c:pt>
                <c:pt idx="893">
                  <c:v>52.756521739100002</c:v>
                </c:pt>
                <c:pt idx="894">
                  <c:v>52.939130434799999</c:v>
                </c:pt>
                <c:pt idx="895">
                  <c:v>53.026086956500002</c:v>
                </c:pt>
                <c:pt idx="896">
                  <c:v>53.226086956499998</c:v>
                </c:pt>
                <c:pt idx="897">
                  <c:v>53.495652173899998</c:v>
                </c:pt>
                <c:pt idx="898">
                  <c:v>53.8</c:v>
                </c:pt>
                <c:pt idx="899">
                  <c:v>54.069565217399997</c:v>
                </c:pt>
                <c:pt idx="900">
                  <c:v>54.078260869600001</c:v>
                </c:pt>
                <c:pt idx="901">
                  <c:v>54.217391304300001</c:v>
                </c:pt>
                <c:pt idx="902">
                  <c:v>54.217391304300001</c:v>
                </c:pt>
                <c:pt idx="903">
                  <c:v>53.7304347826</c:v>
                </c:pt>
                <c:pt idx="904">
                  <c:v>54.104347826100003</c:v>
                </c:pt>
                <c:pt idx="905">
                  <c:v>54.791304347800001</c:v>
                </c:pt>
                <c:pt idx="906">
                  <c:v>55.060869565200001</c:v>
                </c:pt>
                <c:pt idx="907">
                  <c:v>55.356521739100003</c:v>
                </c:pt>
                <c:pt idx="908">
                  <c:v>55.452173913000003</c:v>
                </c:pt>
                <c:pt idx="909">
                  <c:v>55.391304347800002</c:v>
                </c:pt>
                <c:pt idx="910">
                  <c:v>55.686956521699997</c:v>
                </c:pt>
                <c:pt idx="911">
                  <c:v>55.947826087000003</c:v>
                </c:pt>
                <c:pt idx="912">
                  <c:v>56.104347826100003</c:v>
                </c:pt>
                <c:pt idx="913">
                  <c:v>56.243478260899998</c:v>
                </c:pt>
                <c:pt idx="914">
                  <c:v>56.3652173913</c:v>
                </c:pt>
                <c:pt idx="915">
                  <c:v>56.391304347800002</c:v>
                </c:pt>
                <c:pt idx="916">
                  <c:v>56.678260869600003</c:v>
                </c:pt>
                <c:pt idx="917">
                  <c:v>57.008695652199997</c:v>
                </c:pt>
                <c:pt idx="918">
                  <c:v>57.243478260899998</c:v>
                </c:pt>
                <c:pt idx="919">
                  <c:v>57.313043478300003</c:v>
                </c:pt>
                <c:pt idx="920">
                  <c:v>57.4</c:v>
                </c:pt>
                <c:pt idx="921">
                  <c:v>57.434782608699997</c:v>
                </c:pt>
                <c:pt idx="922">
                  <c:v>57.434782608699997</c:v>
                </c:pt>
                <c:pt idx="923">
                  <c:v>57.443478260900001</c:v>
                </c:pt>
                <c:pt idx="924">
                  <c:v>57.208695652199999</c:v>
                </c:pt>
                <c:pt idx="925">
                  <c:v>56.556521739099999</c:v>
                </c:pt>
                <c:pt idx="926">
                  <c:v>57.165217391299997</c:v>
                </c:pt>
                <c:pt idx="927">
                  <c:v>57.956521739099998</c:v>
                </c:pt>
                <c:pt idx="928">
                  <c:v>58.295652173900002</c:v>
                </c:pt>
                <c:pt idx="929">
                  <c:v>58.330434782600001</c:v>
                </c:pt>
                <c:pt idx="930">
                  <c:v>58.321739130399997</c:v>
                </c:pt>
                <c:pt idx="931">
                  <c:v>58.356521739100003</c:v>
                </c:pt>
                <c:pt idx="932">
                  <c:v>58.3652173913</c:v>
                </c:pt>
                <c:pt idx="933">
                  <c:v>58.3826086957</c:v>
                </c:pt>
                <c:pt idx="934">
                  <c:v>58.426086956500001</c:v>
                </c:pt>
                <c:pt idx="935">
                  <c:v>58.408695652200002</c:v>
                </c:pt>
                <c:pt idx="936">
                  <c:v>58.3652173913</c:v>
                </c:pt>
                <c:pt idx="937">
                  <c:v>58.391304347800002</c:v>
                </c:pt>
                <c:pt idx="938">
                  <c:v>58.434782608699997</c:v>
                </c:pt>
                <c:pt idx="939">
                  <c:v>58.417391304299997</c:v>
                </c:pt>
                <c:pt idx="940">
                  <c:v>58.4</c:v>
                </c:pt>
                <c:pt idx="941">
                  <c:v>58.3826086957</c:v>
                </c:pt>
                <c:pt idx="942">
                  <c:v>58.513043478299998</c:v>
                </c:pt>
                <c:pt idx="943">
                  <c:v>58.530434782599997</c:v>
                </c:pt>
                <c:pt idx="944">
                  <c:v>58.591304347799998</c:v>
                </c:pt>
                <c:pt idx="945">
                  <c:v>58.408695652200002</c:v>
                </c:pt>
                <c:pt idx="946">
                  <c:v>58.373913043500004</c:v>
                </c:pt>
                <c:pt idx="947">
                  <c:v>58.460869565199999</c:v>
                </c:pt>
                <c:pt idx="948">
                  <c:v>58.495652173899998</c:v>
                </c:pt>
                <c:pt idx="949">
                  <c:v>58.4</c:v>
                </c:pt>
                <c:pt idx="950">
                  <c:v>58.469565217400003</c:v>
                </c:pt>
                <c:pt idx="951">
                  <c:v>58.391304347800002</c:v>
                </c:pt>
                <c:pt idx="952">
                  <c:v>58.417391304299997</c:v>
                </c:pt>
                <c:pt idx="953">
                  <c:v>58.460869565199999</c:v>
                </c:pt>
                <c:pt idx="954">
                  <c:v>58.434782608699997</c:v>
                </c:pt>
                <c:pt idx="955">
                  <c:v>58.469565217400003</c:v>
                </c:pt>
                <c:pt idx="956">
                  <c:v>58.495652173899998</c:v>
                </c:pt>
                <c:pt idx="957">
                  <c:v>58.452173913000003</c:v>
                </c:pt>
                <c:pt idx="958">
                  <c:v>58.460869565199999</c:v>
                </c:pt>
                <c:pt idx="959">
                  <c:v>58.486956521700002</c:v>
                </c:pt>
                <c:pt idx="960">
                  <c:v>58.434782608699997</c:v>
                </c:pt>
                <c:pt idx="961">
                  <c:v>58.452173913000003</c:v>
                </c:pt>
                <c:pt idx="962">
                  <c:v>58.4</c:v>
                </c:pt>
                <c:pt idx="963">
                  <c:v>58.356521739100003</c:v>
                </c:pt>
                <c:pt idx="964">
                  <c:v>58.408695652200002</c:v>
                </c:pt>
                <c:pt idx="965">
                  <c:v>58.434782608699997</c:v>
                </c:pt>
                <c:pt idx="966">
                  <c:v>58.434782608699997</c:v>
                </c:pt>
                <c:pt idx="967">
                  <c:v>58.417391304299997</c:v>
                </c:pt>
                <c:pt idx="968">
                  <c:v>58.460869565199999</c:v>
                </c:pt>
                <c:pt idx="969">
                  <c:v>58.426086956500001</c:v>
                </c:pt>
                <c:pt idx="970">
                  <c:v>58.434782608699997</c:v>
                </c:pt>
                <c:pt idx="971">
                  <c:v>58.339130434799998</c:v>
                </c:pt>
                <c:pt idx="972">
                  <c:v>58.304347826099999</c:v>
                </c:pt>
                <c:pt idx="973">
                  <c:v>58.356521739100003</c:v>
                </c:pt>
                <c:pt idx="974">
                  <c:v>58.356521739100003</c:v>
                </c:pt>
                <c:pt idx="975">
                  <c:v>58.391304347800002</c:v>
                </c:pt>
                <c:pt idx="976">
                  <c:v>58.3826086957</c:v>
                </c:pt>
                <c:pt idx="977">
                  <c:v>58.4</c:v>
                </c:pt>
                <c:pt idx="978">
                  <c:v>58.452173913000003</c:v>
                </c:pt>
                <c:pt idx="979">
                  <c:v>58.460869565199999</c:v>
                </c:pt>
                <c:pt idx="980">
                  <c:v>58.434782608699997</c:v>
                </c:pt>
                <c:pt idx="981">
                  <c:v>58.469565217400003</c:v>
                </c:pt>
                <c:pt idx="982">
                  <c:v>58.504347826100002</c:v>
                </c:pt>
                <c:pt idx="983">
                  <c:v>58.495652173899998</c:v>
                </c:pt>
                <c:pt idx="984">
                  <c:v>58.469565217400003</c:v>
                </c:pt>
                <c:pt idx="985">
                  <c:v>58.391304347800002</c:v>
                </c:pt>
                <c:pt idx="986">
                  <c:v>58.426086956500001</c:v>
                </c:pt>
                <c:pt idx="987">
                  <c:v>58.434782608699997</c:v>
                </c:pt>
                <c:pt idx="988">
                  <c:v>58.452173913000003</c:v>
                </c:pt>
                <c:pt idx="989">
                  <c:v>58.408695652200002</c:v>
                </c:pt>
                <c:pt idx="990">
                  <c:v>58.417391304299997</c:v>
                </c:pt>
                <c:pt idx="991">
                  <c:v>58.443478260900001</c:v>
                </c:pt>
                <c:pt idx="992">
                  <c:v>58.3826086957</c:v>
                </c:pt>
                <c:pt idx="993">
                  <c:v>58.373913043500004</c:v>
                </c:pt>
                <c:pt idx="994">
                  <c:v>58.460869565199999</c:v>
                </c:pt>
                <c:pt idx="995">
                  <c:v>58.452173913000003</c:v>
                </c:pt>
                <c:pt idx="996">
                  <c:v>58.426086956500001</c:v>
                </c:pt>
                <c:pt idx="997">
                  <c:v>58.443478260900001</c:v>
                </c:pt>
                <c:pt idx="998">
                  <c:v>58.4</c:v>
                </c:pt>
                <c:pt idx="999">
                  <c:v>58.452173913000003</c:v>
                </c:pt>
                <c:pt idx="1000">
                  <c:v>58.426086956500001</c:v>
                </c:pt>
                <c:pt idx="1001">
                  <c:v>58.3652173913</c:v>
                </c:pt>
                <c:pt idx="1002">
                  <c:v>58.3652173913</c:v>
                </c:pt>
                <c:pt idx="1003">
                  <c:v>58.426086956500001</c:v>
                </c:pt>
                <c:pt idx="1004">
                  <c:v>58.391304347800002</c:v>
                </c:pt>
                <c:pt idx="1005">
                  <c:v>58.3652173913</c:v>
                </c:pt>
                <c:pt idx="1006">
                  <c:v>58.3652173913</c:v>
                </c:pt>
                <c:pt idx="1007">
                  <c:v>58.3652173913</c:v>
                </c:pt>
                <c:pt idx="1008">
                  <c:v>58.347826087000001</c:v>
                </c:pt>
                <c:pt idx="1009">
                  <c:v>58.373913043500004</c:v>
                </c:pt>
                <c:pt idx="1010">
                  <c:v>58.356521739100003</c:v>
                </c:pt>
                <c:pt idx="1011">
                  <c:v>58.339130434799998</c:v>
                </c:pt>
                <c:pt idx="1012">
                  <c:v>58.321739130399997</c:v>
                </c:pt>
                <c:pt idx="1013">
                  <c:v>58.356521739100003</c:v>
                </c:pt>
                <c:pt idx="1014">
                  <c:v>58.391304347800002</c:v>
                </c:pt>
                <c:pt idx="1015">
                  <c:v>58.373913043500004</c:v>
                </c:pt>
                <c:pt idx="1016">
                  <c:v>58.339130434799998</c:v>
                </c:pt>
                <c:pt idx="1017">
                  <c:v>58.347826087000001</c:v>
                </c:pt>
                <c:pt idx="1018">
                  <c:v>58.321739130399997</c:v>
                </c:pt>
                <c:pt idx="1019">
                  <c:v>58.391304347800002</c:v>
                </c:pt>
                <c:pt idx="1020">
                  <c:v>58.408695652200002</c:v>
                </c:pt>
                <c:pt idx="1021">
                  <c:v>58.373913043500004</c:v>
                </c:pt>
                <c:pt idx="1022">
                  <c:v>58.356521739100003</c:v>
                </c:pt>
                <c:pt idx="1023">
                  <c:v>58.426086956500001</c:v>
                </c:pt>
                <c:pt idx="1024">
                  <c:v>58.495652173899998</c:v>
                </c:pt>
                <c:pt idx="1025">
                  <c:v>58.486956521700002</c:v>
                </c:pt>
                <c:pt idx="1026">
                  <c:v>58.486956521700002</c:v>
                </c:pt>
                <c:pt idx="1027">
                  <c:v>58.5217391304</c:v>
                </c:pt>
                <c:pt idx="1028">
                  <c:v>58.547826086999997</c:v>
                </c:pt>
                <c:pt idx="1029">
                  <c:v>58.582608695700003</c:v>
                </c:pt>
                <c:pt idx="1030">
                  <c:v>58.669565217399999</c:v>
                </c:pt>
                <c:pt idx="1031">
                  <c:v>58.678260869600003</c:v>
                </c:pt>
                <c:pt idx="1032">
                  <c:v>58.695652173900001</c:v>
                </c:pt>
                <c:pt idx="1033">
                  <c:v>58.7304347826</c:v>
                </c:pt>
                <c:pt idx="1034">
                  <c:v>58.739130434800003</c:v>
                </c:pt>
                <c:pt idx="1035">
                  <c:v>58.678260869600003</c:v>
                </c:pt>
                <c:pt idx="1036">
                  <c:v>58.747826087</c:v>
                </c:pt>
                <c:pt idx="1037">
                  <c:v>58.747826087</c:v>
                </c:pt>
                <c:pt idx="1038">
                  <c:v>58.773913043500002</c:v>
                </c:pt>
                <c:pt idx="1039">
                  <c:v>58.895652173899997</c:v>
                </c:pt>
                <c:pt idx="1040">
                  <c:v>58.8869565217</c:v>
                </c:pt>
                <c:pt idx="1041">
                  <c:v>58.982608695700002</c:v>
                </c:pt>
                <c:pt idx="1042">
                  <c:v>59.008695652199997</c:v>
                </c:pt>
                <c:pt idx="1043">
                  <c:v>58.982608695700002</c:v>
                </c:pt>
                <c:pt idx="1044">
                  <c:v>58.991304347800003</c:v>
                </c:pt>
                <c:pt idx="1045">
                  <c:v>59.173913043500001</c:v>
                </c:pt>
                <c:pt idx="1046">
                  <c:v>59.234782608700002</c:v>
                </c:pt>
                <c:pt idx="1047">
                  <c:v>59.165217391299997</c:v>
                </c:pt>
                <c:pt idx="1048">
                  <c:v>59.217391304300001</c:v>
                </c:pt>
                <c:pt idx="1049">
                  <c:v>59.252173913</c:v>
                </c:pt>
                <c:pt idx="1050">
                  <c:v>59.260869565199997</c:v>
                </c:pt>
                <c:pt idx="1051">
                  <c:v>59.069565217399997</c:v>
                </c:pt>
                <c:pt idx="1052">
                  <c:v>58.921739130399999</c:v>
                </c:pt>
                <c:pt idx="1053">
                  <c:v>59.130434782599998</c:v>
                </c:pt>
                <c:pt idx="1054">
                  <c:v>59.165217391299997</c:v>
                </c:pt>
                <c:pt idx="1055">
                  <c:v>59.104347826100003</c:v>
                </c:pt>
                <c:pt idx="1056">
                  <c:v>59.278260869599997</c:v>
                </c:pt>
                <c:pt idx="1057">
                  <c:v>59.330434782600001</c:v>
                </c:pt>
                <c:pt idx="1058">
                  <c:v>59.260869565199997</c:v>
                </c:pt>
                <c:pt idx="1059">
                  <c:v>59.3826086957</c:v>
                </c:pt>
                <c:pt idx="1060">
                  <c:v>59.4782608696</c:v>
                </c:pt>
                <c:pt idx="1061">
                  <c:v>59.582608695700003</c:v>
                </c:pt>
                <c:pt idx="1062">
                  <c:v>59.6347826087</c:v>
                </c:pt>
                <c:pt idx="1063">
                  <c:v>59.5217391304</c:v>
                </c:pt>
                <c:pt idx="1064">
                  <c:v>59.460869565199999</c:v>
                </c:pt>
                <c:pt idx="1065">
                  <c:v>59.6173913043</c:v>
                </c:pt>
                <c:pt idx="1066">
                  <c:v>59.591304347799998</c:v>
                </c:pt>
                <c:pt idx="1067">
                  <c:v>59.573913043499999</c:v>
                </c:pt>
                <c:pt idx="1068">
                  <c:v>59.5217391304</c:v>
                </c:pt>
                <c:pt idx="1069">
                  <c:v>59.556521739099999</c:v>
                </c:pt>
                <c:pt idx="1070">
                  <c:v>59.486956521700002</c:v>
                </c:pt>
                <c:pt idx="1071">
                  <c:v>59.243478260899998</c:v>
                </c:pt>
                <c:pt idx="1072">
                  <c:v>59.6</c:v>
                </c:pt>
                <c:pt idx="1073">
                  <c:v>59.591304347799998</c:v>
                </c:pt>
                <c:pt idx="1074">
                  <c:v>59.6347826087</c:v>
                </c:pt>
                <c:pt idx="1075">
                  <c:v>59.756521739100002</c:v>
                </c:pt>
                <c:pt idx="1076">
                  <c:v>59.8</c:v>
                </c:pt>
                <c:pt idx="1077">
                  <c:v>59.756521739100002</c:v>
                </c:pt>
                <c:pt idx="1078">
                  <c:v>59.869565217400002</c:v>
                </c:pt>
                <c:pt idx="1079">
                  <c:v>59.817391304300003</c:v>
                </c:pt>
                <c:pt idx="1080">
                  <c:v>59.791304347800001</c:v>
                </c:pt>
                <c:pt idx="1081">
                  <c:v>59.8</c:v>
                </c:pt>
                <c:pt idx="1082">
                  <c:v>59.9043478261</c:v>
                </c:pt>
                <c:pt idx="1083">
                  <c:v>59.939130434799999</c:v>
                </c:pt>
                <c:pt idx="1084">
                  <c:v>59.991304347800003</c:v>
                </c:pt>
                <c:pt idx="1085">
                  <c:v>60</c:v>
                </c:pt>
                <c:pt idx="1086">
                  <c:v>60.034782608699999</c:v>
                </c:pt>
                <c:pt idx="1087">
                  <c:v>59.8434782609</c:v>
                </c:pt>
                <c:pt idx="1088">
                  <c:v>59.608695652199998</c:v>
                </c:pt>
                <c:pt idx="1089">
                  <c:v>59.930434782600003</c:v>
                </c:pt>
                <c:pt idx="1090">
                  <c:v>60.052173912999997</c:v>
                </c:pt>
                <c:pt idx="1091">
                  <c:v>60.017391304299998</c:v>
                </c:pt>
                <c:pt idx="1092">
                  <c:v>60.052173912999997</c:v>
                </c:pt>
                <c:pt idx="1093">
                  <c:v>60.078260869600001</c:v>
                </c:pt>
                <c:pt idx="1094">
                  <c:v>60.008695652199997</c:v>
                </c:pt>
                <c:pt idx="1095">
                  <c:v>60.026086956500002</c:v>
                </c:pt>
                <c:pt idx="1096">
                  <c:v>60.026086956500002</c:v>
                </c:pt>
                <c:pt idx="1097">
                  <c:v>60.147826086999999</c:v>
                </c:pt>
                <c:pt idx="1098">
                  <c:v>60.147826086999999</c:v>
                </c:pt>
                <c:pt idx="1099">
                  <c:v>60.2</c:v>
                </c:pt>
                <c:pt idx="1100">
                  <c:v>60.139130434800002</c:v>
                </c:pt>
                <c:pt idx="1101">
                  <c:v>60.173913043500001</c:v>
                </c:pt>
                <c:pt idx="1102">
                  <c:v>60.139130434800002</c:v>
                </c:pt>
                <c:pt idx="1103">
                  <c:v>60.243478260899998</c:v>
                </c:pt>
                <c:pt idx="1104">
                  <c:v>60.252173913</c:v>
                </c:pt>
                <c:pt idx="1105">
                  <c:v>60.234782608700002</c:v>
                </c:pt>
                <c:pt idx="1106">
                  <c:v>60.339130434799998</c:v>
                </c:pt>
                <c:pt idx="1107">
                  <c:v>60.417391304299997</c:v>
                </c:pt>
                <c:pt idx="1108">
                  <c:v>60.3826086957</c:v>
                </c:pt>
                <c:pt idx="1109">
                  <c:v>60.4782608696</c:v>
                </c:pt>
                <c:pt idx="1110">
                  <c:v>60.339130434799998</c:v>
                </c:pt>
                <c:pt idx="1111">
                  <c:v>60.4782608696</c:v>
                </c:pt>
                <c:pt idx="1112">
                  <c:v>60.530434782599997</c:v>
                </c:pt>
                <c:pt idx="1113">
                  <c:v>60.591304347799998</c:v>
                </c:pt>
                <c:pt idx="1114">
                  <c:v>60.608695652199998</c:v>
                </c:pt>
                <c:pt idx="1115">
                  <c:v>60.686956521699997</c:v>
                </c:pt>
                <c:pt idx="1116">
                  <c:v>60.7304347826</c:v>
                </c:pt>
                <c:pt idx="1117">
                  <c:v>60.791304347800001</c:v>
                </c:pt>
                <c:pt idx="1118">
                  <c:v>60.782608695699999</c:v>
                </c:pt>
                <c:pt idx="1119">
                  <c:v>60.756521739100002</c:v>
                </c:pt>
                <c:pt idx="1120">
                  <c:v>60.347826087000001</c:v>
                </c:pt>
                <c:pt idx="1121">
                  <c:v>60.286956521699999</c:v>
                </c:pt>
                <c:pt idx="1122">
                  <c:v>61.060869565200001</c:v>
                </c:pt>
                <c:pt idx="1123">
                  <c:v>61.086956521700003</c:v>
                </c:pt>
                <c:pt idx="1124">
                  <c:v>61.191304347799999</c:v>
                </c:pt>
                <c:pt idx="1125">
                  <c:v>61.321739130399997</c:v>
                </c:pt>
                <c:pt idx="1126">
                  <c:v>61.330434782600001</c:v>
                </c:pt>
                <c:pt idx="1127">
                  <c:v>61.3826086957</c:v>
                </c:pt>
                <c:pt idx="1128">
                  <c:v>61.539130434800001</c:v>
                </c:pt>
                <c:pt idx="1129">
                  <c:v>61.591304347799998</c:v>
                </c:pt>
                <c:pt idx="1130">
                  <c:v>61.713043478300001</c:v>
                </c:pt>
                <c:pt idx="1131">
                  <c:v>61.739130434800003</c:v>
                </c:pt>
                <c:pt idx="1132">
                  <c:v>61.8434782609</c:v>
                </c:pt>
                <c:pt idx="1133">
                  <c:v>61.939130434799999</c:v>
                </c:pt>
                <c:pt idx="1134">
                  <c:v>62.121739130400002</c:v>
                </c:pt>
                <c:pt idx="1135">
                  <c:v>62.121739130400002</c:v>
                </c:pt>
                <c:pt idx="1136">
                  <c:v>62.182608695699997</c:v>
                </c:pt>
                <c:pt idx="1137">
                  <c:v>62.182608695699997</c:v>
                </c:pt>
                <c:pt idx="1138">
                  <c:v>61.765217391299998</c:v>
                </c:pt>
                <c:pt idx="1139">
                  <c:v>62.739130434800003</c:v>
                </c:pt>
                <c:pt idx="1140">
                  <c:v>62.765217391299998</c:v>
                </c:pt>
                <c:pt idx="1141">
                  <c:v>62.869565217400002</c:v>
                </c:pt>
                <c:pt idx="1142">
                  <c:v>62.956521739099998</c:v>
                </c:pt>
                <c:pt idx="1143">
                  <c:v>62.965217391300001</c:v>
                </c:pt>
                <c:pt idx="1144">
                  <c:v>63.182608695699997</c:v>
                </c:pt>
                <c:pt idx="1145">
                  <c:v>63.495652173899998</c:v>
                </c:pt>
                <c:pt idx="1146">
                  <c:v>63.513043478299998</c:v>
                </c:pt>
                <c:pt idx="1147">
                  <c:v>63.547826086999997</c:v>
                </c:pt>
                <c:pt idx="1148">
                  <c:v>63.660869565200002</c:v>
                </c:pt>
                <c:pt idx="1149">
                  <c:v>63.913043478299997</c:v>
                </c:pt>
                <c:pt idx="1150">
                  <c:v>64</c:v>
                </c:pt>
                <c:pt idx="1151">
                  <c:v>64.1130434783</c:v>
                </c:pt>
                <c:pt idx="1152">
                  <c:v>64.260869565199997</c:v>
                </c:pt>
                <c:pt idx="1153">
                  <c:v>64.304347826099999</c:v>
                </c:pt>
                <c:pt idx="1154">
                  <c:v>64.417391304299997</c:v>
                </c:pt>
                <c:pt idx="1155">
                  <c:v>64.721739130399996</c:v>
                </c:pt>
                <c:pt idx="1156">
                  <c:v>64.8434782609</c:v>
                </c:pt>
                <c:pt idx="1157">
                  <c:v>65.008695652200004</c:v>
                </c:pt>
                <c:pt idx="1158">
                  <c:v>65.017391304300006</c:v>
                </c:pt>
                <c:pt idx="1159">
                  <c:v>65.130434782600005</c:v>
                </c:pt>
                <c:pt idx="1160">
                  <c:v>65.347826087000001</c:v>
                </c:pt>
                <c:pt idx="1161">
                  <c:v>65.391304347800002</c:v>
                </c:pt>
                <c:pt idx="1162">
                  <c:v>65.565217391299996</c:v>
                </c:pt>
                <c:pt idx="1163">
                  <c:v>65.643478260899997</c:v>
                </c:pt>
                <c:pt idx="1164">
                  <c:v>65.6173913043</c:v>
                </c:pt>
                <c:pt idx="1165">
                  <c:v>65.660869565200002</c:v>
                </c:pt>
                <c:pt idx="1166">
                  <c:v>65.782608695700006</c:v>
                </c:pt>
                <c:pt idx="1167">
                  <c:v>65.939130434800006</c:v>
                </c:pt>
                <c:pt idx="1168">
                  <c:v>66.008695652200004</c:v>
                </c:pt>
                <c:pt idx="1169">
                  <c:v>66.121739130400002</c:v>
                </c:pt>
                <c:pt idx="1170">
                  <c:v>66.2695652174</c:v>
                </c:pt>
                <c:pt idx="1171">
                  <c:v>66.443478260899994</c:v>
                </c:pt>
                <c:pt idx="1172">
                  <c:v>66.513043478300006</c:v>
                </c:pt>
                <c:pt idx="1173">
                  <c:v>66.643478260899997</c:v>
                </c:pt>
                <c:pt idx="1174">
                  <c:v>66.591304347800005</c:v>
                </c:pt>
                <c:pt idx="1175">
                  <c:v>66.373913043499996</c:v>
                </c:pt>
                <c:pt idx="1176">
                  <c:v>66.521739130399993</c:v>
                </c:pt>
                <c:pt idx="1177">
                  <c:v>66.504347826100002</c:v>
                </c:pt>
                <c:pt idx="1178">
                  <c:v>66.539130434800001</c:v>
                </c:pt>
                <c:pt idx="1179">
                  <c:v>66.530434782599997</c:v>
                </c:pt>
                <c:pt idx="1180">
                  <c:v>66.495652173899998</c:v>
                </c:pt>
                <c:pt idx="1181">
                  <c:v>66.504347826100002</c:v>
                </c:pt>
                <c:pt idx="1182">
                  <c:v>66.495652173899998</c:v>
                </c:pt>
                <c:pt idx="1183">
                  <c:v>66.582608695700003</c:v>
                </c:pt>
                <c:pt idx="1184">
                  <c:v>66.443478260899994</c:v>
                </c:pt>
                <c:pt idx="1185">
                  <c:v>66.365217391300007</c:v>
                </c:pt>
                <c:pt idx="1186">
                  <c:v>66.504347826100002</c:v>
                </c:pt>
                <c:pt idx="1187">
                  <c:v>66.530434782599997</c:v>
                </c:pt>
                <c:pt idx="1188">
                  <c:v>66.582608695700003</c:v>
                </c:pt>
                <c:pt idx="1189">
                  <c:v>66.556521739100006</c:v>
                </c:pt>
                <c:pt idx="1190">
                  <c:v>66.478260869600007</c:v>
                </c:pt>
                <c:pt idx="1191">
                  <c:v>66.495652173899998</c:v>
                </c:pt>
                <c:pt idx="1192">
                  <c:v>66.469565217400003</c:v>
                </c:pt>
                <c:pt idx="1193">
                  <c:v>66.460869565199999</c:v>
                </c:pt>
                <c:pt idx="1194">
                  <c:v>66.434782608700004</c:v>
                </c:pt>
                <c:pt idx="1195">
                  <c:v>66.443478260899994</c:v>
                </c:pt>
                <c:pt idx="1196">
                  <c:v>66.434782608700004</c:v>
                </c:pt>
                <c:pt idx="1197">
                  <c:v>66.373913043499996</c:v>
                </c:pt>
                <c:pt idx="1198">
                  <c:v>66.426086956500001</c:v>
                </c:pt>
                <c:pt idx="1199">
                  <c:v>66.478260869600007</c:v>
                </c:pt>
                <c:pt idx="1200">
                  <c:v>66.460869565199999</c:v>
                </c:pt>
                <c:pt idx="1201">
                  <c:v>66.417391304299997</c:v>
                </c:pt>
                <c:pt idx="1202">
                  <c:v>66.347826087000001</c:v>
                </c:pt>
                <c:pt idx="1203">
                  <c:v>66.408695652199995</c:v>
                </c:pt>
                <c:pt idx="1204">
                  <c:v>66.460869565199999</c:v>
                </c:pt>
                <c:pt idx="1205">
                  <c:v>66.373913043499996</c:v>
                </c:pt>
                <c:pt idx="1206">
                  <c:v>66.356521739100003</c:v>
                </c:pt>
                <c:pt idx="1207">
                  <c:v>66.434782608700004</c:v>
                </c:pt>
                <c:pt idx="1208">
                  <c:v>66.3826086957</c:v>
                </c:pt>
                <c:pt idx="1209">
                  <c:v>66.356521739100003</c:v>
                </c:pt>
                <c:pt idx="1210">
                  <c:v>66.339130434799998</c:v>
                </c:pt>
                <c:pt idx="1211">
                  <c:v>66.373913043499996</c:v>
                </c:pt>
                <c:pt idx="1212">
                  <c:v>66.391304347800002</c:v>
                </c:pt>
                <c:pt idx="1213">
                  <c:v>66.339130434799998</c:v>
                </c:pt>
                <c:pt idx="1214">
                  <c:v>66.313043478300003</c:v>
                </c:pt>
                <c:pt idx="1215">
                  <c:v>66.391304347800002</c:v>
                </c:pt>
                <c:pt idx="1216">
                  <c:v>66.417391304299997</c:v>
                </c:pt>
                <c:pt idx="1217">
                  <c:v>66.339130434799998</c:v>
                </c:pt>
                <c:pt idx="1218">
                  <c:v>66.295652173899995</c:v>
                </c:pt>
                <c:pt idx="1219">
                  <c:v>66.321739130400005</c:v>
                </c:pt>
                <c:pt idx="1220">
                  <c:v>66.391304347800002</c:v>
                </c:pt>
                <c:pt idx="1221">
                  <c:v>66.295652173899995</c:v>
                </c:pt>
                <c:pt idx="1222">
                  <c:v>66.339130434799998</c:v>
                </c:pt>
                <c:pt idx="1223">
                  <c:v>66.278260869600004</c:v>
                </c:pt>
                <c:pt idx="1224">
                  <c:v>66.400000000000006</c:v>
                </c:pt>
                <c:pt idx="1225">
                  <c:v>66.547826087000004</c:v>
                </c:pt>
                <c:pt idx="1226">
                  <c:v>66.495652173899998</c:v>
                </c:pt>
                <c:pt idx="1227">
                  <c:v>66.452173912999996</c:v>
                </c:pt>
                <c:pt idx="1228">
                  <c:v>66.504347826100002</c:v>
                </c:pt>
                <c:pt idx="1229">
                  <c:v>66.443478260899994</c:v>
                </c:pt>
                <c:pt idx="1230">
                  <c:v>66.426086956500001</c:v>
                </c:pt>
                <c:pt idx="1231">
                  <c:v>66.400000000000006</c:v>
                </c:pt>
                <c:pt idx="1232">
                  <c:v>66.3826086957</c:v>
                </c:pt>
                <c:pt idx="1233">
                  <c:v>66.373913043499996</c:v>
                </c:pt>
                <c:pt idx="1234">
                  <c:v>66.434782608700004</c:v>
                </c:pt>
                <c:pt idx="1235">
                  <c:v>66.469565217400003</c:v>
                </c:pt>
                <c:pt idx="1236">
                  <c:v>66.434782608700004</c:v>
                </c:pt>
                <c:pt idx="1237">
                  <c:v>66.365217391300007</c:v>
                </c:pt>
                <c:pt idx="1238">
                  <c:v>66.417391304299997</c:v>
                </c:pt>
                <c:pt idx="1239">
                  <c:v>66.486956521699994</c:v>
                </c:pt>
                <c:pt idx="1240">
                  <c:v>66.469565217400003</c:v>
                </c:pt>
                <c:pt idx="1241">
                  <c:v>66.486956521699994</c:v>
                </c:pt>
                <c:pt idx="1242">
                  <c:v>66.452173912999996</c:v>
                </c:pt>
                <c:pt idx="1243">
                  <c:v>66.460869565199999</c:v>
                </c:pt>
                <c:pt idx="1244">
                  <c:v>66.521739130399993</c:v>
                </c:pt>
                <c:pt idx="1245">
                  <c:v>66.643478260899997</c:v>
                </c:pt>
                <c:pt idx="1246">
                  <c:v>66.678260869599995</c:v>
                </c:pt>
                <c:pt idx="1247">
                  <c:v>66.756521739099995</c:v>
                </c:pt>
                <c:pt idx="1248">
                  <c:v>66.808695652200001</c:v>
                </c:pt>
                <c:pt idx="1249">
                  <c:v>66.782608695700006</c:v>
                </c:pt>
                <c:pt idx="1250">
                  <c:v>66.756521739099995</c:v>
                </c:pt>
                <c:pt idx="1251">
                  <c:v>66.6173913043</c:v>
                </c:pt>
                <c:pt idx="1252">
                  <c:v>66.539130434800001</c:v>
                </c:pt>
                <c:pt idx="1253">
                  <c:v>66.547826087000004</c:v>
                </c:pt>
                <c:pt idx="1254">
                  <c:v>66.817391304300003</c:v>
                </c:pt>
                <c:pt idx="1255">
                  <c:v>66.834782608699996</c:v>
                </c:pt>
                <c:pt idx="1256">
                  <c:v>66.8434782609</c:v>
                </c:pt>
                <c:pt idx="1257">
                  <c:v>66.895652173900004</c:v>
                </c:pt>
                <c:pt idx="1258">
                  <c:v>66.913043478299997</c:v>
                </c:pt>
                <c:pt idx="1259">
                  <c:v>66.913043478299997</c:v>
                </c:pt>
                <c:pt idx="1260">
                  <c:v>66.991304347799996</c:v>
                </c:pt>
                <c:pt idx="1261">
                  <c:v>66.913043478299997</c:v>
                </c:pt>
                <c:pt idx="1262">
                  <c:v>66.643478260899997</c:v>
                </c:pt>
                <c:pt idx="1263">
                  <c:v>66.252173912999993</c:v>
                </c:pt>
                <c:pt idx="1264">
                  <c:v>66.965217391300001</c:v>
                </c:pt>
                <c:pt idx="1265">
                  <c:v>67.017391304300006</c:v>
                </c:pt>
                <c:pt idx="1266">
                  <c:v>66.982608695699994</c:v>
                </c:pt>
                <c:pt idx="1267">
                  <c:v>67.017391304300006</c:v>
                </c:pt>
                <c:pt idx="1268">
                  <c:v>67.086956521700003</c:v>
                </c:pt>
                <c:pt idx="1269">
                  <c:v>67.121739130400002</c:v>
                </c:pt>
                <c:pt idx="1270">
                  <c:v>67.060869565199994</c:v>
                </c:pt>
                <c:pt idx="1271">
                  <c:v>67.052173913000004</c:v>
                </c:pt>
                <c:pt idx="1272">
                  <c:v>67.095652173900007</c:v>
                </c:pt>
                <c:pt idx="1273">
                  <c:v>67.139130434799995</c:v>
                </c:pt>
                <c:pt idx="1274">
                  <c:v>67.191304347799999</c:v>
                </c:pt>
                <c:pt idx="1275">
                  <c:v>66.965217391300001</c:v>
                </c:pt>
                <c:pt idx="1276">
                  <c:v>66.947826086999996</c:v>
                </c:pt>
                <c:pt idx="1277">
                  <c:v>66.939130434800006</c:v>
                </c:pt>
                <c:pt idx="1278">
                  <c:v>66.904347826099993</c:v>
                </c:pt>
                <c:pt idx="1279">
                  <c:v>66.956521739099998</c:v>
                </c:pt>
                <c:pt idx="1280">
                  <c:v>66.869565217399995</c:v>
                </c:pt>
                <c:pt idx="1281">
                  <c:v>66.834782608699996</c:v>
                </c:pt>
                <c:pt idx="1282">
                  <c:v>66.765217391299998</c:v>
                </c:pt>
                <c:pt idx="1283">
                  <c:v>66.834782608699996</c:v>
                </c:pt>
                <c:pt idx="1284">
                  <c:v>66.860869565200005</c:v>
                </c:pt>
                <c:pt idx="1285">
                  <c:v>66.808695652200001</c:v>
                </c:pt>
                <c:pt idx="1286">
                  <c:v>66.765217391299998</c:v>
                </c:pt>
                <c:pt idx="1287">
                  <c:v>66.747826087000007</c:v>
                </c:pt>
                <c:pt idx="1288">
                  <c:v>66.826086956500006</c:v>
                </c:pt>
                <c:pt idx="1289">
                  <c:v>66.695652173900001</c:v>
                </c:pt>
                <c:pt idx="1290">
                  <c:v>66.626086956500004</c:v>
                </c:pt>
                <c:pt idx="1291">
                  <c:v>66.669565217400006</c:v>
                </c:pt>
                <c:pt idx="1292">
                  <c:v>66.634782608699993</c:v>
                </c:pt>
                <c:pt idx="1293">
                  <c:v>66.652173912999999</c:v>
                </c:pt>
                <c:pt idx="1294">
                  <c:v>66.678260869599995</c:v>
                </c:pt>
                <c:pt idx="1295">
                  <c:v>66.6173913043</c:v>
                </c:pt>
                <c:pt idx="1296">
                  <c:v>66.573913043499999</c:v>
                </c:pt>
                <c:pt idx="1297">
                  <c:v>66.556521739100006</c:v>
                </c:pt>
                <c:pt idx="1298">
                  <c:v>66.547826087000004</c:v>
                </c:pt>
                <c:pt idx="1299">
                  <c:v>66.460869565199999</c:v>
                </c:pt>
                <c:pt idx="1300">
                  <c:v>66.365217391300007</c:v>
                </c:pt>
                <c:pt idx="1301">
                  <c:v>66.452173912999996</c:v>
                </c:pt>
                <c:pt idx="1302">
                  <c:v>66.408695652199995</c:v>
                </c:pt>
                <c:pt idx="1303">
                  <c:v>66.391304347800002</c:v>
                </c:pt>
                <c:pt idx="1304">
                  <c:v>66.330434782599994</c:v>
                </c:pt>
                <c:pt idx="1305">
                  <c:v>66.347826087000001</c:v>
                </c:pt>
                <c:pt idx="1306">
                  <c:v>66.339130434799998</c:v>
                </c:pt>
                <c:pt idx="1307">
                  <c:v>66.191304347799999</c:v>
                </c:pt>
                <c:pt idx="1308">
                  <c:v>66.1130434783</c:v>
                </c:pt>
                <c:pt idx="1309">
                  <c:v>66.130434782600005</c:v>
                </c:pt>
                <c:pt idx="1310">
                  <c:v>66.078260869600001</c:v>
                </c:pt>
                <c:pt idx="1311">
                  <c:v>66.069565217399997</c:v>
                </c:pt>
                <c:pt idx="1312">
                  <c:v>65.991304347799996</c:v>
                </c:pt>
                <c:pt idx="1313">
                  <c:v>65.973913043500005</c:v>
                </c:pt>
                <c:pt idx="1314">
                  <c:v>65.956521739099998</c:v>
                </c:pt>
                <c:pt idx="1315">
                  <c:v>65.8</c:v>
                </c:pt>
                <c:pt idx="1316">
                  <c:v>65.721739130399996</c:v>
                </c:pt>
                <c:pt idx="1317">
                  <c:v>65.652173912999999</c:v>
                </c:pt>
                <c:pt idx="1318">
                  <c:v>65.6173913043</c:v>
                </c:pt>
                <c:pt idx="1319">
                  <c:v>65.626086956500004</c:v>
                </c:pt>
                <c:pt idx="1320">
                  <c:v>65.686956521699997</c:v>
                </c:pt>
                <c:pt idx="1321">
                  <c:v>65.669565217400006</c:v>
                </c:pt>
                <c:pt idx="1322">
                  <c:v>65.686956521699997</c:v>
                </c:pt>
                <c:pt idx="1323">
                  <c:v>65.634782608699993</c:v>
                </c:pt>
                <c:pt idx="1324">
                  <c:v>65.556521739100006</c:v>
                </c:pt>
                <c:pt idx="1325">
                  <c:v>65.530434782599997</c:v>
                </c:pt>
                <c:pt idx="1326">
                  <c:v>65.400000000000006</c:v>
                </c:pt>
                <c:pt idx="1327">
                  <c:v>65.400000000000006</c:v>
                </c:pt>
                <c:pt idx="1328">
                  <c:v>65.347826087000001</c:v>
                </c:pt>
                <c:pt idx="1329">
                  <c:v>65.373913043499996</c:v>
                </c:pt>
                <c:pt idx="1330">
                  <c:v>65.330434782599994</c:v>
                </c:pt>
                <c:pt idx="1331">
                  <c:v>65.208695652200007</c:v>
                </c:pt>
                <c:pt idx="1332">
                  <c:v>65.104347826099996</c:v>
                </c:pt>
                <c:pt idx="1333">
                  <c:v>64.982608695699994</c:v>
                </c:pt>
                <c:pt idx="1334">
                  <c:v>65.060869565199994</c:v>
                </c:pt>
                <c:pt idx="1335">
                  <c:v>64.860869565200005</c:v>
                </c:pt>
                <c:pt idx="1336">
                  <c:v>64.869565217399995</c:v>
                </c:pt>
                <c:pt idx="1337">
                  <c:v>64.791304347799993</c:v>
                </c:pt>
                <c:pt idx="1338">
                  <c:v>64.782608695700006</c:v>
                </c:pt>
                <c:pt idx="1339">
                  <c:v>64.765217391299998</c:v>
                </c:pt>
                <c:pt idx="1340">
                  <c:v>64.669565217400006</c:v>
                </c:pt>
                <c:pt idx="1341">
                  <c:v>64.626086956500004</c:v>
                </c:pt>
                <c:pt idx="1342">
                  <c:v>64.573913043499999</c:v>
                </c:pt>
                <c:pt idx="1343">
                  <c:v>64.3826086957</c:v>
                </c:pt>
                <c:pt idx="1344">
                  <c:v>64.373913043499996</c:v>
                </c:pt>
                <c:pt idx="1345">
                  <c:v>64.356521739100003</c:v>
                </c:pt>
                <c:pt idx="1346">
                  <c:v>64.330434782599994</c:v>
                </c:pt>
                <c:pt idx="1347">
                  <c:v>64.286956521700006</c:v>
                </c:pt>
                <c:pt idx="1348">
                  <c:v>64.252173912999993</c:v>
                </c:pt>
                <c:pt idx="1349">
                  <c:v>64.2</c:v>
                </c:pt>
                <c:pt idx="1350">
                  <c:v>64.1565217391</c:v>
                </c:pt>
                <c:pt idx="1351">
                  <c:v>64.139130434799995</c:v>
                </c:pt>
                <c:pt idx="1352">
                  <c:v>64.008695652200004</c:v>
                </c:pt>
                <c:pt idx="1353">
                  <c:v>64</c:v>
                </c:pt>
                <c:pt idx="1354">
                  <c:v>63.939130434799999</c:v>
                </c:pt>
                <c:pt idx="1355">
                  <c:v>63.947826087000003</c:v>
                </c:pt>
                <c:pt idx="1356">
                  <c:v>63.860869565199998</c:v>
                </c:pt>
                <c:pt idx="1357">
                  <c:v>63.6173913043</c:v>
                </c:pt>
                <c:pt idx="1358">
                  <c:v>63.565217391300003</c:v>
                </c:pt>
                <c:pt idx="1359">
                  <c:v>63.773913043500002</c:v>
                </c:pt>
                <c:pt idx="1360">
                  <c:v>63.704347826099998</c:v>
                </c:pt>
                <c:pt idx="1361">
                  <c:v>63.643478260899997</c:v>
                </c:pt>
                <c:pt idx="1362">
                  <c:v>63.608695652199998</c:v>
                </c:pt>
                <c:pt idx="1363">
                  <c:v>63.530434782599997</c:v>
                </c:pt>
                <c:pt idx="1364">
                  <c:v>63.539130434800001</c:v>
                </c:pt>
                <c:pt idx="1365">
                  <c:v>63.426086956500001</c:v>
                </c:pt>
                <c:pt idx="1366">
                  <c:v>63.426086956500001</c:v>
                </c:pt>
                <c:pt idx="1367">
                  <c:v>63.373913043500004</c:v>
                </c:pt>
                <c:pt idx="1368">
                  <c:v>63.304347826099999</c:v>
                </c:pt>
                <c:pt idx="1369">
                  <c:v>63.286956521699999</c:v>
                </c:pt>
                <c:pt idx="1370">
                  <c:v>63.208695652199999</c:v>
                </c:pt>
                <c:pt idx="1371">
                  <c:v>63.313043478300003</c:v>
                </c:pt>
                <c:pt idx="1372">
                  <c:v>63.252173913</c:v>
                </c:pt>
                <c:pt idx="1373">
                  <c:v>63.121739130400002</c:v>
                </c:pt>
                <c:pt idx="1374">
                  <c:v>63.078260869600001</c:v>
                </c:pt>
                <c:pt idx="1375">
                  <c:v>62.930434782600003</c:v>
                </c:pt>
                <c:pt idx="1376">
                  <c:v>62.8869565217</c:v>
                </c:pt>
                <c:pt idx="1377">
                  <c:v>62.8869565217</c:v>
                </c:pt>
                <c:pt idx="1378">
                  <c:v>62.8434782609</c:v>
                </c:pt>
                <c:pt idx="1379">
                  <c:v>62.834782608700003</c:v>
                </c:pt>
                <c:pt idx="1380">
                  <c:v>62.660869565200002</c:v>
                </c:pt>
                <c:pt idx="1381">
                  <c:v>62.739130434800003</c:v>
                </c:pt>
                <c:pt idx="1382">
                  <c:v>62.686956521699997</c:v>
                </c:pt>
                <c:pt idx="1383">
                  <c:v>62.695652173900001</c:v>
                </c:pt>
                <c:pt idx="1384">
                  <c:v>62.6347826087</c:v>
                </c:pt>
                <c:pt idx="1385">
                  <c:v>62.539130434800001</c:v>
                </c:pt>
                <c:pt idx="1386">
                  <c:v>62.452173913000003</c:v>
                </c:pt>
                <c:pt idx="1387">
                  <c:v>62.443478260900001</c:v>
                </c:pt>
                <c:pt idx="1388">
                  <c:v>62.495652173899998</c:v>
                </c:pt>
                <c:pt idx="1389">
                  <c:v>62.452173913000003</c:v>
                </c:pt>
                <c:pt idx="1390">
                  <c:v>62.4</c:v>
                </c:pt>
                <c:pt idx="1391">
                  <c:v>62.417391304299997</c:v>
                </c:pt>
                <c:pt idx="1392">
                  <c:v>62.452173913000003</c:v>
                </c:pt>
                <c:pt idx="1393">
                  <c:v>62.4782608696</c:v>
                </c:pt>
                <c:pt idx="1394">
                  <c:v>62.443478260900001</c:v>
                </c:pt>
                <c:pt idx="1395">
                  <c:v>62.4</c:v>
                </c:pt>
                <c:pt idx="1396">
                  <c:v>62.278260869599997</c:v>
                </c:pt>
                <c:pt idx="1397">
                  <c:v>62.043478260900002</c:v>
                </c:pt>
                <c:pt idx="1398">
                  <c:v>61.991304347800003</c:v>
                </c:pt>
                <c:pt idx="1399">
                  <c:v>62.139130434800002</c:v>
                </c:pt>
                <c:pt idx="1400">
                  <c:v>62.086956521700003</c:v>
                </c:pt>
                <c:pt idx="1401">
                  <c:v>62.078260869600001</c:v>
                </c:pt>
                <c:pt idx="1402">
                  <c:v>61.965217391300001</c:v>
                </c:pt>
                <c:pt idx="1403">
                  <c:v>61.965217391300001</c:v>
                </c:pt>
                <c:pt idx="1404">
                  <c:v>61.982608695700002</c:v>
                </c:pt>
                <c:pt idx="1405">
                  <c:v>61.8869565217</c:v>
                </c:pt>
                <c:pt idx="1406">
                  <c:v>61.895652173899997</c:v>
                </c:pt>
                <c:pt idx="1407">
                  <c:v>61.921739130399999</c:v>
                </c:pt>
                <c:pt idx="1408">
                  <c:v>61.852173913000001</c:v>
                </c:pt>
                <c:pt idx="1409">
                  <c:v>61.808695652200001</c:v>
                </c:pt>
                <c:pt idx="1410">
                  <c:v>61.834782608700003</c:v>
                </c:pt>
                <c:pt idx="1411">
                  <c:v>61.782608695699999</c:v>
                </c:pt>
                <c:pt idx="1412">
                  <c:v>61.747826087</c:v>
                </c:pt>
                <c:pt idx="1413">
                  <c:v>61.782608695699999</c:v>
                </c:pt>
                <c:pt idx="1414">
                  <c:v>61.782608695699999</c:v>
                </c:pt>
                <c:pt idx="1415">
                  <c:v>61.669565217399999</c:v>
                </c:pt>
                <c:pt idx="1416">
                  <c:v>61.660869565200002</c:v>
                </c:pt>
                <c:pt idx="1417">
                  <c:v>61.643478260899997</c:v>
                </c:pt>
                <c:pt idx="1418">
                  <c:v>61.573913043499999</c:v>
                </c:pt>
                <c:pt idx="1419">
                  <c:v>61.469565217400003</c:v>
                </c:pt>
                <c:pt idx="1420">
                  <c:v>61.530434782599997</c:v>
                </c:pt>
                <c:pt idx="1421">
                  <c:v>61.565217391300003</c:v>
                </c:pt>
                <c:pt idx="1422">
                  <c:v>61.565217391300003</c:v>
                </c:pt>
                <c:pt idx="1423">
                  <c:v>61.582608695700003</c:v>
                </c:pt>
                <c:pt idx="1424">
                  <c:v>61.5217391304</c:v>
                </c:pt>
                <c:pt idx="1425">
                  <c:v>61.530434782599997</c:v>
                </c:pt>
                <c:pt idx="1426">
                  <c:v>61.469565217400003</c:v>
                </c:pt>
                <c:pt idx="1427">
                  <c:v>61.4</c:v>
                </c:pt>
                <c:pt idx="1428">
                  <c:v>61.2695652174</c:v>
                </c:pt>
                <c:pt idx="1429">
                  <c:v>61.339130434799998</c:v>
                </c:pt>
                <c:pt idx="1430">
                  <c:v>61.313043478300003</c:v>
                </c:pt>
                <c:pt idx="1431">
                  <c:v>61.321739130399997</c:v>
                </c:pt>
                <c:pt idx="1432">
                  <c:v>61.356521739100003</c:v>
                </c:pt>
                <c:pt idx="1433">
                  <c:v>61.2695652174</c:v>
                </c:pt>
                <c:pt idx="1434">
                  <c:v>61.173913043500001</c:v>
                </c:pt>
                <c:pt idx="1435">
                  <c:v>61.0956521739</c:v>
                </c:pt>
                <c:pt idx="1436">
                  <c:v>61.1565217391</c:v>
                </c:pt>
                <c:pt idx="1437">
                  <c:v>61.0956521739</c:v>
                </c:pt>
                <c:pt idx="1438">
                  <c:v>61</c:v>
                </c:pt>
                <c:pt idx="1439">
                  <c:v>60.991304347800003</c:v>
                </c:pt>
                <c:pt idx="1440">
                  <c:v>61.017391304299998</c:v>
                </c:pt>
                <c:pt idx="1441">
                  <c:v>60.982608695700002</c:v>
                </c:pt>
                <c:pt idx="1442">
                  <c:v>60.982608695700002</c:v>
                </c:pt>
                <c:pt idx="1443">
                  <c:v>60.921739130399999</c:v>
                </c:pt>
                <c:pt idx="1444">
                  <c:v>60.8</c:v>
                </c:pt>
                <c:pt idx="1445">
                  <c:v>60.765217391299998</c:v>
                </c:pt>
                <c:pt idx="1446">
                  <c:v>60.817391304300003</c:v>
                </c:pt>
                <c:pt idx="1447">
                  <c:v>60.817391304300003</c:v>
                </c:pt>
                <c:pt idx="1448">
                  <c:v>60.747826087</c:v>
                </c:pt>
                <c:pt idx="1449">
                  <c:v>60.782608695699999</c:v>
                </c:pt>
                <c:pt idx="1450">
                  <c:v>60.669565217399999</c:v>
                </c:pt>
                <c:pt idx="1451">
                  <c:v>60.704347826099998</c:v>
                </c:pt>
                <c:pt idx="1452">
                  <c:v>60.678260869600003</c:v>
                </c:pt>
                <c:pt idx="1453">
                  <c:v>60.713043478300001</c:v>
                </c:pt>
                <c:pt idx="1454">
                  <c:v>60.704347826099998</c:v>
                </c:pt>
                <c:pt idx="1455">
                  <c:v>60.678260869600003</c:v>
                </c:pt>
                <c:pt idx="1456">
                  <c:v>60.582608695700003</c:v>
                </c:pt>
                <c:pt idx="1457">
                  <c:v>60.6173913043</c:v>
                </c:pt>
                <c:pt idx="1458">
                  <c:v>60.591304347799998</c:v>
                </c:pt>
                <c:pt idx="1459">
                  <c:v>60.565217391300003</c:v>
                </c:pt>
                <c:pt idx="1460">
                  <c:v>60.582608695700003</c:v>
                </c:pt>
                <c:pt idx="1461">
                  <c:v>60.582608695700003</c:v>
                </c:pt>
                <c:pt idx="1462">
                  <c:v>60.608695652199998</c:v>
                </c:pt>
                <c:pt idx="1463">
                  <c:v>60.4782608696</c:v>
                </c:pt>
                <c:pt idx="1464">
                  <c:v>60.3826086957</c:v>
                </c:pt>
                <c:pt idx="1465">
                  <c:v>60.2695652174</c:v>
                </c:pt>
                <c:pt idx="1466">
                  <c:v>60.278260869599997</c:v>
                </c:pt>
                <c:pt idx="1467">
                  <c:v>60.191304347799999</c:v>
                </c:pt>
                <c:pt idx="1468">
                  <c:v>60.226086956499998</c:v>
                </c:pt>
                <c:pt idx="1469">
                  <c:v>60.243478260899998</c:v>
                </c:pt>
                <c:pt idx="1470">
                  <c:v>60.243478260899998</c:v>
                </c:pt>
                <c:pt idx="1471">
                  <c:v>60.313043478300003</c:v>
                </c:pt>
                <c:pt idx="1472">
                  <c:v>60.191304347799999</c:v>
                </c:pt>
                <c:pt idx="1473">
                  <c:v>60.0956521739</c:v>
                </c:pt>
                <c:pt idx="1474">
                  <c:v>60.060869565200001</c:v>
                </c:pt>
                <c:pt idx="1475">
                  <c:v>60.043478260900002</c:v>
                </c:pt>
                <c:pt idx="1476">
                  <c:v>60.0956521739</c:v>
                </c:pt>
                <c:pt idx="1477">
                  <c:v>60.008695652199997</c:v>
                </c:pt>
                <c:pt idx="1478">
                  <c:v>60.078260869600001</c:v>
                </c:pt>
                <c:pt idx="1479">
                  <c:v>60.078260869600001</c:v>
                </c:pt>
                <c:pt idx="1480">
                  <c:v>60.017391304299998</c:v>
                </c:pt>
                <c:pt idx="1481">
                  <c:v>60.034782608699999</c:v>
                </c:pt>
                <c:pt idx="1482">
                  <c:v>60.017391304299998</c:v>
                </c:pt>
                <c:pt idx="1483">
                  <c:v>60.043478260900002</c:v>
                </c:pt>
                <c:pt idx="1484">
                  <c:v>59.956521739099998</c:v>
                </c:pt>
                <c:pt idx="1485">
                  <c:v>59.939130434799999</c:v>
                </c:pt>
                <c:pt idx="1486">
                  <c:v>59.965217391300001</c:v>
                </c:pt>
                <c:pt idx="1487">
                  <c:v>59.878260869599998</c:v>
                </c:pt>
                <c:pt idx="1488">
                  <c:v>59.817391304300003</c:v>
                </c:pt>
                <c:pt idx="1489">
                  <c:v>59.860869565199998</c:v>
                </c:pt>
                <c:pt idx="1490">
                  <c:v>59.895652173899997</c:v>
                </c:pt>
                <c:pt idx="1491">
                  <c:v>59.756521739100002</c:v>
                </c:pt>
                <c:pt idx="1492">
                  <c:v>59.678260869600003</c:v>
                </c:pt>
                <c:pt idx="1493">
                  <c:v>59.782608695699999</c:v>
                </c:pt>
                <c:pt idx="1494">
                  <c:v>59.9043478261</c:v>
                </c:pt>
                <c:pt idx="1495">
                  <c:v>59.817391304300003</c:v>
                </c:pt>
                <c:pt idx="1496">
                  <c:v>59.817391304300003</c:v>
                </c:pt>
                <c:pt idx="1497">
                  <c:v>59.8</c:v>
                </c:pt>
                <c:pt idx="1498">
                  <c:v>59.747826087</c:v>
                </c:pt>
                <c:pt idx="1499">
                  <c:v>59.869565217400002</c:v>
                </c:pt>
                <c:pt idx="1500">
                  <c:v>59.895652173899997</c:v>
                </c:pt>
                <c:pt idx="1501">
                  <c:v>59.739130434800003</c:v>
                </c:pt>
                <c:pt idx="1502">
                  <c:v>59.626086956499996</c:v>
                </c:pt>
                <c:pt idx="1503">
                  <c:v>59.791304347800001</c:v>
                </c:pt>
                <c:pt idx="1504">
                  <c:v>59.695652173900001</c:v>
                </c:pt>
                <c:pt idx="1505">
                  <c:v>59.678260869600003</c:v>
                </c:pt>
                <c:pt idx="1506">
                  <c:v>59.739130434800003</c:v>
                </c:pt>
                <c:pt idx="1507">
                  <c:v>59.678260869600003</c:v>
                </c:pt>
                <c:pt idx="1508">
                  <c:v>59.704347826099998</c:v>
                </c:pt>
                <c:pt idx="1509">
                  <c:v>59.739130434800003</c:v>
                </c:pt>
                <c:pt idx="1510">
                  <c:v>59.860869565199998</c:v>
                </c:pt>
                <c:pt idx="1511">
                  <c:v>59.869565217400002</c:v>
                </c:pt>
                <c:pt idx="1512">
                  <c:v>59.878260869599998</c:v>
                </c:pt>
                <c:pt idx="1513">
                  <c:v>59.660869565200002</c:v>
                </c:pt>
                <c:pt idx="1514">
                  <c:v>59.469565217400003</c:v>
                </c:pt>
                <c:pt idx="1515">
                  <c:v>59.608695652199998</c:v>
                </c:pt>
                <c:pt idx="1516">
                  <c:v>59.747826087</c:v>
                </c:pt>
                <c:pt idx="1517">
                  <c:v>59.7304347826</c:v>
                </c:pt>
                <c:pt idx="1518">
                  <c:v>59.808695652200001</c:v>
                </c:pt>
                <c:pt idx="1519">
                  <c:v>59.695652173900001</c:v>
                </c:pt>
                <c:pt idx="1520">
                  <c:v>59.591304347799998</c:v>
                </c:pt>
                <c:pt idx="1521">
                  <c:v>59.721739130400003</c:v>
                </c:pt>
                <c:pt idx="1522">
                  <c:v>59.773913043500002</c:v>
                </c:pt>
                <c:pt idx="1523">
                  <c:v>59.6</c:v>
                </c:pt>
                <c:pt idx="1524">
                  <c:v>59.669565217399999</c:v>
                </c:pt>
                <c:pt idx="1525">
                  <c:v>59.739130434800003</c:v>
                </c:pt>
                <c:pt idx="1526">
                  <c:v>59.643478260899997</c:v>
                </c:pt>
                <c:pt idx="1527">
                  <c:v>59.704347826099998</c:v>
                </c:pt>
                <c:pt idx="1528">
                  <c:v>59.721739130400003</c:v>
                </c:pt>
                <c:pt idx="1529">
                  <c:v>59.556521739099999</c:v>
                </c:pt>
                <c:pt idx="1530">
                  <c:v>59.495652173899998</c:v>
                </c:pt>
                <c:pt idx="1531">
                  <c:v>59.452173913000003</c:v>
                </c:pt>
                <c:pt idx="1532">
                  <c:v>59.504347826100002</c:v>
                </c:pt>
                <c:pt idx="1533">
                  <c:v>59.321739130399997</c:v>
                </c:pt>
                <c:pt idx="1534">
                  <c:v>59.217391304300001</c:v>
                </c:pt>
                <c:pt idx="1535">
                  <c:v>59.191304347799999</c:v>
                </c:pt>
                <c:pt idx="1536">
                  <c:v>59.1130434783</c:v>
                </c:pt>
                <c:pt idx="1537">
                  <c:v>59.086956521700003</c:v>
                </c:pt>
                <c:pt idx="1538">
                  <c:v>59.191304347799999</c:v>
                </c:pt>
                <c:pt idx="1539">
                  <c:v>59.208695652199999</c:v>
                </c:pt>
                <c:pt idx="1540">
                  <c:v>59.165217391299997</c:v>
                </c:pt>
                <c:pt idx="1541">
                  <c:v>59.147826086999999</c:v>
                </c:pt>
                <c:pt idx="1542">
                  <c:v>59.139130434800002</c:v>
                </c:pt>
                <c:pt idx="1543">
                  <c:v>59.121739130400002</c:v>
                </c:pt>
                <c:pt idx="1544">
                  <c:v>59.034782608699999</c:v>
                </c:pt>
                <c:pt idx="1545">
                  <c:v>59.008695652199997</c:v>
                </c:pt>
                <c:pt idx="1546">
                  <c:v>58.956521739099998</c:v>
                </c:pt>
                <c:pt idx="1547">
                  <c:v>58.982608695700002</c:v>
                </c:pt>
                <c:pt idx="1548">
                  <c:v>58.982608695700002</c:v>
                </c:pt>
                <c:pt idx="1549">
                  <c:v>58.921739130399999</c:v>
                </c:pt>
                <c:pt idx="1550">
                  <c:v>58.930434782600003</c:v>
                </c:pt>
                <c:pt idx="1551">
                  <c:v>58.973913043499998</c:v>
                </c:pt>
                <c:pt idx="1552">
                  <c:v>58.860869565199998</c:v>
                </c:pt>
                <c:pt idx="1553">
                  <c:v>58.921739130399999</c:v>
                </c:pt>
                <c:pt idx="1554">
                  <c:v>58.852173913000001</c:v>
                </c:pt>
                <c:pt idx="1555">
                  <c:v>58.852173913000001</c:v>
                </c:pt>
                <c:pt idx="1556">
                  <c:v>58.713043478300001</c:v>
                </c:pt>
                <c:pt idx="1557">
                  <c:v>58.556521739099999</c:v>
                </c:pt>
                <c:pt idx="1558">
                  <c:v>58.591304347799998</c:v>
                </c:pt>
                <c:pt idx="1559">
                  <c:v>58.678260869600003</c:v>
                </c:pt>
                <c:pt idx="1560">
                  <c:v>58.782608695699999</c:v>
                </c:pt>
                <c:pt idx="1561">
                  <c:v>58.7304347826</c:v>
                </c:pt>
                <c:pt idx="1562">
                  <c:v>58.530434782599997</c:v>
                </c:pt>
                <c:pt idx="1563">
                  <c:v>58.5217391304</c:v>
                </c:pt>
                <c:pt idx="1564">
                  <c:v>58.556521739099999</c:v>
                </c:pt>
                <c:pt idx="1565">
                  <c:v>58.591304347799998</c:v>
                </c:pt>
                <c:pt idx="1566">
                  <c:v>58.5217391304</c:v>
                </c:pt>
                <c:pt idx="1567">
                  <c:v>58.513043478299998</c:v>
                </c:pt>
                <c:pt idx="1568">
                  <c:v>58.4782608696</c:v>
                </c:pt>
                <c:pt idx="1569">
                  <c:v>58.339130434799998</c:v>
                </c:pt>
                <c:pt idx="1570">
                  <c:v>58.3826086957</c:v>
                </c:pt>
                <c:pt idx="1571">
                  <c:v>58.313043478300003</c:v>
                </c:pt>
                <c:pt idx="1572">
                  <c:v>58.295652173900002</c:v>
                </c:pt>
                <c:pt idx="1573">
                  <c:v>58.2695652174</c:v>
                </c:pt>
                <c:pt idx="1574">
                  <c:v>58.417391304299997</c:v>
                </c:pt>
                <c:pt idx="1575">
                  <c:v>58.295652173900002</c:v>
                </c:pt>
                <c:pt idx="1576">
                  <c:v>58.191304347799999</c:v>
                </c:pt>
                <c:pt idx="1577">
                  <c:v>58.226086956499998</c:v>
                </c:pt>
                <c:pt idx="1578">
                  <c:v>58.243478260899998</c:v>
                </c:pt>
                <c:pt idx="1579">
                  <c:v>58.234782608700002</c:v>
                </c:pt>
                <c:pt idx="1580">
                  <c:v>58.121739130400002</c:v>
                </c:pt>
                <c:pt idx="1581">
                  <c:v>58.104347826100003</c:v>
                </c:pt>
                <c:pt idx="1582">
                  <c:v>58.2</c:v>
                </c:pt>
                <c:pt idx="1583">
                  <c:v>58.139130434800002</c:v>
                </c:pt>
                <c:pt idx="1584">
                  <c:v>58.147826086999999</c:v>
                </c:pt>
                <c:pt idx="1585">
                  <c:v>58.1130434783</c:v>
                </c:pt>
                <c:pt idx="1586">
                  <c:v>58.243478260899998</c:v>
                </c:pt>
                <c:pt idx="1587">
                  <c:v>58.1565217391</c:v>
                </c:pt>
                <c:pt idx="1588">
                  <c:v>58.1130434783</c:v>
                </c:pt>
                <c:pt idx="1589">
                  <c:v>58.130434782599998</c:v>
                </c:pt>
                <c:pt idx="1590">
                  <c:v>58.1130434783</c:v>
                </c:pt>
                <c:pt idx="1591">
                  <c:v>58.121739130400002</c:v>
                </c:pt>
                <c:pt idx="1592">
                  <c:v>58.208695652199999</c:v>
                </c:pt>
                <c:pt idx="1593">
                  <c:v>58.208695652199999</c:v>
                </c:pt>
                <c:pt idx="1594">
                  <c:v>58.104347826100003</c:v>
                </c:pt>
                <c:pt idx="1595">
                  <c:v>58.339130434799998</c:v>
                </c:pt>
                <c:pt idx="1596">
                  <c:v>58.313043478300003</c:v>
                </c:pt>
                <c:pt idx="1597">
                  <c:v>58.243478260899998</c:v>
                </c:pt>
                <c:pt idx="1598">
                  <c:v>58.165217391299997</c:v>
                </c:pt>
                <c:pt idx="1599">
                  <c:v>58.356521739100003</c:v>
                </c:pt>
                <c:pt idx="1600">
                  <c:v>58.278260869599997</c:v>
                </c:pt>
                <c:pt idx="1601">
                  <c:v>58.3652173913</c:v>
                </c:pt>
                <c:pt idx="1602">
                  <c:v>58.3826086957</c:v>
                </c:pt>
                <c:pt idx="1603">
                  <c:v>58.391304347800002</c:v>
                </c:pt>
                <c:pt idx="1604">
                  <c:v>58.3826086957</c:v>
                </c:pt>
                <c:pt idx="1605">
                  <c:v>58.417391304299997</c:v>
                </c:pt>
                <c:pt idx="1606">
                  <c:v>58.426086956500001</c:v>
                </c:pt>
                <c:pt idx="1607">
                  <c:v>58.3652173913</c:v>
                </c:pt>
                <c:pt idx="1608">
                  <c:v>58.4</c:v>
                </c:pt>
                <c:pt idx="1609">
                  <c:v>58.3652173913</c:v>
                </c:pt>
                <c:pt idx="1610">
                  <c:v>58.278260869599997</c:v>
                </c:pt>
                <c:pt idx="1611">
                  <c:v>58.443478260900001</c:v>
                </c:pt>
                <c:pt idx="1612">
                  <c:v>58.408695652200002</c:v>
                </c:pt>
                <c:pt idx="1613">
                  <c:v>58.452173913000003</c:v>
                </c:pt>
                <c:pt idx="1614">
                  <c:v>58.408695652200002</c:v>
                </c:pt>
                <c:pt idx="1615">
                  <c:v>58.3652173913</c:v>
                </c:pt>
                <c:pt idx="1616">
                  <c:v>58.443478260900001</c:v>
                </c:pt>
                <c:pt idx="1617">
                  <c:v>58.356521739100003</c:v>
                </c:pt>
                <c:pt idx="1618">
                  <c:v>58.330434782600001</c:v>
                </c:pt>
                <c:pt idx="1619">
                  <c:v>58.434782608699997</c:v>
                </c:pt>
                <c:pt idx="1620">
                  <c:v>58.7304347826</c:v>
                </c:pt>
                <c:pt idx="1621">
                  <c:v>58.9043478261</c:v>
                </c:pt>
                <c:pt idx="1622">
                  <c:v>58.965217391300001</c:v>
                </c:pt>
                <c:pt idx="1623">
                  <c:v>58.8869565217</c:v>
                </c:pt>
                <c:pt idx="1624">
                  <c:v>58.852173913000001</c:v>
                </c:pt>
                <c:pt idx="1625">
                  <c:v>58.808695652200001</c:v>
                </c:pt>
                <c:pt idx="1626">
                  <c:v>58.826086956499999</c:v>
                </c:pt>
                <c:pt idx="1627">
                  <c:v>58.947826087000003</c:v>
                </c:pt>
                <c:pt idx="1628">
                  <c:v>58.869565217400002</c:v>
                </c:pt>
                <c:pt idx="1629">
                  <c:v>58.817391304300003</c:v>
                </c:pt>
                <c:pt idx="1630">
                  <c:v>58.947826087000003</c:v>
                </c:pt>
                <c:pt idx="1631">
                  <c:v>58.878260869599998</c:v>
                </c:pt>
                <c:pt idx="1632">
                  <c:v>58.8</c:v>
                </c:pt>
                <c:pt idx="1633">
                  <c:v>58.913043478299997</c:v>
                </c:pt>
                <c:pt idx="1634">
                  <c:v>58.939130434799999</c:v>
                </c:pt>
                <c:pt idx="1635">
                  <c:v>58.973913043499998</c:v>
                </c:pt>
                <c:pt idx="1636">
                  <c:v>58.895652173899997</c:v>
                </c:pt>
                <c:pt idx="1637">
                  <c:v>58.869565217400002</c:v>
                </c:pt>
                <c:pt idx="1638">
                  <c:v>58.773913043500002</c:v>
                </c:pt>
                <c:pt idx="1639">
                  <c:v>58.765217391299998</c:v>
                </c:pt>
                <c:pt idx="1640">
                  <c:v>58.695652173900001</c:v>
                </c:pt>
                <c:pt idx="1641">
                  <c:v>58.660869565200002</c:v>
                </c:pt>
                <c:pt idx="1642">
                  <c:v>58.495652173899998</c:v>
                </c:pt>
                <c:pt idx="1643">
                  <c:v>58.2695652174</c:v>
                </c:pt>
                <c:pt idx="1644">
                  <c:v>59.078260869600001</c:v>
                </c:pt>
                <c:pt idx="1645">
                  <c:v>59.234782608700002</c:v>
                </c:pt>
                <c:pt idx="1646">
                  <c:v>59.1130434783</c:v>
                </c:pt>
                <c:pt idx="1647">
                  <c:v>59.313043478300003</c:v>
                </c:pt>
                <c:pt idx="1648">
                  <c:v>59.356521739100003</c:v>
                </c:pt>
                <c:pt idx="1649">
                  <c:v>59.165217391299997</c:v>
                </c:pt>
                <c:pt idx="1650">
                  <c:v>59.304347826099999</c:v>
                </c:pt>
                <c:pt idx="1651">
                  <c:v>59.330434782600001</c:v>
                </c:pt>
                <c:pt idx="1652">
                  <c:v>59.4782608696</c:v>
                </c:pt>
                <c:pt idx="1653">
                  <c:v>59.460869565199999</c:v>
                </c:pt>
                <c:pt idx="1654">
                  <c:v>59.391304347800002</c:v>
                </c:pt>
                <c:pt idx="1655">
                  <c:v>59.373913043500004</c:v>
                </c:pt>
                <c:pt idx="1656">
                  <c:v>59.408695652200002</c:v>
                </c:pt>
                <c:pt idx="1657">
                  <c:v>59.460869565199999</c:v>
                </c:pt>
                <c:pt idx="1658">
                  <c:v>59.356521739100003</c:v>
                </c:pt>
                <c:pt idx="1659">
                  <c:v>59.339130434799998</c:v>
                </c:pt>
                <c:pt idx="1660">
                  <c:v>59.217391304300001</c:v>
                </c:pt>
                <c:pt idx="1661">
                  <c:v>59.121739130400002</c:v>
                </c:pt>
                <c:pt idx="1662">
                  <c:v>59.408695652200002</c:v>
                </c:pt>
                <c:pt idx="1663">
                  <c:v>59.747826087</c:v>
                </c:pt>
                <c:pt idx="1664">
                  <c:v>59.852173913000001</c:v>
                </c:pt>
                <c:pt idx="1665">
                  <c:v>60.1130434783</c:v>
                </c:pt>
                <c:pt idx="1666">
                  <c:v>60.408695652200002</c:v>
                </c:pt>
                <c:pt idx="1667">
                  <c:v>60.495652173899998</c:v>
                </c:pt>
                <c:pt idx="1668">
                  <c:v>60.652173912999999</c:v>
                </c:pt>
                <c:pt idx="1669">
                  <c:v>60.8869565217</c:v>
                </c:pt>
                <c:pt idx="1670">
                  <c:v>61.260869565199997</c:v>
                </c:pt>
                <c:pt idx="1671">
                  <c:v>61.217391304300001</c:v>
                </c:pt>
                <c:pt idx="1672">
                  <c:v>61.373913043500004</c:v>
                </c:pt>
                <c:pt idx="1673">
                  <c:v>61.713043478300001</c:v>
                </c:pt>
                <c:pt idx="1674">
                  <c:v>61.791304347800001</c:v>
                </c:pt>
                <c:pt idx="1675">
                  <c:v>61.939130434799999</c:v>
                </c:pt>
                <c:pt idx="1676">
                  <c:v>62.356521739100003</c:v>
                </c:pt>
                <c:pt idx="1677">
                  <c:v>62.565217391300003</c:v>
                </c:pt>
                <c:pt idx="1678">
                  <c:v>62.808695652200001</c:v>
                </c:pt>
                <c:pt idx="1679">
                  <c:v>63.173913043500001</c:v>
                </c:pt>
                <c:pt idx="1680">
                  <c:v>63.182608695699997</c:v>
                </c:pt>
                <c:pt idx="1681">
                  <c:v>62.973913043499998</c:v>
                </c:pt>
                <c:pt idx="1682">
                  <c:v>63.260869565199997</c:v>
                </c:pt>
                <c:pt idx="1683">
                  <c:v>63.539130434800001</c:v>
                </c:pt>
                <c:pt idx="1684">
                  <c:v>63.739130434800003</c:v>
                </c:pt>
                <c:pt idx="1685">
                  <c:v>63.643478260899997</c:v>
                </c:pt>
                <c:pt idx="1686">
                  <c:v>63.547826086999997</c:v>
                </c:pt>
                <c:pt idx="1687">
                  <c:v>63.452173913000003</c:v>
                </c:pt>
                <c:pt idx="1688">
                  <c:v>63.513043478299998</c:v>
                </c:pt>
                <c:pt idx="1689">
                  <c:v>63.530434782599997</c:v>
                </c:pt>
                <c:pt idx="1690">
                  <c:v>63.582608695700003</c:v>
                </c:pt>
                <c:pt idx="1691">
                  <c:v>63.6173913043</c:v>
                </c:pt>
                <c:pt idx="1692">
                  <c:v>63.486956521700002</c:v>
                </c:pt>
                <c:pt idx="1693">
                  <c:v>63.426086956500001</c:v>
                </c:pt>
                <c:pt idx="1694">
                  <c:v>63.4</c:v>
                </c:pt>
                <c:pt idx="1695">
                  <c:v>63.417391304299997</c:v>
                </c:pt>
                <c:pt idx="1696">
                  <c:v>63.373913043500004</c:v>
                </c:pt>
                <c:pt idx="1697">
                  <c:v>63.426086956500001</c:v>
                </c:pt>
                <c:pt idx="1698">
                  <c:v>63.4</c:v>
                </c:pt>
                <c:pt idx="1699">
                  <c:v>63.304347826099999</c:v>
                </c:pt>
                <c:pt idx="1700">
                  <c:v>63.339130434799998</c:v>
                </c:pt>
                <c:pt idx="1701">
                  <c:v>63.330434782600001</c:v>
                </c:pt>
                <c:pt idx="1702">
                  <c:v>63.295652173900002</c:v>
                </c:pt>
                <c:pt idx="1703">
                  <c:v>63.304347826099999</c:v>
                </c:pt>
                <c:pt idx="1704">
                  <c:v>63.286956521699999</c:v>
                </c:pt>
                <c:pt idx="1705">
                  <c:v>63.391304347800002</c:v>
                </c:pt>
                <c:pt idx="1706">
                  <c:v>63.321739130399997</c:v>
                </c:pt>
                <c:pt idx="1707">
                  <c:v>63.3826086957</c:v>
                </c:pt>
                <c:pt idx="1708">
                  <c:v>63.286956521699999</c:v>
                </c:pt>
                <c:pt idx="1709">
                  <c:v>63.0956521739</c:v>
                </c:pt>
                <c:pt idx="1710">
                  <c:v>63.286956521699999</c:v>
                </c:pt>
                <c:pt idx="1711">
                  <c:v>63.252173913</c:v>
                </c:pt>
                <c:pt idx="1712">
                  <c:v>63.252173913</c:v>
                </c:pt>
                <c:pt idx="1713">
                  <c:v>63.252173913</c:v>
                </c:pt>
                <c:pt idx="1714">
                  <c:v>63.130434782599998</c:v>
                </c:pt>
                <c:pt idx="1715">
                  <c:v>63.0956521739</c:v>
                </c:pt>
                <c:pt idx="1716">
                  <c:v>63.139130434800002</c:v>
                </c:pt>
                <c:pt idx="1717">
                  <c:v>63.0956521739</c:v>
                </c:pt>
                <c:pt idx="1718">
                  <c:v>63.078260869600001</c:v>
                </c:pt>
                <c:pt idx="1719">
                  <c:v>62.956521739099998</c:v>
                </c:pt>
                <c:pt idx="1720">
                  <c:v>62.869565217400002</c:v>
                </c:pt>
                <c:pt idx="1721">
                  <c:v>62.930434782600003</c:v>
                </c:pt>
                <c:pt idx="1722">
                  <c:v>62.947826087000003</c:v>
                </c:pt>
                <c:pt idx="1723">
                  <c:v>62.8</c:v>
                </c:pt>
                <c:pt idx="1724">
                  <c:v>62.834782608700003</c:v>
                </c:pt>
                <c:pt idx="1725">
                  <c:v>62.826086956499999</c:v>
                </c:pt>
                <c:pt idx="1726">
                  <c:v>62.739130434800003</c:v>
                </c:pt>
                <c:pt idx="1727">
                  <c:v>62.791304347800001</c:v>
                </c:pt>
                <c:pt idx="1728">
                  <c:v>62.852173913000001</c:v>
                </c:pt>
                <c:pt idx="1729">
                  <c:v>62.895652173899997</c:v>
                </c:pt>
                <c:pt idx="1730">
                  <c:v>62.8434782609</c:v>
                </c:pt>
                <c:pt idx="1731">
                  <c:v>62.860869565199998</c:v>
                </c:pt>
                <c:pt idx="1732">
                  <c:v>62.765217391299998</c:v>
                </c:pt>
                <c:pt idx="1733">
                  <c:v>62.808695652200001</c:v>
                </c:pt>
                <c:pt idx="1734">
                  <c:v>62.852173913000001</c:v>
                </c:pt>
                <c:pt idx="1735">
                  <c:v>62.8869565217</c:v>
                </c:pt>
                <c:pt idx="1736">
                  <c:v>62.878260869599998</c:v>
                </c:pt>
                <c:pt idx="1737">
                  <c:v>62.817391304300003</c:v>
                </c:pt>
                <c:pt idx="1738">
                  <c:v>62.739130434800003</c:v>
                </c:pt>
                <c:pt idx="1739">
                  <c:v>62.686956521699997</c:v>
                </c:pt>
                <c:pt idx="1740">
                  <c:v>62.791304347800001</c:v>
                </c:pt>
                <c:pt idx="1741">
                  <c:v>62.808695652200001</c:v>
                </c:pt>
                <c:pt idx="1742">
                  <c:v>62.826086956499999</c:v>
                </c:pt>
                <c:pt idx="1743">
                  <c:v>62.739130434800003</c:v>
                </c:pt>
                <c:pt idx="1744">
                  <c:v>62.713043478300001</c:v>
                </c:pt>
                <c:pt idx="1745">
                  <c:v>62.782608695699999</c:v>
                </c:pt>
                <c:pt idx="1746">
                  <c:v>62.773913043500002</c:v>
                </c:pt>
                <c:pt idx="1747">
                  <c:v>62.721739130400003</c:v>
                </c:pt>
                <c:pt idx="1748">
                  <c:v>62.530434782599997</c:v>
                </c:pt>
                <c:pt idx="1749">
                  <c:v>62.582608695700003</c:v>
                </c:pt>
                <c:pt idx="1750">
                  <c:v>62.669565217399999</c:v>
                </c:pt>
                <c:pt idx="1751">
                  <c:v>62.643478260899997</c:v>
                </c:pt>
                <c:pt idx="1752">
                  <c:v>62.582608695700003</c:v>
                </c:pt>
                <c:pt idx="1753">
                  <c:v>62.6</c:v>
                </c:pt>
                <c:pt idx="1754">
                  <c:v>62.591304347799998</c:v>
                </c:pt>
                <c:pt idx="1755">
                  <c:v>62.434782608699997</c:v>
                </c:pt>
                <c:pt idx="1756">
                  <c:v>62.5217391304</c:v>
                </c:pt>
                <c:pt idx="1757">
                  <c:v>62.556521739099999</c:v>
                </c:pt>
                <c:pt idx="1758">
                  <c:v>62.573913043499999</c:v>
                </c:pt>
                <c:pt idx="1759">
                  <c:v>62.547826086999997</c:v>
                </c:pt>
                <c:pt idx="1760">
                  <c:v>62.417391304299997</c:v>
                </c:pt>
                <c:pt idx="1761">
                  <c:v>62.3826086957</c:v>
                </c:pt>
                <c:pt idx="1762">
                  <c:v>62.469565217400003</c:v>
                </c:pt>
                <c:pt idx="1763">
                  <c:v>62.539130434800001</c:v>
                </c:pt>
                <c:pt idx="1764">
                  <c:v>62.486956521700002</c:v>
                </c:pt>
                <c:pt idx="1765">
                  <c:v>62.4782608696</c:v>
                </c:pt>
                <c:pt idx="1766">
                  <c:v>62.573913043499999</c:v>
                </c:pt>
                <c:pt idx="1767">
                  <c:v>62.417391304299997</c:v>
                </c:pt>
                <c:pt idx="1768">
                  <c:v>62.347826087000001</c:v>
                </c:pt>
                <c:pt idx="1769">
                  <c:v>62.3826086957</c:v>
                </c:pt>
                <c:pt idx="1770">
                  <c:v>62.452173913000003</c:v>
                </c:pt>
                <c:pt idx="1771">
                  <c:v>62.417391304299997</c:v>
                </c:pt>
                <c:pt idx="1772">
                  <c:v>62.408695652200002</c:v>
                </c:pt>
                <c:pt idx="1773">
                  <c:v>62.3652173913</c:v>
                </c:pt>
                <c:pt idx="1774">
                  <c:v>62.321739130399997</c:v>
                </c:pt>
                <c:pt idx="1775">
                  <c:v>62.313043478300003</c:v>
                </c:pt>
                <c:pt idx="1776">
                  <c:v>62.408695652200002</c:v>
                </c:pt>
                <c:pt idx="1777">
                  <c:v>62.3826086957</c:v>
                </c:pt>
                <c:pt idx="1778">
                  <c:v>62.408695652200002</c:v>
                </c:pt>
                <c:pt idx="1779">
                  <c:v>62.3826086957</c:v>
                </c:pt>
                <c:pt idx="1780">
                  <c:v>62.321739130399997</c:v>
                </c:pt>
                <c:pt idx="1781">
                  <c:v>62.226086956499998</c:v>
                </c:pt>
                <c:pt idx="1782">
                  <c:v>62.243478260899998</c:v>
                </c:pt>
                <c:pt idx="1783">
                  <c:v>62.234782608700002</c:v>
                </c:pt>
                <c:pt idx="1784">
                  <c:v>62.226086956499998</c:v>
                </c:pt>
                <c:pt idx="1785">
                  <c:v>62.182608695699997</c:v>
                </c:pt>
                <c:pt idx="1786">
                  <c:v>61.930434782600003</c:v>
                </c:pt>
                <c:pt idx="1787">
                  <c:v>62.008695652199997</c:v>
                </c:pt>
                <c:pt idx="1788">
                  <c:v>62.1130434783</c:v>
                </c:pt>
                <c:pt idx="1789">
                  <c:v>62.043478260900002</c:v>
                </c:pt>
                <c:pt idx="1790">
                  <c:v>62.1130434783</c:v>
                </c:pt>
                <c:pt idx="1791">
                  <c:v>62.1565217391</c:v>
                </c:pt>
                <c:pt idx="1792">
                  <c:v>62.0956521739</c:v>
                </c:pt>
                <c:pt idx="1793">
                  <c:v>62.078260869600001</c:v>
                </c:pt>
                <c:pt idx="1794">
                  <c:v>62.026086956500002</c:v>
                </c:pt>
                <c:pt idx="1795">
                  <c:v>62.026086956500002</c:v>
                </c:pt>
                <c:pt idx="1796">
                  <c:v>61.956521739099998</c:v>
                </c:pt>
                <c:pt idx="1797">
                  <c:v>62.017391304299998</c:v>
                </c:pt>
                <c:pt idx="1798">
                  <c:v>62</c:v>
                </c:pt>
                <c:pt idx="1799">
                  <c:v>61.991304347800003</c:v>
                </c:pt>
                <c:pt idx="1800">
                  <c:v>61.947826087000003</c:v>
                </c:pt>
                <c:pt idx="1801">
                  <c:v>62.026086956500002</c:v>
                </c:pt>
                <c:pt idx="1802">
                  <c:v>61.9043478261</c:v>
                </c:pt>
                <c:pt idx="1803">
                  <c:v>61.860869565199998</c:v>
                </c:pt>
                <c:pt idx="1804">
                  <c:v>61.852173913000001</c:v>
                </c:pt>
                <c:pt idx="1805">
                  <c:v>61.834782608700003</c:v>
                </c:pt>
                <c:pt idx="1806">
                  <c:v>61.869565217400002</c:v>
                </c:pt>
                <c:pt idx="1807">
                  <c:v>61.826086956499999</c:v>
                </c:pt>
                <c:pt idx="1808">
                  <c:v>61.869565217400002</c:v>
                </c:pt>
                <c:pt idx="1809">
                  <c:v>61.8</c:v>
                </c:pt>
                <c:pt idx="1810">
                  <c:v>61.791304347800001</c:v>
                </c:pt>
                <c:pt idx="1811">
                  <c:v>61.773913043500002</c:v>
                </c:pt>
                <c:pt idx="1812">
                  <c:v>61.7304347826</c:v>
                </c:pt>
                <c:pt idx="1813">
                  <c:v>61.713043478300001</c:v>
                </c:pt>
                <c:pt idx="1814">
                  <c:v>61.695652173900001</c:v>
                </c:pt>
                <c:pt idx="1815">
                  <c:v>61.678260869600003</c:v>
                </c:pt>
                <c:pt idx="1816">
                  <c:v>61.704347826099998</c:v>
                </c:pt>
                <c:pt idx="1817">
                  <c:v>61.678260869600003</c:v>
                </c:pt>
                <c:pt idx="1818">
                  <c:v>61.704347826099998</c:v>
                </c:pt>
                <c:pt idx="1819">
                  <c:v>61.721739130400003</c:v>
                </c:pt>
                <c:pt idx="1820">
                  <c:v>61.747826087</c:v>
                </c:pt>
                <c:pt idx="1821">
                  <c:v>61.782608695699999</c:v>
                </c:pt>
                <c:pt idx="1822">
                  <c:v>61.773913043500002</c:v>
                </c:pt>
                <c:pt idx="1823">
                  <c:v>61.686956521699997</c:v>
                </c:pt>
                <c:pt idx="1824">
                  <c:v>61.817391304300003</c:v>
                </c:pt>
                <c:pt idx="1825">
                  <c:v>61.930434782600003</c:v>
                </c:pt>
                <c:pt idx="1826">
                  <c:v>61.973913043499998</c:v>
                </c:pt>
                <c:pt idx="1827">
                  <c:v>62</c:v>
                </c:pt>
                <c:pt idx="1828">
                  <c:v>62.008695652199997</c:v>
                </c:pt>
                <c:pt idx="1829">
                  <c:v>62.069565217399997</c:v>
                </c:pt>
                <c:pt idx="1830">
                  <c:v>62.069565217399997</c:v>
                </c:pt>
                <c:pt idx="1831">
                  <c:v>62.243478260899998</c:v>
                </c:pt>
                <c:pt idx="1832">
                  <c:v>62.208695652199999</c:v>
                </c:pt>
                <c:pt idx="1833">
                  <c:v>62.226086956499998</c:v>
                </c:pt>
                <c:pt idx="1834">
                  <c:v>62.252173913</c:v>
                </c:pt>
                <c:pt idx="1835">
                  <c:v>62.347826087000001</c:v>
                </c:pt>
                <c:pt idx="1836">
                  <c:v>62.426086956500001</c:v>
                </c:pt>
                <c:pt idx="1837">
                  <c:v>62.443478260900001</c:v>
                </c:pt>
                <c:pt idx="1838">
                  <c:v>62.5217391304</c:v>
                </c:pt>
                <c:pt idx="1839">
                  <c:v>62.530434782599997</c:v>
                </c:pt>
                <c:pt idx="1840">
                  <c:v>62.5217391304</c:v>
                </c:pt>
                <c:pt idx="1841">
                  <c:v>62.547826086999997</c:v>
                </c:pt>
                <c:pt idx="1842">
                  <c:v>62.608695652199998</c:v>
                </c:pt>
                <c:pt idx="1843">
                  <c:v>62.695652173900001</c:v>
                </c:pt>
                <c:pt idx="1844">
                  <c:v>62.782608695699999</c:v>
                </c:pt>
                <c:pt idx="1845">
                  <c:v>62.791304347800001</c:v>
                </c:pt>
                <c:pt idx="1846">
                  <c:v>62.947826087000003</c:v>
                </c:pt>
                <c:pt idx="1847">
                  <c:v>62.939130434799999</c:v>
                </c:pt>
                <c:pt idx="1848">
                  <c:v>62.965217391300001</c:v>
                </c:pt>
                <c:pt idx="1849">
                  <c:v>63.0956521739</c:v>
                </c:pt>
                <c:pt idx="1850">
                  <c:v>63.069565217399997</c:v>
                </c:pt>
                <c:pt idx="1851">
                  <c:v>63.043478260900002</c:v>
                </c:pt>
                <c:pt idx="1852">
                  <c:v>63.130434782599998</c:v>
                </c:pt>
                <c:pt idx="1853">
                  <c:v>63.104347826100003</c:v>
                </c:pt>
                <c:pt idx="1854">
                  <c:v>63.252173913</c:v>
                </c:pt>
                <c:pt idx="1855">
                  <c:v>63.391304347800002</c:v>
                </c:pt>
                <c:pt idx="1856">
                  <c:v>63.339130434799998</c:v>
                </c:pt>
                <c:pt idx="1857">
                  <c:v>63.452173913000003</c:v>
                </c:pt>
                <c:pt idx="1858">
                  <c:v>63.591304347799998</c:v>
                </c:pt>
                <c:pt idx="1859">
                  <c:v>63.652173912999999</c:v>
                </c:pt>
                <c:pt idx="1860">
                  <c:v>63.7304347826</c:v>
                </c:pt>
                <c:pt idx="1861">
                  <c:v>63.782608695699999</c:v>
                </c:pt>
                <c:pt idx="1862">
                  <c:v>63.930434782600003</c:v>
                </c:pt>
                <c:pt idx="1863">
                  <c:v>64.026086956499995</c:v>
                </c:pt>
                <c:pt idx="1864">
                  <c:v>64.026086956499995</c:v>
                </c:pt>
                <c:pt idx="1865">
                  <c:v>64.086956521700003</c:v>
                </c:pt>
                <c:pt idx="1866">
                  <c:v>64.243478260900005</c:v>
                </c:pt>
                <c:pt idx="1867">
                  <c:v>64.286956521700006</c:v>
                </c:pt>
                <c:pt idx="1868">
                  <c:v>64.339130434799998</c:v>
                </c:pt>
                <c:pt idx="1869">
                  <c:v>64.347826087000001</c:v>
                </c:pt>
                <c:pt idx="1870">
                  <c:v>64.339130434799998</c:v>
                </c:pt>
                <c:pt idx="1871">
                  <c:v>64.460869565199999</c:v>
                </c:pt>
                <c:pt idx="1872">
                  <c:v>64.504347826100002</c:v>
                </c:pt>
                <c:pt idx="1873">
                  <c:v>64.704347826100005</c:v>
                </c:pt>
                <c:pt idx="1874">
                  <c:v>64.808695652200001</c:v>
                </c:pt>
                <c:pt idx="1875">
                  <c:v>64.8434782609</c:v>
                </c:pt>
                <c:pt idx="1876">
                  <c:v>64.8434782609</c:v>
                </c:pt>
                <c:pt idx="1877">
                  <c:v>65</c:v>
                </c:pt>
                <c:pt idx="1878">
                  <c:v>65.026086956499995</c:v>
                </c:pt>
                <c:pt idx="1879">
                  <c:v>65.060869565199994</c:v>
                </c:pt>
                <c:pt idx="1880">
                  <c:v>65.130434782600005</c:v>
                </c:pt>
                <c:pt idx="1881">
                  <c:v>65.147826086999999</c:v>
                </c:pt>
                <c:pt idx="1882">
                  <c:v>65.208695652200007</c:v>
                </c:pt>
                <c:pt idx="1883">
                  <c:v>65.2</c:v>
                </c:pt>
                <c:pt idx="1884">
                  <c:v>65.252173912999993</c:v>
                </c:pt>
                <c:pt idx="1885">
                  <c:v>65.226086956499998</c:v>
                </c:pt>
                <c:pt idx="1886">
                  <c:v>65.234782608700002</c:v>
                </c:pt>
                <c:pt idx="1887">
                  <c:v>65.052173913000004</c:v>
                </c:pt>
                <c:pt idx="1888">
                  <c:v>64.608695652199998</c:v>
                </c:pt>
                <c:pt idx="1889">
                  <c:v>65.330434782599994</c:v>
                </c:pt>
                <c:pt idx="1890">
                  <c:v>65.660869565200002</c:v>
                </c:pt>
                <c:pt idx="1891">
                  <c:v>65.895652173900004</c:v>
                </c:pt>
                <c:pt idx="1892">
                  <c:v>65.947826086999996</c:v>
                </c:pt>
                <c:pt idx="1893">
                  <c:v>66.086956521700003</c:v>
                </c:pt>
                <c:pt idx="1894">
                  <c:v>66.226086956499998</c:v>
                </c:pt>
                <c:pt idx="1895">
                  <c:v>66.339130434799998</c:v>
                </c:pt>
                <c:pt idx="1896">
                  <c:v>66.434782608700004</c:v>
                </c:pt>
                <c:pt idx="1897">
                  <c:v>66.365217391300007</c:v>
                </c:pt>
                <c:pt idx="1898">
                  <c:v>66.478260869600007</c:v>
                </c:pt>
                <c:pt idx="1899">
                  <c:v>66.643478260899997</c:v>
                </c:pt>
                <c:pt idx="1900">
                  <c:v>66.756521739099995</c:v>
                </c:pt>
                <c:pt idx="1901">
                  <c:v>66.791304347799993</c:v>
                </c:pt>
                <c:pt idx="1902">
                  <c:v>66.982608695699994</c:v>
                </c:pt>
                <c:pt idx="1903">
                  <c:v>67.1130434783</c:v>
                </c:pt>
                <c:pt idx="1904">
                  <c:v>67.121739130400002</c:v>
                </c:pt>
                <c:pt idx="1905">
                  <c:v>67.226086956499998</c:v>
                </c:pt>
                <c:pt idx="1906">
                  <c:v>67.295652173899995</c:v>
                </c:pt>
                <c:pt idx="1907">
                  <c:v>67.443478260899994</c:v>
                </c:pt>
                <c:pt idx="1908">
                  <c:v>67.591304347800005</c:v>
                </c:pt>
                <c:pt idx="1909">
                  <c:v>67.643478260899997</c:v>
                </c:pt>
                <c:pt idx="1910">
                  <c:v>67.721739130399996</c:v>
                </c:pt>
                <c:pt idx="1911">
                  <c:v>67.852173913000001</c:v>
                </c:pt>
                <c:pt idx="1912">
                  <c:v>68.034782608699999</c:v>
                </c:pt>
                <c:pt idx="1913">
                  <c:v>68.1130434783</c:v>
                </c:pt>
                <c:pt idx="1914">
                  <c:v>68.2</c:v>
                </c:pt>
                <c:pt idx="1915">
                  <c:v>68.339130434799998</c:v>
                </c:pt>
                <c:pt idx="1916">
                  <c:v>68.3826086957</c:v>
                </c:pt>
                <c:pt idx="1917">
                  <c:v>68.417391304299997</c:v>
                </c:pt>
                <c:pt idx="1918">
                  <c:v>68.460869565199999</c:v>
                </c:pt>
                <c:pt idx="1919">
                  <c:v>68.599999999999994</c:v>
                </c:pt>
                <c:pt idx="1920">
                  <c:v>68.782608695700006</c:v>
                </c:pt>
                <c:pt idx="1921">
                  <c:v>68.895652173900004</c:v>
                </c:pt>
                <c:pt idx="1922">
                  <c:v>68.791304347799993</c:v>
                </c:pt>
                <c:pt idx="1923">
                  <c:v>68.791304347799993</c:v>
                </c:pt>
                <c:pt idx="1924">
                  <c:v>68.834782608699996</c:v>
                </c:pt>
                <c:pt idx="1925">
                  <c:v>68.852173913000001</c:v>
                </c:pt>
                <c:pt idx="1926">
                  <c:v>68.8434782609</c:v>
                </c:pt>
                <c:pt idx="1927">
                  <c:v>68.8</c:v>
                </c:pt>
                <c:pt idx="1928">
                  <c:v>68.773913043500002</c:v>
                </c:pt>
                <c:pt idx="1929">
                  <c:v>68.8434782609</c:v>
                </c:pt>
                <c:pt idx="1930">
                  <c:v>68.8</c:v>
                </c:pt>
                <c:pt idx="1931">
                  <c:v>68.704347826100005</c:v>
                </c:pt>
                <c:pt idx="1932">
                  <c:v>68.765217391299998</c:v>
                </c:pt>
                <c:pt idx="1933">
                  <c:v>68.817391304300003</c:v>
                </c:pt>
                <c:pt idx="1934">
                  <c:v>68.765217391299998</c:v>
                </c:pt>
                <c:pt idx="1935">
                  <c:v>68.652173912999999</c:v>
                </c:pt>
                <c:pt idx="1936">
                  <c:v>68.7304347826</c:v>
                </c:pt>
                <c:pt idx="1937">
                  <c:v>68.686956521699997</c:v>
                </c:pt>
                <c:pt idx="1938">
                  <c:v>68.678260869599995</c:v>
                </c:pt>
                <c:pt idx="1939">
                  <c:v>68.582608695700003</c:v>
                </c:pt>
                <c:pt idx="1940">
                  <c:v>68.556521739100006</c:v>
                </c:pt>
                <c:pt idx="1941">
                  <c:v>68.521739130399993</c:v>
                </c:pt>
                <c:pt idx="1942">
                  <c:v>68.469565217400003</c:v>
                </c:pt>
                <c:pt idx="1943">
                  <c:v>68.478260869600007</c:v>
                </c:pt>
                <c:pt idx="1944">
                  <c:v>68.539130434800001</c:v>
                </c:pt>
                <c:pt idx="1945">
                  <c:v>68.486956521699994</c:v>
                </c:pt>
                <c:pt idx="1946">
                  <c:v>68.521739130399993</c:v>
                </c:pt>
                <c:pt idx="1947">
                  <c:v>68.539130434800001</c:v>
                </c:pt>
                <c:pt idx="1948">
                  <c:v>68.513043478300006</c:v>
                </c:pt>
                <c:pt idx="1949">
                  <c:v>68.521739130399993</c:v>
                </c:pt>
                <c:pt idx="1950">
                  <c:v>68.539130434800001</c:v>
                </c:pt>
                <c:pt idx="1951">
                  <c:v>68.521739130399993</c:v>
                </c:pt>
                <c:pt idx="1952">
                  <c:v>68.469565217400003</c:v>
                </c:pt>
                <c:pt idx="1953">
                  <c:v>68.460869565199999</c:v>
                </c:pt>
                <c:pt idx="1954">
                  <c:v>68.434782608700004</c:v>
                </c:pt>
                <c:pt idx="1955">
                  <c:v>68.391304347800002</c:v>
                </c:pt>
                <c:pt idx="1956">
                  <c:v>68.391304347800002</c:v>
                </c:pt>
                <c:pt idx="1957">
                  <c:v>68.391304347800002</c:v>
                </c:pt>
                <c:pt idx="1958">
                  <c:v>68.365217391300007</c:v>
                </c:pt>
                <c:pt idx="1959">
                  <c:v>68.321739130400005</c:v>
                </c:pt>
                <c:pt idx="1960">
                  <c:v>68.2695652174</c:v>
                </c:pt>
                <c:pt idx="1961">
                  <c:v>68.321739130400005</c:v>
                </c:pt>
                <c:pt idx="1962">
                  <c:v>68.226086956499998</c:v>
                </c:pt>
                <c:pt idx="1963">
                  <c:v>68.217391304299994</c:v>
                </c:pt>
                <c:pt idx="1964">
                  <c:v>68.173913043499994</c:v>
                </c:pt>
                <c:pt idx="1965">
                  <c:v>68.191304347799999</c:v>
                </c:pt>
                <c:pt idx="1966">
                  <c:v>68.234782608700002</c:v>
                </c:pt>
                <c:pt idx="1967">
                  <c:v>68.165217391300004</c:v>
                </c:pt>
                <c:pt idx="1968">
                  <c:v>68.173913043499994</c:v>
                </c:pt>
                <c:pt idx="1969">
                  <c:v>68.182608695699997</c:v>
                </c:pt>
                <c:pt idx="1970">
                  <c:v>68.1565217391</c:v>
                </c:pt>
                <c:pt idx="1971">
                  <c:v>68.121739130400002</c:v>
                </c:pt>
                <c:pt idx="1972">
                  <c:v>68.052173913000004</c:v>
                </c:pt>
                <c:pt idx="1973">
                  <c:v>67.860869565200005</c:v>
                </c:pt>
                <c:pt idx="1974">
                  <c:v>67.521739130399993</c:v>
                </c:pt>
                <c:pt idx="1975">
                  <c:v>67.973913043500005</c:v>
                </c:pt>
                <c:pt idx="1976">
                  <c:v>68.104347826099996</c:v>
                </c:pt>
                <c:pt idx="1977">
                  <c:v>67.895652173900004</c:v>
                </c:pt>
                <c:pt idx="1978">
                  <c:v>67.8869565217</c:v>
                </c:pt>
                <c:pt idx="1979">
                  <c:v>67.869565217399995</c:v>
                </c:pt>
                <c:pt idx="1980">
                  <c:v>67.869565217399995</c:v>
                </c:pt>
                <c:pt idx="1981">
                  <c:v>67.817391304300003</c:v>
                </c:pt>
                <c:pt idx="1982">
                  <c:v>67.713043478299994</c:v>
                </c:pt>
                <c:pt idx="1983">
                  <c:v>67.739130434800003</c:v>
                </c:pt>
                <c:pt idx="1984">
                  <c:v>67.704347826100005</c:v>
                </c:pt>
                <c:pt idx="1985">
                  <c:v>67.721739130399996</c:v>
                </c:pt>
                <c:pt idx="1986">
                  <c:v>67.634782608699993</c:v>
                </c:pt>
                <c:pt idx="1987">
                  <c:v>67.6173913043</c:v>
                </c:pt>
                <c:pt idx="1988">
                  <c:v>67.556521739100006</c:v>
                </c:pt>
                <c:pt idx="1989">
                  <c:v>67.6173913043</c:v>
                </c:pt>
                <c:pt idx="1990">
                  <c:v>67.478260869600007</c:v>
                </c:pt>
                <c:pt idx="1991">
                  <c:v>67.460869565199999</c:v>
                </c:pt>
                <c:pt idx="1992">
                  <c:v>67.408695652199995</c:v>
                </c:pt>
                <c:pt idx="1993">
                  <c:v>67.417391304299997</c:v>
                </c:pt>
                <c:pt idx="1994">
                  <c:v>67.347826087000001</c:v>
                </c:pt>
                <c:pt idx="1995">
                  <c:v>67.278260869600004</c:v>
                </c:pt>
                <c:pt idx="1996">
                  <c:v>67.365217391300007</c:v>
                </c:pt>
                <c:pt idx="1997">
                  <c:v>67.426086956500001</c:v>
                </c:pt>
                <c:pt idx="1998">
                  <c:v>67.3826086957</c:v>
                </c:pt>
                <c:pt idx="1999">
                  <c:v>67.304347826099999</c:v>
                </c:pt>
                <c:pt idx="2000">
                  <c:v>67.052173913000004</c:v>
                </c:pt>
                <c:pt idx="2001">
                  <c:v>67.026086956499995</c:v>
                </c:pt>
                <c:pt idx="2002">
                  <c:v>67.1565217391</c:v>
                </c:pt>
                <c:pt idx="2003">
                  <c:v>67.086956521700003</c:v>
                </c:pt>
                <c:pt idx="2004">
                  <c:v>67.069565217399997</c:v>
                </c:pt>
                <c:pt idx="2005">
                  <c:v>67.008695652200004</c:v>
                </c:pt>
                <c:pt idx="2006">
                  <c:v>66.956521739099998</c:v>
                </c:pt>
                <c:pt idx="2007">
                  <c:v>66.965217391300001</c:v>
                </c:pt>
                <c:pt idx="2008">
                  <c:v>66.930434782600003</c:v>
                </c:pt>
                <c:pt idx="2009">
                  <c:v>66.956521739099998</c:v>
                </c:pt>
                <c:pt idx="2010">
                  <c:v>66.8434782609</c:v>
                </c:pt>
                <c:pt idx="2011">
                  <c:v>66.826086956500006</c:v>
                </c:pt>
                <c:pt idx="2012">
                  <c:v>66.8</c:v>
                </c:pt>
                <c:pt idx="2013">
                  <c:v>66.791304347799993</c:v>
                </c:pt>
                <c:pt idx="2014">
                  <c:v>66.852173913000001</c:v>
                </c:pt>
                <c:pt idx="2015">
                  <c:v>66.765217391299998</c:v>
                </c:pt>
                <c:pt idx="2016">
                  <c:v>66.817391304300003</c:v>
                </c:pt>
                <c:pt idx="2017">
                  <c:v>66.773913043500002</c:v>
                </c:pt>
                <c:pt idx="2018">
                  <c:v>66.713043478299994</c:v>
                </c:pt>
                <c:pt idx="2019">
                  <c:v>66.608695652199998</c:v>
                </c:pt>
                <c:pt idx="2020">
                  <c:v>66.713043478299994</c:v>
                </c:pt>
                <c:pt idx="2021">
                  <c:v>66.643478260899997</c:v>
                </c:pt>
                <c:pt idx="2022">
                  <c:v>66.513043478300006</c:v>
                </c:pt>
                <c:pt idx="2023">
                  <c:v>66.356521739100003</c:v>
                </c:pt>
                <c:pt idx="2024">
                  <c:v>66.3826086957</c:v>
                </c:pt>
                <c:pt idx="2025">
                  <c:v>66.443478260899994</c:v>
                </c:pt>
                <c:pt idx="2026">
                  <c:v>66.391304347800002</c:v>
                </c:pt>
                <c:pt idx="2027">
                  <c:v>66.408695652199995</c:v>
                </c:pt>
                <c:pt idx="2028">
                  <c:v>66.365217391300007</c:v>
                </c:pt>
                <c:pt idx="2029">
                  <c:v>66.304347826099999</c:v>
                </c:pt>
                <c:pt idx="2030">
                  <c:v>66.295652173899995</c:v>
                </c:pt>
                <c:pt idx="2031">
                  <c:v>66.2695652174</c:v>
                </c:pt>
                <c:pt idx="2032">
                  <c:v>66.286956521700006</c:v>
                </c:pt>
                <c:pt idx="2033">
                  <c:v>66.147826086999999</c:v>
                </c:pt>
                <c:pt idx="2034">
                  <c:v>65.991304347799996</c:v>
                </c:pt>
                <c:pt idx="2035">
                  <c:v>66.052173913000004</c:v>
                </c:pt>
                <c:pt idx="2036">
                  <c:v>65.965217391300001</c:v>
                </c:pt>
                <c:pt idx="2037">
                  <c:v>65.8869565217</c:v>
                </c:pt>
                <c:pt idx="2038">
                  <c:v>65.747826087000007</c:v>
                </c:pt>
                <c:pt idx="2039">
                  <c:v>65.8869565217</c:v>
                </c:pt>
                <c:pt idx="2040">
                  <c:v>65.8</c:v>
                </c:pt>
                <c:pt idx="2041">
                  <c:v>65.773913043500002</c:v>
                </c:pt>
                <c:pt idx="2042">
                  <c:v>65.791304347799993</c:v>
                </c:pt>
                <c:pt idx="2043">
                  <c:v>65.713043478299994</c:v>
                </c:pt>
                <c:pt idx="2044">
                  <c:v>65.791304347799993</c:v>
                </c:pt>
                <c:pt idx="2045">
                  <c:v>65.721739130399996</c:v>
                </c:pt>
                <c:pt idx="2046">
                  <c:v>65.678260869599995</c:v>
                </c:pt>
                <c:pt idx="2047">
                  <c:v>65.643478260899997</c:v>
                </c:pt>
                <c:pt idx="2048">
                  <c:v>65.695652173900001</c:v>
                </c:pt>
                <c:pt idx="2049">
                  <c:v>65.756521739099995</c:v>
                </c:pt>
                <c:pt idx="2050">
                  <c:v>65.686956521699997</c:v>
                </c:pt>
                <c:pt idx="2051">
                  <c:v>65.513043478300006</c:v>
                </c:pt>
                <c:pt idx="2052">
                  <c:v>65.3826086957</c:v>
                </c:pt>
                <c:pt idx="2053">
                  <c:v>65.460869565199999</c:v>
                </c:pt>
                <c:pt idx="2054">
                  <c:v>65.504347826100002</c:v>
                </c:pt>
                <c:pt idx="2055">
                  <c:v>65.443478260899994</c:v>
                </c:pt>
                <c:pt idx="2056">
                  <c:v>65.434782608700004</c:v>
                </c:pt>
                <c:pt idx="2057">
                  <c:v>65.330434782599994</c:v>
                </c:pt>
                <c:pt idx="2058">
                  <c:v>65.2695652174</c:v>
                </c:pt>
                <c:pt idx="2059">
                  <c:v>65.278260869600004</c:v>
                </c:pt>
                <c:pt idx="2060">
                  <c:v>65.304347826099999</c:v>
                </c:pt>
                <c:pt idx="2061">
                  <c:v>65.234782608700002</c:v>
                </c:pt>
                <c:pt idx="2062">
                  <c:v>65.104347826099996</c:v>
                </c:pt>
                <c:pt idx="2063">
                  <c:v>65.2</c:v>
                </c:pt>
                <c:pt idx="2064">
                  <c:v>65.1130434783</c:v>
                </c:pt>
                <c:pt idx="2065">
                  <c:v>65.130434782600005</c:v>
                </c:pt>
                <c:pt idx="2066">
                  <c:v>65.086956521700003</c:v>
                </c:pt>
                <c:pt idx="2067">
                  <c:v>65.026086956499995</c:v>
                </c:pt>
                <c:pt idx="2068">
                  <c:v>64.956521739099998</c:v>
                </c:pt>
                <c:pt idx="2069">
                  <c:v>64.921739130399999</c:v>
                </c:pt>
                <c:pt idx="2070">
                  <c:v>64.947826086999996</c:v>
                </c:pt>
                <c:pt idx="2071">
                  <c:v>64.904347826099993</c:v>
                </c:pt>
                <c:pt idx="2072">
                  <c:v>64.913043478299997</c:v>
                </c:pt>
                <c:pt idx="2073">
                  <c:v>64.991304347799996</c:v>
                </c:pt>
                <c:pt idx="2074">
                  <c:v>64.869565217399995</c:v>
                </c:pt>
                <c:pt idx="2075">
                  <c:v>64.826086956500006</c:v>
                </c:pt>
                <c:pt idx="2076">
                  <c:v>64.721739130399996</c:v>
                </c:pt>
                <c:pt idx="2077">
                  <c:v>64.704347826100005</c:v>
                </c:pt>
                <c:pt idx="2078">
                  <c:v>64.6173913043</c:v>
                </c:pt>
                <c:pt idx="2079">
                  <c:v>64.495652173899998</c:v>
                </c:pt>
                <c:pt idx="2080">
                  <c:v>64.530434782599997</c:v>
                </c:pt>
                <c:pt idx="2081">
                  <c:v>64.3826086957</c:v>
                </c:pt>
                <c:pt idx="2082">
                  <c:v>64.521739130399993</c:v>
                </c:pt>
                <c:pt idx="2083">
                  <c:v>64.452173912999996</c:v>
                </c:pt>
                <c:pt idx="2084">
                  <c:v>64.434782608700004</c:v>
                </c:pt>
                <c:pt idx="2085">
                  <c:v>64.408695652199995</c:v>
                </c:pt>
                <c:pt idx="2086">
                  <c:v>64.304347826099999</c:v>
                </c:pt>
                <c:pt idx="2087">
                  <c:v>64.252173912999993</c:v>
                </c:pt>
                <c:pt idx="2088">
                  <c:v>64.208695652200007</c:v>
                </c:pt>
                <c:pt idx="2089">
                  <c:v>64.2</c:v>
                </c:pt>
                <c:pt idx="2090">
                  <c:v>64.226086956499998</c:v>
                </c:pt>
                <c:pt idx="2091">
                  <c:v>64.226086956499998</c:v>
                </c:pt>
                <c:pt idx="2092">
                  <c:v>64.069565217399997</c:v>
                </c:pt>
                <c:pt idx="2093">
                  <c:v>64.069565217399997</c:v>
                </c:pt>
                <c:pt idx="2094">
                  <c:v>64.052173913000004</c:v>
                </c:pt>
                <c:pt idx="2095">
                  <c:v>64.034782608699999</c:v>
                </c:pt>
                <c:pt idx="2096">
                  <c:v>64.017391304300006</c:v>
                </c:pt>
                <c:pt idx="2097">
                  <c:v>63.965217391300001</c:v>
                </c:pt>
                <c:pt idx="2098">
                  <c:v>63.9043478261</c:v>
                </c:pt>
                <c:pt idx="2099">
                  <c:v>63.852173913000001</c:v>
                </c:pt>
                <c:pt idx="2100">
                  <c:v>63.8434782609</c:v>
                </c:pt>
                <c:pt idx="2101">
                  <c:v>63.739130434800003</c:v>
                </c:pt>
                <c:pt idx="2102">
                  <c:v>63.695652173900001</c:v>
                </c:pt>
                <c:pt idx="2103">
                  <c:v>63.408695652200002</c:v>
                </c:pt>
                <c:pt idx="2104">
                  <c:v>63.182608695699997</c:v>
                </c:pt>
                <c:pt idx="2105">
                  <c:v>63.391304347800002</c:v>
                </c:pt>
                <c:pt idx="2106">
                  <c:v>62.965217391300001</c:v>
                </c:pt>
                <c:pt idx="2107">
                  <c:v>62.913043478299997</c:v>
                </c:pt>
                <c:pt idx="2108">
                  <c:v>63.234782608700002</c:v>
                </c:pt>
                <c:pt idx="2109">
                  <c:v>63.3652173913</c:v>
                </c:pt>
                <c:pt idx="2110">
                  <c:v>63.321739130399997</c:v>
                </c:pt>
                <c:pt idx="2111">
                  <c:v>63.173913043500001</c:v>
                </c:pt>
                <c:pt idx="2112">
                  <c:v>63.339130434799998</c:v>
                </c:pt>
                <c:pt idx="2113">
                  <c:v>63.3826086957</c:v>
                </c:pt>
                <c:pt idx="2114">
                  <c:v>63.304347826099999</c:v>
                </c:pt>
                <c:pt idx="2115">
                  <c:v>63.373913043500004</c:v>
                </c:pt>
                <c:pt idx="2116">
                  <c:v>63.347826087000001</c:v>
                </c:pt>
                <c:pt idx="2117">
                  <c:v>63.3652173913</c:v>
                </c:pt>
                <c:pt idx="2118">
                  <c:v>63.3826086957</c:v>
                </c:pt>
                <c:pt idx="2119">
                  <c:v>63.286956521699999</c:v>
                </c:pt>
                <c:pt idx="2120">
                  <c:v>63.252173913</c:v>
                </c:pt>
                <c:pt idx="2121">
                  <c:v>63.321739130399997</c:v>
                </c:pt>
                <c:pt idx="2122">
                  <c:v>63.408695652200002</c:v>
                </c:pt>
                <c:pt idx="2123">
                  <c:v>63.408695652200002</c:v>
                </c:pt>
                <c:pt idx="2124">
                  <c:v>63.426086956500001</c:v>
                </c:pt>
                <c:pt idx="2125">
                  <c:v>63.486956521700002</c:v>
                </c:pt>
                <c:pt idx="2126">
                  <c:v>63.486956521700002</c:v>
                </c:pt>
                <c:pt idx="2127">
                  <c:v>63.426086956500001</c:v>
                </c:pt>
                <c:pt idx="2128">
                  <c:v>63.443478260900001</c:v>
                </c:pt>
                <c:pt idx="2129">
                  <c:v>63.4782608696</c:v>
                </c:pt>
                <c:pt idx="2130">
                  <c:v>63.434782608699997</c:v>
                </c:pt>
                <c:pt idx="2131">
                  <c:v>63.486956521700002</c:v>
                </c:pt>
                <c:pt idx="2132">
                  <c:v>63.426086956500001</c:v>
                </c:pt>
                <c:pt idx="2133">
                  <c:v>63.191304347799999</c:v>
                </c:pt>
                <c:pt idx="2134">
                  <c:v>62.5217391304</c:v>
                </c:pt>
                <c:pt idx="2135">
                  <c:v>62.808695652200001</c:v>
                </c:pt>
                <c:pt idx="2136">
                  <c:v>62.834782608700003</c:v>
                </c:pt>
                <c:pt idx="2137">
                  <c:v>62.826086956499999</c:v>
                </c:pt>
                <c:pt idx="2138">
                  <c:v>62.834782608700003</c:v>
                </c:pt>
                <c:pt idx="2139">
                  <c:v>62.808695652200001</c:v>
                </c:pt>
                <c:pt idx="2140">
                  <c:v>62.739130434800003</c:v>
                </c:pt>
                <c:pt idx="2141">
                  <c:v>62.713043478300001</c:v>
                </c:pt>
                <c:pt idx="2142">
                  <c:v>62.773913043500002</c:v>
                </c:pt>
                <c:pt idx="2143">
                  <c:v>62.747826087</c:v>
                </c:pt>
                <c:pt idx="2144">
                  <c:v>62.660869565200002</c:v>
                </c:pt>
                <c:pt idx="2145">
                  <c:v>62.530434782599997</c:v>
                </c:pt>
                <c:pt idx="2146">
                  <c:v>62.4782608696</c:v>
                </c:pt>
                <c:pt idx="2147">
                  <c:v>62.391304347800002</c:v>
                </c:pt>
                <c:pt idx="2148">
                  <c:v>62.3652173913</c:v>
                </c:pt>
                <c:pt idx="2149">
                  <c:v>62.347826087000001</c:v>
                </c:pt>
                <c:pt idx="2150">
                  <c:v>62.347826087000001</c:v>
                </c:pt>
                <c:pt idx="2151">
                  <c:v>62.356521739100003</c:v>
                </c:pt>
                <c:pt idx="2152">
                  <c:v>62.260869565199997</c:v>
                </c:pt>
                <c:pt idx="2153">
                  <c:v>62.208695652199999</c:v>
                </c:pt>
                <c:pt idx="2154">
                  <c:v>62.121739130400002</c:v>
                </c:pt>
                <c:pt idx="2155">
                  <c:v>62.130434782599998</c:v>
                </c:pt>
                <c:pt idx="2156">
                  <c:v>62.078260869600001</c:v>
                </c:pt>
                <c:pt idx="2157">
                  <c:v>62.060869565200001</c:v>
                </c:pt>
                <c:pt idx="2158">
                  <c:v>61.947826087000003</c:v>
                </c:pt>
                <c:pt idx="2159">
                  <c:v>61.930434782600003</c:v>
                </c:pt>
                <c:pt idx="2160">
                  <c:v>61.9043478261</c:v>
                </c:pt>
                <c:pt idx="2161">
                  <c:v>61.852173913000001</c:v>
                </c:pt>
                <c:pt idx="2162">
                  <c:v>61.826086956499999</c:v>
                </c:pt>
                <c:pt idx="2163">
                  <c:v>61.782608695699999</c:v>
                </c:pt>
                <c:pt idx="2164">
                  <c:v>61.652173912999999</c:v>
                </c:pt>
                <c:pt idx="2165">
                  <c:v>61.704347826099998</c:v>
                </c:pt>
                <c:pt idx="2166">
                  <c:v>61.6173913043</c:v>
                </c:pt>
                <c:pt idx="2167">
                  <c:v>61.608695652199998</c:v>
                </c:pt>
                <c:pt idx="2168">
                  <c:v>61.495652173899998</c:v>
                </c:pt>
                <c:pt idx="2169">
                  <c:v>61.513043478299998</c:v>
                </c:pt>
                <c:pt idx="2170">
                  <c:v>61.426086956500001</c:v>
                </c:pt>
                <c:pt idx="2171">
                  <c:v>61.434782608699997</c:v>
                </c:pt>
                <c:pt idx="2172">
                  <c:v>61.417391304299997</c:v>
                </c:pt>
                <c:pt idx="2173">
                  <c:v>61.356521739100003</c:v>
                </c:pt>
                <c:pt idx="2174">
                  <c:v>61.347826087000001</c:v>
                </c:pt>
                <c:pt idx="2175">
                  <c:v>61.295652173900002</c:v>
                </c:pt>
                <c:pt idx="2176">
                  <c:v>61.139130434800002</c:v>
                </c:pt>
                <c:pt idx="2177">
                  <c:v>61.086956521700003</c:v>
                </c:pt>
                <c:pt idx="2178">
                  <c:v>60.982608695700002</c:v>
                </c:pt>
                <c:pt idx="2179">
                  <c:v>61.1130434783</c:v>
                </c:pt>
                <c:pt idx="2180">
                  <c:v>61.008695652199997</c:v>
                </c:pt>
                <c:pt idx="2181">
                  <c:v>60.8434782609</c:v>
                </c:pt>
                <c:pt idx="2182">
                  <c:v>60.939130434799999</c:v>
                </c:pt>
                <c:pt idx="2183">
                  <c:v>60.817391304300003</c:v>
                </c:pt>
                <c:pt idx="2184">
                  <c:v>60.756521739100002</c:v>
                </c:pt>
                <c:pt idx="2185">
                  <c:v>60.791304347800001</c:v>
                </c:pt>
                <c:pt idx="2186">
                  <c:v>60.747826087</c:v>
                </c:pt>
                <c:pt idx="2187">
                  <c:v>60.643478260899997</c:v>
                </c:pt>
                <c:pt idx="2188">
                  <c:v>60.721739130400003</c:v>
                </c:pt>
                <c:pt idx="2189">
                  <c:v>60.6347826087</c:v>
                </c:pt>
                <c:pt idx="2190">
                  <c:v>60.486956521700002</c:v>
                </c:pt>
                <c:pt idx="2191">
                  <c:v>60.460869565199999</c:v>
                </c:pt>
                <c:pt idx="2192">
                  <c:v>60.452173913000003</c:v>
                </c:pt>
                <c:pt idx="2193">
                  <c:v>60.434782608699997</c:v>
                </c:pt>
                <c:pt idx="2194">
                  <c:v>60.3826086957</c:v>
                </c:pt>
                <c:pt idx="2195">
                  <c:v>60.469565217400003</c:v>
                </c:pt>
                <c:pt idx="2196">
                  <c:v>60.460869565199999</c:v>
                </c:pt>
                <c:pt idx="2197">
                  <c:v>60.460869565199999</c:v>
                </c:pt>
                <c:pt idx="2198">
                  <c:v>60.460869565199999</c:v>
                </c:pt>
                <c:pt idx="2199">
                  <c:v>60.452173913000003</c:v>
                </c:pt>
                <c:pt idx="2200">
                  <c:v>60.443478260900001</c:v>
                </c:pt>
                <c:pt idx="2201">
                  <c:v>60.452173913000003</c:v>
                </c:pt>
                <c:pt idx="2202">
                  <c:v>60.434782608699997</c:v>
                </c:pt>
                <c:pt idx="2203">
                  <c:v>60.3826086957</c:v>
                </c:pt>
                <c:pt idx="2204">
                  <c:v>60.408695652200002</c:v>
                </c:pt>
                <c:pt idx="2205">
                  <c:v>60.3826086957</c:v>
                </c:pt>
                <c:pt idx="2206">
                  <c:v>60.417391304299997</c:v>
                </c:pt>
                <c:pt idx="2207">
                  <c:v>60.556521739099999</c:v>
                </c:pt>
                <c:pt idx="2208">
                  <c:v>60.495652173899998</c:v>
                </c:pt>
                <c:pt idx="2209">
                  <c:v>60.452173913000003</c:v>
                </c:pt>
                <c:pt idx="2210">
                  <c:v>60.4782608696</c:v>
                </c:pt>
                <c:pt idx="2211">
                  <c:v>60.495652173899998</c:v>
                </c:pt>
                <c:pt idx="2212">
                  <c:v>60.582608695700003</c:v>
                </c:pt>
                <c:pt idx="2213">
                  <c:v>60.513043478299998</c:v>
                </c:pt>
                <c:pt idx="2214">
                  <c:v>60.513043478299998</c:v>
                </c:pt>
                <c:pt idx="2215">
                  <c:v>60.5217391304</c:v>
                </c:pt>
                <c:pt idx="2216">
                  <c:v>60.486956521700002</c:v>
                </c:pt>
                <c:pt idx="2217">
                  <c:v>60.5217391304</c:v>
                </c:pt>
                <c:pt idx="2218">
                  <c:v>60.530434782599997</c:v>
                </c:pt>
                <c:pt idx="2219">
                  <c:v>60.460869565199999</c:v>
                </c:pt>
                <c:pt idx="2220">
                  <c:v>60.286956521699999</c:v>
                </c:pt>
                <c:pt idx="2221">
                  <c:v>60.530434782599997</c:v>
                </c:pt>
                <c:pt idx="2222">
                  <c:v>60.704347826099998</c:v>
                </c:pt>
                <c:pt idx="2223">
                  <c:v>60.791304347800001</c:v>
                </c:pt>
                <c:pt idx="2224">
                  <c:v>60.8434782609</c:v>
                </c:pt>
                <c:pt idx="2225">
                  <c:v>60.791304347800001</c:v>
                </c:pt>
                <c:pt idx="2226">
                  <c:v>60.852173913000001</c:v>
                </c:pt>
                <c:pt idx="2227">
                  <c:v>60.982608695700002</c:v>
                </c:pt>
                <c:pt idx="2228">
                  <c:v>60.956521739099998</c:v>
                </c:pt>
                <c:pt idx="2229">
                  <c:v>60.939130434799999</c:v>
                </c:pt>
                <c:pt idx="2230">
                  <c:v>61.130434782599998</c:v>
                </c:pt>
                <c:pt idx="2231">
                  <c:v>61.147826086999999</c:v>
                </c:pt>
                <c:pt idx="2232">
                  <c:v>61.121739130400002</c:v>
                </c:pt>
                <c:pt idx="2233">
                  <c:v>61.165217391299997</c:v>
                </c:pt>
                <c:pt idx="2234">
                  <c:v>61.260869565199997</c:v>
                </c:pt>
                <c:pt idx="2235">
                  <c:v>61.1565217391</c:v>
                </c:pt>
                <c:pt idx="2236">
                  <c:v>61.139130434800002</c:v>
                </c:pt>
                <c:pt idx="2237">
                  <c:v>61.313043478300003</c:v>
                </c:pt>
                <c:pt idx="2238">
                  <c:v>61.330434782600001</c:v>
                </c:pt>
                <c:pt idx="2239">
                  <c:v>61.391304347800002</c:v>
                </c:pt>
                <c:pt idx="2240">
                  <c:v>61.356521739100003</c:v>
                </c:pt>
                <c:pt idx="2241">
                  <c:v>61.434782608699997</c:v>
                </c:pt>
                <c:pt idx="2242">
                  <c:v>61.7304347826</c:v>
                </c:pt>
                <c:pt idx="2243">
                  <c:v>61.739130434800003</c:v>
                </c:pt>
                <c:pt idx="2244">
                  <c:v>61.869565217400002</c:v>
                </c:pt>
                <c:pt idx="2245">
                  <c:v>61.808695652200001</c:v>
                </c:pt>
                <c:pt idx="2246">
                  <c:v>61.973913043499998</c:v>
                </c:pt>
                <c:pt idx="2247">
                  <c:v>61.973913043499998</c:v>
                </c:pt>
                <c:pt idx="2248">
                  <c:v>61.965217391300001</c:v>
                </c:pt>
                <c:pt idx="2249">
                  <c:v>62.017391304299998</c:v>
                </c:pt>
                <c:pt idx="2250">
                  <c:v>62.104347826100003</c:v>
                </c:pt>
                <c:pt idx="2251">
                  <c:v>62.165217391299997</c:v>
                </c:pt>
                <c:pt idx="2252">
                  <c:v>62.165217391299997</c:v>
                </c:pt>
                <c:pt idx="2253">
                  <c:v>62.330434782600001</c:v>
                </c:pt>
                <c:pt idx="2254">
                  <c:v>62.347826087000001</c:v>
                </c:pt>
                <c:pt idx="2255">
                  <c:v>62.504347826100002</c:v>
                </c:pt>
                <c:pt idx="2256">
                  <c:v>62.608695652199998</c:v>
                </c:pt>
                <c:pt idx="2257">
                  <c:v>62.782608695699999</c:v>
                </c:pt>
                <c:pt idx="2258">
                  <c:v>62.9043478261</c:v>
                </c:pt>
                <c:pt idx="2259">
                  <c:v>62.913043478299997</c:v>
                </c:pt>
                <c:pt idx="2260">
                  <c:v>62.947826087000003</c:v>
                </c:pt>
                <c:pt idx="2261">
                  <c:v>62.939130434799999</c:v>
                </c:pt>
                <c:pt idx="2262">
                  <c:v>63.165217391299997</c:v>
                </c:pt>
                <c:pt idx="2263">
                  <c:v>63.260869565199997</c:v>
                </c:pt>
                <c:pt idx="2264">
                  <c:v>63.313043478300003</c:v>
                </c:pt>
                <c:pt idx="2265">
                  <c:v>63.426086956500001</c:v>
                </c:pt>
                <c:pt idx="2266">
                  <c:v>63.591304347799998</c:v>
                </c:pt>
                <c:pt idx="2267">
                  <c:v>63.878260869599998</c:v>
                </c:pt>
                <c:pt idx="2268">
                  <c:v>64.026086956499995</c:v>
                </c:pt>
                <c:pt idx="2269">
                  <c:v>64.060869565199994</c:v>
                </c:pt>
                <c:pt idx="2270">
                  <c:v>64.313043478300003</c:v>
                </c:pt>
                <c:pt idx="2271">
                  <c:v>64.460869565199999</c:v>
                </c:pt>
                <c:pt idx="2272">
                  <c:v>64.460869565199999</c:v>
                </c:pt>
                <c:pt idx="2273">
                  <c:v>64.599999999999994</c:v>
                </c:pt>
                <c:pt idx="2274">
                  <c:v>64.8</c:v>
                </c:pt>
                <c:pt idx="2275">
                  <c:v>64.852173913000001</c:v>
                </c:pt>
                <c:pt idx="2276">
                  <c:v>64.808695652200001</c:v>
                </c:pt>
                <c:pt idx="2277">
                  <c:v>64.869565217399995</c:v>
                </c:pt>
                <c:pt idx="2278">
                  <c:v>64.878260869599998</c:v>
                </c:pt>
                <c:pt idx="2279">
                  <c:v>64.8869565217</c:v>
                </c:pt>
                <c:pt idx="2280">
                  <c:v>64.860869565200005</c:v>
                </c:pt>
                <c:pt idx="2281">
                  <c:v>64.8434782609</c:v>
                </c:pt>
                <c:pt idx="2282">
                  <c:v>64.808695652200001</c:v>
                </c:pt>
                <c:pt idx="2283">
                  <c:v>64.782608695700006</c:v>
                </c:pt>
                <c:pt idx="2284">
                  <c:v>64.669565217400006</c:v>
                </c:pt>
                <c:pt idx="2285">
                  <c:v>64.460869565199999</c:v>
                </c:pt>
                <c:pt idx="2286">
                  <c:v>64.695652173900001</c:v>
                </c:pt>
                <c:pt idx="2287">
                  <c:v>65.400000000000006</c:v>
                </c:pt>
                <c:pt idx="2288">
                  <c:v>65.513043478300006</c:v>
                </c:pt>
                <c:pt idx="2289">
                  <c:v>65.513043478300006</c:v>
                </c:pt>
                <c:pt idx="2290">
                  <c:v>65.556521739100006</c:v>
                </c:pt>
                <c:pt idx="2291">
                  <c:v>65.530434782599997</c:v>
                </c:pt>
                <c:pt idx="2292">
                  <c:v>65.165217391300004</c:v>
                </c:pt>
                <c:pt idx="2293">
                  <c:v>64.860869565200005</c:v>
                </c:pt>
                <c:pt idx="2294">
                  <c:v>65.495652173899998</c:v>
                </c:pt>
                <c:pt idx="2295">
                  <c:v>65.704347826100005</c:v>
                </c:pt>
                <c:pt idx="2296">
                  <c:v>65.626086956500004</c:v>
                </c:pt>
                <c:pt idx="2297">
                  <c:v>65.626086956500004</c:v>
                </c:pt>
                <c:pt idx="2298">
                  <c:v>65.634782608699993</c:v>
                </c:pt>
                <c:pt idx="2299">
                  <c:v>65.643478260899997</c:v>
                </c:pt>
                <c:pt idx="2300">
                  <c:v>65.530434782599997</c:v>
                </c:pt>
                <c:pt idx="2301">
                  <c:v>65.556521739100006</c:v>
                </c:pt>
                <c:pt idx="2302">
                  <c:v>65.634782608699993</c:v>
                </c:pt>
                <c:pt idx="2303">
                  <c:v>65.565217391299996</c:v>
                </c:pt>
                <c:pt idx="2304">
                  <c:v>65.6173913043</c:v>
                </c:pt>
                <c:pt idx="2305">
                  <c:v>65.591304347800005</c:v>
                </c:pt>
                <c:pt idx="2306">
                  <c:v>65.530434782599997</c:v>
                </c:pt>
                <c:pt idx="2307">
                  <c:v>65.495652173899998</c:v>
                </c:pt>
                <c:pt idx="2308">
                  <c:v>65.478260869600007</c:v>
                </c:pt>
                <c:pt idx="2309">
                  <c:v>65.469565217400003</c:v>
                </c:pt>
                <c:pt idx="2310">
                  <c:v>65.3826086957</c:v>
                </c:pt>
                <c:pt idx="2311">
                  <c:v>65.304347826099999</c:v>
                </c:pt>
                <c:pt idx="2312">
                  <c:v>65.217391304299994</c:v>
                </c:pt>
                <c:pt idx="2313">
                  <c:v>65.043478260900002</c:v>
                </c:pt>
                <c:pt idx="2314">
                  <c:v>65.008695652200004</c:v>
                </c:pt>
                <c:pt idx="2315">
                  <c:v>65.026086956499995</c:v>
                </c:pt>
                <c:pt idx="2316">
                  <c:v>65.026086956499995</c:v>
                </c:pt>
                <c:pt idx="2317">
                  <c:v>64.939130434800006</c:v>
                </c:pt>
                <c:pt idx="2318">
                  <c:v>64.860869565200005</c:v>
                </c:pt>
                <c:pt idx="2319">
                  <c:v>64.895652173900004</c:v>
                </c:pt>
                <c:pt idx="2320">
                  <c:v>64.773913043500002</c:v>
                </c:pt>
                <c:pt idx="2321">
                  <c:v>64.652173912999999</c:v>
                </c:pt>
                <c:pt idx="2322">
                  <c:v>64.660869565200002</c:v>
                </c:pt>
                <c:pt idx="2323">
                  <c:v>64.626086956500004</c:v>
                </c:pt>
                <c:pt idx="2324">
                  <c:v>64.486956521699994</c:v>
                </c:pt>
                <c:pt idx="2325">
                  <c:v>64.347826087000001</c:v>
                </c:pt>
                <c:pt idx="2326">
                  <c:v>64.365217391300007</c:v>
                </c:pt>
                <c:pt idx="2327">
                  <c:v>64.2695652174</c:v>
                </c:pt>
                <c:pt idx="2328">
                  <c:v>62.704347826099998</c:v>
                </c:pt>
                <c:pt idx="2329">
                  <c:v>63.713043478300001</c:v>
                </c:pt>
                <c:pt idx="2330">
                  <c:v>64.1130434783</c:v>
                </c:pt>
                <c:pt idx="2331">
                  <c:v>64.1130434783</c:v>
                </c:pt>
                <c:pt idx="2332">
                  <c:v>64.060869565199994</c:v>
                </c:pt>
                <c:pt idx="2333">
                  <c:v>64.086956521700003</c:v>
                </c:pt>
                <c:pt idx="2334">
                  <c:v>63.982608695700002</c:v>
                </c:pt>
                <c:pt idx="2335">
                  <c:v>63.991304347800003</c:v>
                </c:pt>
                <c:pt idx="2336">
                  <c:v>63.817391304300003</c:v>
                </c:pt>
                <c:pt idx="2337">
                  <c:v>63.8434782609</c:v>
                </c:pt>
                <c:pt idx="2338">
                  <c:v>63.817391304300003</c:v>
                </c:pt>
                <c:pt idx="2339">
                  <c:v>63.747826087</c:v>
                </c:pt>
                <c:pt idx="2340">
                  <c:v>63.834782608700003</c:v>
                </c:pt>
                <c:pt idx="2341">
                  <c:v>63.817391304300003</c:v>
                </c:pt>
                <c:pt idx="2342">
                  <c:v>63.817391304300003</c:v>
                </c:pt>
                <c:pt idx="2343">
                  <c:v>63.747826087</c:v>
                </c:pt>
                <c:pt idx="2344">
                  <c:v>63.721739130400003</c:v>
                </c:pt>
                <c:pt idx="2345">
                  <c:v>63.765217391299998</c:v>
                </c:pt>
                <c:pt idx="2346">
                  <c:v>63.695652173900001</c:v>
                </c:pt>
                <c:pt idx="2347">
                  <c:v>63.556521739099999</c:v>
                </c:pt>
                <c:pt idx="2348">
                  <c:v>63.547826086999997</c:v>
                </c:pt>
                <c:pt idx="2349">
                  <c:v>63.452173913000003</c:v>
                </c:pt>
                <c:pt idx="2350">
                  <c:v>63.434782608699997</c:v>
                </c:pt>
                <c:pt idx="2351">
                  <c:v>63.391304347800002</c:v>
                </c:pt>
                <c:pt idx="2352">
                  <c:v>63.347826087000001</c:v>
                </c:pt>
                <c:pt idx="2353">
                  <c:v>63.304347826099999</c:v>
                </c:pt>
                <c:pt idx="2354">
                  <c:v>63.286956521699999</c:v>
                </c:pt>
                <c:pt idx="2355">
                  <c:v>63.217391304300001</c:v>
                </c:pt>
                <c:pt idx="2356">
                  <c:v>63.139130434800002</c:v>
                </c:pt>
                <c:pt idx="2357">
                  <c:v>63.208695652199999</c:v>
                </c:pt>
                <c:pt idx="2358">
                  <c:v>63.173913043500001</c:v>
                </c:pt>
                <c:pt idx="2359">
                  <c:v>63.147826086999999</c:v>
                </c:pt>
                <c:pt idx="2360">
                  <c:v>63.1130434783</c:v>
                </c:pt>
                <c:pt idx="2361">
                  <c:v>63.043478260900002</c:v>
                </c:pt>
                <c:pt idx="2362">
                  <c:v>62.965217391300001</c:v>
                </c:pt>
                <c:pt idx="2363">
                  <c:v>62.860869565199998</c:v>
                </c:pt>
                <c:pt idx="2364">
                  <c:v>62.808695652200001</c:v>
                </c:pt>
                <c:pt idx="2365">
                  <c:v>62.686956521699997</c:v>
                </c:pt>
                <c:pt idx="2366">
                  <c:v>62.704347826099998</c:v>
                </c:pt>
                <c:pt idx="2367">
                  <c:v>62.678260869600003</c:v>
                </c:pt>
                <c:pt idx="2368">
                  <c:v>62.565217391300003</c:v>
                </c:pt>
                <c:pt idx="2369">
                  <c:v>62.539130434800001</c:v>
                </c:pt>
                <c:pt idx="2370">
                  <c:v>62.469565217400003</c:v>
                </c:pt>
                <c:pt idx="2371">
                  <c:v>62.313043478300003</c:v>
                </c:pt>
                <c:pt idx="2372">
                  <c:v>62.217391304300001</c:v>
                </c:pt>
                <c:pt idx="2373">
                  <c:v>62.243478260899998</c:v>
                </c:pt>
                <c:pt idx="2374">
                  <c:v>62.295652173900002</c:v>
                </c:pt>
                <c:pt idx="2375">
                  <c:v>62.243478260899998</c:v>
                </c:pt>
                <c:pt idx="2376">
                  <c:v>62.182608695699997</c:v>
                </c:pt>
                <c:pt idx="2377">
                  <c:v>62.173913043500001</c:v>
                </c:pt>
                <c:pt idx="2378">
                  <c:v>62.060869565200001</c:v>
                </c:pt>
                <c:pt idx="2379">
                  <c:v>61.982608695700002</c:v>
                </c:pt>
                <c:pt idx="2380">
                  <c:v>62.060869565200001</c:v>
                </c:pt>
                <c:pt idx="2381">
                  <c:v>62</c:v>
                </c:pt>
                <c:pt idx="2382">
                  <c:v>61.878260869599998</c:v>
                </c:pt>
                <c:pt idx="2383">
                  <c:v>61.869565217400002</c:v>
                </c:pt>
                <c:pt idx="2384">
                  <c:v>61.808695652200001</c:v>
                </c:pt>
                <c:pt idx="2385">
                  <c:v>61.8</c:v>
                </c:pt>
                <c:pt idx="2386">
                  <c:v>61.765217391299998</c:v>
                </c:pt>
                <c:pt idx="2387">
                  <c:v>61.756521739100002</c:v>
                </c:pt>
                <c:pt idx="2388">
                  <c:v>61.713043478300001</c:v>
                </c:pt>
                <c:pt idx="2389">
                  <c:v>61.608695652199998</c:v>
                </c:pt>
                <c:pt idx="2390">
                  <c:v>61.591304347799998</c:v>
                </c:pt>
                <c:pt idx="2391">
                  <c:v>61.486956521700002</c:v>
                </c:pt>
                <c:pt idx="2392">
                  <c:v>61.504347826100002</c:v>
                </c:pt>
                <c:pt idx="2393">
                  <c:v>61.443478260900001</c:v>
                </c:pt>
                <c:pt idx="2394">
                  <c:v>61.3652173913</c:v>
                </c:pt>
                <c:pt idx="2395">
                  <c:v>61.408695652200002</c:v>
                </c:pt>
                <c:pt idx="2396">
                  <c:v>61.3826086957</c:v>
                </c:pt>
                <c:pt idx="2397">
                  <c:v>61.4</c:v>
                </c:pt>
                <c:pt idx="2398">
                  <c:v>61.426086956500001</c:v>
                </c:pt>
                <c:pt idx="2399">
                  <c:v>61.234782608700002</c:v>
                </c:pt>
                <c:pt idx="2400">
                  <c:v>61.069565217399997</c:v>
                </c:pt>
                <c:pt idx="2401">
                  <c:v>61.008695652199997</c:v>
                </c:pt>
                <c:pt idx="2402">
                  <c:v>61.017391304299998</c:v>
                </c:pt>
                <c:pt idx="2403">
                  <c:v>61.0956521739</c:v>
                </c:pt>
                <c:pt idx="2404">
                  <c:v>61.1565217391</c:v>
                </c:pt>
                <c:pt idx="2405">
                  <c:v>61.139130434800002</c:v>
                </c:pt>
                <c:pt idx="2406">
                  <c:v>61.008695652199997</c:v>
                </c:pt>
                <c:pt idx="2407">
                  <c:v>61.008695652199997</c:v>
                </c:pt>
                <c:pt idx="2408">
                  <c:v>60.991304347800003</c:v>
                </c:pt>
                <c:pt idx="2409">
                  <c:v>60.565217391300003</c:v>
                </c:pt>
                <c:pt idx="2410">
                  <c:v>60.869565217400002</c:v>
                </c:pt>
                <c:pt idx="2411">
                  <c:v>60.852173913000001</c:v>
                </c:pt>
                <c:pt idx="2412">
                  <c:v>60.834782608700003</c:v>
                </c:pt>
                <c:pt idx="2413">
                  <c:v>60.791304347800001</c:v>
                </c:pt>
                <c:pt idx="2414">
                  <c:v>60.565217391300003</c:v>
                </c:pt>
                <c:pt idx="2415">
                  <c:v>60.608695652199998</c:v>
                </c:pt>
                <c:pt idx="2416">
                  <c:v>60.686956521699997</c:v>
                </c:pt>
                <c:pt idx="2417">
                  <c:v>60.6</c:v>
                </c:pt>
                <c:pt idx="2418">
                  <c:v>60.626086956499996</c:v>
                </c:pt>
                <c:pt idx="2419">
                  <c:v>60.486956521700002</c:v>
                </c:pt>
                <c:pt idx="2420">
                  <c:v>60.547826086999997</c:v>
                </c:pt>
                <c:pt idx="2421">
                  <c:v>60.643478260899997</c:v>
                </c:pt>
                <c:pt idx="2422">
                  <c:v>60.6173913043</c:v>
                </c:pt>
                <c:pt idx="2423">
                  <c:v>60.608695652199998</c:v>
                </c:pt>
                <c:pt idx="2424">
                  <c:v>60.547826086999997</c:v>
                </c:pt>
                <c:pt idx="2425">
                  <c:v>60.565217391300003</c:v>
                </c:pt>
                <c:pt idx="2426">
                  <c:v>60.591304347799998</c:v>
                </c:pt>
                <c:pt idx="2427">
                  <c:v>60.556521739099999</c:v>
                </c:pt>
                <c:pt idx="2428">
                  <c:v>60.434782608699997</c:v>
                </c:pt>
                <c:pt idx="2429">
                  <c:v>60.469565217400003</c:v>
                </c:pt>
                <c:pt idx="2430">
                  <c:v>60.4782608696</c:v>
                </c:pt>
                <c:pt idx="2431">
                  <c:v>60.486956521700002</c:v>
                </c:pt>
                <c:pt idx="2432">
                  <c:v>60.452173913000003</c:v>
                </c:pt>
                <c:pt idx="2433">
                  <c:v>60.3652173913</c:v>
                </c:pt>
                <c:pt idx="2434">
                  <c:v>60.434782608699997</c:v>
                </c:pt>
                <c:pt idx="2435">
                  <c:v>60.452173913000003</c:v>
                </c:pt>
                <c:pt idx="2436">
                  <c:v>60.434782608699997</c:v>
                </c:pt>
                <c:pt idx="2437">
                  <c:v>60.426086956500001</c:v>
                </c:pt>
                <c:pt idx="2438">
                  <c:v>60.321739130399997</c:v>
                </c:pt>
                <c:pt idx="2439">
                  <c:v>60</c:v>
                </c:pt>
                <c:pt idx="2440">
                  <c:v>59.860869565199998</c:v>
                </c:pt>
                <c:pt idx="2441">
                  <c:v>59.921739130399999</c:v>
                </c:pt>
                <c:pt idx="2442">
                  <c:v>59.860869565199998</c:v>
                </c:pt>
                <c:pt idx="2443">
                  <c:v>59.913043478299997</c:v>
                </c:pt>
                <c:pt idx="2444">
                  <c:v>60.052173912999997</c:v>
                </c:pt>
                <c:pt idx="2445">
                  <c:v>60.078260869600001</c:v>
                </c:pt>
                <c:pt idx="2446">
                  <c:v>60.208695652199999</c:v>
                </c:pt>
                <c:pt idx="2447">
                  <c:v>60.182608695699997</c:v>
                </c:pt>
                <c:pt idx="2448">
                  <c:v>60.1565217391</c:v>
                </c:pt>
                <c:pt idx="2449">
                  <c:v>60.069565217399997</c:v>
                </c:pt>
                <c:pt idx="2450">
                  <c:v>60.217391304300001</c:v>
                </c:pt>
                <c:pt idx="2451">
                  <c:v>60.069565217399997</c:v>
                </c:pt>
                <c:pt idx="2452">
                  <c:v>60.034782608699999</c:v>
                </c:pt>
                <c:pt idx="2453">
                  <c:v>60.130434782599998</c:v>
                </c:pt>
                <c:pt idx="2454">
                  <c:v>60.043478260900002</c:v>
                </c:pt>
                <c:pt idx="2455">
                  <c:v>60.052173912999997</c:v>
                </c:pt>
                <c:pt idx="2456">
                  <c:v>59.982608695700002</c:v>
                </c:pt>
                <c:pt idx="2457">
                  <c:v>60.1130434783</c:v>
                </c:pt>
                <c:pt idx="2458">
                  <c:v>60.226086956499998</c:v>
                </c:pt>
                <c:pt idx="2459">
                  <c:v>60.034782608699999</c:v>
                </c:pt>
                <c:pt idx="2460">
                  <c:v>59.834782608700003</c:v>
                </c:pt>
                <c:pt idx="2461">
                  <c:v>59.626086956499996</c:v>
                </c:pt>
                <c:pt idx="2462">
                  <c:v>59.791304347800001</c:v>
                </c:pt>
                <c:pt idx="2463">
                  <c:v>59.817391304300003</c:v>
                </c:pt>
                <c:pt idx="2464">
                  <c:v>59.9043478261</c:v>
                </c:pt>
                <c:pt idx="2465">
                  <c:v>59.973913043499998</c:v>
                </c:pt>
                <c:pt idx="2466">
                  <c:v>59.982608695700002</c:v>
                </c:pt>
                <c:pt idx="2467">
                  <c:v>59.860869565199998</c:v>
                </c:pt>
                <c:pt idx="2468">
                  <c:v>59.826086956499999</c:v>
                </c:pt>
                <c:pt idx="2469">
                  <c:v>59.817391304300003</c:v>
                </c:pt>
                <c:pt idx="2470">
                  <c:v>59.947826087000003</c:v>
                </c:pt>
                <c:pt idx="2471">
                  <c:v>59.808695652200001</c:v>
                </c:pt>
                <c:pt idx="2472">
                  <c:v>59.852173913000001</c:v>
                </c:pt>
                <c:pt idx="2473">
                  <c:v>59.860869565199998</c:v>
                </c:pt>
                <c:pt idx="2474">
                  <c:v>59.869565217400002</c:v>
                </c:pt>
                <c:pt idx="2475">
                  <c:v>59.860869565199998</c:v>
                </c:pt>
                <c:pt idx="2476">
                  <c:v>59.782608695699999</c:v>
                </c:pt>
                <c:pt idx="2477">
                  <c:v>59.782608695699999</c:v>
                </c:pt>
                <c:pt idx="2478">
                  <c:v>59.782608695699999</c:v>
                </c:pt>
                <c:pt idx="2479">
                  <c:v>59.782608695699999</c:v>
                </c:pt>
                <c:pt idx="2480">
                  <c:v>59.860869565199998</c:v>
                </c:pt>
                <c:pt idx="2481">
                  <c:v>59.956521739099998</c:v>
                </c:pt>
                <c:pt idx="2482">
                  <c:v>59.8434782609</c:v>
                </c:pt>
                <c:pt idx="2483">
                  <c:v>59.808695652200001</c:v>
                </c:pt>
                <c:pt idx="2484">
                  <c:v>59.834782608700003</c:v>
                </c:pt>
                <c:pt idx="2485">
                  <c:v>59.817391304300003</c:v>
                </c:pt>
                <c:pt idx="2486">
                  <c:v>59.713043478300001</c:v>
                </c:pt>
                <c:pt idx="2487">
                  <c:v>59.756521739100002</c:v>
                </c:pt>
                <c:pt idx="2488">
                  <c:v>59.747826087</c:v>
                </c:pt>
                <c:pt idx="2489">
                  <c:v>59.826086956499999</c:v>
                </c:pt>
                <c:pt idx="2490">
                  <c:v>60.043478260900002</c:v>
                </c:pt>
                <c:pt idx="2491">
                  <c:v>60.356521739100003</c:v>
                </c:pt>
                <c:pt idx="2492">
                  <c:v>60.513043478299998</c:v>
                </c:pt>
                <c:pt idx="2493">
                  <c:v>60.626086956499996</c:v>
                </c:pt>
                <c:pt idx="2494">
                  <c:v>60.739130434800003</c:v>
                </c:pt>
                <c:pt idx="2495">
                  <c:v>60.878260869599998</c:v>
                </c:pt>
                <c:pt idx="2496">
                  <c:v>61.017391304299998</c:v>
                </c:pt>
                <c:pt idx="2497">
                  <c:v>61.226086956499998</c:v>
                </c:pt>
                <c:pt idx="2498">
                  <c:v>61.426086956500001</c:v>
                </c:pt>
                <c:pt idx="2499">
                  <c:v>61.5217391304</c:v>
                </c:pt>
                <c:pt idx="2500">
                  <c:v>61.591304347799998</c:v>
                </c:pt>
                <c:pt idx="2501">
                  <c:v>61.860869565199998</c:v>
                </c:pt>
                <c:pt idx="2502">
                  <c:v>62.052173912999997</c:v>
                </c:pt>
                <c:pt idx="2503">
                  <c:v>62.217391304300001</c:v>
                </c:pt>
                <c:pt idx="2504">
                  <c:v>62.426086956500001</c:v>
                </c:pt>
                <c:pt idx="2505">
                  <c:v>62.643478260899997</c:v>
                </c:pt>
                <c:pt idx="2506">
                  <c:v>62.713043478300001</c:v>
                </c:pt>
                <c:pt idx="2507">
                  <c:v>62.930434782600003</c:v>
                </c:pt>
                <c:pt idx="2508">
                  <c:v>63.078260869600001</c:v>
                </c:pt>
                <c:pt idx="2509">
                  <c:v>63.452173913000003</c:v>
                </c:pt>
                <c:pt idx="2510">
                  <c:v>63.608695652199998</c:v>
                </c:pt>
                <c:pt idx="2511">
                  <c:v>63.808695652200001</c:v>
                </c:pt>
                <c:pt idx="2512">
                  <c:v>64.034782608699999</c:v>
                </c:pt>
                <c:pt idx="2513">
                  <c:v>64.104347826099996</c:v>
                </c:pt>
                <c:pt idx="2514">
                  <c:v>64.252173912999993</c:v>
                </c:pt>
                <c:pt idx="2515">
                  <c:v>64.400000000000006</c:v>
                </c:pt>
                <c:pt idx="2516">
                  <c:v>64.599999999999994</c:v>
                </c:pt>
                <c:pt idx="2517">
                  <c:v>64.791304347799993</c:v>
                </c:pt>
                <c:pt idx="2518">
                  <c:v>64.669565217400006</c:v>
                </c:pt>
                <c:pt idx="2519">
                  <c:v>64.782608695700006</c:v>
                </c:pt>
                <c:pt idx="2520">
                  <c:v>65.052173913000004</c:v>
                </c:pt>
                <c:pt idx="2521">
                  <c:v>65.208695652200007</c:v>
                </c:pt>
                <c:pt idx="2522">
                  <c:v>65.295652173899995</c:v>
                </c:pt>
                <c:pt idx="2523">
                  <c:v>65.417391304299997</c:v>
                </c:pt>
                <c:pt idx="2524">
                  <c:v>65.573913043499999</c:v>
                </c:pt>
                <c:pt idx="2525">
                  <c:v>65.721739130399996</c:v>
                </c:pt>
                <c:pt idx="2526">
                  <c:v>65.834782608699996</c:v>
                </c:pt>
                <c:pt idx="2527">
                  <c:v>65.817391304300003</c:v>
                </c:pt>
                <c:pt idx="2528">
                  <c:v>65.982608695699994</c:v>
                </c:pt>
                <c:pt idx="2529">
                  <c:v>66.147826086999999</c:v>
                </c:pt>
                <c:pt idx="2530">
                  <c:v>66.217391304299994</c:v>
                </c:pt>
                <c:pt idx="2531">
                  <c:v>66.356521739100003</c:v>
                </c:pt>
                <c:pt idx="2532">
                  <c:v>66.547826087000004</c:v>
                </c:pt>
                <c:pt idx="2533">
                  <c:v>66.678260869599995</c:v>
                </c:pt>
                <c:pt idx="2534">
                  <c:v>67.095652173900007</c:v>
                </c:pt>
                <c:pt idx="2535">
                  <c:v>67.313043478300003</c:v>
                </c:pt>
                <c:pt idx="2536">
                  <c:v>67.365217391300007</c:v>
                </c:pt>
                <c:pt idx="2537">
                  <c:v>67.391304347800002</c:v>
                </c:pt>
                <c:pt idx="2538">
                  <c:v>67.286956521700006</c:v>
                </c:pt>
                <c:pt idx="2539">
                  <c:v>67.304347826099999</c:v>
                </c:pt>
                <c:pt idx="2540">
                  <c:v>67.721739130399996</c:v>
                </c:pt>
                <c:pt idx="2541">
                  <c:v>67.8434782609</c:v>
                </c:pt>
                <c:pt idx="2542">
                  <c:v>68.052173913000004</c:v>
                </c:pt>
                <c:pt idx="2543">
                  <c:v>68.121739130400002</c:v>
                </c:pt>
                <c:pt idx="2544">
                  <c:v>68.086956521700003</c:v>
                </c:pt>
                <c:pt idx="2545">
                  <c:v>68.226086956499998</c:v>
                </c:pt>
                <c:pt idx="2546">
                  <c:v>68.173913043499994</c:v>
                </c:pt>
                <c:pt idx="2547">
                  <c:v>68.104347826099996</c:v>
                </c:pt>
                <c:pt idx="2548">
                  <c:v>68.139130434799995</c:v>
                </c:pt>
                <c:pt idx="2549">
                  <c:v>68.165217391300004</c:v>
                </c:pt>
                <c:pt idx="2550">
                  <c:v>68.130434782600005</c:v>
                </c:pt>
                <c:pt idx="2551">
                  <c:v>68.1130434783</c:v>
                </c:pt>
                <c:pt idx="2552">
                  <c:v>68.173913043499994</c:v>
                </c:pt>
                <c:pt idx="2553">
                  <c:v>68.1130434783</c:v>
                </c:pt>
                <c:pt idx="2554">
                  <c:v>68.104347826099996</c:v>
                </c:pt>
                <c:pt idx="2555">
                  <c:v>68.078260869600001</c:v>
                </c:pt>
                <c:pt idx="2556">
                  <c:v>68.069565217399997</c:v>
                </c:pt>
                <c:pt idx="2557">
                  <c:v>68.121739130400002</c:v>
                </c:pt>
                <c:pt idx="2558">
                  <c:v>68.086956521700003</c:v>
                </c:pt>
                <c:pt idx="2559">
                  <c:v>68.026086956499995</c:v>
                </c:pt>
                <c:pt idx="2560">
                  <c:v>68.017391304300006</c:v>
                </c:pt>
                <c:pt idx="2561">
                  <c:v>67.982608695699994</c:v>
                </c:pt>
                <c:pt idx="2562">
                  <c:v>67.904347826099993</c:v>
                </c:pt>
                <c:pt idx="2563">
                  <c:v>68.034782608699999</c:v>
                </c:pt>
                <c:pt idx="2564">
                  <c:v>68.008695652200004</c:v>
                </c:pt>
                <c:pt idx="2565">
                  <c:v>67.991304347799996</c:v>
                </c:pt>
                <c:pt idx="2566">
                  <c:v>68.008695652200004</c:v>
                </c:pt>
                <c:pt idx="2567">
                  <c:v>67.991304347799996</c:v>
                </c:pt>
                <c:pt idx="2568">
                  <c:v>67.973913043500005</c:v>
                </c:pt>
                <c:pt idx="2569">
                  <c:v>67.965217391300001</c:v>
                </c:pt>
                <c:pt idx="2570">
                  <c:v>67.956521739099998</c:v>
                </c:pt>
                <c:pt idx="2571">
                  <c:v>68.034782608699999</c:v>
                </c:pt>
                <c:pt idx="2572">
                  <c:v>67.956521739099998</c:v>
                </c:pt>
                <c:pt idx="2573">
                  <c:v>67.895652173900004</c:v>
                </c:pt>
                <c:pt idx="2574">
                  <c:v>67.756521739099995</c:v>
                </c:pt>
                <c:pt idx="2575">
                  <c:v>67.8434782609</c:v>
                </c:pt>
                <c:pt idx="2576">
                  <c:v>67.947826086999996</c:v>
                </c:pt>
                <c:pt idx="2577">
                  <c:v>67.852173913000001</c:v>
                </c:pt>
                <c:pt idx="2578">
                  <c:v>67.826086956500006</c:v>
                </c:pt>
                <c:pt idx="2579">
                  <c:v>67.773913043500002</c:v>
                </c:pt>
                <c:pt idx="2580">
                  <c:v>67.782608695700006</c:v>
                </c:pt>
                <c:pt idx="2581">
                  <c:v>67.521739130399993</c:v>
                </c:pt>
                <c:pt idx="2582">
                  <c:v>67.373913043499996</c:v>
                </c:pt>
                <c:pt idx="2583">
                  <c:v>67.652173912999999</c:v>
                </c:pt>
                <c:pt idx="2584">
                  <c:v>67.7304347826</c:v>
                </c:pt>
                <c:pt idx="2585">
                  <c:v>67.721739130399996</c:v>
                </c:pt>
                <c:pt idx="2586">
                  <c:v>67.591304347800005</c:v>
                </c:pt>
                <c:pt idx="2587">
                  <c:v>67.669565217400006</c:v>
                </c:pt>
                <c:pt idx="2588">
                  <c:v>67.652173912999999</c:v>
                </c:pt>
                <c:pt idx="2589">
                  <c:v>67.591304347800005</c:v>
                </c:pt>
                <c:pt idx="2590">
                  <c:v>67.652173912999999</c:v>
                </c:pt>
                <c:pt idx="2591">
                  <c:v>67.626086956500004</c:v>
                </c:pt>
                <c:pt idx="2592">
                  <c:v>67.608695652199998</c:v>
                </c:pt>
                <c:pt idx="2593">
                  <c:v>67.591304347800005</c:v>
                </c:pt>
                <c:pt idx="2594">
                  <c:v>67.591304347800005</c:v>
                </c:pt>
                <c:pt idx="2595">
                  <c:v>67.504347826100002</c:v>
                </c:pt>
                <c:pt idx="2596">
                  <c:v>67.443478260899994</c:v>
                </c:pt>
                <c:pt idx="2597">
                  <c:v>67.426086956500001</c:v>
                </c:pt>
                <c:pt idx="2598">
                  <c:v>67.434782608700004</c:v>
                </c:pt>
                <c:pt idx="2599">
                  <c:v>67.434782608700004</c:v>
                </c:pt>
                <c:pt idx="2600">
                  <c:v>67.243478260900005</c:v>
                </c:pt>
                <c:pt idx="2601">
                  <c:v>67.026086956499995</c:v>
                </c:pt>
                <c:pt idx="2602">
                  <c:v>67.130434782600005</c:v>
                </c:pt>
                <c:pt idx="2603">
                  <c:v>67.078260869600001</c:v>
                </c:pt>
                <c:pt idx="2604">
                  <c:v>67.008695652200004</c:v>
                </c:pt>
                <c:pt idx="2605">
                  <c:v>67.104347826099996</c:v>
                </c:pt>
                <c:pt idx="2606">
                  <c:v>67.121739130400002</c:v>
                </c:pt>
                <c:pt idx="2607">
                  <c:v>67.104347826099996</c:v>
                </c:pt>
                <c:pt idx="2608">
                  <c:v>67.017391304300006</c:v>
                </c:pt>
                <c:pt idx="2609">
                  <c:v>66.982608695699994</c:v>
                </c:pt>
                <c:pt idx="2610">
                  <c:v>67</c:v>
                </c:pt>
                <c:pt idx="2611">
                  <c:v>66.860869565200005</c:v>
                </c:pt>
                <c:pt idx="2612">
                  <c:v>66.608695652199998</c:v>
                </c:pt>
                <c:pt idx="2613">
                  <c:v>66.547826087000004</c:v>
                </c:pt>
                <c:pt idx="2614">
                  <c:v>66.756521739099995</c:v>
                </c:pt>
                <c:pt idx="2615">
                  <c:v>66.634782608699993</c:v>
                </c:pt>
                <c:pt idx="2616">
                  <c:v>66.573913043499999</c:v>
                </c:pt>
                <c:pt idx="2617">
                  <c:v>66.478260869600007</c:v>
                </c:pt>
                <c:pt idx="2618">
                  <c:v>66.565217391299996</c:v>
                </c:pt>
                <c:pt idx="2619">
                  <c:v>66.521739130399993</c:v>
                </c:pt>
                <c:pt idx="2620">
                  <c:v>66.478260869600007</c:v>
                </c:pt>
                <c:pt idx="2621">
                  <c:v>66.460869565199999</c:v>
                </c:pt>
                <c:pt idx="2622">
                  <c:v>66.286956521700006</c:v>
                </c:pt>
                <c:pt idx="2623">
                  <c:v>66.286956521700006</c:v>
                </c:pt>
                <c:pt idx="2624">
                  <c:v>66.347826087000001</c:v>
                </c:pt>
                <c:pt idx="2625">
                  <c:v>66.313043478300003</c:v>
                </c:pt>
                <c:pt idx="2626">
                  <c:v>66.165217391300004</c:v>
                </c:pt>
                <c:pt idx="2627">
                  <c:v>66.095652173900007</c:v>
                </c:pt>
                <c:pt idx="2628">
                  <c:v>65.956521739099998</c:v>
                </c:pt>
                <c:pt idx="2629">
                  <c:v>65.982608695699994</c:v>
                </c:pt>
                <c:pt idx="2630">
                  <c:v>65.852173913000001</c:v>
                </c:pt>
                <c:pt idx="2631">
                  <c:v>65.782608695700006</c:v>
                </c:pt>
                <c:pt idx="2632">
                  <c:v>65.704347826100005</c:v>
                </c:pt>
                <c:pt idx="2633">
                  <c:v>65.634782608699993</c:v>
                </c:pt>
                <c:pt idx="2634">
                  <c:v>65.469565217400003</c:v>
                </c:pt>
                <c:pt idx="2635">
                  <c:v>65.3826086957</c:v>
                </c:pt>
                <c:pt idx="2636">
                  <c:v>65.417391304299997</c:v>
                </c:pt>
                <c:pt idx="2637">
                  <c:v>65.260869565199997</c:v>
                </c:pt>
                <c:pt idx="2638">
                  <c:v>65.165217391300004</c:v>
                </c:pt>
                <c:pt idx="2639">
                  <c:v>65.208695652200007</c:v>
                </c:pt>
                <c:pt idx="2640">
                  <c:v>65.243478260900005</c:v>
                </c:pt>
                <c:pt idx="2641">
                  <c:v>65.069565217399997</c:v>
                </c:pt>
                <c:pt idx="2642">
                  <c:v>64.852173913000001</c:v>
                </c:pt>
                <c:pt idx="2643">
                  <c:v>64.930434782600003</c:v>
                </c:pt>
                <c:pt idx="2644">
                  <c:v>64.773913043500002</c:v>
                </c:pt>
                <c:pt idx="2645">
                  <c:v>64.704347826100005</c:v>
                </c:pt>
                <c:pt idx="2646">
                  <c:v>64.7304347826</c:v>
                </c:pt>
                <c:pt idx="2647">
                  <c:v>64.895652173900004</c:v>
                </c:pt>
                <c:pt idx="2648">
                  <c:v>64.634782608699993</c:v>
                </c:pt>
                <c:pt idx="2649">
                  <c:v>64.6173913043</c:v>
                </c:pt>
                <c:pt idx="2650">
                  <c:v>64.469565217400003</c:v>
                </c:pt>
                <c:pt idx="2651">
                  <c:v>64.469565217400003</c:v>
                </c:pt>
                <c:pt idx="2652">
                  <c:v>64.478260869600007</c:v>
                </c:pt>
                <c:pt idx="2653">
                  <c:v>64.347826087000001</c:v>
                </c:pt>
                <c:pt idx="2654">
                  <c:v>64.226086956499998</c:v>
                </c:pt>
                <c:pt idx="2655">
                  <c:v>64.104347826099996</c:v>
                </c:pt>
                <c:pt idx="2656">
                  <c:v>64.052173913000004</c:v>
                </c:pt>
                <c:pt idx="2657">
                  <c:v>64.008695652200004</c:v>
                </c:pt>
                <c:pt idx="2658">
                  <c:v>64.069565217399997</c:v>
                </c:pt>
                <c:pt idx="2659">
                  <c:v>63.982608695700002</c:v>
                </c:pt>
                <c:pt idx="2660">
                  <c:v>63.921739130399999</c:v>
                </c:pt>
                <c:pt idx="2661">
                  <c:v>63.921739130399999</c:v>
                </c:pt>
                <c:pt idx="2662">
                  <c:v>63.773913043500002</c:v>
                </c:pt>
                <c:pt idx="2663">
                  <c:v>63.686956521699997</c:v>
                </c:pt>
                <c:pt idx="2664">
                  <c:v>63.713043478300001</c:v>
                </c:pt>
                <c:pt idx="2665">
                  <c:v>63.626086956499996</c:v>
                </c:pt>
                <c:pt idx="2666">
                  <c:v>63.495652173899998</c:v>
                </c:pt>
                <c:pt idx="2667">
                  <c:v>63.460869565199999</c:v>
                </c:pt>
                <c:pt idx="2668">
                  <c:v>63.452173913000003</c:v>
                </c:pt>
                <c:pt idx="2669">
                  <c:v>63.373913043500004</c:v>
                </c:pt>
                <c:pt idx="2670">
                  <c:v>63.408695652200002</c:v>
                </c:pt>
                <c:pt idx="2671">
                  <c:v>63.3652173913</c:v>
                </c:pt>
                <c:pt idx="2672">
                  <c:v>63.2695652174</c:v>
                </c:pt>
                <c:pt idx="2673">
                  <c:v>63.234782608700002</c:v>
                </c:pt>
                <c:pt idx="2674">
                  <c:v>63.278260869599997</c:v>
                </c:pt>
                <c:pt idx="2675">
                  <c:v>63.260869565199997</c:v>
                </c:pt>
                <c:pt idx="2676">
                  <c:v>63.2695652174</c:v>
                </c:pt>
                <c:pt idx="2677">
                  <c:v>63.2695652174</c:v>
                </c:pt>
                <c:pt idx="2678">
                  <c:v>63.139130434800002</c:v>
                </c:pt>
                <c:pt idx="2679">
                  <c:v>63.130434782599998</c:v>
                </c:pt>
                <c:pt idx="2680">
                  <c:v>63.0956521739</c:v>
                </c:pt>
                <c:pt idx="2681">
                  <c:v>63.034782608699999</c:v>
                </c:pt>
                <c:pt idx="2682">
                  <c:v>62.982608695700002</c:v>
                </c:pt>
                <c:pt idx="2683">
                  <c:v>62.939130434799999</c:v>
                </c:pt>
                <c:pt idx="2684">
                  <c:v>62.8434782609</c:v>
                </c:pt>
                <c:pt idx="2685">
                  <c:v>62.817391304300003</c:v>
                </c:pt>
                <c:pt idx="2686">
                  <c:v>62.713043478300001</c:v>
                </c:pt>
                <c:pt idx="2687">
                  <c:v>62.6347826087</c:v>
                </c:pt>
                <c:pt idx="2688">
                  <c:v>62.686956521699997</c:v>
                </c:pt>
                <c:pt idx="2689">
                  <c:v>61.8434782609</c:v>
                </c:pt>
                <c:pt idx="2690">
                  <c:v>61.808695652200001</c:v>
                </c:pt>
                <c:pt idx="2691">
                  <c:v>62.4782608696</c:v>
                </c:pt>
                <c:pt idx="2692">
                  <c:v>62.434782608699997</c:v>
                </c:pt>
                <c:pt idx="2693">
                  <c:v>62.460869565199999</c:v>
                </c:pt>
                <c:pt idx="2694">
                  <c:v>62.443478260900001</c:v>
                </c:pt>
                <c:pt idx="2695">
                  <c:v>62.426086956500001</c:v>
                </c:pt>
                <c:pt idx="2696">
                  <c:v>62.356521739100003</c:v>
                </c:pt>
                <c:pt idx="2697">
                  <c:v>62.313043478300003</c:v>
                </c:pt>
                <c:pt idx="2698">
                  <c:v>62.356521739100003</c:v>
                </c:pt>
                <c:pt idx="2699">
                  <c:v>62.330434782600001</c:v>
                </c:pt>
                <c:pt idx="2700">
                  <c:v>62.278260869599997</c:v>
                </c:pt>
                <c:pt idx="2701">
                  <c:v>62.373913043500004</c:v>
                </c:pt>
                <c:pt idx="2702">
                  <c:v>62.304347826099999</c:v>
                </c:pt>
                <c:pt idx="2703">
                  <c:v>62.0956521739</c:v>
                </c:pt>
                <c:pt idx="2704">
                  <c:v>62.008695652199997</c:v>
                </c:pt>
                <c:pt idx="2705">
                  <c:v>62.017391304299998</c:v>
                </c:pt>
                <c:pt idx="2706">
                  <c:v>61.947826087000003</c:v>
                </c:pt>
                <c:pt idx="2707">
                  <c:v>61.9043478261</c:v>
                </c:pt>
                <c:pt idx="2708">
                  <c:v>61.895652173899997</c:v>
                </c:pt>
                <c:pt idx="2709">
                  <c:v>61.956521739099998</c:v>
                </c:pt>
                <c:pt idx="2710">
                  <c:v>61.826086956499999</c:v>
                </c:pt>
                <c:pt idx="2711">
                  <c:v>61.808695652200001</c:v>
                </c:pt>
                <c:pt idx="2712">
                  <c:v>61.756521739100002</c:v>
                </c:pt>
                <c:pt idx="2713">
                  <c:v>61.7304347826</c:v>
                </c:pt>
                <c:pt idx="2714">
                  <c:v>61.817391304300003</c:v>
                </c:pt>
                <c:pt idx="2715">
                  <c:v>61.834782608700003</c:v>
                </c:pt>
                <c:pt idx="2716">
                  <c:v>61.852173913000001</c:v>
                </c:pt>
                <c:pt idx="2717">
                  <c:v>61.808695652200001</c:v>
                </c:pt>
                <c:pt idx="2718">
                  <c:v>61.791304347800001</c:v>
                </c:pt>
                <c:pt idx="2719">
                  <c:v>61.739130434800003</c:v>
                </c:pt>
                <c:pt idx="2720">
                  <c:v>61.660869565200002</c:v>
                </c:pt>
                <c:pt idx="2721">
                  <c:v>61.721739130400003</c:v>
                </c:pt>
                <c:pt idx="2722">
                  <c:v>61.739130434800003</c:v>
                </c:pt>
                <c:pt idx="2723">
                  <c:v>61.686956521699997</c:v>
                </c:pt>
                <c:pt idx="2724">
                  <c:v>61.713043478300001</c:v>
                </c:pt>
                <c:pt idx="2725">
                  <c:v>61.669565217399999</c:v>
                </c:pt>
                <c:pt idx="2726">
                  <c:v>61.6173913043</c:v>
                </c:pt>
                <c:pt idx="2727">
                  <c:v>61.565217391300003</c:v>
                </c:pt>
                <c:pt idx="2728">
                  <c:v>61.539130434800001</c:v>
                </c:pt>
                <c:pt idx="2729">
                  <c:v>61.556521739099999</c:v>
                </c:pt>
                <c:pt idx="2730">
                  <c:v>61.460869565199999</c:v>
                </c:pt>
                <c:pt idx="2731">
                  <c:v>61.469565217400003</c:v>
                </c:pt>
                <c:pt idx="2732">
                  <c:v>61.443478260900001</c:v>
                </c:pt>
                <c:pt idx="2733">
                  <c:v>61.426086956500001</c:v>
                </c:pt>
                <c:pt idx="2734">
                  <c:v>61.339130434799998</c:v>
                </c:pt>
                <c:pt idx="2735">
                  <c:v>61.304347826099999</c:v>
                </c:pt>
                <c:pt idx="2736">
                  <c:v>61.286956521699999</c:v>
                </c:pt>
                <c:pt idx="2737">
                  <c:v>61.208695652199999</c:v>
                </c:pt>
                <c:pt idx="2738">
                  <c:v>61.173913043500001</c:v>
                </c:pt>
                <c:pt idx="2739">
                  <c:v>61.260869565199997</c:v>
                </c:pt>
                <c:pt idx="2740">
                  <c:v>61.304347826099999</c:v>
                </c:pt>
                <c:pt idx="2741">
                  <c:v>61.278260869599997</c:v>
                </c:pt>
                <c:pt idx="2742">
                  <c:v>60.443478260900001</c:v>
                </c:pt>
                <c:pt idx="2743">
                  <c:v>60.626086956499996</c:v>
                </c:pt>
                <c:pt idx="2744">
                  <c:v>61.278260869599997</c:v>
                </c:pt>
                <c:pt idx="2745">
                  <c:v>61.104347826100003</c:v>
                </c:pt>
                <c:pt idx="2746">
                  <c:v>61.130434782599998</c:v>
                </c:pt>
                <c:pt idx="2747">
                  <c:v>61.147826086999999</c:v>
                </c:pt>
                <c:pt idx="2748">
                  <c:v>61.260869565199997</c:v>
                </c:pt>
                <c:pt idx="2749">
                  <c:v>61.234782608700002</c:v>
                </c:pt>
                <c:pt idx="2750">
                  <c:v>61.173913043500001</c:v>
                </c:pt>
                <c:pt idx="2751">
                  <c:v>61.121739130400002</c:v>
                </c:pt>
                <c:pt idx="2752">
                  <c:v>61.104347826100003</c:v>
                </c:pt>
                <c:pt idx="2753">
                  <c:v>61.121739130400002</c:v>
                </c:pt>
                <c:pt idx="2754">
                  <c:v>61.069565217399997</c:v>
                </c:pt>
                <c:pt idx="2755">
                  <c:v>61.017391304299998</c:v>
                </c:pt>
                <c:pt idx="2756">
                  <c:v>60.947826087000003</c:v>
                </c:pt>
                <c:pt idx="2757">
                  <c:v>60.878260869599998</c:v>
                </c:pt>
                <c:pt idx="2758">
                  <c:v>60.834782608700003</c:v>
                </c:pt>
                <c:pt idx="2759">
                  <c:v>60.834782608700003</c:v>
                </c:pt>
                <c:pt idx="2760">
                  <c:v>60.973913043499998</c:v>
                </c:pt>
                <c:pt idx="2761">
                  <c:v>60.921739130399999</c:v>
                </c:pt>
                <c:pt idx="2762">
                  <c:v>60.939130434799999</c:v>
                </c:pt>
                <c:pt idx="2763">
                  <c:v>60.895652173899997</c:v>
                </c:pt>
                <c:pt idx="2764">
                  <c:v>60.913043478299997</c:v>
                </c:pt>
                <c:pt idx="2765">
                  <c:v>60.930434782600003</c:v>
                </c:pt>
                <c:pt idx="2766">
                  <c:v>60.860869565199998</c:v>
                </c:pt>
                <c:pt idx="2767">
                  <c:v>60.782608695699999</c:v>
                </c:pt>
                <c:pt idx="2768">
                  <c:v>60.895652173899997</c:v>
                </c:pt>
                <c:pt idx="2769">
                  <c:v>60.808695652200001</c:v>
                </c:pt>
                <c:pt idx="2770">
                  <c:v>60.713043478300001</c:v>
                </c:pt>
                <c:pt idx="2771">
                  <c:v>60.704347826099998</c:v>
                </c:pt>
                <c:pt idx="2772">
                  <c:v>60.808695652200001</c:v>
                </c:pt>
                <c:pt idx="2773">
                  <c:v>60.773913043500002</c:v>
                </c:pt>
                <c:pt idx="2774">
                  <c:v>60.765217391299998</c:v>
                </c:pt>
                <c:pt idx="2775">
                  <c:v>60.704347826099998</c:v>
                </c:pt>
                <c:pt idx="2776">
                  <c:v>60.573913043499999</c:v>
                </c:pt>
                <c:pt idx="2777">
                  <c:v>60.626086956499996</c:v>
                </c:pt>
                <c:pt idx="2778">
                  <c:v>60.591304347799998</c:v>
                </c:pt>
                <c:pt idx="2779">
                  <c:v>60.539130434800001</c:v>
                </c:pt>
                <c:pt idx="2780">
                  <c:v>60.6</c:v>
                </c:pt>
                <c:pt idx="2781">
                  <c:v>60.591304347799998</c:v>
                </c:pt>
                <c:pt idx="2782">
                  <c:v>60.686956521699997</c:v>
                </c:pt>
                <c:pt idx="2783">
                  <c:v>60.756521739100002</c:v>
                </c:pt>
                <c:pt idx="2784">
                  <c:v>60.7304347826</c:v>
                </c:pt>
                <c:pt idx="2785">
                  <c:v>60.678260869600003</c:v>
                </c:pt>
                <c:pt idx="2786">
                  <c:v>60.678260869600003</c:v>
                </c:pt>
                <c:pt idx="2787">
                  <c:v>60.504347826100002</c:v>
                </c:pt>
                <c:pt idx="2788">
                  <c:v>60.643478260899997</c:v>
                </c:pt>
                <c:pt idx="2789">
                  <c:v>60.608695652199998</c:v>
                </c:pt>
                <c:pt idx="2790">
                  <c:v>60.495652173899998</c:v>
                </c:pt>
                <c:pt idx="2791">
                  <c:v>60.530434782599997</c:v>
                </c:pt>
                <c:pt idx="2792">
                  <c:v>60.504347826100002</c:v>
                </c:pt>
                <c:pt idx="2793">
                  <c:v>60.452173913000003</c:v>
                </c:pt>
                <c:pt idx="2794">
                  <c:v>60.452173913000003</c:v>
                </c:pt>
                <c:pt idx="2795">
                  <c:v>60.3826086957</c:v>
                </c:pt>
                <c:pt idx="2796">
                  <c:v>59.721739130400003</c:v>
                </c:pt>
                <c:pt idx="2797">
                  <c:v>59.982608695700002</c:v>
                </c:pt>
                <c:pt idx="2798">
                  <c:v>60.356521739100003</c:v>
                </c:pt>
                <c:pt idx="2799">
                  <c:v>60.2695652174</c:v>
                </c:pt>
                <c:pt idx="2800">
                  <c:v>60.226086956499998</c:v>
                </c:pt>
                <c:pt idx="2801">
                  <c:v>60.295652173900002</c:v>
                </c:pt>
                <c:pt idx="2802">
                  <c:v>60.208695652199999</c:v>
                </c:pt>
                <c:pt idx="2803">
                  <c:v>60.1565217391</c:v>
                </c:pt>
                <c:pt idx="2804">
                  <c:v>60.078260869600001</c:v>
                </c:pt>
                <c:pt idx="2805">
                  <c:v>60.069565217399997</c:v>
                </c:pt>
                <c:pt idx="2806">
                  <c:v>60</c:v>
                </c:pt>
                <c:pt idx="2807">
                  <c:v>59.991304347800003</c:v>
                </c:pt>
                <c:pt idx="2808">
                  <c:v>59.956521739099998</c:v>
                </c:pt>
                <c:pt idx="2809">
                  <c:v>60.060869565200001</c:v>
                </c:pt>
                <c:pt idx="2810">
                  <c:v>59.878260869599998</c:v>
                </c:pt>
                <c:pt idx="2811">
                  <c:v>59.773913043500002</c:v>
                </c:pt>
                <c:pt idx="2812">
                  <c:v>59.878260869599998</c:v>
                </c:pt>
                <c:pt idx="2813">
                  <c:v>59.852173913000001</c:v>
                </c:pt>
                <c:pt idx="2814">
                  <c:v>59.826086956499999</c:v>
                </c:pt>
                <c:pt idx="2815">
                  <c:v>59.773913043500002</c:v>
                </c:pt>
                <c:pt idx="2816">
                  <c:v>59.826086956499999</c:v>
                </c:pt>
                <c:pt idx="2817">
                  <c:v>59.739130434800003</c:v>
                </c:pt>
                <c:pt idx="2818">
                  <c:v>59.704347826099998</c:v>
                </c:pt>
                <c:pt idx="2819">
                  <c:v>59.721739130400003</c:v>
                </c:pt>
                <c:pt idx="2820">
                  <c:v>59.573913043499999</c:v>
                </c:pt>
                <c:pt idx="2821">
                  <c:v>59.443478260900001</c:v>
                </c:pt>
                <c:pt idx="2822">
                  <c:v>59.3652173913</c:v>
                </c:pt>
                <c:pt idx="2823">
                  <c:v>59.469565217400003</c:v>
                </c:pt>
                <c:pt idx="2824">
                  <c:v>59.434782608699997</c:v>
                </c:pt>
                <c:pt idx="2825">
                  <c:v>59.330434782600001</c:v>
                </c:pt>
                <c:pt idx="2826">
                  <c:v>59.304347826099999</c:v>
                </c:pt>
                <c:pt idx="2827">
                  <c:v>59.226086956499998</c:v>
                </c:pt>
                <c:pt idx="2828">
                  <c:v>59.2</c:v>
                </c:pt>
                <c:pt idx="2829">
                  <c:v>59.182608695699997</c:v>
                </c:pt>
                <c:pt idx="2830">
                  <c:v>59.043478260900002</c:v>
                </c:pt>
                <c:pt idx="2831">
                  <c:v>58.913043478299997</c:v>
                </c:pt>
                <c:pt idx="2832">
                  <c:v>58.947826087000003</c:v>
                </c:pt>
                <c:pt idx="2833">
                  <c:v>59.052173912999997</c:v>
                </c:pt>
                <c:pt idx="2834">
                  <c:v>59.008695652199997</c:v>
                </c:pt>
                <c:pt idx="2835">
                  <c:v>58.913043478299997</c:v>
                </c:pt>
                <c:pt idx="2836">
                  <c:v>58.878260869599998</c:v>
                </c:pt>
                <c:pt idx="2837">
                  <c:v>58.921739130399999</c:v>
                </c:pt>
                <c:pt idx="2838">
                  <c:v>58.782608695699999</c:v>
                </c:pt>
                <c:pt idx="2839">
                  <c:v>58.739130434800003</c:v>
                </c:pt>
                <c:pt idx="2840">
                  <c:v>58.660869565200002</c:v>
                </c:pt>
                <c:pt idx="2841">
                  <c:v>58.6347826087</c:v>
                </c:pt>
                <c:pt idx="2842">
                  <c:v>58.573913043499999</c:v>
                </c:pt>
                <c:pt idx="2843">
                  <c:v>58.5217391304</c:v>
                </c:pt>
                <c:pt idx="2844">
                  <c:v>58.495652173899998</c:v>
                </c:pt>
                <c:pt idx="2845">
                  <c:v>58.373913043500004</c:v>
                </c:pt>
                <c:pt idx="2846">
                  <c:v>58.278260869599997</c:v>
                </c:pt>
                <c:pt idx="2847">
                  <c:v>58.330434782600001</c:v>
                </c:pt>
                <c:pt idx="2848">
                  <c:v>58.208695652199999</c:v>
                </c:pt>
                <c:pt idx="2849">
                  <c:v>58.1565217391</c:v>
                </c:pt>
                <c:pt idx="2850">
                  <c:v>58.078260869600001</c:v>
                </c:pt>
                <c:pt idx="2851">
                  <c:v>58.139130434800002</c:v>
                </c:pt>
                <c:pt idx="2852">
                  <c:v>58.052173912999997</c:v>
                </c:pt>
                <c:pt idx="2853">
                  <c:v>58.060869565200001</c:v>
                </c:pt>
                <c:pt idx="2854">
                  <c:v>57.947826087000003</c:v>
                </c:pt>
                <c:pt idx="2855">
                  <c:v>57.973913043499998</c:v>
                </c:pt>
                <c:pt idx="2856">
                  <c:v>57.8869565217</c:v>
                </c:pt>
                <c:pt idx="2857">
                  <c:v>57.773913043500002</c:v>
                </c:pt>
                <c:pt idx="2858">
                  <c:v>57.817391304300003</c:v>
                </c:pt>
                <c:pt idx="2859">
                  <c:v>57.7304347826</c:v>
                </c:pt>
                <c:pt idx="2860">
                  <c:v>57.6173913043</c:v>
                </c:pt>
                <c:pt idx="2861">
                  <c:v>57.591304347799998</c:v>
                </c:pt>
                <c:pt idx="2862">
                  <c:v>57.486956521700002</c:v>
                </c:pt>
                <c:pt idx="2863">
                  <c:v>57.408695652200002</c:v>
                </c:pt>
                <c:pt idx="2864">
                  <c:v>57.217391304300001</c:v>
                </c:pt>
                <c:pt idx="2865">
                  <c:v>57.191304347799999</c:v>
                </c:pt>
                <c:pt idx="2866">
                  <c:v>57.2695652174</c:v>
                </c:pt>
                <c:pt idx="2867">
                  <c:v>57.191304347799999</c:v>
                </c:pt>
                <c:pt idx="2868">
                  <c:v>57.078260869600001</c:v>
                </c:pt>
                <c:pt idx="2869">
                  <c:v>56.947826087000003</c:v>
                </c:pt>
                <c:pt idx="2870">
                  <c:v>56.939130434799999</c:v>
                </c:pt>
                <c:pt idx="2871">
                  <c:v>56.852173913000001</c:v>
                </c:pt>
                <c:pt idx="2872">
                  <c:v>56.782608695699999</c:v>
                </c:pt>
                <c:pt idx="2873">
                  <c:v>56.791304347800001</c:v>
                </c:pt>
                <c:pt idx="2874">
                  <c:v>56.808695652200001</c:v>
                </c:pt>
                <c:pt idx="2875">
                  <c:v>56.704347826099998</c:v>
                </c:pt>
                <c:pt idx="2876">
                  <c:v>56.591304347799998</c:v>
                </c:pt>
                <c:pt idx="2877">
                  <c:v>56.626086956499996</c:v>
                </c:pt>
                <c:pt idx="2878">
                  <c:v>56.643478260899997</c:v>
                </c:pt>
                <c:pt idx="2879">
                  <c:v>56.504347826100002</c:v>
                </c:pt>
                <c:pt idx="2880">
                  <c:v>56.321739130399997</c:v>
                </c:pt>
                <c:pt idx="2881">
                  <c:v>56.313043478300003</c:v>
                </c:pt>
                <c:pt idx="2882">
                  <c:v>56.260869565199997</c:v>
                </c:pt>
                <c:pt idx="2883">
                  <c:v>56.1130434783</c:v>
                </c:pt>
                <c:pt idx="2884">
                  <c:v>56.043478260900002</c:v>
                </c:pt>
                <c:pt idx="2885">
                  <c:v>55.965217391300001</c:v>
                </c:pt>
                <c:pt idx="2886">
                  <c:v>56.034782608699999</c:v>
                </c:pt>
                <c:pt idx="2887">
                  <c:v>55.991304347800003</c:v>
                </c:pt>
                <c:pt idx="2888">
                  <c:v>55.9043478261</c:v>
                </c:pt>
                <c:pt idx="2889">
                  <c:v>55.8434782609</c:v>
                </c:pt>
                <c:pt idx="2890">
                  <c:v>55.808695652200001</c:v>
                </c:pt>
                <c:pt idx="2891">
                  <c:v>55.860869565199998</c:v>
                </c:pt>
                <c:pt idx="2892">
                  <c:v>55.747826087</c:v>
                </c:pt>
                <c:pt idx="2893">
                  <c:v>55.5217391304</c:v>
                </c:pt>
                <c:pt idx="2894">
                  <c:v>55.495652173899998</c:v>
                </c:pt>
                <c:pt idx="2895">
                  <c:v>55.391304347800002</c:v>
                </c:pt>
                <c:pt idx="2896">
                  <c:v>55.391304347800002</c:v>
                </c:pt>
                <c:pt idx="2897">
                  <c:v>55.295652173900002</c:v>
                </c:pt>
                <c:pt idx="2898">
                  <c:v>55.208695652199999</c:v>
                </c:pt>
                <c:pt idx="2899">
                  <c:v>55.1130434783</c:v>
                </c:pt>
                <c:pt idx="2900">
                  <c:v>55.078260869600001</c:v>
                </c:pt>
                <c:pt idx="2901">
                  <c:v>54.991304347800003</c:v>
                </c:pt>
                <c:pt idx="2902">
                  <c:v>54.930434782600003</c:v>
                </c:pt>
                <c:pt idx="2903">
                  <c:v>54.8869565217</c:v>
                </c:pt>
                <c:pt idx="2904">
                  <c:v>54.817391304300003</c:v>
                </c:pt>
                <c:pt idx="2905">
                  <c:v>54.8</c:v>
                </c:pt>
                <c:pt idx="2906">
                  <c:v>54.782608695699999</c:v>
                </c:pt>
                <c:pt idx="2907">
                  <c:v>54.678260869600003</c:v>
                </c:pt>
                <c:pt idx="2908">
                  <c:v>54.547826086999997</c:v>
                </c:pt>
                <c:pt idx="2909">
                  <c:v>54.4782608696</c:v>
                </c:pt>
                <c:pt idx="2910">
                  <c:v>54.513043478299998</c:v>
                </c:pt>
                <c:pt idx="2911">
                  <c:v>54.391304347800002</c:v>
                </c:pt>
                <c:pt idx="2912">
                  <c:v>54.469565217400003</c:v>
                </c:pt>
                <c:pt idx="2913">
                  <c:v>54.391304347800002</c:v>
                </c:pt>
                <c:pt idx="2914">
                  <c:v>54.408695652200002</c:v>
                </c:pt>
                <c:pt idx="2915">
                  <c:v>54.408695652200002</c:v>
                </c:pt>
                <c:pt idx="2916">
                  <c:v>54.347826087000001</c:v>
                </c:pt>
                <c:pt idx="2917">
                  <c:v>54.2</c:v>
                </c:pt>
                <c:pt idx="2918">
                  <c:v>54.0956521739</c:v>
                </c:pt>
                <c:pt idx="2919">
                  <c:v>53.982608695700002</c:v>
                </c:pt>
                <c:pt idx="2920">
                  <c:v>53.713043478300001</c:v>
                </c:pt>
                <c:pt idx="2921">
                  <c:v>53.808695652200001</c:v>
                </c:pt>
                <c:pt idx="2922">
                  <c:v>53.878260869599998</c:v>
                </c:pt>
                <c:pt idx="2923">
                  <c:v>53.826086956499999</c:v>
                </c:pt>
                <c:pt idx="2924">
                  <c:v>53.721739130400003</c:v>
                </c:pt>
                <c:pt idx="2925">
                  <c:v>53.782608695699999</c:v>
                </c:pt>
                <c:pt idx="2926">
                  <c:v>53.6173913043</c:v>
                </c:pt>
                <c:pt idx="2927">
                  <c:v>53.643478260899997</c:v>
                </c:pt>
                <c:pt idx="2928">
                  <c:v>53.660869565200002</c:v>
                </c:pt>
                <c:pt idx="2929">
                  <c:v>53.591304347799998</c:v>
                </c:pt>
                <c:pt idx="2930">
                  <c:v>53.591304347799998</c:v>
                </c:pt>
                <c:pt idx="2931">
                  <c:v>53.565217391300003</c:v>
                </c:pt>
                <c:pt idx="2932">
                  <c:v>53.547826086999997</c:v>
                </c:pt>
                <c:pt idx="2933">
                  <c:v>53.452173913000003</c:v>
                </c:pt>
                <c:pt idx="2934">
                  <c:v>53.504347826100002</c:v>
                </c:pt>
                <c:pt idx="2935">
                  <c:v>53.469565217400003</c:v>
                </c:pt>
                <c:pt idx="2936">
                  <c:v>53.486956521700002</c:v>
                </c:pt>
                <c:pt idx="2937">
                  <c:v>53.417391304299997</c:v>
                </c:pt>
                <c:pt idx="2938">
                  <c:v>53.417391304299997</c:v>
                </c:pt>
                <c:pt idx="2939">
                  <c:v>53.356521739100003</c:v>
                </c:pt>
                <c:pt idx="2940">
                  <c:v>53.356521739100003</c:v>
                </c:pt>
                <c:pt idx="2941">
                  <c:v>53.295652173900002</c:v>
                </c:pt>
                <c:pt idx="2942">
                  <c:v>53.252173913</c:v>
                </c:pt>
                <c:pt idx="2943">
                  <c:v>53.217391304300001</c:v>
                </c:pt>
                <c:pt idx="2944">
                  <c:v>53.182608695699997</c:v>
                </c:pt>
                <c:pt idx="2945">
                  <c:v>53.139130434800002</c:v>
                </c:pt>
                <c:pt idx="2946">
                  <c:v>52.991304347800003</c:v>
                </c:pt>
                <c:pt idx="2947">
                  <c:v>52.852173913000001</c:v>
                </c:pt>
                <c:pt idx="2948">
                  <c:v>53.0956521739</c:v>
                </c:pt>
                <c:pt idx="2949">
                  <c:v>53.060869565200001</c:v>
                </c:pt>
                <c:pt idx="2950">
                  <c:v>53.104347826100003</c:v>
                </c:pt>
                <c:pt idx="2951">
                  <c:v>53.1130434783</c:v>
                </c:pt>
                <c:pt idx="2952">
                  <c:v>53.060869565200001</c:v>
                </c:pt>
                <c:pt idx="2953">
                  <c:v>53.017391304299998</c:v>
                </c:pt>
                <c:pt idx="2954">
                  <c:v>53.052173912999997</c:v>
                </c:pt>
                <c:pt idx="2955">
                  <c:v>53.043478260900002</c:v>
                </c:pt>
                <c:pt idx="2956">
                  <c:v>52.965217391300001</c:v>
                </c:pt>
                <c:pt idx="2957">
                  <c:v>53.008695652199997</c:v>
                </c:pt>
                <c:pt idx="2958">
                  <c:v>52.878260869599998</c:v>
                </c:pt>
                <c:pt idx="2959">
                  <c:v>52.852173913000001</c:v>
                </c:pt>
                <c:pt idx="2960">
                  <c:v>52.817391304300003</c:v>
                </c:pt>
                <c:pt idx="2961">
                  <c:v>52.765217391299998</c:v>
                </c:pt>
                <c:pt idx="2962">
                  <c:v>52.765217391299998</c:v>
                </c:pt>
                <c:pt idx="2963">
                  <c:v>52.756521739100002</c:v>
                </c:pt>
                <c:pt idx="2964">
                  <c:v>52.756521739100002</c:v>
                </c:pt>
                <c:pt idx="2965">
                  <c:v>52.747826087</c:v>
                </c:pt>
                <c:pt idx="2966">
                  <c:v>52.721739130400003</c:v>
                </c:pt>
                <c:pt idx="2967">
                  <c:v>52.121739130400002</c:v>
                </c:pt>
                <c:pt idx="2968">
                  <c:v>51.930434782600003</c:v>
                </c:pt>
                <c:pt idx="2969">
                  <c:v>52.582608695700003</c:v>
                </c:pt>
                <c:pt idx="2970">
                  <c:v>52.573913043499999</c:v>
                </c:pt>
                <c:pt idx="2971">
                  <c:v>52.626086956499996</c:v>
                </c:pt>
                <c:pt idx="2972">
                  <c:v>52.6347826087</c:v>
                </c:pt>
                <c:pt idx="2973">
                  <c:v>52.565217391300003</c:v>
                </c:pt>
                <c:pt idx="2974">
                  <c:v>52.539130434800001</c:v>
                </c:pt>
                <c:pt idx="2975">
                  <c:v>52.530434782599997</c:v>
                </c:pt>
                <c:pt idx="2976">
                  <c:v>52.4782608696</c:v>
                </c:pt>
                <c:pt idx="2977">
                  <c:v>52.452173913000003</c:v>
                </c:pt>
                <c:pt idx="2978">
                  <c:v>52.539130434800001</c:v>
                </c:pt>
                <c:pt idx="2979">
                  <c:v>52.434782608699997</c:v>
                </c:pt>
                <c:pt idx="2980">
                  <c:v>52.391304347800002</c:v>
                </c:pt>
                <c:pt idx="2981">
                  <c:v>52.373913043500004</c:v>
                </c:pt>
                <c:pt idx="2982">
                  <c:v>52.417391304299997</c:v>
                </c:pt>
                <c:pt idx="2983">
                  <c:v>52.339130434799998</c:v>
                </c:pt>
                <c:pt idx="2984">
                  <c:v>52.278260869599997</c:v>
                </c:pt>
                <c:pt idx="2985">
                  <c:v>52.234782608700002</c:v>
                </c:pt>
                <c:pt idx="2986">
                  <c:v>52.121739130400002</c:v>
                </c:pt>
                <c:pt idx="2987">
                  <c:v>52.173913043500001</c:v>
                </c:pt>
                <c:pt idx="2988">
                  <c:v>52.173913043500001</c:v>
                </c:pt>
                <c:pt idx="2989">
                  <c:v>52.086956521700003</c:v>
                </c:pt>
                <c:pt idx="2990">
                  <c:v>52.078260869600001</c:v>
                </c:pt>
                <c:pt idx="2991">
                  <c:v>52.052173912999997</c:v>
                </c:pt>
                <c:pt idx="2992">
                  <c:v>52.026086956500002</c:v>
                </c:pt>
                <c:pt idx="2993">
                  <c:v>52.052173912999997</c:v>
                </c:pt>
                <c:pt idx="2994">
                  <c:v>52.043478260900002</c:v>
                </c:pt>
                <c:pt idx="2995">
                  <c:v>52.1130434783</c:v>
                </c:pt>
                <c:pt idx="2996">
                  <c:v>52.008695652199997</c:v>
                </c:pt>
                <c:pt idx="2997">
                  <c:v>51.991304347800003</c:v>
                </c:pt>
                <c:pt idx="2998">
                  <c:v>51.939130434799999</c:v>
                </c:pt>
                <c:pt idx="2999">
                  <c:v>51.956521739099998</c:v>
                </c:pt>
                <c:pt idx="3000">
                  <c:v>51.921739130399999</c:v>
                </c:pt>
                <c:pt idx="3001">
                  <c:v>51.930434782600003</c:v>
                </c:pt>
                <c:pt idx="3002">
                  <c:v>51.9043478261</c:v>
                </c:pt>
                <c:pt idx="3003">
                  <c:v>51.9043478261</c:v>
                </c:pt>
                <c:pt idx="3004">
                  <c:v>51.930434782600003</c:v>
                </c:pt>
                <c:pt idx="3005">
                  <c:v>51.921739130399999</c:v>
                </c:pt>
                <c:pt idx="3006">
                  <c:v>51.930434782600003</c:v>
                </c:pt>
                <c:pt idx="3007">
                  <c:v>51.947826087000003</c:v>
                </c:pt>
                <c:pt idx="3008">
                  <c:v>51.930434782600003</c:v>
                </c:pt>
                <c:pt idx="3009">
                  <c:v>51.817391304300003</c:v>
                </c:pt>
                <c:pt idx="3010">
                  <c:v>51.660869565200002</c:v>
                </c:pt>
                <c:pt idx="3011">
                  <c:v>51.834782608700003</c:v>
                </c:pt>
                <c:pt idx="3012">
                  <c:v>51.852173913000001</c:v>
                </c:pt>
                <c:pt idx="3013">
                  <c:v>51.930434782600003</c:v>
                </c:pt>
                <c:pt idx="3014">
                  <c:v>51.913043478299997</c:v>
                </c:pt>
                <c:pt idx="3015">
                  <c:v>51.895652173899997</c:v>
                </c:pt>
                <c:pt idx="3016">
                  <c:v>51.860869565199998</c:v>
                </c:pt>
                <c:pt idx="3017">
                  <c:v>51.834782608700003</c:v>
                </c:pt>
                <c:pt idx="3018">
                  <c:v>51.8434782609</c:v>
                </c:pt>
                <c:pt idx="3019">
                  <c:v>51.747826087</c:v>
                </c:pt>
                <c:pt idx="3020">
                  <c:v>51.643478260899997</c:v>
                </c:pt>
                <c:pt idx="3021">
                  <c:v>51.747826087</c:v>
                </c:pt>
                <c:pt idx="3022">
                  <c:v>51.660869565200002</c:v>
                </c:pt>
                <c:pt idx="3023">
                  <c:v>51.547826086999997</c:v>
                </c:pt>
                <c:pt idx="3024">
                  <c:v>51.626086956499996</c:v>
                </c:pt>
                <c:pt idx="3025">
                  <c:v>51.669565217399999</c:v>
                </c:pt>
                <c:pt idx="3026">
                  <c:v>51.704347826099998</c:v>
                </c:pt>
                <c:pt idx="3027">
                  <c:v>51.6347826087</c:v>
                </c:pt>
                <c:pt idx="3028">
                  <c:v>51.626086956499996</c:v>
                </c:pt>
                <c:pt idx="3029">
                  <c:v>51.643478260899997</c:v>
                </c:pt>
                <c:pt idx="3030">
                  <c:v>51.695652173900001</c:v>
                </c:pt>
                <c:pt idx="3031">
                  <c:v>51.660869565200002</c:v>
                </c:pt>
                <c:pt idx="3032">
                  <c:v>51.643478260899997</c:v>
                </c:pt>
                <c:pt idx="3033">
                  <c:v>51.626086956499996</c:v>
                </c:pt>
                <c:pt idx="3034">
                  <c:v>51.686956521699997</c:v>
                </c:pt>
                <c:pt idx="3035">
                  <c:v>51.565217391300003</c:v>
                </c:pt>
                <c:pt idx="3036">
                  <c:v>51.573913043499999</c:v>
                </c:pt>
                <c:pt idx="3037">
                  <c:v>51.573913043499999</c:v>
                </c:pt>
                <c:pt idx="3038">
                  <c:v>51.539130434800001</c:v>
                </c:pt>
                <c:pt idx="3039">
                  <c:v>51.547826086999997</c:v>
                </c:pt>
                <c:pt idx="3040">
                  <c:v>51.513043478299998</c:v>
                </c:pt>
                <c:pt idx="3041">
                  <c:v>51.547826086999997</c:v>
                </c:pt>
                <c:pt idx="3042">
                  <c:v>51.565217391300003</c:v>
                </c:pt>
                <c:pt idx="3043">
                  <c:v>51.530434782599997</c:v>
                </c:pt>
                <c:pt idx="3044">
                  <c:v>51.495652173899998</c:v>
                </c:pt>
                <c:pt idx="3045">
                  <c:v>51.417391304299997</c:v>
                </c:pt>
                <c:pt idx="3046">
                  <c:v>51.460869565199999</c:v>
                </c:pt>
                <c:pt idx="3047">
                  <c:v>51.469565217400003</c:v>
                </c:pt>
                <c:pt idx="3048">
                  <c:v>51.486956521700002</c:v>
                </c:pt>
                <c:pt idx="3049">
                  <c:v>51.426086956500001</c:v>
                </c:pt>
                <c:pt idx="3050">
                  <c:v>51.452173913000003</c:v>
                </c:pt>
                <c:pt idx="3051">
                  <c:v>51.4782608696</c:v>
                </c:pt>
                <c:pt idx="3052">
                  <c:v>51.495652173899998</c:v>
                </c:pt>
                <c:pt idx="3053">
                  <c:v>51.513043478299998</c:v>
                </c:pt>
                <c:pt idx="3054">
                  <c:v>51.486956521700002</c:v>
                </c:pt>
                <c:pt idx="3055">
                  <c:v>51.460869565199999</c:v>
                </c:pt>
                <c:pt idx="3056">
                  <c:v>51.426086956500001</c:v>
                </c:pt>
                <c:pt idx="3057">
                  <c:v>51.217391304300001</c:v>
                </c:pt>
                <c:pt idx="3058">
                  <c:v>51.4</c:v>
                </c:pt>
                <c:pt idx="3059">
                  <c:v>51.2695652174</c:v>
                </c:pt>
                <c:pt idx="3060">
                  <c:v>51.304347826099999</c:v>
                </c:pt>
                <c:pt idx="3061">
                  <c:v>51.356521739100003</c:v>
                </c:pt>
                <c:pt idx="3062">
                  <c:v>51.286956521699999</c:v>
                </c:pt>
                <c:pt idx="3063">
                  <c:v>51.208695652199999</c:v>
                </c:pt>
                <c:pt idx="3064">
                  <c:v>51.234782608700002</c:v>
                </c:pt>
                <c:pt idx="3065">
                  <c:v>51.226086956499998</c:v>
                </c:pt>
                <c:pt idx="3066">
                  <c:v>51.217391304300001</c:v>
                </c:pt>
                <c:pt idx="3067">
                  <c:v>51.026086956500002</c:v>
                </c:pt>
                <c:pt idx="3068">
                  <c:v>50.330434782600001</c:v>
                </c:pt>
                <c:pt idx="3069">
                  <c:v>50.782608695699999</c:v>
                </c:pt>
                <c:pt idx="3070">
                  <c:v>51.034782608699999</c:v>
                </c:pt>
                <c:pt idx="3071">
                  <c:v>50.965217391300001</c:v>
                </c:pt>
                <c:pt idx="3072">
                  <c:v>50.956521739099998</c:v>
                </c:pt>
                <c:pt idx="3073">
                  <c:v>51.026086956500002</c:v>
                </c:pt>
                <c:pt idx="3074">
                  <c:v>51.078260869600001</c:v>
                </c:pt>
                <c:pt idx="3075">
                  <c:v>51.008695652199997</c:v>
                </c:pt>
                <c:pt idx="3076">
                  <c:v>51.104347826100003</c:v>
                </c:pt>
                <c:pt idx="3077">
                  <c:v>51.043478260900002</c:v>
                </c:pt>
                <c:pt idx="3078">
                  <c:v>50.939130434799999</c:v>
                </c:pt>
                <c:pt idx="3079">
                  <c:v>50.826086956499999</c:v>
                </c:pt>
                <c:pt idx="3080">
                  <c:v>50.991304347800003</c:v>
                </c:pt>
                <c:pt idx="3081">
                  <c:v>51.017391304299998</c:v>
                </c:pt>
                <c:pt idx="3082">
                  <c:v>51.043478260900002</c:v>
                </c:pt>
                <c:pt idx="3083">
                  <c:v>51.060869565200001</c:v>
                </c:pt>
                <c:pt idx="3084">
                  <c:v>51.026086956500002</c:v>
                </c:pt>
                <c:pt idx="3085">
                  <c:v>51</c:v>
                </c:pt>
                <c:pt idx="3086">
                  <c:v>50.965217391300001</c:v>
                </c:pt>
                <c:pt idx="3087">
                  <c:v>50.956521739099998</c:v>
                </c:pt>
                <c:pt idx="3088">
                  <c:v>50.852173913000001</c:v>
                </c:pt>
                <c:pt idx="3089">
                  <c:v>50.860869565199998</c:v>
                </c:pt>
                <c:pt idx="3090">
                  <c:v>50.947826087000003</c:v>
                </c:pt>
                <c:pt idx="3091">
                  <c:v>50.895652173899997</c:v>
                </c:pt>
                <c:pt idx="3092">
                  <c:v>50.878260869599998</c:v>
                </c:pt>
                <c:pt idx="3093">
                  <c:v>50.8869565217</c:v>
                </c:pt>
                <c:pt idx="3094">
                  <c:v>50.834782608700003</c:v>
                </c:pt>
                <c:pt idx="3095">
                  <c:v>50.8434782609</c:v>
                </c:pt>
                <c:pt idx="3096">
                  <c:v>50.852173913000001</c:v>
                </c:pt>
                <c:pt idx="3097">
                  <c:v>50.869565217400002</c:v>
                </c:pt>
                <c:pt idx="3098">
                  <c:v>50.878260869599998</c:v>
                </c:pt>
                <c:pt idx="3099">
                  <c:v>50.8434782609</c:v>
                </c:pt>
                <c:pt idx="3100">
                  <c:v>50.8434782609</c:v>
                </c:pt>
                <c:pt idx="3101">
                  <c:v>50.878260869599998</c:v>
                </c:pt>
                <c:pt idx="3102">
                  <c:v>50.834782608700003</c:v>
                </c:pt>
                <c:pt idx="3103">
                  <c:v>50.773913043500002</c:v>
                </c:pt>
                <c:pt idx="3104">
                  <c:v>50.721739130400003</c:v>
                </c:pt>
                <c:pt idx="3105">
                  <c:v>50.713043478300001</c:v>
                </c:pt>
                <c:pt idx="3106">
                  <c:v>50.7304347826</c:v>
                </c:pt>
                <c:pt idx="3107">
                  <c:v>50.686956521699997</c:v>
                </c:pt>
                <c:pt idx="3108">
                  <c:v>50.713043478300001</c:v>
                </c:pt>
                <c:pt idx="3109">
                  <c:v>50.713043478300001</c:v>
                </c:pt>
                <c:pt idx="3110">
                  <c:v>50.721739130400003</c:v>
                </c:pt>
                <c:pt idx="3111">
                  <c:v>50.6347826087</c:v>
                </c:pt>
                <c:pt idx="3112">
                  <c:v>50.547826086999997</c:v>
                </c:pt>
                <c:pt idx="3113">
                  <c:v>50.547826086999997</c:v>
                </c:pt>
                <c:pt idx="3114">
                  <c:v>50.565217391300003</c:v>
                </c:pt>
                <c:pt idx="3115">
                  <c:v>50.4782608696</c:v>
                </c:pt>
                <c:pt idx="3116">
                  <c:v>50.3826086957</c:v>
                </c:pt>
                <c:pt idx="3117">
                  <c:v>50.417391304299997</c:v>
                </c:pt>
                <c:pt idx="3118">
                  <c:v>50.4782608696</c:v>
                </c:pt>
                <c:pt idx="3119">
                  <c:v>50.452173913000003</c:v>
                </c:pt>
                <c:pt idx="3120">
                  <c:v>50.339130434799998</c:v>
                </c:pt>
                <c:pt idx="3121">
                  <c:v>50.226086956499998</c:v>
                </c:pt>
                <c:pt idx="3122">
                  <c:v>50.278260869599997</c:v>
                </c:pt>
                <c:pt idx="3123">
                  <c:v>50.408695652200002</c:v>
                </c:pt>
                <c:pt idx="3124">
                  <c:v>50.426086956500001</c:v>
                </c:pt>
                <c:pt idx="3125">
                  <c:v>50.3652173913</c:v>
                </c:pt>
                <c:pt idx="3126">
                  <c:v>50.452173913000003</c:v>
                </c:pt>
                <c:pt idx="3127">
                  <c:v>50.426086956500001</c:v>
                </c:pt>
                <c:pt idx="3128">
                  <c:v>50.417391304299997</c:v>
                </c:pt>
                <c:pt idx="3129">
                  <c:v>50.3826086957</c:v>
                </c:pt>
                <c:pt idx="3130">
                  <c:v>50.347826087000001</c:v>
                </c:pt>
                <c:pt idx="3131">
                  <c:v>50.356521739100003</c:v>
                </c:pt>
                <c:pt idx="3132">
                  <c:v>50.313043478300003</c:v>
                </c:pt>
                <c:pt idx="3133">
                  <c:v>50.286956521699999</c:v>
                </c:pt>
                <c:pt idx="3134">
                  <c:v>50.1565217391</c:v>
                </c:pt>
                <c:pt idx="3135">
                  <c:v>49.765217391299998</c:v>
                </c:pt>
                <c:pt idx="3136">
                  <c:v>50.165217391299997</c:v>
                </c:pt>
                <c:pt idx="3137">
                  <c:v>50.234782608700002</c:v>
                </c:pt>
                <c:pt idx="3138">
                  <c:v>50.260869565199997</c:v>
                </c:pt>
                <c:pt idx="3139">
                  <c:v>50.243478260899998</c:v>
                </c:pt>
                <c:pt idx="3140">
                  <c:v>50.252173913</c:v>
                </c:pt>
                <c:pt idx="3141">
                  <c:v>50.260869565199997</c:v>
                </c:pt>
                <c:pt idx="3142">
                  <c:v>50.260869565199997</c:v>
                </c:pt>
                <c:pt idx="3143">
                  <c:v>50.226086956499998</c:v>
                </c:pt>
                <c:pt idx="3144">
                  <c:v>50.226086956499998</c:v>
                </c:pt>
                <c:pt idx="3145">
                  <c:v>50.295652173900002</c:v>
                </c:pt>
                <c:pt idx="3146">
                  <c:v>50.234782608700002</c:v>
                </c:pt>
                <c:pt idx="3147">
                  <c:v>50.234782608700002</c:v>
                </c:pt>
                <c:pt idx="3148">
                  <c:v>50.243478260899998</c:v>
                </c:pt>
                <c:pt idx="3149">
                  <c:v>50.217391304300001</c:v>
                </c:pt>
                <c:pt idx="3150">
                  <c:v>50.217391304300001</c:v>
                </c:pt>
                <c:pt idx="3151">
                  <c:v>50.234782608700002</c:v>
                </c:pt>
                <c:pt idx="3152">
                  <c:v>49.834782608700003</c:v>
                </c:pt>
                <c:pt idx="3153">
                  <c:v>49.686956521699997</c:v>
                </c:pt>
                <c:pt idx="3154">
                  <c:v>50.1130434783</c:v>
                </c:pt>
                <c:pt idx="3155">
                  <c:v>50.121739130400002</c:v>
                </c:pt>
                <c:pt idx="3156">
                  <c:v>50.130434782599998</c:v>
                </c:pt>
                <c:pt idx="3157">
                  <c:v>50.017391304299998</c:v>
                </c:pt>
                <c:pt idx="3158">
                  <c:v>49.913043478299997</c:v>
                </c:pt>
                <c:pt idx="3159">
                  <c:v>49.678260869600003</c:v>
                </c:pt>
                <c:pt idx="3160">
                  <c:v>49.782608695699999</c:v>
                </c:pt>
                <c:pt idx="3161">
                  <c:v>49.8869565217</c:v>
                </c:pt>
                <c:pt idx="3162">
                  <c:v>49.913043478299997</c:v>
                </c:pt>
                <c:pt idx="3163">
                  <c:v>50.008695652199997</c:v>
                </c:pt>
                <c:pt idx="3164">
                  <c:v>50.078260869600001</c:v>
                </c:pt>
                <c:pt idx="3165">
                  <c:v>50.052173912999997</c:v>
                </c:pt>
                <c:pt idx="3166">
                  <c:v>50</c:v>
                </c:pt>
                <c:pt idx="3167">
                  <c:v>49.982608695700002</c:v>
                </c:pt>
                <c:pt idx="3168">
                  <c:v>49.9043478261</c:v>
                </c:pt>
                <c:pt idx="3169">
                  <c:v>49.869565217400002</c:v>
                </c:pt>
                <c:pt idx="3170">
                  <c:v>49.930434782600003</c:v>
                </c:pt>
                <c:pt idx="3171">
                  <c:v>49.939130434799999</c:v>
                </c:pt>
                <c:pt idx="3172">
                  <c:v>49.913043478299997</c:v>
                </c:pt>
                <c:pt idx="3173">
                  <c:v>49.9043478261</c:v>
                </c:pt>
                <c:pt idx="3174">
                  <c:v>49.930434782600003</c:v>
                </c:pt>
                <c:pt idx="3175">
                  <c:v>49.878260869599998</c:v>
                </c:pt>
                <c:pt idx="3176">
                  <c:v>49.921739130399999</c:v>
                </c:pt>
                <c:pt idx="3177">
                  <c:v>49.921739130399999</c:v>
                </c:pt>
                <c:pt idx="3178">
                  <c:v>49.8869565217</c:v>
                </c:pt>
                <c:pt idx="3179">
                  <c:v>49.9043478261</c:v>
                </c:pt>
                <c:pt idx="3180">
                  <c:v>49.834782608700003</c:v>
                </c:pt>
                <c:pt idx="3181">
                  <c:v>49.817391304300003</c:v>
                </c:pt>
                <c:pt idx="3182">
                  <c:v>49.878260869599998</c:v>
                </c:pt>
                <c:pt idx="3183">
                  <c:v>49.913043478299997</c:v>
                </c:pt>
                <c:pt idx="3184">
                  <c:v>49.869565217400002</c:v>
                </c:pt>
                <c:pt idx="3185">
                  <c:v>49.678260869600003</c:v>
                </c:pt>
                <c:pt idx="3186">
                  <c:v>49.765217391299998</c:v>
                </c:pt>
                <c:pt idx="3187">
                  <c:v>49.773913043500002</c:v>
                </c:pt>
                <c:pt idx="3188">
                  <c:v>49.721739130400003</c:v>
                </c:pt>
                <c:pt idx="3189">
                  <c:v>49.817391304300003</c:v>
                </c:pt>
                <c:pt idx="3190">
                  <c:v>49.756521739100002</c:v>
                </c:pt>
                <c:pt idx="3191">
                  <c:v>49.747826087</c:v>
                </c:pt>
                <c:pt idx="3192">
                  <c:v>49.791304347800001</c:v>
                </c:pt>
                <c:pt idx="3193">
                  <c:v>49.678260869600003</c:v>
                </c:pt>
                <c:pt idx="3194">
                  <c:v>49.678260869600003</c:v>
                </c:pt>
                <c:pt idx="3195">
                  <c:v>49.678260869600003</c:v>
                </c:pt>
                <c:pt idx="3196">
                  <c:v>49.678260869600003</c:v>
                </c:pt>
                <c:pt idx="3197">
                  <c:v>49.626086956499996</c:v>
                </c:pt>
                <c:pt idx="3198">
                  <c:v>49.6347826087</c:v>
                </c:pt>
                <c:pt idx="3199">
                  <c:v>49.556521739099999</c:v>
                </c:pt>
                <c:pt idx="3200">
                  <c:v>49.495652173899998</c:v>
                </c:pt>
                <c:pt idx="3201">
                  <c:v>49.704347826099998</c:v>
                </c:pt>
                <c:pt idx="3202">
                  <c:v>49.660869565200002</c:v>
                </c:pt>
                <c:pt idx="3203">
                  <c:v>49.669565217399999</c:v>
                </c:pt>
                <c:pt idx="3204">
                  <c:v>49.591304347799998</c:v>
                </c:pt>
                <c:pt idx="3205">
                  <c:v>49.452173913000003</c:v>
                </c:pt>
                <c:pt idx="3206">
                  <c:v>49.469565217400003</c:v>
                </c:pt>
                <c:pt idx="3207">
                  <c:v>49.582608695700003</c:v>
                </c:pt>
                <c:pt idx="3208">
                  <c:v>49.626086956499996</c:v>
                </c:pt>
                <c:pt idx="3209">
                  <c:v>49.6</c:v>
                </c:pt>
                <c:pt idx="3210">
                  <c:v>49.591304347799998</c:v>
                </c:pt>
                <c:pt idx="3211">
                  <c:v>49.539130434800001</c:v>
                </c:pt>
                <c:pt idx="3212">
                  <c:v>49.643478260899997</c:v>
                </c:pt>
                <c:pt idx="3213">
                  <c:v>49.6173913043</c:v>
                </c:pt>
                <c:pt idx="3214">
                  <c:v>49.721739130400003</c:v>
                </c:pt>
                <c:pt idx="3215">
                  <c:v>49.817391304300003</c:v>
                </c:pt>
                <c:pt idx="3216">
                  <c:v>49.791304347800001</c:v>
                </c:pt>
                <c:pt idx="3217">
                  <c:v>49.678260869600003</c:v>
                </c:pt>
                <c:pt idx="3218">
                  <c:v>49.591304347799998</c:v>
                </c:pt>
                <c:pt idx="3219">
                  <c:v>49.547826086999997</c:v>
                </c:pt>
                <c:pt idx="3220">
                  <c:v>49.765217391299998</c:v>
                </c:pt>
                <c:pt idx="3221">
                  <c:v>49.669565217399999</c:v>
                </c:pt>
                <c:pt idx="3222">
                  <c:v>49.608695652199998</c:v>
                </c:pt>
                <c:pt idx="3223">
                  <c:v>49.660869565200002</c:v>
                </c:pt>
                <c:pt idx="3224">
                  <c:v>49.739130434800003</c:v>
                </c:pt>
                <c:pt idx="3225">
                  <c:v>49.643478260899997</c:v>
                </c:pt>
                <c:pt idx="3226">
                  <c:v>49.713043478300001</c:v>
                </c:pt>
                <c:pt idx="3227">
                  <c:v>49.6347826087</c:v>
                </c:pt>
                <c:pt idx="3228">
                  <c:v>49.669565217399999</c:v>
                </c:pt>
                <c:pt idx="3229">
                  <c:v>49.6347826087</c:v>
                </c:pt>
                <c:pt idx="3230">
                  <c:v>49.6173913043</c:v>
                </c:pt>
                <c:pt idx="3231">
                  <c:v>49.565217391300003</c:v>
                </c:pt>
                <c:pt idx="3232">
                  <c:v>49.556521739099999</c:v>
                </c:pt>
                <c:pt idx="3233">
                  <c:v>49.565217391300003</c:v>
                </c:pt>
                <c:pt idx="3234">
                  <c:v>49.573913043499999</c:v>
                </c:pt>
                <c:pt idx="3235">
                  <c:v>49.539130434800001</c:v>
                </c:pt>
                <c:pt idx="3236">
                  <c:v>49.5217391304</c:v>
                </c:pt>
                <c:pt idx="3237">
                  <c:v>49.582608695700003</c:v>
                </c:pt>
                <c:pt idx="3238">
                  <c:v>49.608695652199998</c:v>
                </c:pt>
                <c:pt idx="3239">
                  <c:v>49.608695652199998</c:v>
                </c:pt>
                <c:pt idx="3240">
                  <c:v>49.626086956499996</c:v>
                </c:pt>
                <c:pt idx="3241">
                  <c:v>49.539130434800001</c:v>
                </c:pt>
                <c:pt idx="3242">
                  <c:v>49.582608695700003</c:v>
                </c:pt>
                <c:pt idx="3243">
                  <c:v>49.669565217399999</c:v>
                </c:pt>
                <c:pt idx="3244">
                  <c:v>49.678260869600003</c:v>
                </c:pt>
                <c:pt idx="3245">
                  <c:v>49.582608695700003</c:v>
                </c:pt>
                <c:pt idx="3246">
                  <c:v>49.591304347799998</c:v>
                </c:pt>
                <c:pt idx="3247">
                  <c:v>49.695652173900001</c:v>
                </c:pt>
                <c:pt idx="3248">
                  <c:v>49.695652173900001</c:v>
                </c:pt>
                <c:pt idx="3249">
                  <c:v>49.643478260899997</c:v>
                </c:pt>
                <c:pt idx="3250">
                  <c:v>49.6347826087</c:v>
                </c:pt>
                <c:pt idx="3251">
                  <c:v>49.582608695700003</c:v>
                </c:pt>
                <c:pt idx="3252">
                  <c:v>49.686956521699997</c:v>
                </c:pt>
                <c:pt idx="3253">
                  <c:v>49.739130434800003</c:v>
                </c:pt>
                <c:pt idx="3254">
                  <c:v>49.678260869600003</c:v>
                </c:pt>
                <c:pt idx="3255">
                  <c:v>49.6347826087</c:v>
                </c:pt>
                <c:pt idx="3256">
                  <c:v>49.695652173900001</c:v>
                </c:pt>
                <c:pt idx="3257">
                  <c:v>49.7304347826</c:v>
                </c:pt>
                <c:pt idx="3258">
                  <c:v>49.721739130400003</c:v>
                </c:pt>
                <c:pt idx="3259">
                  <c:v>49.817391304300003</c:v>
                </c:pt>
                <c:pt idx="3260">
                  <c:v>49.773913043500002</c:v>
                </c:pt>
                <c:pt idx="3261">
                  <c:v>49.782608695699999</c:v>
                </c:pt>
                <c:pt idx="3262">
                  <c:v>49.791304347800001</c:v>
                </c:pt>
                <c:pt idx="3263">
                  <c:v>49.739130434800003</c:v>
                </c:pt>
                <c:pt idx="3264">
                  <c:v>49.686956521699997</c:v>
                </c:pt>
                <c:pt idx="3265">
                  <c:v>49.765217391299998</c:v>
                </c:pt>
                <c:pt idx="3266">
                  <c:v>49.747826087</c:v>
                </c:pt>
                <c:pt idx="3267">
                  <c:v>49.695652173900001</c:v>
                </c:pt>
                <c:pt idx="3268">
                  <c:v>49.652173912999999</c:v>
                </c:pt>
                <c:pt idx="3269">
                  <c:v>49.660869565200002</c:v>
                </c:pt>
                <c:pt idx="3270">
                  <c:v>49.669565217399999</c:v>
                </c:pt>
                <c:pt idx="3271">
                  <c:v>49.721739130400003</c:v>
                </c:pt>
                <c:pt idx="3272">
                  <c:v>49.686956521699997</c:v>
                </c:pt>
                <c:pt idx="3273">
                  <c:v>49.713043478300001</c:v>
                </c:pt>
                <c:pt idx="3274">
                  <c:v>49.721739130400003</c:v>
                </c:pt>
                <c:pt idx="3275">
                  <c:v>49.7304347826</c:v>
                </c:pt>
                <c:pt idx="3276">
                  <c:v>49.739130434800003</c:v>
                </c:pt>
                <c:pt idx="3277">
                  <c:v>49.747826087</c:v>
                </c:pt>
                <c:pt idx="3278">
                  <c:v>49.756521739100002</c:v>
                </c:pt>
                <c:pt idx="3279">
                  <c:v>49.7304347826</c:v>
                </c:pt>
                <c:pt idx="3280">
                  <c:v>49.756521739100002</c:v>
                </c:pt>
                <c:pt idx="3281">
                  <c:v>49.782608695699999</c:v>
                </c:pt>
                <c:pt idx="3282">
                  <c:v>49.713043478300001</c:v>
                </c:pt>
                <c:pt idx="3283">
                  <c:v>49.747826087</c:v>
                </c:pt>
                <c:pt idx="3284">
                  <c:v>49.817391304300003</c:v>
                </c:pt>
                <c:pt idx="3285">
                  <c:v>49.8</c:v>
                </c:pt>
                <c:pt idx="3286">
                  <c:v>49.626086956499996</c:v>
                </c:pt>
                <c:pt idx="3287">
                  <c:v>49.6</c:v>
                </c:pt>
                <c:pt idx="3288">
                  <c:v>49.704347826099998</c:v>
                </c:pt>
                <c:pt idx="3289">
                  <c:v>49.704347826099998</c:v>
                </c:pt>
                <c:pt idx="3290">
                  <c:v>49.686956521699997</c:v>
                </c:pt>
                <c:pt idx="3291">
                  <c:v>49.713043478300001</c:v>
                </c:pt>
                <c:pt idx="3292">
                  <c:v>49.643478260899997</c:v>
                </c:pt>
                <c:pt idx="3293">
                  <c:v>49.6173913043</c:v>
                </c:pt>
                <c:pt idx="3294">
                  <c:v>49.686956521699997</c:v>
                </c:pt>
                <c:pt idx="3295">
                  <c:v>49.721739130400003</c:v>
                </c:pt>
                <c:pt idx="3296">
                  <c:v>49.713043478300001</c:v>
                </c:pt>
                <c:pt idx="3297">
                  <c:v>49.695652173900001</c:v>
                </c:pt>
                <c:pt idx="3298">
                  <c:v>49.669565217399999</c:v>
                </c:pt>
                <c:pt idx="3299">
                  <c:v>49.721739130400003</c:v>
                </c:pt>
                <c:pt idx="3300">
                  <c:v>49.713043478300001</c:v>
                </c:pt>
                <c:pt idx="3301">
                  <c:v>49.7304347826</c:v>
                </c:pt>
                <c:pt idx="3302">
                  <c:v>49.704347826099998</c:v>
                </c:pt>
                <c:pt idx="3303">
                  <c:v>49.652173912999999</c:v>
                </c:pt>
                <c:pt idx="3304">
                  <c:v>49.669565217399999</c:v>
                </c:pt>
                <c:pt idx="3305">
                  <c:v>49.686956521699997</c:v>
                </c:pt>
                <c:pt idx="3306">
                  <c:v>49.652173912999999</c:v>
                </c:pt>
                <c:pt idx="3307">
                  <c:v>49.643478260899997</c:v>
                </c:pt>
                <c:pt idx="3308">
                  <c:v>49.652173912999999</c:v>
                </c:pt>
                <c:pt idx="3309">
                  <c:v>49.643478260899997</c:v>
                </c:pt>
                <c:pt idx="3310">
                  <c:v>49.591304347799998</c:v>
                </c:pt>
                <c:pt idx="3311">
                  <c:v>49.6347826087</c:v>
                </c:pt>
                <c:pt idx="3312">
                  <c:v>49.6</c:v>
                </c:pt>
                <c:pt idx="3313">
                  <c:v>49.565217391300003</c:v>
                </c:pt>
                <c:pt idx="3314">
                  <c:v>49.591304347799998</c:v>
                </c:pt>
                <c:pt idx="3315">
                  <c:v>49.573913043499999</c:v>
                </c:pt>
                <c:pt idx="3316">
                  <c:v>49.539130434800001</c:v>
                </c:pt>
                <c:pt idx="3317">
                  <c:v>49.373913043500004</c:v>
                </c:pt>
                <c:pt idx="3318">
                  <c:v>49.4782608696</c:v>
                </c:pt>
                <c:pt idx="3319">
                  <c:v>49.591304347799998</c:v>
                </c:pt>
                <c:pt idx="3320">
                  <c:v>49.6173913043</c:v>
                </c:pt>
                <c:pt idx="3321">
                  <c:v>49.591304347799998</c:v>
                </c:pt>
                <c:pt idx="3322">
                  <c:v>49.573913043499999</c:v>
                </c:pt>
                <c:pt idx="3323">
                  <c:v>49.565217391300003</c:v>
                </c:pt>
                <c:pt idx="3324">
                  <c:v>49.486956521700002</c:v>
                </c:pt>
                <c:pt idx="3325">
                  <c:v>49.513043478299998</c:v>
                </c:pt>
                <c:pt idx="3326">
                  <c:v>49.5217391304</c:v>
                </c:pt>
                <c:pt idx="3327">
                  <c:v>49.6347826087</c:v>
                </c:pt>
                <c:pt idx="3328">
                  <c:v>49.608695652199998</c:v>
                </c:pt>
                <c:pt idx="3329">
                  <c:v>49.591304347799998</c:v>
                </c:pt>
                <c:pt idx="3330">
                  <c:v>49.547826086999997</c:v>
                </c:pt>
                <c:pt idx="3331">
                  <c:v>49.504347826100002</c:v>
                </c:pt>
                <c:pt idx="3332">
                  <c:v>49.530434782599997</c:v>
                </c:pt>
                <c:pt idx="3333">
                  <c:v>49.573913043499999</c:v>
                </c:pt>
                <c:pt idx="3334">
                  <c:v>49.582608695700003</c:v>
                </c:pt>
                <c:pt idx="3335">
                  <c:v>49.6173913043</c:v>
                </c:pt>
                <c:pt idx="3336">
                  <c:v>49.608695652199998</c:v>
                </c:pt>
                <c:pt idx="3337">
                  <c:v>49.573913043499999</c:v>
                </c:pt>
                <c:pt idx="3338">
                  <c:v>49.573913043499999</c:v>
                </c:pt>
                <c:pt idx="3339">
                  <c:v>49.582608695700003</c:v>
                </c:pt>
                <c:pt idx="3340">
                  <c:v>49.582608695700003</c:v>
                </c:pt>
                <c:pt idx="3341">
                  <c:v>49.547826086999997</c:v>
                </c:pt>
                <c:pt idx="3342">
                  <c:v>49.643478260899997</c:v>
                </c:pt>
                <c:pt idx="3343">
                  <c:v>49.660869565200002</c:v>
                </c:pt>
                <c:pt idx="3344">
                  <c:v>49.626086956499996</c:v>
                </c:pt>
                <c:pt idx="3345">
                  <c:v>49.6347826087</c:v>
                </c:pt>
                <c:pt idx="3346">
                  <c:v>49.756521739100002</c:v>
                </c:pt>
                <c:pt idx="3347">
                  <c:v>49.686956521699997</c:v>
                </c:pt>
                <c:pt idx="3348">
                  <c:v>49.721739130400003</c:v>
                </c:pt>
                <c:pt idx="3349">
                  <c:v>49.713043478300001</c:v>
                </c:pt>
                <c:pt idx="3350">
                  <c:v>49.678260869600003</c:v>
                </c:pt>
                <c:pt idx="3351">
                  <c:v>49.652173912999999</c:v>
                </c:pt>
                <c:pt idx="3352">
                  <c:v>49.652173912999999</c:v>
                </c:pt>
                <c:pt idx="3353">
                  <c:v>49.660869565200002</c:v>
                </c:pt>
                <c:pt idx="3354">
                  <c:v>49.626086956499996</c:v>
                </c:pt>
                <c:pt idx="3355">
                  <c:v>49.660869565200002</c:v>
                </c:pt>
                <c:pt idx="3356">
                  <c:v>49.6</c:v>
                </c:pt>
                <c:pt idx="3357">
                  <c:v>49.573913043499999</c:v>
                </c:pt>
                <c:pt idx="3358">
                  <c:v>49.573913043499999</c:v>
                </c:pt>
                <c:pt idx="3359">
                  <c:v>49.608695652199998</c:v>
                </c:pt>
                <c:pt idx="3360">
                  <c:v>49.626086956499996</c:v>
                </c:pt>
                <c:pt idx="3361">
                  <c:v>49.591304347799998</c:v>
                </c:pt>
                <c:pt idx="3362">
                  <c:v>49.573913043499999</c:v>
                </c:pt>
                <c:pt idx="3363">
                  <c:v>49.573913043499999</c:v>
                </c:pt>
                <c:pt idx="3364">
                  <c:v>49.547826086999997</c:v>
                </c:pt>
                <c:pt idx="3365">
                  <c:v>49.530434782599997</c:v>
                </c:pt>
                <c:pt idx="3366">
                  <c:v>49.565217391300003</c:v>
                </c:pt>
                <c:pt idx="3367">
                  <c:v>49.652173912999999</c:v>
                </c:pt>
                <c:pt idx="3368">
                  <c:v>49.678260869600003</c:v>
                </c:pt>
                <c:pt idx="3369">
                  <c:v>49.678260869600003</c:v>
                </c:pt>
                <c:pt idx="3370">
                  <c:v>49.652173912999999</c:v>
                </c:pt>
                <c:pt idx="3371">
                  <c:v>49.626086956499996</c:v>
                </c:pt>
                <c:pt idx="3372">
                  <c:v>49.5217391304</c:v>
                </c:pt>
                <c:pt idx="3373">
                  <c:v>49.565217391300003</c:v>
                </c:pt>
                <c:pt idx="3374">
                  <c:v>49.695652173900001</c:v>
                </c:pt>
                <c:pt idx="3375">
                  <c:v>49.669565217399999</c:v>
                </c:pt>
                <c:pt idx="3376">
                  <c:v>49.643478260899997</c:v>
                </c:pt>
                <c:pt idx="3377">
                  <c:v>49.678260869600003</c:v>
                </c:pt>
                <c:pt idx="3378">
                  <c:v>49.721739130400003</c:v>
                </c:pt>
                <c:pt idx="3379">
                  <c:v>49.6347826087</c:v>
                </c:pt>
                <c:pt idx="3380">
                  <c:v>49.626086956499996</c:v>
                </c:pt>
                <c:pt idx="3381">
                  <c:v>49.626086956499996</c:v>
                </c:pt>
                <c:pt idx="3382">
                  <c:v>49.4782608696</c:v>
                </c:pt>
                <c:pt idx="3383">
                  <c:v>49.469565217400003</c:v>
                </c:pt>
                <c:pt idx="3384">
                  <c:v>49.591304347799998</c:v>
                </c:pt>
                <c:pt idx="3385">
                  <c:v>49.591304347799998</c:v>
                </c:pt>
                <c:pt idx="3386">
                  <c:v>49.608695652199998</c:v>
                </c:pt>
                <c:pt idx="3387">
                  <c:v>49.643478260899997</c:v>
                </c:pt>
                <c:pt idx="3388">
                  <c:v>49.6347826087</c:v>
                </c:pt>
                <c:pt idx="3389">
                  <c:v>49.660869565200002</c:v>
                </c:pt>
                <c:pt idx="3390">
                  <c:v>49.669565217399999</c:v>
                </c:pt>
                <c:pt idx="3391">
                  <c:v>49.791304347800001</c:v>
                </c:pt>
                <c:pt idx="3392">
                  <c:v>49.704347826099998</c:v>
                </c:pt>
                <c:pt idx="3393">
                  <c:v>49.6347826087</c:v>
                </c:pt>
                <c:pt idx="3394">
                  <c:v>49.660869565200002</c:v>
                </c:pt>
                <c:pt idx="3395">
                  <c:v>49.678260869600003</c:v>
                </c:pt>
                <c:pt idx="3396">
                  <c:v>49.686956521699997</c:v>
                </c:pt>
                <c:pt idx="3397">
                  <c:v>49.6347826087</c:v>
                </c:pt>
                <c:pt idx="3398">
                  <c:v>49.608695652199998</c:v>
                </c:pt>
                <c:pt idx="3399">
                  <c:v>49.547826086999997</c:v>
                </c:pt>
                <c:pt idx="3400">
                  <c:v>49.556521739099999</c:v>
                </c:pt>
                <c:pt idx="3401">
                  <c:v>49.565217391300003</c:v>
                </c:pt>
                <c:pt idx="3402">
                  <c:v>49.556521739099999</c:v>
                </c:pt>
                <c:pt idx="3403">
                  <c:v>49.6173913043</c:v>
                </c:pt>
                <c:pt idx="3404">
                  <c:v>49.626086956499996</c:v>
                </c:pt>
                <c:pt idx="3405">
                  <c:v>49.591304347799998</c:v>
                </c:pt>
                <c:pt idx="3406">
                  <c:v>49.556521739099999</c:v>
                </c:pt>
                <c:pt idx="3407">
                  <c:v>49.6</c:v>
                </c:pt>
                <c:pt idx="3408">
                  <c:v>49.6</c:v>
                </c:pt>
                <c:pt idx="3409">
                  <c:v>49.513043478299998</c:v>
                </c:pt>
                <c:pt idx="3410">
                  <c:v>49.573913043499999</c:v>
                </c:pt>
                <c:pt idx="3411">
                  <c:v>49.626086956499996</c:v>
                </c:pt>
                <c:pt idx="3412">
                  <c:v>49.669565217399999</c:v>
                </c:pt>
                <c:pt idx="3413">
                  <c:v>49.643478260899997</c:v>
                </c:pt>
                <c:pt idx="3414">
                  <c:v>49.626086956499996</c:v>
                </c:pt>
                <c:pt idx="3415">
                  <c:v>49.6</c:v>
                </c:pt>
                <c:pt idx="3416">
                  <c:v>49.582608695700003</c:v>
                </c:pt>
                <c:pt idx="3417">
                  <c:v>49.660869565200002</c:v>
                </c:pt>
                <c:pt idx="3418">
                  <c:v>49.6347826087</c:v>
                </c:pt>
                <c:pt idx="3419">
                  <c:v>49.643478260899997</c:v>
                </c:pt>
                <c:pt idx="3420">
                  <c:v>49.643478260899997</c:v>
                </c:pt>
                <c:pt idx="3421">
                  <c:v>49.643478260899997</c:v>
                </c:pt>
                <c:pt idx="3422">
                  <c:v>49.626086956499996</c:v>
                </c:pt>
                <c:pt idx="3423">
                  <c:v>49.678260869600003</c:v>
                </c:pt>
                <c:pt idx="3424">
                  <c:v>49.704347826099998</c:v>
                </c:pt>
                <c:pt idx="3425">
                  <c:v>49.6347826087</c:v>
                </c:pt>
                <c:pt idx="3426">
                  <c:v>49.573913043499999</c:v>
                </c:pt>
                <c:pt idx="3427">
                  <c:v>49.556521739099999</c:v>
                </c:pt>
                <c:pt idx="3428">
                  <c:v>49.573913043499999</c:v>
                </c:pt>
                <c:pt idx="3429">
                  <c:v>49.573913043499999</c:v>
                </c:pt>
                <c:pt idx="3430">
                  <c:v>49.547826086999997</c:v>
                </c:pt>
                <c:pt idx="3431">
                  <c:v>49.426086956500001</c:v>
                </c:pt>
                <c:pt idx="3432">
                  <c:v>49.260869565199997</c:v>
                </c:pt>
                <c:pt idx="3433">
                  <c:v>49.660869565200002</c:v>
                </c:pt>
                <c:pt idx="3434">
                  <c:v>49.669565217399999</c:v>
                </c:pt>
                <c:pt idx="3435">
                  <c:v>49.686956521699997</c:v>
                </c:pt>
                <c:pt idx="3436">
                  <c:v>49.686956521699997</c:v>
                </c:pt>
                <c:pt idx="3437">
                  <c:v>49.704347826099998</c:v>
                </c:pt>
                <c:pt idx="3438">
                  <c:v>49.686956521699997</c:v>
                </c:pt>
                <c:pt idx="3439">
                  <c:v>49.713043478300001</c:v>
                </c:pt>
                <c:pt idx="3440">
                  <c:v>49.747826087</c:v>
                </c:pt>
                <c:pt idx="3441">
                  <c:v>49.756521739100002</c:v>
                </c:pt>
                <c:pt idx="3442">
                  <c:v>49.686956521699997</c:v>
                </c:pt>
                <c:pt idx="3443">
                  <c:v>49.6347826087</c:v>
                </c:pt>
                <c:pt idx="3444">
                  <c:v>49.643478260899997</c:v>
                </c:pt>
                <c:pt idx="3445">
                  <c:v>49.747826087</c:v>
                </c:pt>
                <c:pt idx="3446">
                  <c:v>49.817391304300003</c:v>
                </c:pt>
                <c:pt idx="3447">
                  <c:v>49.695652173900001</c:v>
                </c:pt>
                <c:pt idx="3448">
                  <c:v>49.721739130400003</c:v>
                </c:pt>
                <c:pt idx="3449">
                  <c:v>49.643478260899997</c:v>
                </c:pt>
                <c:pt idx="3450">
                  <c:v>49.582608695700003</c:v>
                </c:pt>
                <c:pt idx="3451">
                  <c:v>49.608695652199998</c:v>
                </c:pt>
                <c:pt idx="3452">
                  <c:v>49.643478260899997</c:v>
                </c:pt>
                <c:pt idx="3453">
                  <c:v>49.678260869600003</c:v>
                </c:pt>
                <c:pt idx="3454">
                  <c:v>49.721739130400003</c:v>
                </c:pt>
                <c:pt idx="3455">
                  <c:v>49.713043478300001</c:v>
                </c:pt>
                <c:pt idx="3456">
                  <c:v>49.6347826087</c:v>
                </c:pt>
                <c:pt idx="3457">
                  <c:v>49.626086956499996</c:v>
                </c:pt>
                <c:pt idx="3458">
                  <c:v>49.678260869600003</c:v>
                </c:pt>
                <c:pt idx="3459">
                  <c:v>49.565217391300003</c:v>
                </c:pt>
                <c:pt idx="3460">
                  <c:v>49.530434782599997</c:v>
                </c:pt>
                <c:pt idx="3461">
                  <c:v>49.539130434800001</c:v>
                </c:pt>
                <c:pt idx="3462">
                  <c:v>49.443478260900001</c:v>
                </c:pt>
                <c:pt idx="3463">
                  <c:v>49.4</c:v>
                </c:pt>
                <c:pt idx="3464">
                  <c:v>49.434782608699997</c:v>
                </c:pt>
                <c:pt idx="3465">
                  <c:v>49.3652173913</c:v>
                </c:pt>
                <c:pt idx="3466">
                  <c:v>49.321739130399997</c:v>
                </c:pt>
                <c:pt idx="3467">
                  <c:v>49.130434782599998</c:v>
                </c:pt>
                <c:pt idx="3468">
                  <c:v>48.556521739099999</c:v>
                </c:pt>
                <c:pt idx="3469">
                  <c:v>48.913043478299997</c:v>
                </c:pt>
                <c:pt idx="3470">
                  <c:v>49.260869565199997</c:v>
                </c:pt>
                <c:pt idx="3471">
                  <c:v>49.321739130399997</c:v>
                </c:pt>
                <c:pt idx="3472">
                  <c:v>49.3652173913</c:v>
                </c:pt>
                <c:pt idx="3473">
                  <c:v>49.417391304299997</c:v>
                </c:pt>
                <c:pt idx="3474">
                  <c:v>49.417391304299997</c:v>
                </c:pt>
                <c:pt idx="3475">
                  <c:v>49.347826087000001</c:v>
                </c:pt>
                <c:pt idx="3476">
                  <c:v>49.443478260900001</c:v>
                </c:pt>
                <c:pt idx="3477">
                  <c:v>49.347826087000001</c:v>
                </c:pt>
                <c:pt idx="3478">
                  <c:v>49.295652173900002</c:v>
                </c:pt>
                <c:pt idx="3479">
                  <c:v>49.391304347800002</c:v>
                </c:pt>
                <c:pt idx="3480">
                  <c:v>49.278260869599997</c:v>
                </c:pt>
                <c:pt idx="3481">
                  <c:v>49.2695652174</c:v>
                </c:pt>
                <c:pt idx="3482">
                  <c:v>49.278260869599997</c:v>
                </c:pt>
                <c:pt idx="3483">
                  <c:v>49.347826087000001</c:v>
                </c:pt>
                <c:pt idx="3484">
                  <c:v>49.330434782600001</c:v>
                </c:pt>
                <c:pt idx="3485">
                  <c:v>49.356521739100003</c:v>
                </c:pt>
                <c:pt idx="3486">
                  <c:v>49.304347826099999</c:v>
                </c:pt>
                <c:pt idx="3487">
                  <c:v>49.3652173913</c:v>
                </c:pt>
                <c:pt idx="3488">
                  <c:v>49.347826087000001</c:v>
                </c:pt>
                <c:pt idx="3489">
                  <c:v>49.286956521699999</c:v>
                </c:pt>
                <c:pt idx="3490">
                  <c:v>49.304347826099999</c:v>
                </c:pt>
                <c:pt idx="3491">
                  <c:v>49.330434782600001</c:v>
                </c:pt>
                <c:pt idx="3492">
                  <c:v>49.391304347800002</c:v>
                </c:pt>
                <c:pt idx="3493">
                  <c:v>49.417391304299997</c:v>
                </c:pt>
                <c:pt idx="3494">
                  <c:v>49.391304347800002</c:v>
                </c:pt>
                <c:pt idx="3495">
                  <c:v>49.4</c:v>
                </c:pt>
                <c:pt idx="3496">
                  <c:v>49.460869565199999</c:v>
                </c:pt>
                <c:pt idx="3497">
                  <c:v>49.417391304299997</c:v>
                </c:pt>
                <c:pt idx="3498">
                  <c:v>49.486956521700002</c:v>
                </c:pt>
                <c:pt idx="3499">
                  <c:v>49.495652173899998</c:v>
                </c:pt>
                <c:pt idx="3500">
                  <c:v>49.434782608699997</c:v>
                </c:pt>
                <c:pt idx="3501">
                  <c:v>49.495652173899998</c:v>
                </c:pt>
                <c:pt idx="3502">
                  <c:v>49.547826086999997</c:v>
                </c:pt>
                <c:pt idx="3503">
                  <c:v>49.495652173899998</c:v>
                </c:pt>
                <c:pt idx="3504">
                  <c:v>49.486956521700002</c:v>
                </c:pt>
                <c:pt idx="3505">
                  <c:v>49.495652173899998</c:v>
                </c:pt>
                <c:pt idx="3506">
                  <c:v>49.460869565199999</c:v>
                </c:pt>
                <c:pt idx="3507">
                  <c:v>49.460869565199999</c:v>
                </c:pt>
                <c:pt idx="3508">
                  <c:v>49.495652173899998</c:v>
                </c:pt>
                <c:pt idx="3509">
                  <c:v>49.565217391300003</c:v>
                </c:pt>
                <c:pt idx="3510">
                  <c:v>49.565217391300003</c:v>
                </c:pt>
                <c:pt idx="3511">
                  <c:v>49.591304347799998</c:v>
                </c:pt>
                <c:pt idx="3512">
                  <c:v>49.539130434800001</c:v>
                </c:pt>
                <c:pt idx="3513">
                  <c:v>49.452173913000003</c:v>
                </c:pt>
                <c:pt idx="3514">
                  <c:v>49.339130434799998</c:v>
                </c:pt>
                <c:pt idx="3515">
                  <c:v>49.069565217399997</c:v>
                </c:pt>
                <c:pt idx="3516">
                  <c:v>49.347826087000001</c:v>
                </c:pt>
                <c:pt idx="3517">
                  <c:v>49.295652173900002</c:v>
                </c:pt>
                <c:pt idx="3518">
                  <c:v>49.321739130399997</c:v>
                </c:pt>
                <c:pt idx="3519">
                  <c:v>49.3652173913</c:v>
                </c:pt>
                <c:pt idx="3520">
                  <c:v>49.321739130399997</c:v>
                </c:pt>
                <c:pt idx="3521">
                  <c:v>49.286956521699999</c:v>
                </c:pt>
                <c:pt idx="3522">
                  <c:v>49.2695652174</c:v>
                </c:pt>
                <c:pt idx="3523">
                  <c:v>49.434782608699997</c:v>
                </c:pt>
                <c:pt idx="3524">
                  <c:v>49.460869565199999</c:v>
                </c:pt>
                <c:pt idx="3525">
                  <c:v>49.460869565199999</c:v>
                </c:pt>
                <c:pt idx="3526">
                  <c:v>49.391304347800002</c:v>
                </c:pt>
                <c:pt idx="3527">
                  <c:v>49.356521739100003</c:v>
                </c:pt>
                <c:pt idx="3528">
                  <c:v>49.391304347800002</c:v>
                </c:pt>
                <c:pt idx="3529">
                  <c:v>49.373913043500004</c:v>
                </c:pt>
                <c:pt idx="3530">
                  <c:v>49.286956521699999</c:v>
                </c:pt>
                <c:pt idx="3531">
                  <c:v>49.321739130399997</c:v>
                </c:pt>
                <c:pt idx="3532">
                  <c:v>49.373913043500004</c:v>
                </c:pt>
                <c:pt idx="3533">
                  <c:v>49.373913043500004</c:v>
                </c:pt>
                <c:pt idx="3534">
                  <c:v>49.426086956500001</c:v>
                </c:pt>
                <c:pt idx="3535">
                  <c:v>49.356521739100003</c:v>
                </c:pt>
                <c:pt idx="3536">
                  <c:v>49.495652173899998</c:v>
                </c:pt>
                <c:pt idx="3537">
                  <c:v>49.513043478299998</c:v>
                </c:pt>
                <c:pt idx="3538">
                  <c:v>49.495652173899998</c:v>
                </c:pt>
                <c:pt idx="3539">
                  <c:v>49.443478260900001</c:v>
                </c:pt>
                <c:pt idx="3540">
                  <c:v>49.452173913000003</c:v>
                </c:pt>
                <c:pt idx="3541">
                  <c:v>49.391304347800002</c:v>
                </c:pt>
                <c:pt idx="3542">
                  <c:v>49.339130434799998</c:v>
                </c:pt>
                <c:pt idx="3543">
                  <c:v>49.426086956500001</c:v>
                </c:pt>
                <c:pt idx="3544">
                  <c:v>49.373913043500004</c:v>
                </c:pt>
                <c:pt idx="3545">
                  <c:v>49.347826087000001</c:v>
                </c:pt>
                <c:pt idx="3546">
                  <c:v>49.460869565199999</c:v>
                </c:pt>
                <c:pt idx="3547">
                  <c:v>49.452173913000003</c:v>
                </c:pt>
                <c:pt idx="3548">
                  <c:v>49.4782608696</c:v>
                </c:pt>
                <c:pt idx="3549">
                  <c:v>49.434782608699997</c:v>
                </c:pt>
                <c:pt idx="3550">
                  <c:v>49.443478260900001</c:v>
                </c:pt>
                <c:pt idx="3551">
                  <c:v>49.443478260900001</c:v>
                </c:pt>
                <c:pt idx="3552">
                  <c:v>49.452173913000003</c:v>
                </c:pt>
                <c:pt idx="3553">
                  <c:v>49.469565217400003</c:v>
                </c:pt>
                <c:pt idx="3554">
                  <c:v>49.460869565199999</c:v>
                </c:pt>
                <c:pt idx="3555">
                  <c:v>49.5217391304</c:v>
                </c:pt>
                <c:pt idx="3556">
                  <c:v>49.495652173899998</c:v>
                </c:pt>
                <c:pt idx="3557">
                  <c:v>49.4</c:v>
                </c:pt>
                <c:pt idx="3558">
                  <c:v>49.313043478300003</c:v>
                </c:pt>
                <c:pt idx="3559">
                  <c:v>49.391304347800002</c:v>
                </c:pt>
                <c:pt idx="3560">
                  <c:v>49.486956521700002</c:v>
                </c:pt>
                <c:pt idx="3561">
                  <c:v>49.556521739099999</c:v>
                </c:pt>
                <c:pt idx="3562">
                  <c:v>49.573913043499999</c:v>
                </c:pt>
                <c:pt idx="3563">
                  <c:v>49.573913043499999</c:v>
                </c:pt>
                <c:pt idx="3564">
                  <c:v>49.591304347799998</c:v>
                </c:pt>
                <c:pt idx="3565">
                  <c:v>49.573913043499999</c:v>
                </c:pt>
                <c:pt idx="3566">
                  <c:v>49.547826086999997</c:v>
                </c:pt>
                <c:pt idx="3567">
                  <c:v>49.530434782599997</c:v>
                </c:pt>
                <c:pt idx="3568">
                  <c:v>49.504347826100002</c:v>
                </c:pt>
                <c:pt idx="3569">
                  <c:v>49.4782608696</c:v>
                </c:pt>
                <c:pt idx="3570">
                  <c:v>49.4782608696</c:v>
                </c:pt>
                <c:pt idx="3571">
                  <c:v>49.4</c:v>
                </c:pt>
                <c:pt idx="3572">
                  <c:v>49.1565217391</c:v>
                </c:pt>
                <c:pt idx="3573">
                  <c:v>48.947826087000003</c:v>
                </c:pt>
                <c:pt idx="3574">
                  <c:v>48.808695652200001</c:v>
                </c:pt>
                <c:pt idx="3575">
                  <c:v>49.086956521700003</c:v>
                </c:pt>
                <c:pt idx="3576">
                  <c:v>49.434782608699997</c:v>
                </c:pt>
                <c:pt idx="3577">
                  <c:v>49.417391304299997</c:v>
                </c:pt>
                <c:pt idx="3578">
                  <c:v>49.339130434799998</c:v>
                </c:pt>
                <c:pt idx="3579">
                  <c:v>49.391304347800002</c:v>
                </c:pt>
                <c:pt idx="3580">
                  <c:v>49.4782608696</c:v>
                </c:pt>
                <c:pt idx="3581">
                  <c:v>49.452173913000003</c:v>
                </c:pt>
                <c:pt idx="3582">
                  <c:v>49.426086956500001</c:v>
                </c:pt>
                <c:pt idx="3583">
                  <c:v>49.443478260900001</c:v>
                </c:pt>
                <c:pt idx="3584">
                  <c:v>49.469565217400003</c:v>
                </c:pt>
                <c:pt idx="3585">
                  <c:v>49.434782608699997</c:v>
                </c:pt>
                <c:pt idx="3586">
                  <c:v>49.460869565199999</c:v>
                </c:pt>
                <c:pt idx="3587">
                  <c:v>49.373913043500004</c:v>
                </c:pt>
                <c:pt idx="3588">
                  <c:v>49.4</c:v>
                </c:pt>
                <c:pt idx="3589">
                  <c:v>49.434782608699997</c:v>
                </c:pt>
                <c:pt idx="3590">
                  <c:v>49.391304347800002</c:v>
                </c:pt>
                <c:pt idx="3591">
                  <c:v>49.321739130399997</c:v>
                </c:pt>
                <c:pt idx="3592">
                  <c:v>49.391304347800002</c:v>
                </c:pt>
                <c:pt idx="3593">
                  <c:v>49.373913043500004</c:v>
                </c:pt>
                <c:pt idx="3594">
                  <c:v>49.347826087000001</c:v>
                </c:pt>
                <c:pt idx="3595">
                  <c:v>49.4</c:v>
                </c:pt>
                <c:pt idx="3596">
                  <c:v>49.330434782600001</c:v>
                </c:pt>
                <c:pt idx="3597">
                  <c:v>49.295652173900002</c:v>
                </c:pt>
                <c:pt idx="3598">
                  <c:v>49.3652173913</c:v>
                </c:pt>
                <c:pt idx="3599">
                  <c:v>49.373913043500004</c:v>
                </c:pt>
                <c:pt idx="3600">
                  <c:v>49.460869565199999</c:v>
                </c:pt>
                <c:pt idx="3601">
                  <c:v>49.452173913000003</c:v>
                </c:pt>
                <c:pt idx="3602">
                  <c:v>49.4</c:v>
                </c:pt>
                <c:pt idx="3603">
                  <c:v>49.469565217400003</c:v>
                </c:pt>
                <c:pt idx="3604">
                  <c:v>49.408695652200002</c:v>
                </c:pt>
                <c:pt idx="3605">
                  <c:v>49.469565217400003</c:v>
                </c:pt>
                <c:pt idx="3606">
                  <c:v>49.4</c:v>
                </c:pt>
                <c:pt idx="3607">
                  <c:v>49.3826086957</c:v>
                </c:pt>
                <c:pt idx="3608">
                  <c:v>49.3652173913</c:v>
                </c:pt>
                <c:pt idx="3609">
                  <c:v>49.339130434799998</c:v>
                </c:pt>
                <c:pt idx="3610">
                  <c:v>49.391304347800002</c:v>
                </c:pt>
                <c:pt idx="3611">
                  <c:v>49.356521739100003</c:v>
                </c:pt>
                <c:pt idx="3612">
                  <c:v>49.339130434799998</c:v>
                </c:pt>
                <c:pt idx="3613">
                  <c:v>49.408695652200002</c:v>
                </c:pt>
                <c:pt idx="3614">
                  <c:v>49.469565217400003</c:v>
                </c:pt>
                <c:pt idx="3615">
                  <c:v>49.460869565199999</c:v>
                </c:pt>
                <c:pt idx="3616">
                  <c:v>49.443478260900001</c:v>
                </c:pt>
                <c:pt idx="3617">
                  <c:v>49.417391304299997</c:v>
                </c:pt>
                <c:pt idx="3618">
                  <c:v>49.434782608699997</c:v>
                </c:pt>
                <c:pt idx="3619">
                  <c:v>49.347826087000001</c:v>
                </c:pt>
                <c:pt idx="3620">
                  <c:v>49.347826087000001</c:v>
                </c:pt>
                <c:pt idx="3621">
                  <c:v>49.426086956500001</c:v>
                </c:pt>
                <c:pt idx="3622">
                  <c:v>49.391304347800002</c:v>
                </c:pt>
                <c:pt idx="3623">
                  <c:v>49.347826087000001</c:v>
                </c:pt>
                <c:pt idx="3624">
                  <c:v>49.417391304299997</c:v>
                </c:pt>
                <c:pt idx="3625">
                  <c:v>49.469565217400003</c:v>
                </c:pt>
                <c:pt idx="3626">
                  <c:v>49.504347826100002</c:v>
                </c:pt>
                <c:pt idx="3627">
                  <c:v>49.504347826100002</c:v>
                </c:pt>
                <c:pt idx="3628">
                  <c:v>49.4782608696</c:v>
                </c:pt>
                <c:pt idx="3629">
                  <c:v>49.486956521700002</c:v>
                </c:pt>
                <c:pt idx="3630">
                  <c:v>49.417391304299997</c:v>
                </c:pt>
                <c:pt idx="3631">
                  <c:v>49.417391304299997</c:v>
                </c:pt>
                <c:pt idx="3632">
                  <c:v>49.452173913000003</c:v>
                </c:pt>
                <c:pt idx="3633">
                  <c:v>49.4782608696</c:v>
                </c:pt>
                <c:pt idx="3634">
                  <c:v>49.5217391304</c:v>
                </c:pt>
                <c:pt idx="3635">
                  <c:v>49.443478260900001</c:v>
                </c:pt>
                <c:pt idx="3636">
                  <c:v>49.443478260900001</c:v>
                </c:pt>
                <c:pt idx="3637">
                  <c:v>49.513043478299998</c:v>
                </c:pt>
                <c:pt idx="3638">
                  <c:v>49.452173913000003</c:v>
                </c:pt>
                <c:pt idx="3639">
                  <c:v>49.486956521700002</c:v>
                </c:pt>
                <c:pt idx="3640">
                  <c:v>49.530434782599997</c:v>
                </c:pt>
                <c:pt idx="3641">
                  <c:v>49.582608695700003</c:v>
                </c:pt>
                <c:pt idx="3642">
                  <c:v>49.573913043499999</c:v>
                </c:pt>
                <c:pt idx="3643">
                  <c:v>49.608695652199998</c:v>
                </c:pt>
                <c:pt idx="3644">
                  <c:v>49.608695652199998</c:v>
                </c:pt>
                <c:pt idx="3645">
                  <c:v>49.678260869600003</c:v>
                </c:pt>
                <c:pt idx="3646">
                  <c:v>49.556521739099999</c:v>
                </c:pt>
                <c:pt idx="3647">
                  <c:v>49.5217391304</c:v>
                </c:pt>
                <c:pt idx="3648">
                  <c:v>49.530434782599997</c:v>
                </c:pt>
                <c:pt idx="3649">
                  <c:v>49.6</c:v>
                </c:pt>
                <c:pt idx="3650">
                  <c:v>49.573913043499999</c:v>
                </c:pt>
                <c:pt idx="3651">
                  <c:v>49.6173913043</c:v>
                </c:pt>
                <c:pt idx="3652">
                  <c:v>49.652173912999999</c:v>
                </c:pt>
                <c:pt idx="3653">
                  <c:v>49.608695652199998</c:v>
                </c:pt>
                <c:pt idx="3654">
                  <c:v>49.626086956499996</c:v>
                </c:pt>
                <c:pt idx="3655">
                  <c:v>49.6347826087</c:v>
                </c:pt>
                <c:pt idx="3656">
                  <c:v>49.652173912999999</c:v>
                </c:pt>
                <c:pt idx="3657">
                  <c:v>49.695652173900001</c:v>
                </c:pt>
                <c:pt idx="3658">
                  <c:v>49.652173912999999</c:v>
                </c:pt>
                <c:pt idx="3659">
                  <c:v>49.6</c:v>
                </c:pt>
                <c:pt idx="3660">
                  <c:v>49.539130434800001</c:v>
                </c:pt>
                <c:pt idx="3661">
                  <c:v>49.530434782599997</c:v>
                </c:pt>
                <c:pt idx="3662">
                  <c:v>49.6347826087</c:v>
                </c:pt>
                <c:pt idx="3663">
                  <c:v>49.695652173900001</c:v>
                </c:pt>
                <c:pt idx="3664">
                  <c:v>49.686956521699997</c:v>
                </c:pt>
                <c:pt idx="3665">
                  <c:v>49.704347826099998</c:v>
                </c:pt>
                <c:pt idx="3666">
                  <c:v>49.7304347826</c:v>
                </c:pt>
                <c:pt idx="3667">
                  <c:v>49.6173913043</c:v>
                </c:pt>
                <c:pt idx="3668">
                  <c:v>49.652173912999999</c:v>
                </c:pt>
                <c:pt idx="3669">
                  <c:v>49.6</c:v>
                </c:pt>
                <c:pt idx="3670">
                  <c:v>49.6173913043</c:v>
                </c:pt>
                <c:pt idx="3671">
                  <c:v>49.6347826087</c:v>
                </c:pt>
                <c:pt idx="3672">
                  <c:v>49.704347826099998</c:v>
                </c:pt>
                <c:pt idx="3673">
                  <c:v>49.652173912999999</c:v>
                </c:pt>
                <c:pt idx="3674">
                  <c:v>49.6173913043</c:v>
                </c:pt>
                <c:pt idx="3675">
                  <c:v>49.608695652199998</c:v>
                </c:pt>
                <c:pt idx="3676">
                  <c:v>49.686956521699997</c:v>
                </c:pt>
                <c:pt idx="3677">
                  <c:v>49.713043478300001</c:v>
                </c:pt>
                <c:pt idx="3678">
                  <c:v>49.747826087</c:v>
                </c:pt>
                <c:pt idx="3679">
                  <c:v>49.713043478300001</c:v>
                </c:pt>
                <c:pt idx="3680">
                  <c:v>49.739130434800003</c:v>
                </c:pt>
                <c:pt idx="3681">
                  <c:v>49.669565217399999</c:v>
                </c:pt>
                <c:pt idx="3682">
                  <c:v>49.652173912999999</c:v>
                </c:pt>
                <c:pt idx="3683">
                  <c:v>49.704347826099998</c:v>
                </c:pt>
                <c:pt idx="3684">
                  <c:v>49.678260869600003</c:v>
                </c:pt>
                <c:pt idx="3685">
                  <c:v>49.626086956499996</c:v>
                </c:pt>
                <c:pt idx="3686">
                  <c:v>49.686956521699997</c:v>
                </c:pt>
                <c:pt idx="3687">
                  <c:v>49.6347826087</c:v>
                </c:pt>
                <c:pt idx="3688">
                  <c:v>49.6</c:v>
                </c:pt>
                <c:pt idx="3689">
                  <c:v>49.530434782599997</c:v>
                </c:pt>
                <c:pt idx="3690">
                  <c:v>49.469565217400003</c:v>
                </c:pt>
                <c:pt idx="3691">
                  <c:v>49.556521739099999</c:v>
                </c:pt>
                <c:pt idx="3692">
                  <c:v>49.591304347799998</c:v>
                </c:pt>
                <c:pt idx="3693">
                  <c:v>49.591304347799998</c:v>
                </c:pt>
                <c:pt idx="3694">
                  <c:v>49.582608695700003</c:v>
                </c:pt>
                <c:pt idx="3695">
                  <c:v>49.556521739099999</c:v>
                </c:pt>
                <c:pt idx="3696">
                  <c:v>49.565217391300003</c:v>
                </c:pt>
                <c:pt idx="3697">
                  <c:v>49.547826086999997</c:v>
                </c:pt>
                <c:pt idx="3698">
                  <c:v>49.539130434800001</c:v>
                </c:pt>
                <c:pt idx="3699">
                  <c:v>49.6</c:v>
                </c:pt>
                <c:pt idx="3700">
                  <c:v>49.573913043499999</c:v>
                </c:pt>
                <c:pt idx="3701">
                  <c:v>49.643478260899997</c:v>
                </c:pt>
                <c:pt idx="3702">
                  <c:v>49.660869565200002</c:v>
                </c:pt>
                <c:pt idx="3703">
                  <c:v>49.678260869600003</c:v>
                </c:pt>
                <c:pt idx="3704">
                  <c:v>49.591304347799998</c:v>
                </c:pt>
                <c:pt idx="3705">
                  <c:v>49.565217391300003</c:v>
                </c:pt>
                <c:pt idx="3706">
                  <c:v>49.643478260899997</c:v>
                </c:pt>
                <c:pt idx="3707">
                  <c:v>49.6</c:v>
                </c:pt>
                <c:pt idx="3708">
                  <c:v>49.6</c:v>
                </c:pt>
                <c:pt idx="3709">
                  <c:v>49.6</c:v>
                </c:pt>
                <c:pt idx="3710">
                  <c:v>49.591304347799998</c:v>
                </c:pt>
                <c:pt idx="3711">
                  <c:v>49.547826086999997</c:v>
                </c:pt>
                <c:pt idx="3712">
                  <c:v>49.547826086999997</c:v>
                </c:pt>
                <c:pt idx="3713">
                  <c:v>49.608695652199998</c:v>
                </c:pt>
                <c:pt idx="3714">
                  <c:v>49.626086956499996</c:v>
                </c:pt>
                <c:pt idx="3715">
                  <c:v>49.556521739099999</c:v>
                </c:pt>
                <c:pt idx="3716">
                  <c:v>49.486956521700002</c:v>
                </c:pt>
                <c:pt idx="3717">
                  <c:v>49.469565217400003</c:v>
                </c:pt>
                <c:pt idx="3718">
                  <c:v>49.6</c:v>
                </c:pt>
                <c:pt idx="3719">
                  <c:v>49.556521739099999</c:v>
                </c:pt>
                <c:pt idx="3720">
                  <c:v>49.547826086999997</c:v>
                </c:pt>
                <c:pt idx="3721">
                  <c:v>49.6173913043</c:v>
                </c:pt>
                <c:pt idx="3722">
                  <c:v>49.582608695700003</c:v>
                </c:pt>
                <c:pt idx="3723">
                  <c:v>49.608695652199998</c:v>
                </c:pt>
                <c:pt idx="3724">
                  <c:v>49.4782608696</c:v>
                </c:pt>
                <c:pt idx="3725">
                  <c:v>49.573913043499999</c:v>
                </c:pt>
                <c:pt idx="3726">
                  <c:v>49.582608695700003</c:v>
                </c:pt>
                <c:pt idx="3727">
                  <c:v>49.565217391300003</c:v>
                </c:pt>
                <c:pt idx="3728">
                  <c:v>49.556521739099999</c:v>
                </c:pt>
                <c:pt idx="3729">
                  <c:v>49.5217391304</c:v>
                </c:pt>
                <c:pt idx="3730">
                  <c:v>49.391304347800002</c:v>
                </c:pt>
                <c:pt idx="3731">
                  <c:v>49.373913043500004</c:v>
                </c:pt>
                <c:pt idx="3732">
                  <c:v>49.2</c:v>
                </c:pt>
                <c:pt idx="3733">
                  <c:v>49.313043478300003</c:v>
                </c:pt>
                <c:pt idx="3734">
                  <c:v>49.3652173913</c:v>
                </c:pt>
                <c:pt idx="3735">
                  <c:v>49.408695652200002</c:v>
                </c:pt>
                <c:pt idx="3736">
                  <c:v>49.443478260900001</c:v>
                </c:pt>
                <c:pt idx="3737">
                  <c:v>49.417391304299997</c:v>
                </c:pt>
                <c:pt idx="3738">
                  <c:v>49.417391304299997</c:v>
                </c:pt>
                <c:pt idx="3739">
                  <c:v>49.452173913000003</c:v>
                </c:pt>
                <c:pt idx="3740">
                  <c:v>49.460869565199999</c:v>
                </c:pt>
                <c:pt idx="3741">
                  <c:v>49.426086956500001</c:v>
                </c:pt>
                <c:pt idx="3742">
                  <c:v>49.434782608699997</c:v>
                </c:pt>
                <c:pt idx="3743">
                  <c:v>49.486956521700002</c:v>
                </c:pt>
                <c:pt idx="3744">
                  <c:v>49.495652173899998</c:v>
                </c:pt>
                <c:pt idx="3745">
                  <c:v>49.373913043500004</c:v>
                </c:pt>
                <c:pt idx="3746">
                  <c:v>49.417391304299997</c:v>
                </c:pt>
                <c:pt idx="3747">
                  <c:v>49.3652173913</c:v>
                </c:pt>
                <c:pt idx="3748">
                  <c:v>49.339130434799998</c:v>
                </c:pt>
                <c:pt idx="3749">
                  <c:v>49.460869565199999</c:v>
                </c:pt>
                <c:pt idx="3750">
                  <c:v>49.3826086957</c:v>
                </c:pt>
                <c:pt idx="3751">
                  <c:v>49.486956521700002</c:v>
                </c:pt>
                <c:pt idx="3752">
                  <c:v>49.460869565199999</c:v>
                </c:pt>
                <c:pt idx="3753">
                  <c:v>49.426086956500001</c:v>
                </c:pt>
                <c:pt idx="3754">
                  <c:v>49.504347826100002</c:v>
                </c:pt>
                <c:pt idx="3755">
                  <c:v>49.469565217400003</c:v>
                </c:pt>
                <c:pt idx="3756">
                  <c:v>49.547826086999997</c:v>
                </c:pt>
                <c:pt idx="3757">
                  <c:v>49.513043478299998</c:v>
                </c:pt>
                <c:pt idx="3758">
                  <c:v>49.469565217400003</c:v>
                </c:pt>
                <c:pt idx="3759">
                  <c:v>49.460869565199999</c:v>
                </c:pt>
                <c:pt idx="3760">
                  <c:v>49.434782608699997</c:v>
                </c:pt>
                <c:pt idx="3761">
                  <c:v>49.391304347800002</c:v>
                </c:pt>
                <c:pt idx="3762">
                  <c:v>49.408695652200002</c:v>
                </c:pt>
                <c:pt idx="3763">
                  <c:v>49.356521739100003</c:v>
                </c:pt>
                <c:pt idx="3764">
                  <c:v>49.321739130399997</c:v>
                </c:pt>
                <c:pt idx="3765">
                  <c:v>49.304347826099999</c:v>
                </c:pt>
                <c:pt idx="3766">
                  <c:v>49.3652173913</c:v>
                </c:pt>
                <c:pt idx="3767">
                  <c:v>49.043478260900002</c:v>
                </c:pt>
                <c:pt idx="3768">
                  <c:v>49.2</c:v>
                </c:pt>
                <c:pt idx="3769">
                  <c:v>49.313043478300003</c:v>
                </c:pt>
                <c:pt idx="3770">
                  <c:v>49.339130434799998</c:v>
                </c:pt>
                <c:pt idx="3771">
                  <c:v>49.3652173913</c:v>
                </c:pt>
                <c:pt idx="3772">
                  <c:v>49.391304347800002</c:v>
                </c:pt>
                <c:pt idx="3773">
                  <c:v>49.452173913000003</c:v>
                </c:pt>
                <c:pt idx="3774">
                  <c:v>49.530434782599997</c:v>
                </c:pt>
                <c:pt idx="3775">
                  <c:v>49.504347826100002</c:v>
                </c:pt>
                <c:pt idx="3776">
                  <c:v>49.452173913000003</c:v>
                </c:pt>
                <c:pt idx="3777">
                  <c:v>49.460869565199999</c:v>
                </c:pt>
                <c:pt idx="3778">
                  <c:v>49.4782608696</c:v>
                </c:pt>
                <c:pt idx="3779">
                  <c:v>49.513043478299998</c:v>
                </c:pt>
                <c:pt idx="3780">
                  <c:v>49.547826086999997</c:v>
                </c:pt>
                <c:pt idx="3781">
                  <c:v>49.504347826100002</c:v>
                </c:pt>
                <c:pt idx="3782">
                  <c:v>49.5217391304</c:v>
                </c:pt>
                <c:pt idx="3783">
                  <c:v>49.530434782599997</c:v>
                </c:pt>
                <c:pt idx="3784">
                  <c:v>49.513043478299998</c:v>
                </c:pt>
                <c:pt idx="3785">
                  <c:v>49.530434782599997</c:v>
                </c:pt>
                <c:pt idx="3786">
                  <c:v>49.530434782599997</c:v>
                </c:pt>
                <c:pt idx="3787">
                  <c:v>49.391304347800002</c:v>
                </c:pt>
                <c:pt idx="3788">
                  <c:v>49.313043478300003</c:v>
                </c:pt>
                <c:pt idx="3789">
                  <c:v>49.347826087000001</c:v>
                </c:pt>
                <c:pt idx="3790">
                  <c:v>49.460869565199999</c:v>
                </c:pt>
                <c:pt idx="3791">
                  <c:v>49.3826086957</c:v>
                </c:pt>
                <c:pt idx="3792">
                  <c:v>49.347826087000001</c:v>
                </c:pt>
                <c:pt idx="3793">
                  <c:v>49.408695652200002</c:v>
                </c:pt>
                <c:pt idx="3794">
                  <c:v>49.4</c:v>
                </c:pt>
                <c:pt idx="3795">
                  <c:v>49.339130434799998</c:v>
                </c:pt>
                <c:pt idx="3796">
                  <c:v>49.3652173913</c:v>
                </c:pt>
                <c:pt idx="3797">
                  <c:v>49.391304347800002</c:v>
                </c:pt>
                <c:pt idx="3798">
                  <c:v>49.347826087000001</c:v>
                </c:pt>
                <c:pt idx="3799">
                  <c:v>49.304347826099999</c:v>
                </c:pt>
                <c:pt idx="3800">
                  <c:v>49.321739130399997</c:v>
                </c:pt>
                <c:pt idx="3801">
                  <c:v>49.452173913000003</c:v>
                </c:pt>
                <c:pt idx="3802">
                  <c:v>49.513043478299998</c:v>
                </c:pt>
                <c:pt idx="3803">
                  <c:v>49.426086956500001</c:v>
                </c:pt>
                <c:pt idx="3804">
                  <c:v>49.426086956500001</c:v>
                </c:pt>
                <c:pt idx="3805">
                  <c:v>49.443478260900001</c:v>
                </c:pt>
                <c:pt idx="3806">
                  <c:v>49.486956521700002</c:v>
                </c:pt>
                <c:pt idx="3807">
                  <c:v>49.495652173899998</c:v>
                </c:pt>
                <c:pt idx="3808">
                  <c:v>49.295652173900002</c:v>
                </c:pt>
                <c:pt idx="3809">
                  <c:v>48.530434782599997</c:v>
                </c:pt>
                <c:pt idx="3810">
                  <c:v>49.2</c:v>
                </c:pt>
                <c:pt idx="3811">
                  <c:v>49.591304347799998</c:v>
                </c:pt>
                <c:pt idx="3812">
                  <c:v>49.582608695700003</c:v>
                </c:pt>
                <c:pt idx="3813">
                  <c:v>49.513043478299998</c:v>
                </c:pt>
                <c:pt idx="3814">
                  <c:v>49.4782608696</c:v>
                </c:pt>
                <c:pt idx="3815">
                  <c:v>49.373913043500004</c:v>
                </c:pt>
                <c:pt idx="3816">
                  <c:v>49.486956521700002</c:v>
                </c:pt>
                <c:pt idx="3817">
                  <c:v>49.539130434800001</c:v>
                </c:pt>
                <c:pt idx="3818">
                  <c:v>49.626086956499996</c:v>
                </c:pt>
                <c:pt idx="3819">
                  <c:v>49.626086956499996</c:v>
                </c:pt>
                <c:pt idx="3820">
                  <c:v>49.660869565200002</c:v>
                </c:pt>
                <c:pt idx="3821">
                  <c:v>49.6173913043</c:v>
                </c:pt>
                <c:pt idx="3822">
                  <c:v>49.539130434800001</c:v>
                </c:pt>
                <c:pt idx="3823">
                  <c:v>49.6</c:v>
                </c:pt>
                <c:pt idx="3824">
                  <c:v>49.582608695700003</c:v>
                </c:pt>
                <c:pt idx="3825">
                  <c:v>49.660869565200002</c:v>
                </c:pt>
                <c:pt idx="3826">
                  <c:v>49.695652173900001</c:v>
                </c:pt>
                <c:pt idx="3827">
                  <c:v>49.652173912999999</c:v>
                </c:pt>
                <c:pt idx="3828">
                  <c:v>49.686956521699997</c:v>
                </c:pt>
                <c:pt idx="3829">
                  <c:v>49.669565217399999</c:v>
                </c:pt>
                <c:pt idx="3830">
                  <c:v>49.704347826099998</c:v>
                </c:pt>
                <c:pt idx="3831">
                  <c:v>49.756521739100002</c:v>
                </c:pt>
                <c:pt idx="3832">
                  <c:v>49.713043478300001</c:v>
                </c:pt>
                <c:pt idx="3833">
                  <c:v>49.582608695700003</c:v>
                </c:pt>
                <c:pt idx="3834">
                  <c:v>49.582608695700003</c:v>
                </c:pt>
                <c:pt idx="3835">
                  <c:v>49.678260869600003</c:v>
                </c:pt>
                <c:pt idx="3836">
                  <c:v>49.695652173900001</c:v>
                </c:pt>
                <c:pt idx="3837">
                  <c:v>49.713043478300001</c:v>
                </c:pt>
                <c:pt idx="3838">
                  <c:v>49.721739130400003</c:v>
                </c:pt>
                <c:pt idx="3839">
                  <c:v>49.747826087</c:v>
                </c:pt>
                <c:pt idx="3840">
                  <c:v>49.713043478300001</c:v>
                </c:pt>
                <c:pt idx="3841">
                  <c:v>49.652173912999999</c:v>
                </c:pt>
                <c:pt idx="3842">
                  <c:v>49.695652173900001</c:v>
                </c:pt>
                <c:pt idx="3843">
                  <c:v>49.660869565200002</c:v>
                </c:pt>
                <c:pt idx="3844">
                  <c:v>49.608695652199998</c:v>
                </c:pt>
                <c:pt idx="3845">
                  <c:v>49.504347826100002</c:v>
                </c:pt>
                <c:pt idx="3846">
                  <c:v>49.547826086999997</c:v>
                </c:pt>
                <c:pt idx="3847">
                  <c:v>49.660869565200002</c:v>
                </c:pt>
                <c:pt idx="3848">
                  <c:v>49.591304347799998</c:v>
                </c:pt>
                <c:pt idx="3849">
                  <c:v>49.643478260899997</c:v>
                </c:pt>
                <c:pt idx="3850">
                  <c:v>49.591304347799998</c:v>
                </c:pt>
                <c:pt idx="3851">
                  <c:v>49.591304347799998</c:v>
                </c:pt>
                <c:pt idx="3852">
                  <c:v>49.4782608696</c:v>
                </c:pt>
                <c:pt idx="3853">
                  <c:v>49.513043478299998</c:v>
                </c:pt>
                <c:pt idx="3854">
                  <c:v>49.547826086999997</c:v>
                </c:pt>
                <c:pt idx="3855">
                  <c:v>49.5217391304</c:v>
                </c:pt>
                <c:pt idx="3856">
                  <c:v>49.565217391300003</c:v>
                </c:pt>
                <c:pt idx="3857">
                  <c:v>49.4</c:v>
                </c:pt>
                <c:pt idx="3858">
                  <c:v>49.173913043500001</c:v>
                </c:pt>
                <c:pt idx="3859">
                  <c:v>49.547826086999997</c:v>
                </c:pt>
                <c:pt idx="3860">
                  <c:v>49.6347826087</c:v>
                </c:pt>
                <c:pt idx="3861">
                  <c:v>49.6173913043</c:v>
                </c:pt>
                <c:pt idx="3862">
                  <c:v>49.582608695700003</c:v>
                </c:pt>
                <c:pt idx="3863">
                  <c:v>49.591304347799998</c:v>
                </c:pt>
                <c:pt idx="3864">
                  <c:v>49.643478260899997</c:v>
                </c:pt>
                <c:pt idx="3865">
                  <c:v>49.643478260899997</c:v>
                </c:pt>
                <c:pt idx="3866">
                  <c:v>49.660869565200002</c:v>
                </c:pt>
                <c:pt idx="3867">
                  <c:v>49.565217391300003</c:v>
                </c:pt>
                <c:pt idx="3868">
                  <c:v>49.486956521700002</c:v>
                </c:pt>
                <c:pt idx="3869">
                  <c:v>49.426086956500001</c:v>
                </c:pt>
                <c:pt idx="3870">
                  <c:v>49.460869565199999</c:v>
                </c:pt>
                <c:pt idx="3871">
                  <c:v>49.452173913000003</c:v>
                </c:pt>
                <c:pt idx="3872">
                  <c:v>49.434782608699997</c:v>
                </c:pt>
                <c:pt idx="3873">
                  <c:v>49.234782608700002</c:v>
                </c:pt>
                <c:pt idx="3874">
                  <c:v>49.3652173913</c:v>
                </c:pt>
                <c:pt idx="3875">
                  <c:v>49.4</c:v>
                </c:pt>
                <c:pt idx="3876">
                  <c:v>48.7304347826</c:v>
                </c:pt>
                <c:pt idx="3877">
                  <c:v>49.104347826100003</c:v>
                </c:pt>
                <c:pt idx="3878">
                  <c:v>49.408695652200002</c:v>
                </c:pt>
                <c:pt idx="3879">
                  <c:v>49.582608695700003</c:v>
                </c:pt>
                <c:pt idx="3880">
                  <c:v>49.573913043499999</c:v>
                </c:pt>
                <c:pt idx="3881">
                  <c:v>49.556521739099999</c:v>
                </c:pt>
                <c:pt idx="3882">
                  <c:v>49.539130434800001</c:v>
                </c:pt>
                <c:pt idx="3883">
                  <c:v>49.330434782600001</c:v>
                </c:pt>
                <c:pt idx="3884">
                  <c:v>49.573913043499999</c:v>
                </c:pt>
                <c:pt idx="3885">
                  <c:v>49.626086956499996</c:v>
                </c:pt>
                <c:pt idx="3886">
                  <c:v>49.6173913043</c:v>
                </c:pt>
                <c:pt idx="3887">
                  <c:v>49.643478260899997</c:v>
                </c:pt>
                <c:pt idx="3888">
                  <c:v>49.582608695700003</c:v>
                </c:pt>
                <c:pt idx="3889">
                  <c:v>49.4782608696</c:v>
                </c:pt>
                <c:pt idx="3890">
                  <c:v>49.217391304300001</c:v>
                </c:pt>
                <c:pt idx="3891">
                  <c:v>49.339130434799998</c:v>
                </c:pt>
                <c:pt idx="3892">
                  <c:v>49.304347826099999</c:v>
                </c:pt>
                <c:pt idx="3893">
                  <c:v>49.330434782600001</c:v>
                </c:pt>
                <c:pt idx="3894">
                  <c:v>49.513043478299998</c:v>
                </c:pt>
                <c:pt idx="3895">
                  <c:v>49.495652173899998</c:v>
                </c:pt>
                <c:pt idx="3896">
                  <c:v>49.391304347800002</c:v>
                </c:pt>
                <c:pt idx="3897">
                  <c:v>49.260869565199997</c:v>
                </c:pt>
                <c:pt idx="3898">
                  <c:v>49.539130434800001</c:v>
                </c:pt>
                <c:pt idx="3899">
                  <c:v>49.765217391299998</c:v>
                </c:pt>
                <c:pt idx="3900">
                  <c:v>49.878260869599998</c:v>
                </c:pt>
                <c:pt idx="3901">
                  <c:v>49.852173913000001</c:v>
                </c:pt>
                <c:pt idx="3902">
                  <c:v>49.878260869599998</c:v>
                </c:pt>
                <c:pt idx="3903">
                  <c:v>49.860869565199998</c:v>
                </c:pt>
                <c:pt idx="3904">
                  <c:v>49.773913043500002</c:v>
                </c:pt>
                <c:pt idx="3905">
                  <c:v>49.660869565200002</c:v>
                </c:pt>
                <c:pt idx="3906">
                  <c:v>49.669565217399999</c:v>
                </c:pt>
                <c:pt idx="3907">
                  <c:v>48.791304347800001</c:v>
                </c:pt>
                <c:pt idx="3908">
                  <c:v>48.947826087000003</c:v>
                </c:pt>
                <c:pt idx="3909">
                  <c:v>50.226086956499998</c:v>
                </c:pt>
                <c:pt idx="3910">
                  <c:v>50.356521739100003</c:v>
                </c:pt>
                <c:pt idx="3911">
                  <c:v>50.591304347799998</c:v>
                </c:pt>
                <c:pt idx="3912">
                  <c:v>50.608695652199998</c:v>
                </c:pt>
                <c:pt idx="3913">
                  <c:v>50.373913043500004</c:v>
                </c:pt>
                <c:pt idx="3914">
                  <c:v>50.069565217399997</c:v>
                </c:pt>
                <c:pt idx="3915">
                  <c:v>50.147826086999999</c:v>
                </c:pt>
                <c:pt idx="3916">
                  <c:v>51.165217391299997</c:v>
                </c:pt>
                <c:pt idx="3917">
                  <c:v>51.695652173900001</c:v>
                </c:pt>
                <c:pt idx="3918">
                  <c:v>51.982608695700002</c:v>
                </c:pt>
                <c:pt idx="3919">
                  <c:v>52.069565217399997</c:v>
                </c:pt>
                <c:pt idx="3920">
                  <c:v>52.443478260900001</c:v>
                </c:pt>
                <c:pt idx="3921">
                  <c:v>52.826086956499999</c:v>
                </c:pt>
                <c:pt idx="3922">
                  <c:v>53.243478260899998</c:v>
                </c:pt>
                <c:pt idx="3923">
                  <c:v>53.452173913000003</c:v>
                </c:pt>
                <c:pt idx="3924">
                  <c:v>53.582608695700003</c:v>
                </c:pt>
                <c:pt idx="3925">
                  <c:v>53.669565217399999</c:v>
                </c:pt>
                <c:pt idx="3926">
                  <c:v>53.808695652200001</c:v>
                </c:pt>
                <c:pt idx="3927">
                  <c:v>54</c:v>
                </c:pt>
                <c:pt idx="3928">
                  <c:v>54.1565217391</c:v>
                </c:pt>
                <c:pt idx="3929">
                  <c:v>54.217391304300001</c:v>
                </c:pt>
                <c:pt idx="3930">
                  <c:v>54.4</c:v>
                </c:pt>
                <c:pt idx="3931">
                  <c:v>54.539130434800001</c:v>
                </c:pt>
                <c:pt idx="3932">
                  <c:v>54.669565217399999</c:v>
                </c:pt>
                <c:pt idx="3933">
                  <c:v>54.921739130399999</c:v>
                </c:pt>
                <c:pt idx="3934">
                  <c:v>55.034782608699999</c:v>
                </c:pt>
                <c:pt idx="3935">
                  <c:v>55.121739130400002</c:v>
                </c:pt>
                <c:pt idx="3936">
                  <c:v>55.182608695699997</c:v>
                </c:pt>
                <c:pt idx="3937">
                  <c:v>55.313043478300003</c:v>
                </c:pt>
                <c:pt idx="3938">
                  <c:v>55.356521739100003</c:v>
                </c:pt>
                <c:pt idx="3939">
                  <c:v>55.165217391299997</c:v>
                </c:pt>
                <c:pt idx="3940">
                  <c:v>55.8869565217</c:v>
                </c:pt>
                <c:pt idx="3941">
                  <c:v>56.895652173899997</c:v>
                </c:pt>
                <c:pt idx="3942">
                  <c:v>57.330434782600001</c:v>
                </c:pt>
                <c:pt idx="3943">
                  <c:v>57.582608695700003</c:v>
                </c:pt>
                <c:pt idx="3944">
                  <c:v>57.721739130400003</c:v>
                </c:pt>
                <c:pt idx="3945">
                  <c:v>57.913043478299997</c:v>
                </c:pt>
                <c:pt idx="3946">
                  <c:v>57.9043478261</c:v>
                </c:pt>
                <c:pt idx="3947">
                  <c:v>57.921739130399999</c:v>
                </c:pt>
                <c:pt idx="3948">
                  <c:v>57.895652173899997</c:v>
                </c:pt>
                <c:pt idx="3949">
                  <c:v>58.052173912999997</c:v>
                </c:pt>
                <c:pt idx="3950">
                  <c:v>58.373913043500004</c:v>
                </c:pt>
                <c:pt idx="3951">
                  <c:v>58.469565217400003</c:v>
                </c:pt>
                <c:pt idx="3952">
                  <c:v>58.5217391304</c:v>
                </c:pt>
                <c:pt idx="3953">
                  <c:v>58.756521739100002</c:v>
                </c:pt>
                <c:pt idx="3954">
                  <c:v>58.834782608700003</c:v>
                </c:pt>
                <c:pt idx="3955">
                  <c:v>58.852173913000001</c:v>
                </c:pt>
                <c:pt idx="3956">
                  <c:v>59.008695652199997</c:v>
                </c:pt>
                <c:pt idx="3957">
                  <c:v>59.121739130400002</c:v>
                </c:pt>
                <c:pt idx="3958">
                  <c:v>59.130434782599998</c:v>
                </c:pt>
                <c:pt idx="3959">
                  <c:v>59.226086956499998</c:v>
                </c:pt>
                <c:pt idx="3960">
                  <c:v>59.321739130399997</c:v>
                </c:pt>
                <c:pt idx="3961">
                  <c:v>59.4</c:v>
                </c:pt>
                <c:pt idx="3962">
                  <c:v>59.121739130400002</c:v>
                </c:pt>
                <c:pt idx="3963">
                  <c:v>58.956521739099998</c:v>
                </c:pt>
                <c:pt idx="3964">
                  <c:v>60.252173913</c:v>
                </c:pt>
                <c:pt idx="3965">
                  <c:v>60.591304347799998</c:v>
                </c:pt>
                <c:pt idx="3966">
                  <c:v>60.713043478300001</c:v>
                </c:pt>
                <c:pt idx="3967">
                  <c:v>60.947826087000003</c:v>
                </c:pt>
                <c:pt idx="3968">
                  <c:v>61.017391304299998</c:v>
                </c:pt>
                <c:pt idx="3969">
                  <c:v>61.130434782599998</c:v>
                </c:pt>
                <c:pt idx="3970">
                  <c:v>61.4</c:v>
                </c:pt>
                <c:pt idx="3971">
                  <c:v>61.678260869600003</c:v>
                </c:pt>
                <c:pt idx="3972">
                  <c:v>61.913043478299997</c:v>
                </c:pt>
                <c:pt idx="3973">
                  <c:v>61.9043478261</c:v>
                </c:pt>
                <c:pt idx="3974">
                  <c:v>62.121739130400002</c:v>
                </c:pt>
                <c:pt idx="3975">
                  <c:v>62.460869565199999</c:v>
                </c:pt>
                <c:pt idx="3976">
                  <c:v>62.6</c:v>
                </c:pt>
                <c:pt idx="3977">
                  <c:v>62.739130434800003</c:v>
                </c:pt>
                <c:pt idx="3978">
                  <c:v>62.939130434799999</c:v>
                </c:pt>
                <c:pt idx="3979">
                  <c:v>63.208695652199999</c:v>
                </c:pt>
                <c:pt idx="3980">
                  <c:v>63.434782608699997</c:v>
                </c:pt>
                <c:pt idx="3981">
                  <c:v>63.573913043499999</c:v>
                </c:pt>
                <c:pt idx="3982">
                  <c:v>63.826086956499999</c:v>
                </c:pt>
                <c:pt idx="3983">
                  <c:v>64.026086956499995</c:v>
                </c:pt>
                <c:pt idx="3984">
                  <c:v>64.191304347799999</c:v>
                </c:pt>
                <c:pt idx="3985">
                  <c:v>64.078260869600001</c:v>
                </c:pt>
                <c:pt idx="3986">
                  <c:v>64.217391304299994</c:v>
                </c:pt>
                <c:pt idx="3987">
                  <c:v>64.356521739100003</c:v>
                </c:pt>
                <c:pt idx="3988">
                  <c:v>64.417391304299997</c:v>
                </c:pt>
                <c:pt idx="3989">
                  <c:v>64.478260869600007</c:v>
                </c:pt>
                <c:pt idx="3990">
                  <c:v>64.469565217400003</c:v>
                </c:pt>
                <c:pt idx="3991">
                  <c:v>64.486956521699994</c:v>
                </c:pt>
                <c:pt idx="3992">
                  <c:v>64.452173912999996</c:v>
                </c:pt>
                <c:pt idx="3993">
                  <c:v>63.895652173899997</c:v>
                </c:pt>
                <c:pt idx="3994">
                  <c:v>64.052173913000004</c:v>
                </c:pt>
                <c:pt idx="3995">
                  <c:v>64.478260869600007</c:v>
                </c:pt>
                <c:pt idx="3996">
                  <c:v>64.565217391299996</c:v>
                </c:pt>
                <c:pt idx="3997">
                  <c:v>64.582608695700003</c:v>
                </c:pt>
                <c:pt idx="3998">
                  <c:v>64.486956521699994</c:v>
                </c:pt>
                <c:pt idx="3999">
                  <c:v>64.495652173899998</c:v>
                </c:pt>
                <c:pt idx="4000">
                  <c:v>64.469565217400003</c:v>
                </c:pt>
                <c:pt idx="4001">
                  <c:v>64.452173912999996</c:v>
                </c:pt>
                <c:pt idx="4002">
                  <c:v>64.565217391299996</c:v>
                </c:pt>
                <c:pt idx="4003">
                  <c:v>64.521739130399993</c:v>
                </c:pt>
                <c:pt idx="4004">
                  <c:v>64.391304347800002</c:v>
                </c:pt>
                <c:pt idx="4005">
                  <c:v>64.530434782599997</c:v>
                </c:pt>
                <c:pt idx="4006">
                  <c:v>64.599999999999994</c:v>
                </c:pt>
                <c:pt idx="4007">
                  <c:v>64.565217391299996</c:v>
                </c:pt>
                <c:pt idx="4008">
                  <c:v>64.556521739100006</c:v>
                </c:pt>
                <c:pt idx="4009">
                  <c:v>64.573913043499999</c:v>
                </c:pt>
                <c:pt idx="4010">
                  <c:v>64.591304347800005</c:v>
                </c:pt>
                <c:pt idx="4011">
                  <c:v>64.547826087000004</c:v>
                </c:pt>
                <c:pt idx="4012">
                  <c:v>64.495652173899998</c:v>
                </c:pt>
                <c:pt idx="4013">
                  <c:v>64.443478260899994</c:v>
                </c:pt>
                <c:pt idx="4014">
                  <c:v>64.478260869600007</c:v>
                </c:pt>
                <c:pt idx="4015">
                  <c:v>64.547826087000004</c:v>
                </c:pt>
                <c:pt idx="4016">
                  <c:v>64.469565217400003</c:v>
                </c:pt>
                <c:pt idx="4017">
                  <c:v>64.504347826100002</c:v>
                </c:pt>
                <c:pt idx="4018">
                  <c:v>64.582608695700003</c:v>
                </c:pt>
                <c:pt idx="4019">
                  <c:v>64.608695652199998</c:v>
                </c:pt>
                <c:pt idx="4020">
                  <c:v>64.599999999999994</c:v>
                </c:pt>
                <c:pt idx="4021">
                  <c:v>64.504347826100002</c:v>
                </c:pt>
                <c:pt idx="4022">
                  <c:v>64.365217391300007</c:v>
                </c:pt>
                <c:pt idx="4023">
                  <c:v>64.217391304299994</c:v>
                </c:pt>
                <c:pt idx="4024">
                  <c:v>64.191304347799999</c:v>
                </c:pt>
                <c:pt idx="4025">
                  <c:v>64.626086956500004</c:v>
                </c:pt>
                <c:pt idx="4026">
                  <c:v>64.608695652199998</c:v>
                </c:pt>
                <c:pt idx="4027">
                  <c:v>64.521739130399993</c:v>
                </c:pt>
                <c:pt idx="4028">
                  <c:v>64.521739130399993</c:v>
                </c:pt>
                <c:pt idx="4029">
                  <c:v>64.504347826100002</c:v>
                </c:pt>
                <c:pt idx="4030">
                  <c:v>64.556521739100006</c:v>
                </c:pt>
                <c:pt idx="4031">
                  <c:v>64.530434782599997</c:v>
                </c:pt>
                <c:pt idx="4032">
                  <c:v>64.504347826100002</c:v>
                </c:pt>
                <c:pt idx="4033">
                  <c:v>64.443478260899994</c:v>
                </c:pt>
                <c:pt idx="4034">
                  <c:v>64.469565217400003</c:v>
                </c:pt>
                <c:pt idx="4035">
                  <c:v>64.434782608700004</c:v>
                </c:pt>
                <c:pt idx="4036">
                  <c:v>64.452173912999996</c:v>
                </c:pt>
                <c:pt idx="4037">
                  <c:v>64.495652173899998</c:v>
                </c:pt>
                <c:pt idx="4038">
                  <c:v>64.513043478300006</c:v>
                </c:pt>
                <c:pt idx="4039">
                  <c:v>64.408695652199995</c:v>
                </c:pt>
                <c:pt idx="4040">
                  <c:v>64.400000000000006</c:v>
                </c:pt>
                <c:pt idx="4041">
                  <c:v>64.695652173900001</c:v>
                </c:pt>
                <c:pt idx="4042">
                  <c:v>64.921739130399999</c:v>
                </c:pt>
                <c:pt idx="4043">
                  <c:v>64.956521739099998</c:v>
                </c:pt>
                <c:pt idx="4044">
                  <c:v>65.086956521700003</c:v>
                </c:pt>
                <c:pt idx="4045">
                  <c:v>65.069565217399997</c:v>
                </c:pt>
                <c:pt idx="4046">
                  <c:v>65.165217391300004</c:v>
                </c:pt>
                <c:pt idx="4047">
                  <c:v>65.356521739100003</c:v>
                </c:pt>
                <c:pt idx="4048">
                  <c:v>65.330434782599994</c:v>
                </c:pt>
                <c:pt idx="4049">
                  <c:v>65.373913043499996</c:v>
                </c:pt>
                <c:pt idx="4050">
                  <c:v>65.478260869600007</c:v>
                </c:pt>
                <c:pt idx="4051">
                  <c:v>65.678260869599995</c:v>
                </c:pt>
                <c:pt idx="4052">
                  <c:v>65.713043478299994</c:v>
                </c:pt>
                <c:pt idx="4053">
                  <c:v>65.695652173900001</c:v>
                </c:pt>
                <c:pt idx="4054">
                  <c:v>65.817391304300003</c:v>
                </c:pt>
                <c:pt idx="4055">
                  <c:v>65.895652173900004</c:v>
                </c:pt>
                <c:pt idx="4056">
                  <c:v>66</c:v>
                </c:pt>
                <c:pt idx="4057">
                  <c:v>66.060869565199994</c:v>
                </c:pt>
                <c:pt idx="4058">
                  <c:v>66.104347826099996</c:v>
                </c:pt>
                <c:pt idx="4059">
                  <c:v>66.1565217391</c:v>
                </c:pt>
                <c:pt idx="4060">
                  <c:v>66.095652173900007</c:v>
                </c:pt>
                <c:pt idx="4061">
                  <c:v>65.860869565200005</c:v>
                </c:pt>
                <c:pt idx="4062">
                  <c:v>66.252173912999993</c:v>
                </c:pt>
                <c:pt idx="4063">
                  <c:v>66.860869565200005</c:v>
                </c:pt>
                <c:pt idx="4064">
                  <c:v>67.008695652200004</c:v>
                </c:pt>
                <c:pt idx="4065">
                  <c:v>67.078260869600001</c:v>
                </c:pt>
                <c:pt idx="4066">
                  <c:v>67.165217391300004</c:v>
                </c:pt>
                <c:pt idx="4067">
                  <c:v>67.365217391300007</c:v>
                </c:pt>
                <c:pt idx="4068">
                  <c:v>67.460869565199999</c:v>
                </c:pt>
                <c:pt idx="4069">
                  <c:v>67.573913043499999</c:v>
                </c:pt>
                <c:pt idx="4070">
                  <c:v>67.634782608699993</c:v>
                </c:pt>
                <c:pt idx="4071">
                  <c:v>67.704347826100005</c:v>
                </c:pt>
                <c:pt idx="4072">
                  <c:v>68.026086956499995</c:v>
                </c:pt>
                <c:pt idx="4073">
                  <c:v>68.130434782600005</c:v>
                </c:pt>
                <c:pt idx="4074">
                  <c:v>68.121739130400002</c:v>
                </c:pt>
                <c:pt idx="4075">
                  <c:v>68.226086956499998</c:v>
                </c:pt>
                <c:pt idx="4076">
                  <c:v>68.330434782599994</c:v>
                </c:pt>
                <c:pt idx="4077">
                  <c:v>68.304347826099999</c:v>
                </c:pt>
                <c:pt idx="4078">
                  <c:v>68.321739130400005</c:v>
                </c:pt>
                <c:pt idx="4079">
                  <c:v>68.356521739100003</c:v>
                </c:pt>
                <c:pt idx="4080">
                  <c:v>68.417391304299997</c:v>
                </c:pt>
                <c:pt idx="4081">
                  <c:v>68.547826087000004</c:v>
                </c:pt>
                <c:pt idx="4082">
                  <c:v>68.608695652199998</c:v>
                </c:pt>
                <c:pt idx="4083">
                  <c:v>68.765217391299998</c:v>
                </c:pt>
                <c:pt idx="4084">
                  <c:v>68.756521739099995</c:v>
                </c:pt>
                <c:pt idx="4085">
                  <c:v>68.530434782599997</c:v>
                </c:pt>
                <c:pt idx="4086">
                  <c:v>68.878260869599998</c:v>
                </c:pt>
                <c:pt idx="4087">
                  <c:v>70.321739130400005</c:v>
                </c:pt>
                <c:pt idx="4088">
                  <c:v>70.521739130399993</c:v>
                </c:pt>
                <c:pt idx="4089">
                  <c:v>70.582608695700003</c:v>
                </c:pt>
                <c:pt idx="4090">
                  <c:v>70.321739130400005</c:v>
                </c:pt>
                <c:pt idx="4091">
                  <c:v>70.921739130399999</c:v>
                </c:pt>
                <c:pt idx="4092">
                  <c:v>71.443478260899994</c:v>
                </c:pt>
                <c:pt idx="4093">
                  <c:v>71.626086956500004</c:v>
                </c:pt>
                <c:pt idx="4094">
                  <c:v>71.808695652200001</c:v>
                </c:pt>
                <c:pt idx="4095">
                  <c:v>72.008695652200004</c:v>
                </c:pt>
                <c:pt idx="4096">
                  <c:v>72.295652173899995</c:v>
                </c:pt>
                <c:pt idx="4097">
                  <c:v>72.513043478300006</c:v>
                </c:pt>
                <c:pt idx="4098">
                  <c:v>72.669565217400006</c:v>
                </c:pt>
                <c:pt idx="4099">
                  <c:v>72.826086956500006</c:v>
                </c:pt>
                <c:pt idx="4100">
                  <c:v>73.043478260900002</c:v>
                </c:pt>
                <c:pt idx="4101">
                  <c:v>73.208695652200007</c:v>
                </c:pt>
                <c:pt idx="4102">
                  <c:v>73.339130434799998</c:v>
                </c:pt>
                <c:pt idx="4103">
                  <c:v>73.286956521700006</c:v>
                </c:pt>
                <c:pt idx="4104">
                  <c:v>73.356521739100003</c:v>
                </c:pt>
                <c:pt idx="4105">
                  <c:v>73.513043478300006</c:v>
                </c:pt>
                <c:pt idx="4106">
                  <c:v>73.539130434800001</c:v>
                </c:pt>
                <c:pt idx="4107">
                  <c:v>73.565217391299996</c:v>
                </c:pt>
                <c:pt idx="4108">
                  <c:v>73.565217391299996</c:v>
                </c:pt>
                <c:pt idx="4109">
                  <c:v>73.556521739100006</c:v>
                </c:pt>
                <c:pt idx="4110">
                  <c:v>73.495652173899998</c:v>
                </c:pt>
                <c:pt idx="4111">
                  <c:v>73.478260869600007</c:v>
                </c:pt>
                <c:pt idx="4112">
                  <c:v>73.504347826100002</c:v>
                </c:pt>
                <c:pt idx="4113">
                  <c:v>73.495652173899998</c:v>
                </c:pt>
                <c:pt idx="4114">
                  <c:v>73.504347826100002</c:v>
                </c:pt>
                <c:pt idx="4115">
                  <c:v>73.565217391299996</c:v>
                </c:pt>
                <c:pt idx="4116">
                  <c:v>73.504347826100002</c:v>
                </c:pt>
                <c:pt idx="4117">
                  <c:v>73.504347826100002</c:v>
                </c:pt>
                <c:pt idx="4118">
                  <c:v>73.521739130399993</c:v>
                </c:pt>
                <c:pt idx="4119">
                  <c:v>73.452173912999996</c:v>
                </c:pt>
                <c:pt idx="4120">
                  <c:v>73.478260869600007</c:v>
                </c:pt>
                <c:pt idx="4121">
                  <c:v>73.478260869600007</c:v>
                </c:pt>
                <c:pt idx="4122">
                  <c:v>73.530434782599997</c:v>
                </c:pt>
                <c:pt idx="4123">
                  <c:v>73.530434782599997</c:v>
                </c:pt>
                <c:pt idx="4124">
                  <c:v>73.373913043499996</c:v>
                </c:pt>
                <c:pt idx="4125">
                  <c:v>73.460869565199999</c:v>
                </c:pt>
                <c:pt idx="4126">
                  <c:v>73.504347826100002</c:v>
                </c:pt>
                <c:pt idx="4127">
                  <c:v>73.452173912999996</c:v>
                </c:pt>
                <c:pt idx="4128">
                  <c:v>73.504347826100002</c:v>
                </c:pt>
                <c:pt idx="4129">
                  <c:v>73.652173912999999</c:v>
                </c:pt>
                <c:pt idx="4130">
                  <c:v>73.591304347800005</c:v>
                </c:pt>
                <c:pt idx="4131">
                  <c:v>73.591304347800005</c:v>
                </c:pt>
                <c:pt idx="4132">
                  <c:v>73.669565217400006</c:v>
                </c:pt>
                <c:pt idx="4133">
                  <c:v>73.643478260899997</c:v>
                </c:pt>
                <c:pt idx="4134">
                  <c:v>73.582608695700003</c:v>
                </c:pt>
                <c:pt idx="4135">
                  <c:v>73.565217391299996</c:v>
                </c:pt>
                <c:pt idx="4136">
                  <c:v>73.565217391299996</c:v>
                </c:pt>
                <c:pt idx="4137">
                  <c:v>73.582608695700003</c:v>
                </c:pt>
                <c:pt idx="4138">
                  <c:v>73.582608695700003</c:v>
                </c:pt>
                <c:pt idx="4139">
                  <c:v>73.547826087000004</c:v>
                </c:pt>
                <c:pt idx="4140">
                  <c:v>73.547826087000004</c:v>
                </c:pt>
                <c:pt idx="4141">
                  <c:v>73.634782608699993</c:v>
                </c:pt>
                <c:pt idx="4142">
                  <c:v>73.634782608699993</c:v>
                </c:pt>
                <c:pt idx="4143">
                  <c:v>73.573913043499999</c:v>
                </c:pt>
                <c:pt idx="4144">
                  <c:v>73.634782608699993</c:v>
                </c:pt>
                <c:pt idx="4145">
                  <c:v>73.660869565200002</c:v>
                </c:pt>
                <c:pt idx="4146">
                  <c:v>73.704347826100005</c:v>
                </c:pt>
                <c:pt idx="4147">
                  <c:v>73.599999999999994</c:v>
                </c:pt>
                <c:pt idx="4148">
                  <c:v>73.591304347800005</c:v>
                </c:pt>
                <c:pt idx="4149">
                  <c:v>73.626086956500004</c:v>
                </c:pt>
                <c:pt idx="4150">
                  <c:v>73.669565217400006</c:v>
                </c:pt>
                <c:pt idx="4151">
                  <c:v>73.599999999999994</c:v>
                </c:pt>
                <c:pt idx="4152">
                  <c:v>73.565217391299996</c:v>
                </c:pt>
                <c:pt idx="4153">
                  <c:v>73.582608695700003</c:v>
                </c:pt>
                <c:pt idx="4154">
                  <c:v>73.582608695700003</c:v>
                </c:pt>
                <c:pt idx="4155">
                  <c:v>73.686956521699997</c:v>
                </c:pt>
                <c:pt idx="4156">
                  <c:v>73.713043478299994</c:v>
                </c:pt>
                <c:pt idx="4157">
                  <c:v>73.704347826100005</c:v>
                </c:pt>
                <c:pt idx="4158">
                  <c:v>73.634782608699993</c:v>
                </c:pt>
                <c:pt idx="4159">
                  <c:v>73.634782608699993</c:v>
                </c:pt>
                <c:pt idx="4160">
                  <c:v>73.713043478299994</c:v>
                </c:pt>
                <c:pt idx="4161">
                  <c:v>73.660869565200002</c:v>
                </c:pt>
                <c:pt idx="4162">
                  <c:v>73.713043478299994</c:v>
                </c:pt>
                <c:pt idx="4163">
                  <c:v>73.739130434800003</c:v>
                </c:pt>
                <c:pt idx="4164">
                  <c:v>73.678260869599995</c:v>
                </c:pt>
                <c:pt idx="4165">
                  <c:v>73.678260869599995</c:v>
                </c:pt>
                <c:pt idx="4166">
                  <c:v>73.695652173900001</c:v>
                </c:pt>
                <c:pt idx="4167">
                  <c:v>73.739130434800003</c:v>
                </c:pt>
                <c:pt idx="4168">
                  <c:v>73.643478260899997</c:v>
                </c:pt>
                <c:pt idx="4169">
                  <c:v>73.686956521699997</c:v>
                </c:pt>
                <c:pt idx="4170">
                  <c:v>73.721739130399996</c:v>
                </c:pt>
                <c:pt idx="4171">
                  <c:v>73.747826087000007</c:v>
                </c:pt>
                <c:pt idx="4172">
                  <c:v>73.695652173900001</c:v>
                </c:pt>
                <c:pt idx="4173">
                  <c:v>73.765217391299998</c:v>
                </c:pt>
                <c:pt idx="4174">
                  <c:v>73.721739130399996</c:v>
                </c:pt>
                <c:pt idx="4175">
                  <c:v>73.678260869599995</c:v>
                </c:pt>
                <c:pt idx="4176">
                  <c:v>73.608695652199998</c:v>
                </c:pt>
                <c:pt idx="4177">
                  <c:v>73.678260869599995</c:v>
                </c:pt>
                <c:pt idx="4178">
                  <c:v>73.782608695700006</c:v>
                </c:pt>
                <c:pt idx="4179">
                  <c:v>73.756521739099995</c:v>
                </c:pt>
                <c:pt idx="4180">
                  <c:v>73.669565217400006</c:v>
                </c:pt>
                <c:pt idx="4181">
                  <c:v>73.669565217400006</c:v>
                </c:pt>
                <c:pt idx="4182">
                  <c:v>73.652173912999999</c:v>
                </c:pt>
                <c:pt idx="4183">
                  <c:v>73.626086956500004</c:v>
                </c:pt>
                <c:pt idx="4184">
                  <c:v>73.695652173900001</c:v>
                </c:pt>
                <c:pt idx="4185">
                  <c:v>73.626086956500004</c:v>
                </c:pt>
                <c:pt idx="4186">
                  <c:v>73.634782608699993</c:v>
                </c:pt>
                <c:pt idx="4187">
                  <c:v>73.739130434800003</c:v>
                </c:pt>
                <c:pt idx="4188">
                  <c:v>73.721739130399996</c:v>
                </c:pt>
                <c:pt idx="4189">
                  <c:v>73.626086956500004</c:v>
                </c:pt>
                <c:pt idx="4190">
                  <c:v>73.565217391299996</c:v>
                </c:pt>
                <c:pt idx="4191">
                  <c:v>73.6173913043</c:v>
                </c:pt>
                <c:pt idx="4192">
                  <c:v>73.686956521699997</c:v>
                </c:pt>
                <c:pt idx="4193">
                  <c:v>73.695652173900001</c:v>
                </c:pt>
                <c:pt idx="4194">
                  <c:v>73.608695652199998</c:v>
                </c:pt>
                <c:pt idx="4195">
                  <c:v>73.626086956500004</c:v>
                </c:pt>
                <c:pt idx="4196">
                  <c:v>73.695652173900001</c:v>
                </c:pt>
                <c:pt idx="4197">
                  <c:v>73.626086956500004</c:v>
                </c:pt>
                <c:pt idx="4198">
                  <c:v>73.695652173900001</c:v>
                </c:pt>
                <c:pt idx="4199">
                  <c:v>73.652173912999999</c:v>
                </c:pt>
                <c:pt idx="4200">
                  <c:v>73.556521739100006</c:v>
                </c:pt>
                <c:pt idx="4201">
                  <c:v>73.556521739100006</c:v>
                </c:pt>
                <c:pt idx="4202">
                  <c:v>73.660869565200002</c:v>
                </c:pt>
                <c:pt idx="4203">
                  <c:v>73.652173912999999</c:v>
                </c:pt>
                <c:pt idx="4204">
                  <c:v>73.652173912999999</c:v>
                </c:pt>
                <c:pt idx="4205">
                  <c:v>73.660869565200002</c:v>
                </c:pt>
                <c:pt idx="4206">
                  <c:v>73.565217391299996</c:v>
                </c:pt>
                <c:pt idx="4207">
                  <c:v>73.626086956500004</c:v>
                </c:pt>
                <c:pt idx="4208">
                  <c:v>73.713043478299994</c:v>
                </c:pt>
                <c:pt idx="4209">
                  <c:v>73.591304347800005</c:v>
                </c:pt>
                <c:pt idx="4210">
                  <c:v>73.6173913043</c:v>
                </c:pt>
                <c:pt idx="4211">
                  <c:v>73.634782608699993</c:v>
                </c:pt>
                <c:pt idx="4212">
                  <c:v>73.599999999999994</c:v>
                </c:pt>
                <c:pt idx="4213">
                  <c:v>73.608695652199998</c:v>
                </c:pt>
                <c:pt idx="4214">
                  <c:v>73.626086956500004</c:v>
                </c:pt>
                <c:pt idx="4215">
                  <c:v>73.652173912999999</c:v>
                </c:pt>
                <c:pt idx="4216">
                  <c:v>73.686956521699997</c:v>
                </c:pt>
                <c:pt idx="4217">
                  <c:v>73.660869565200002</c:v>
                </c:pt>
                <c:pt idx="4218">
                  <c:v>73.608695652199998</c:v>
                </c:pt>
                <c:pt idx="4219">
                  <c:v>73.634782608699993</c:v>
                </c:pt>
                <c:pt idx="4220">
                  <c:v>73.669565217400006</c:v>
                </c:pt>
                <c:pt idx="4221">
                  <c:v>73.704347826100005</c:v>
                </c:pt>
                <c:pt idx="4222">
                  <c:v>73.739130434800003</c:v>
                </c:pt>
                <c:pt idx="4223">
                  <c:v>73.747826087000007</c:v>
                </c:pt>
                <c:pt idx="4224">
                  <c:v>73.747826087000007</c:v>
                </c:pt>
                <c:pt idx="4225">
                  <c:v>73.773913043500002</c:v>
                </c:pt>
                <c:pt idx="4226">
                  <c:v>73.782608695700006</c:v>
                </c:pt>
                <c:pt idx="4227">
                  <c:v>73.791304347799993</c:v>
                </c:pt>
                <c:pt idx="4228">
                  <c:v>73.791304347799993</c:v>
                </c:pt>
                <c:pt idx="4229">
                  <c:v>73.8</c:v>
                </c:pt>
                <c:pt idx="4230">
                  <c:v>73.773913043500002</c:v>
                </c:pt>
                <c:pt idx="4231">
                  <c:v>73.765217391299998</c:v>
                </c:pt>
                <c:pt idx="4232">
                  <c:v>73.739130434800003</c:v>
                </c:pt>
                <c:pt idx="4233">
                  <c:v>73.7304347826</c:v>
                </c:pt>
                <c:pt idx="4234">
                  <c:v>73.765217391299998</c:v>
                </c:pt>
                <c:pt idx="4235">
                  <c:v>73.756521739099995</c:v>
                </c:pt>
                <c:pt idx="4236">
                  <c:v>73.747826087000007</c:v>
                </c:pt>
                <c:pt idx="4237">
                  <c:v>73.765217391299998</c:v>
                </c:pt>
                <c:pt idx="4238">
                  <c:v>73.869565217399995</c:v>
                </c:pt>
                <c:pt idx="4239">
                  <c:v>73.834782608699996</c:v>
                </c:pt>
                <c:pt idx="4240">
                  <c:v>73.817391304300003</c:v>
                </c:pt>
                <c:pt idx="4241">
                  <c:v>73.834782608699996</c:v>
                </c:pt>
                <c:pt idx="4242">
                  <c:v>73.791304347799993</c:v>
                </c:pt>
                <c:pt idx="4243">
                  <c:v>73.791304347799993</c:v>
                </c:pt>
                <c:pt idx="4244">
                  <c:v>73.808695652200001</c:v>
                </c:pt>
                <c:pt idx="4245">
                  <c:v>73.852173913000001</c:v>
                </c:pt>
                <c:pt idx="4246">
                  <c:v>73.834782608699996</c:v>
                </c:pt>
                <c:pt idx="4247">
                  <c:v>73.878260869599998</c:v>
                </c:pt>
                <c:pt idx="4248">
                  <c:v>73.8434782609</c:v>
                </c:pt>
                <c:pt idx="4249">
                  <c:v>73.826086956500006</c:v>
                </c:pt>
                <c:pt idx="4250">
                  <c:v>73.869565217399995</c:v>
                </c:pt>
                <c:pt idx="4251">
                  <c:v>73.860869565200005</c:v>
                </c:pt>
                <c:pt idx="4252">
                  <c:v>73.852173913000001</c:v>
                </c:pt>
                <c:pt idx="4253">
                  <c:v>73.869565217399995</c:v>
                </c:pt>
                <c:pt idx="4254">
                  <c:v>73.860869565200005</c:v>
                </c:pt>
                <c:pt idx="4255">
                  <c:v>73.286956521700006</c:v>
                </c:pt>
                <c:pt idx="4256">
                  <c:v>73.486956521699994</c:v>
                </c:pt>
                <c:pt idx="4257">
                  <c:v>73.721739130399996</c:v>
                </c:pt>
                <c:pt idx="4258">
                  <c:v>73.782608695700006</c:v>
                </c:pt>
                <c:pt idx="4259">
                  <c:v>73.817391304300003</c:v>
                </c:pt>
                <c:pt idx="4260">
                  <c:v>73.773913043500002</c:v>
                </c:pt>
                <c:pt idx="4261">
                  <c:v>73.686956521699997</c:v>
                </c:pt>
                <c:pt idx="4262">
                  <c:v>73.773913043500002</c:v>
                </c:pt>
                <c:pt idx="4263">
                  <c:v>73.721739130399996</c:v>
                </c:pt>
                <c:pt idx="4264">
                  <c:v>73.704347826100005</c:v>
                </c:pt>
                <c:pt idx="4265">
                  <c:v>73.765217391299998</c:v>
                </c:pt>
                <c:pt idx="4266">
                  <c:v>73.678260869599995</c:v>
                </c:pt>
                <c:pt idx="4267">
                  <c:v>73.643478260899997</c:v>
                </c:pt>
                <c:pt idx="4268">
                  <c:v>73.643478260899997</c:v>
                </c:pt>
                <c:pt idx="4269">
                  <c:v>73.686956521699997</c:v>
                </c:pt>
                <c:pt idx="4270">
                  <c:v>73.686956521699997</c:v>
                </c:pt>
                <c:pt idx="4271">
                  <c:v>73.669565217400006</c:v>
                </c:pt>
                <c:pt idx="4272">
                  <c:v>73.652173912999999</c:v>
                </c:pt>
                <c:pt idx="4273">
                  <c:v>73.6173913043</c:v>
                </c:pt>
                <c:pt idx="4274">
                  <c:v>73.652173912999999</c:v>
                </c:pt>
                <c:pt idx="4275">
                  <c:v>73.634782608699993</c:v>
                </c:pt>
                <c:pt idx="4276">
                  <c:v>73.599999999999994</c:v>
                </c:pt>
                <c:pt idx="4277">
                  <c:v>73.660869565200002</c:v>
                </c:pt>
                <c:pt idx="4278">
                  <c:v>73.643478260899997</c:v>
                </c:pt>
                <c:pt idx="4279">
                  <c:v>73.565217391299996</c:v>
                </c:pt>
                <c:pt idx="4280">
                  <c:v>73.573913043499999</c:v>
                </c:pt>
                <c:pt idx="4281">
                  <c:v>73.591304347800005</c:v>
                </c:pt>
                <c:pt idx="4282">
                  <c:v>73.6173913043</c:v>
                </c:pt>
                <c:pt idx="4283">
                  <c:v>73.599999999999994</c:v>
                </c:pt>
                <c:pt idx="4284">
                  <c:v>73.530434782599997</c:v>
                </c:pt>
                <c:pt idx="4285">
                  <c:v>73.513043478300006</c:v>
                </c:pt>
                <c:pt idx="4286">
                  <c:v>73.513043478300006</c:v>
                </c:pt>
                <c:pt idx="4287">
                  <c:v>73.486956521699994</c:v>
                </c:pt>
                <c:pt idx="4288">
                  <c:v>73.486956521699994</c:v>
                </c:pt>
                <c:pt idx="4289">
                  <c:v>73.513043478300006</c:v>
                </c:pt>
                <c:pt idx="4290">
                  <c:v>73.513043478300006</c:v>
                </c:pt>
                <c:pt idx="4291">
                  <c:v>73.530434782599997</c:v>
                </c:pt>
                <c:pt idx="4292">
                  <c:v>73.556521739100006</c:v>
                </c:pt>
                <c:pt idx="4293">
                  <c:v>73.486956521699994</c:v>
                </c:pt>
                <c:pt idx="4294">
                  <c:v>73.495652173899998</c:v>
                </c:pt>
                <c:pt idx="4295">
                  <c:v>73.417391304299997</c:v>
                </c:pt>
                <c:pt idx="4296">
                  <c:v>73.339130434799998</c:v>
                </c:pt>
                <c:pt idx="4297">
                  <c:v>73.295652173899995</c:v>
                </c:pt>
                <c:pt idx="4298">
                  <c:v>73.373913043499996</c:v>
                </c:pt>
                <c:pt idx="4299">
                  <c:v>73.391304347800002</c:v>
                </c:pt>
                <c:pt idx="4300">
                  <c:v>73.400000000000006</c:v>
                </c:pt>
                <c:pt idx="4301">
                  <c:v>73.452173912999996</c:v>
                </c:pt>
                <c:pt idx="4302">
                  <c:v>73.365217391300007</c:v>
                </c:pt>
                <c:pt idx="4303">
                  <c:v>73.295652173899995</c:v>
                </c:pt>
                <c:pt idx="4304">
                  <c:v>73.295652173899995</c:v>
                </c:pt>
                <c:pt idx="4305">
                  <c:v>73.321739130400005</c:v>
                </c:pt>
                <c:pt idx="4306">
                  <c:v>73.243478260900005</c:v>
                </c:pt>
                <c:pt idx="4307">
                  <c:v>73.182608695699997</c:v>
                </c:pt>
                <c:pt idx="4308">
                  <c:v>73.243478260900005</c:v>
                </c:pt>
                <c:pt idx="4309">
                  <c:v>73.121739130400002</c:v>
                </c:pt>
                <c:pt idx="4310">
                  <c:v>73.008695652200004</c:v>
                </c:pt>
                <c:pt idx="4311">
                  <c:v>73.034782608699999</c:v>
                </c:pt>
                <c:pt idx="4312">
                  <c:v>72.991304347799996</c:v>
                </c:pt>
                <c:pt idx="4313">
                  <c:v>73.086956521700003</c:v>
                </c:pt>
                <c:pt idx="4314">
                  <c:v>73.043478260900002</c:v>
                </c:pt>
                <c:pt idx="4315">
                  <c:v>73.069565217399997</c:v>
                </c:pt>
                <c:pt idx="4316">
                  <c:v>72.973913043500005</c:v>
                </c:pt>
                <c:pt idx="4317">
                  <c:v>72.913043478299997</c:v>
                </c:pt>
                <c:pt idx="4318">
                  <c:v>72.965217391300001</c:v>
                </c:pt>
                <c:pt idx="4319">
                  <c:v>72.930434782600003</c:v>
                </c:pt>
                <c:pt idx="4320">
                  <c:v>72.956521739099998</c:v>
                </c:pt>
                <c:pt idx="4321">
                  <c:v>72.817391304300003</c:v>
                </c:pt>
                <c:pt idx="4322">
                  <c:v>72.660869565200002</c:v>
                </c:pt>
                <c:pt idx="4323">
                  <c:v>72.721739130399996</c:v>
                </c:pt>
                <c:pt idx="4324">
                  <c:v>72.756521739099995</c:v>
                </c:pt>
                <c:pt idx="4325">
                  <c:v>72.739130434800003</c:v>
                </c:pt>
                <c:pt idx="4326">
                  <c:v>72.608695652199998</c:v>
                </c:pt>
                <c:pt idx="4327">
                  <c:v>72.591304347800005</c:v>
                </c:pt>
                <c:pt idx="4328">
                  <c:v>72.530434782599997</c:v>
                </c:pt>
                <c:pt idx="4329">
                  <c:v>72.434782608700004</c:v>
                </c:pt>
                <c:pt idx="4330">
                  <c:v>72.521739130399993</c:v>
                </c:pt>
                <c:pt idx="4331">
                  <c:v>72.530434782599997</c:v>
                </c:pt>
                <c:pt idx="4332">
                  <c:v>72.434782608700004</c:v>
                </c:pt>
                <c:pt idx="4333">
                  <c:v>72.2695652174</c:v>
                </c:pt>
                <c:pt idx="4334">
                  <c:v>72.304347826099999</c:v>
                </c:pt>
                <c:pt idx="4335">
                  <c:v>72.321739130400005</c:v>
                </c:pt>
                <c:pt idx="4336">
                  <c:v>72.234782608700002</c:v>
                </c:pt>
                <c:pt idx="4337">
                  <c:v>72.130434782600005</c:v>
                </c:pt>
                <c:pt idx="4338">
                  <c:v>71.973913043500005</c:v>
                </c:pt>
                <c:pt idx="4339">
                  <c:v>72.078260869600001</c:v>
                </c:pt>
                <c:pt idx="4340">
                  <c:v>71.991304347799996</c:v>
                </c:pt>
                <c:pt idx="4341">
                  <c:v>72.034782608699999</c:v>
                </c:pt>
                <c:pt idx="4342">
                  <c:v>71.991304347799996</c:v>
                </c:pt>
                <c:pt idx="4343">
                  <c:v>71.991304347799996</c:v>
                </c:pt>
                <c:pt idx="4344">
                  <c:v>71.852173913000001</c:v>
                </c:pt>
                <c:pt idx="4345">
                  <c:v>71.791304347799993</c:v>
                </c:pt>
                <c:pt idx="4346">
                  <c:v>71.660869565200002</c:v>
                </c:pt>
                <c:pt idx="4347">
                  <c:v>71.634782608699993</c:v>
                </c:pt>
                <c:pt idx="4348">
                  <c:v>71.643478260899997</c:v>
                </c:pt>
                <c:pt idx="4349">
                  <c:v>71.721739130399996</c:v>
                </c:pt>
                <c:pt idx="4350">
                  <c:v>71.852173913000001</c:v>
                </c:pt>
                <c:pt idx="4351">
                  <c:v>71.826086956500006</c:v>
                </c:pt>
                <c:pt idx="4352">
                  <c:v>71.8434782609</c:v>
                </c:pt>
                <c:pt idx="4353">
                  <c:v>71.765217391299998</c:v>
                </c:pt>
                <c:pt idx="4354">
                  <c:v>71.704347826100005</c:v>
                </c:pt>
                <c:pt idx="4355">
                  <c:v>71.678260869599995</c:v>
                </c:pt>
                <c:pt idx="4356">
                  <c:v>71.660869565200002</c:v>
                </c:pt>
                <c:pt idx="4357">
                  <c:v>71.704347826100005</c:v>
                </c:pt>
                <c:pt idx="4358">
                  <c:v>71.721739130399996</c:v>
                </c:pt>
                <c:pt idx="4359">
                  <c:v>71.7304347826</c:v>
                </c:pt>
                <c:pt idx="4360">
                  <c:v>71.678260869599995</c:v>
                </c:pt>
                <c:pt idx="4361">
                  <c:v>71.713043478299994</c:v>
                </c:pt>
                <c:pt idx="4362">
                  <c:v>71.582608695700003</c:v>
                </c:pt>
                <c:pt idx="4363">
                  <c:v>71.565217391299996</c:v>
                </c:pt>
                <c:pt idx="4364">
                  <c:v>71.513043478300006</c:v>
                </c:pt>
                <c:pt idx="4365">
                  <c:v>71.460869565199999</c:v>
                </c:pt>
                <c:pt idx="4366">
                  <c:v>71.426086956500001</c:v>
                </c:pt>
                <c:pt idx="4367">
                  <c:v>71.452173912999996</c:v>
                </c:pt>
                <c:pt idx="4368">
                  <c:v>71.330434782599994</c:v>
                </c:pt>
                <c:pt idx="4369">
                  <c:v>71.2</c:v>
                </c:pt>
                <c:pt idx="4370">
                  <c:v>71.252173912999993</c:v>
                </c:pt>
                <c:pt idx="4371">
                  <c:v>71.217391304299994</c:v>
                </c:pt>
                <c:pt idx="4372">
                  <c:v>71.165217391300004</c:v>
                </c:pt>
                <c:pt idx="4373">
                  <c:v>71.034782608699999</c:v>
                </c:pt>
                <c:pt idx="4374">
                  <c:v>71.165217391300004</c:v>
                </c:pt>
                <c:pt idx="4375">
                  <c:v>71.165217391300004</c:v>
                </c:pt>
                <c:pt idx="4376">
                  <c:v>71.165217391300004</c:v>
                </c:pt>
                <c:pt idx="4377">
                  <c:v>71.165217391300004</c:v>
                </c:pt>
                <c:pt idx="4378">
                  <c:v>71.1130434783</c:v>
                </c:pt>
                <c:pt idx="4379">
                  <c:v>71.139130434799995</c:v>
                </c:pt>
                <c:pt idx="4380">
                  <c:v>71.104347826099996</c:v>
                </c:pt>
                <c:pt idx="4381">
                  <c:v>71.017391304300006</c:v>
                </c:pt>
                <c:pt idx="4382">
                  <c:v>71.052173913000004</c:v>
                </c:pt>
                <c:pt idx="4383">
                  <c:v>70.913043478299997</c:v>
                </c:pt>
                <c:pt idx="4384">
                  <c:v>70.8434782609</c:v>
                </c:pt>
                <c:pt idx="4385">
                  <c:v>70.878260869599998</c:v>
                </c:pt>
                <c:pt idx="4386">
                  <c:v>70.8434782609</c:v>
                </c:pt>
                <c:pt idx="4387">
                  <c:v>70.826086956500006</c:v>
                </c:pt>
                <c:pt idx="4388">
                  <c:v>70.713043478299994</c:v>
                </c:pt>
                <c:pt idx="4389">
                  <c:v>70.556521739100006</c:v>
                </c:pt>
                <c:pt idx="4390">
                  <c:v>70.347826087000001</c:v>
                </c:pt>
                <c:pt idx="4391">
                  <c:v>69.756521739099995</c:v>
                </c:pt>
                <c:pt idx="4392">
                  <c:v>70.217391304299994</c:v>
                </c:pt>
                <c:pt idx="4393">
                  <c:v>70.434782608700004</c:v>
                </c:pt>
                <c:pt idx="4394">
                  <c:v>70.478260869600007</c:v>
                </c:pt>
                <c:pt idx="4395">
                  <c:v>70.356521739100003</c:v>
                </c:pt>
                <c:pt idx="4396">
                  <c:v>70.339130434799998</c:v>
                </c:pt>
                <c:pt idx="4397">
                  <c:v>70.295652173899995</c:v>
                </c:pt>
                <c:pt idx="4398">
                  <c:v>70.208695652200007</c:v>
                </c:pt>
                <c:pt idx="4399">
                  <c:v>70.2695652174</c:v>
                </c:pt>
                <c:pt idx="4400">
                  <c:v>70.2695652174</c:v>
                </c:pt>
                <c:pt idx="4401">
                  <c:v>70.295652173899995</c:v>
                </c:pt>
                <c:pt idx="4402">
                  <c:v>70.139130434799995</c:v>
                </c:pt>
                <c:pt idx="4403">
                  <c:v>70.130434782600005</c:v>
                </c:pt>
                <c:pt idx="4404">
                  <c:v>70.052173913000004</c:v>
                </c:pt>
                <c:pt idx="4405">
                  <c:v>70.1130434783</c:v>
                </c:pt>
                <c:pt idx="4406">
                  <c:v>70.1130434783</c:v>
                </c:pt>
                <c:pt idx="4407">
                  <c:v>70.104347826099996</c:v>
                </c:pt>
                <c:pt idx="4408">
                  <c:v>70.078260869600001</c:v>
                </c:pt>
                <c:pt idx="4409">
                  <c:v>70.078260869600001</c:v>
                </c:pt>
                <c:pt idx="4410">
                  <c:v>69.982608695699994</c:v>
                </c:pt>
                <c:pt idx="4411">
                  <c:v>69.956521739099998</c:v>
                </c:pt>
                <c:pt idx="4412">
                  <c:v>69.973913043500005</c:v>
                </c:pt>
                <c:pt idx="4413">
                  <c:v>69.895652173900004</c:v>
                </c:pt>
                <c:pt idx="4414">
                  <c:v>69.869565217399995</c:v>
                </c:pt>
                <c:pt idx="4415">
                  <c:v>69.808695652200001</c:v>
                </c:pt>
                <c:pt idx="4416">
                  <c:v>69.713043478299994</c:v>
                </c:pt>
                <c:pt idx="4417">
                  <c:v>69.530434782599997</c:v>
                </c:pt>
                <c:pt idx="4418">
                  <c:v>69.086956521700003</c:v>
                </c:pt>
                <c:pt idx="4419">
                  <c:v>69.347826087000001</c:v>
                </c:pt>
                <c:pt idx="4420">
                  <c:v>69.626086956500004</c:v>
                </c:pt>
                <c:pt idx="4421">
                  <c:v>69.556521739100006</c:v>
                </c:pt>
                <c:pt idx="4422">
                  <c:v>69.452173912999996</c:v>
                </c:pt>
                <c:pt idx="4423">
                  <c:v>69.460869565199999</c:v>
                </c:pt>
                <c:pt idx="4424">
                  <c:v>69.417391304299997</c:v>
                </c:pt>
                <c:pt idx="4425">
                  <c:v>69.3826086957</c:v>
                </c:pt>
                <c:pt idx="4426">
                  <c:v>69.286956521700006</c:v>
                </c:pt>
                <c:pt idx="4427">
                  <c:v>69.217391304299994</c:v>
                </c:pt>
                <c:pt idx="4428">
                  <c:v>69.243478260900005</c:v>
                </c:pt>
                <c:pt idx="4429">
                  <c:v>69.252173912999993</c:v>
                </c:pt>
                <c:pt idx="4430">
                  <c:v>69.2</c:v>
                </c:pt>
                <c:pt idx="4431">
                  <c:v>69.043478260900002</c:v>
                </c:pt>
                <c:pt idx="4432">
                  <c:v>69.034782608699999</c:v>
                </c:pt>
                <c:pt idx="4433">
                  <c:v>68.947826086999996</c:v>
                </c:pt>
                <c:pt idx="4434">
                  <c:v>68.869565217399995</c:v>
                </c:pt>
                <c:pt idx="4435">
                  <c:v>68.782608695700006</c:v>
                </c:pt>
                <c:pt idx="4436">
                  <c:v>68.739130434800003</c:v>
                </c:pt>
                <c:pt idx="4437">
                  <c:v>68.634782608699993</c:v>
                </c:pt>
                <c:pt idx="4438">
                  <c:v>68.669565217400006</c:v>
                </c:pt>
                <c:pt idx="4439">
                  <c:v>68.599999999999994</c:v>
                </c:pt>
                <c:pt idx="4440">
                  <c:v>68.460869565199999</c:v>
                </c:pt>
                <c:pt idx="4441">
                  <c:v>68.434782608700004</c:v>
                </c:pt>
                <c:pt idx="4442">
                  <c:v>68.365217391300007</c:v>
                </c:pt>
                <c:pt idx="4443">
                  <c:v>68.3826086957</c:v>
                </c:pt>
                <c:pt idx="4444">
                  <c:v>68.217391304299994</c:v>
                </c:pt>
                <c:pt idx="4445">
                  <c:v>68.226086956499998</c:v>
                </c:pt>
                <c:pt idx="4446">
                  <c:v>68.234782608700002</c:v>
                </c:pt>
                <c:pt idx="4447">
                  <c:v>68.165217391300004</c:v>
                </c:pt>
                <c:pt idx="4448">
                  <c:v>68.086956521700003</c:v>
                </c:pt>
                <c:pt idx="4449">
                  <c:v>67.965217391300001</c:v>
                </c:pt>
                <c:pt idx="4450">
                  <c:v>67.904347826099993</c:v>
                </c:pt>
                <c:pt idx="4451">
                  <c:v>67.852173913000001</c:v>
                </c:pt>
                <c:pt idx="4452">
                  <c:v>67.782608695700006</c:v>
                </c:pt>
                <c:pt idx="4453">
                  <c:v>67.808695652200001</c:v>
                </c:pt>
                <c:pt idx="4454">
                  <c:v>67.826086956500006</c:v>
                </c:pt>
                <c:pt idx="4455">
                  <c:v>67.817391304300003</c:v>
                </c:pt>
                <c:pt idx="4456">
                  <c:v>67.808695652200001</c:v>
                </c:pt>
                <c:pt idx="4457">
                  <c:v>67.713043478299994</c:v>
                </c:pt>
                <c:pt idx="4458">
                  <c:v>67.417391304299997</c:v>
                </c:pt>
                <c:pt idx="4459">
                  <c:v>67.573913043499999</c:v>
                </c:pt>
                <c:pt idx="4460">
                  <c:v>67.599999999999994</c:v>
                </c:pt>
                <c:pt idx="4461">
                  <c:v>67.539130434800001</c:v>
                </c:pt>
                <c:pt idx="4462">
                  <c:v>67.565217391299996</c:v>
                </c:pt>
                <c:pt idx="4463">
                  <c:v>67.426086956500001</c:v>
                </c:pt>
                <c:pt idx="4464">
                  <c:v>67.417391304299997</c:v>
                </c:pt>
                <c:pt idx="4465">
                  <c:v>67.356521739100003</c:v>
                </c:pt>
                <c:pt idx="4466">
                  <c:v>67.365217391300007</c:v>
                </c:pt>
                <c:pt idx="4467">
                  <c:v>67.252173912999993</c:v>
                </c:pt>
                <c:pt idx="4468">
                  <c:v>66.965217391300001</c:v>
                </c:pt>
                <c:pt idx="4469">
                  <c:v>66.947826086999996</c:v>
                </c:pt>
                <c:pt idx="4470">
                  <c:v>67.043478260900002</c:v>
                </c:pt>
                <c:pt idx="4471">
                  <c:v>66.930434782600003</c:v>
                </c:pt>
                <c:pt idx="4472">
                  <c:v>66.895652173900004</c:v>
                </c:pt>
                <c:pt idx="4473">
                  <c:v>66.756521739099995</c:v>
                </c:pt>
                <c:pt idx="4474">
                  <c:v>66.7304347826</c:v>
                </c:pt>
                <c:pt idx="4475">
                  <c:v>66.608695652199998</c:v>
                </c:pt>
                <c:pt idx="4476">
                  <c:v>66.591304347800005</c:v>
                </c:pt>
                <c:pt idx="4477">
                  <c:v>66.504347826100002</c:v>
                </c:pt>
                <c:pt idx="4478">
                  <c:v>66.539130434800001</c:v>
                </c:pt>
                <c:pt idx="4479">
                  <c:v>66.452173912999996</c:v>
                </c:pt>
                <c:pt idx="4480">
                  <c:v>66.304347826099999</c:v>
                </c:pt>
                <c:pt idx="4481">
                  <c:v>66.365217391300007</c:v>
                </c:pt>
                <c:pt idx="4482">
                  <c:v>66.356521739100003</c:v>
                </c:pt>
                <c:pt idx="4483">
                  <c:v>66.2</c:v>
                </c:pt>
                <c:pt idx="4484">
                  <c:v>66.252173912999993</c:v>
                </c:pt>
                <c:pt idx="4485">
                  <c:v>66.226086956499998</c:v>
                </c:pt>
                <c:pt idx="4486">
                  <c:v>66.191304347799999</c:v>
                </c:pt>
                <c:pt idx="4487">
                  <c:v>66.339130434799998</c:v>
                </c:pt>
                <c:pt idx="4488">
                  <c:v>66.1565217391</c:v>
                </c:pt>
                <c:pt idx="4489">
                  <c:v>66.086956521700003</c:v>
                </c:pt>
                <c:pt idx="4490">
                  <c:v>66.1130434783</c:v>
                </c:pt>
                <c:pt idx="4491">
                  <c:v>66.121739130400002</c:v>
                </c:pt>
                <c:pt idx="4492">
                  <c:v>65.973913043500005</c:v>
                </c:pt>
                <c:pt idx="4493">
                  <c:v>66.052173913000004</c:v>
                </c:pt>
                <c:pt idx="4494">
                  <c:v>66.086956521700003</c:v>
                </c:pt>
                <c:pt idx="4495">
                  <c:v>65.904347826099993</c:v>
                </c:pt>
                <c:pt idx="4496">
                  <c:v>65.747826087000007</c:v>
                </c:pt>
                <c:pt idx="4497">
                  <c:v>65.834782608699996</c:v>
                </c:pt>
                <c:pt idx="4498">
                  <c:v>65.913043478299997</c:v>
                </c:pt>
                <c:pt idx="4499">
                  <c:v>65.773913043500002</c:v>
                </c:pt>
                <c:pt idx="4500">
                  <c:v>65.591304347800005</c:v>
                </c:pt>
                <c:pt idx="4501">
                  <c:v>65.634782608699993</c:v>
                </c:pt>
                <c:pt idx="4502">
                  <c:v>65.460869565199999</c:v>
                </c:pt>
                <c:pt idx="4503">
                  <c:v>65.356521739100003</c:v>
                </c:pt>
                <c:pt idx="4504">
                  <c:v>65.365217391300007</c:v>
                </c:pt>
                <c:pt idx="4505">
                  <c:v>65.443478260899994</c:v>
                </c:pt>
                <c:pt idx="4506">
                  <c:v>65.295652173899995</c:v>
                </c:pt>
                <c:pt idx="4507">
                  <c:v>65.208695652200007</c:v>
                </c:pt>
                <c:pt idx="4508">
                  <c:v>65.052173913000004</c:v>
                </c:pt>
                <c:pt idx="4509">
                  <c:v>64.965217391300001</c:v>
                </c:pt>
                <c:pt idx="4510">
                  <c:v>64.921739130399999</c:v>
                </c:pt>
                <c:pt idx="4511">
                  <c:v>64.782608695700006</c:v>
                </c:pt>
                <c:pt idx="4512">
                  <c:v>64.704347826100005</c:v>
                </c:pt>
                <c:pt idx="4513">
                  <c:v>64.721739130399996</c:v>
                </c:pt>
                <c:pt idx="4514">
                  <c:v>64.669565217400006</c:v>
                </c:pt>
                <c:pt idx="4515">
                  <c:v>64.530434782599997</c:v>
                </c:pt>
                <c:pt idx="4516">
                  <c:v>64.400000000000006</c:v>
                </c:pt>
                <c:pt idx="4517">
                  <c:v>64.304347826099999</c:v>
                </c:pt>
                <c:pt idx="4518">
                  <c:v>64.321739130400005</c:v>
                </c:pt>
                <c:pt idx="4519">
                  <c:v>64.208695652200007</c:v>
                </c:pt>
                <c:pt idx="4520">
                  <c:v>64.2695652174</c:v>
                </c:pt>
                <c:pt idx="4521">
                  <c:v>64.086956521700003</c:v>
                </c:pt>
                <c:pt idx="4522">
                  <c:v>64.017391304300006</c:v>
                </c:pt>
                <c:pt idx="4523">
                  <c:v>63.852173913000001</c:v>
                </c:pt>
                <c:pt idx="4524">
                  <c:v>63.686956521699997</c:v>
                </c:pt>
                <c:pt idx="4525">
                  <c:v>63.678260869600003</c:v>
                </c:pt>
                <c:pt idx="4526">
                  <c:v>63.486956521700002</c:v>
                </c:pt>
                <c:pt idx="4527">
                  <c:v>63.469565217400003</c:v>
                </c:pt>
                <c:pt idx="4528">
                  <c:v>63.165217391299997</c:v>
                </c:pt>
                <c:pt idx="4529">
                  <c:v>63.278260869599997</c:v>
                </c:pt>
                <c:pt idx="4530">
                  <c:v>63.191304347799999</c:v>
                </c:pt>
                <c:pt idx="4531">
                  <c:v>63.060869565200001</c:v>
                </c:pt>
                <c:pt idx="4532">
                  <c:v>62.930434782600003</c:v>
                </c:pt>
                <c:pt idx="4533">
                  <c:v>62.930434782600003</c:v>
                </c:pt>
                <c:pt idx="4534">
                  <c:v>63.017391304299998</c:v>
                </c:pt>
                <c:pt idx="4535">
                  <c:v>62.8</c:v>
                </c:pt>
                <c:pt idx="4536">
                  <c:v>62.643478260899997</c:v>
                </c:pt>
                <c:pt idx="4537">
                  <c:v>62.6</c:v>
                </c:pt>
                <c:pt idx="4538">
                  <c:v>62.669565217399999</c:v>
                </c:pt>
                <c:pt idx="4539">
                  <c:v>62.678260869600003</c:v>
                </c:pt>
                <c:pt idx="4540">
                  <c:v>62.756521739100002</c:v>
                </c:pt>
                <c:pt idx="4541">
                  <c:v>62.852173913000001</c:v>
                </c:pt>
                <c:pt idx="4542">
                  <c:v>62.660869565200002</c:v>
                </c:pt>
                <c:pt idx="4543">
                  <c:v>61.895652173899997</c:v>
                </c:pt>
                <c:pt idx="4544">
                  <c:v>61.895652173899997</c:v>
                </c:pt>
                <c:pt idx="4545">
                  <c:v>62.191304347799999</c:v>
                </c:pt>
                <c:pt idx="4546">
                  <c:v>62.147826086999999</c:v>
                </c:pt>
                <c:pt idx="4547">
                  <c:v>61.982608695700002</c:v>
                </c:pt>
                <c:pt idx="4548">
                  <c:v>61.939130434799999</c:v>
                </c:pt>
                <c:pt idx="4549">
                  <c:v>62.008695652199997</c:v>
                </c:pt>
                <c:pt idx="4550">
                  <c:v>61.973913043499998</c:v>
                </c:pt>
                <c:pt idx="4551">
                  <c:v>61.739130434800003</c:v>
                </c:pt>
                <c:pt idx="4552">
                  <c:v>61.739130434800003</c:v>
                </c:pt>
                <c:pt idx="4553">
                  <c:v>61.669565217399999</c:v>
                </c:pt>
                <c:pt idx="4554">
                  <c:v>61.704347826099998</c:v>
                </c:pt>
                <c:pt idx="4555">
                  <c:v>61.660869565200002</c:v>
                </c:pt>
                <c:pt idx="4556">
                  <c:v>61.660869565200002</c:v>
                </c:pt>
                <c:pt idx="4557">
                  <c:v>61.582608695700003</c:v>
                </c:pt>
                <c:pt idx="4558">
                  <c:v>61.582608695700003</c:v>
                </c:pt>
                <c:pt idx="4559">
                  <c:v>61.486956521700002</c:v>
                </c:pt>
                <c:pt idx="4560">
                  <c:v>61.460869565199999</c:v>
                </c:pt>
                <c:pt idx="4561">
                  <c:v>61.304347826099999</c:v>
                </c:pt>
                <c:pt idx="4562">
                  <c:v>61.373913043500004</c:v>
                </c:pt>
                <c:pt idx="4563">
                  <c:v>61.4</c:v>
                </c:pt>
                <c:pt idx="4564">
                  <c:v>61.486956521700002</c:v>
                </c:pt>
                <c:pt idx="4565">
                  <c:v>61.539130434800001</c:v>
                </c:pt>
                <c:pt idx="4566">
                  <c:v>61.460869565199999</c:v>
                </c:pt>
                <c:pt idx="4567">
                  <c:v>61.6173913043</c:v>
                </c:pt>
                <c:pt idx="4568">
                  <c:v>61.765217391299998</c:v>
                </c:pt>
                <c:pt idx="4569">
                  <c:v>61.817391304300003</c:v>
                </c:pt>
                <c:pt idx="4570">
                  <c:v>61.704347826099998</c:v>
                </c:pt>
                <c:pt idx="4571">
                  <c:v>61.852173913000001</c:v>
                </c:pt>
                <c:pt idx="4572">
                  <c:v>61.939130434799999</c:v>
                </c:pt>
                <c:pt idx="4573">
                  <c:v>61.965217391300001</c:v>
                </c:pt>
                <c:pt idx="4574">
                  <c:v>61.947826087000003</c:v>
                </c:pt>
                <c:pt idx="4575">
                  <c:v>61.956521739099998</c:v>
                </c:pt>
                <c:pt idx="4576">
                  <c:v>62</c:v>
                </c:pt>
                <c:pt idx="4577">
                  <c:v>61.773913043500002</c:v>
                </c:pt>
                <c:pt idx="4578">
                  <c:v>61.652173912999999</c:v>
                </c:pt>
                <c:pt idx="4579">
                  <c:v>61.973913043499998</c:v>
                </c:pt>
                <c:pt idx="4580">
                  <c:v>62.034782608699999</c:v>
                </c:pt>
                <c:pt idx="4581">
                  <c:v>62.034782608699999</c:v>
                </c:pt>
                <c:pt idx="4582">
                  <c:v>62.104347826100003</c:v>
                </c:pt>
                <c:pt idx="4583">
                  <c:v>62.139130434800002</c:v>
                </c:pt>
                <c:pt idx="4584">
                  <c:v>62.130434782599998</c:v>
                </c:pt>
                <c:pt idx="4585">
                  <c:v>62.130434782599998</c:v>
                </c:pt>
                <c:pt idx="4586">
                  <c:v>62.104347826100003</c:v>
                </c:pt>
                <c:pt idx="4587">
                  <c:v>62.165217391299997</c:v>
                </c:pt>
                <c:pt idx="4588">
                  <c:v>62.147826086999999</c:v>
                </c:pt>
                <c:pt idx="4589">
                  <c:v>62.182608695699997</c:v>
                </c:pt>
                <c:pt idx="4590">
                  <c:v>62.191304347799999</c:v>
                </c:pt>
                <c:pt idx="4591">
                  <c:v>62.208695652199999</c:v>
                </c:pt>
                <c:pt idx="4592">
                  <c:v>62.226086956499998</c:v>
                </c:pt>
                <c:pt idx="4593">
                  <c:v>62.147826086999999</c:v>
                </c:pt>
                <c:pt idx="4594">
                  <c:v>62.121739130400002</c:v>
                </c:pt>
                <c:pt idx="4595">
                  <c:v>61.869565217400002</c:v>
                </c:pt>
                <c:pt idx="4596">
                  <c:v>59.443478260900001</c:v>
                </c:pt>
                <c:pt idx="4597">
                  <c:v>58.747826087</c:v>
                </c:pt>
                <c:pt idx="4598">
                  <c:v>60.643478260899997</c:v>
                </c:pt>
                <c:pt idx="4599">
                  <c:v>61.1565217391</c:v>
                </c:pt>
                <c:pt idx="4600">
                  <c:v>61.226086956499998</c:v>
                </c:pt>
                <c:pt idx="4601">
                  <c:v>61.347826087000001</c:v>
                </c:pt>
                <c:pt idx="4602">
                  <c:v>61.547826086999997</c:v>
                </c:pt>
                <c:pt idx="4603">
                  <c:v>61.660869565200002</c:v>
                </c:pt>
                <c:pt idx="4604">
                  <c:v>61.4782608696</c:v>
                </c:pt>
                <c:pt idx="4605">
                  <c:v>61.582608695700003</c:v>
                </c:pt>
                <c:pt idx="4606">
                  <c:v>61.556521739099999</c:v>
                </c:pt>
                <c:pt idx="4607">
                  <c:v>61.4</c:v>
                </c:pt>
                <c:pt idx="4608">
                  <c:v>61.3652173913</c:v>
                </c:pt>
                <c:pt idx="4609">
                  <c:v>61.4</c:v>
                </c:pt>
                <c:pt idx="4610">
                  <c:v>61.504347826100002</c:v>
                </c:pt>
                <c:pt idx="4611">
                  <c:v>61.530434782599997</c:v>
                </c:pt>
                <c:pt idx="4612">
                  <c:v>61.591304347799998</c:v>
                </c:pt>
                <c:pt idx="4613">
                  <c:v>61.686956521699997</c:v>
                </c:pt>
                <c:pt idx="4614">
                  <c:v>61.695652173900001</c:v>
                </c:pt>
                <c:pt idx="4615">
                  <c:v>61.704347826099998</c:v>
                </c:pt>
                <c:pt idx="4616">
                  <c:v>61.608695652199998</c:v>
                </c:pt>
                <c:pt idx="4617">
                  <c:v>61.678260869600003</c:v>
                </c:pt>
                <c:pt idx="4618">
                  <c:v>61.652173912999999</c:v>
                </c:pt>
                <c:pt idx="4619">
                  <c:v>61.747826087</c:v>
                </c:pt>
                <c:pt idx="4620">
                  <c:v>61.973913043499998</c:v>
                </c:pt>
                <c:pt idx="4621">
                  <c:v>61.956521739099998</c:v>
                </c:pt>
                <c:pt idx="4622">
                  <c:v>61.895652173899997</c:v>
                </c:pt>
                <c:pt idx="4623">
                  <c:v>61.921739130399999</c:v>
                </c:pt>
                <c:pt idx="4624">
                  <c:v>61.956521739099998</c:v>
                </c:pt>
                <c:pt idx="4625">
                  <c:v>62.043478260900002</c:v>
                </c:pt>
                <c:pt idx="4626">
                  <c:v>62.086956521700003</c:v>
                </c:pt>
                <c:pt idx="4627">
                  <c:v>62.147826086999999</c:v>
                </c:pt>
                <c:pt idx="4628">
                  <c:v>62.121739130400002</c:v>
                </c:pt>
                <c:pt idx="4629">
                  <c:v>62.1130434783</c:v>
                </c:pt>
                <c:pt idx="4630">
                  <c:v>62.165217391299997</c:v>
                </c:pt>
                <c:pt idx="4631">
                  <c:v>62.208695652199999</c:v>
                </c:pt>
                <c:pt idx="4632">
                  <c:v>62.1565217391</c:v>
                </c:pt>
                <c:pt idx="4633">
                  <c:v>62.147826086999999</c:v>
                </c:pt>
                <c:pt idx="4634">
                  <c:v>62.165217391299997</c:v>
                </c:pt>
                <c:pt idx="4635">
                  <c:v>61.973913043499998</c:v>
                </c:pt>
                <c:pt idx="4636">
                  <c:v>61.817391304300003</c:v>
                </c:pt>
                <c:pt idx="4637">
                  <c:v>62.121739130400002</c:v>
                </c:pt>
                <c:pt idx="4638">
                  <c:v>62.1565217391</c:v>
                </c:pt>
                <c:pt idx="4639">
                  <c:v>62.217391304300001</c:v>
                </c:pt>
                <c:pt idx="4640">
                  <c:v>62.165217391299997</c:v>
                </c:pt>
                <c:pt idx="4641">
                  <c:v>62.147826086999999</c:v>
                </c:pt>
                <c:pt idx="4642">
                  <c:v>62.217391304300001</c:v>
                </c:pt>
                <c:pt idx="4643">
                  <c:v>62.121739130400002</c:v>
                </c:pt>
                <c:pt idx="4644">
                  <c:v>62.182608695699997</c:v>
                </c:pt>
                <c:pt idx="4645">
                  <c:v>62.0956521739</c:v>
                </c:pt>
                <c:pt idx="4646">
                  <c:v>62.104347826100003</c:v>
                </c:pt>
                <c:pt idx="4647">
                  <c:v>62.182608695699997</c:v>
                </c:pt>
                <c:pt idx="4648">
                  <c:v>62.278260869599997</c:v>
                </c:pt>
                <c:pt idx="4649">
                  <c:v>62.286956521699999</c:v>
                </c:pt>
                <c:pt idx="4650">
                  <c:v>62.347826087000001</c:v>
                </c:pt>
                <c:pt idx="4651">
                  <c:v>62.321739130399997</c:v>
                </c:pt>
                <c:pt idx="4652">
                  <c:v>62.234782608700002</c:v>
                </c:pt>
                <c:pt idx="4653">
                  <c:v>61.6347826087</c:v>
                </c:pt>
                <c:pt idx="4654">
                  <c:v>61.043478260900002</c:v>
                </c:pt>
                <c:pt idx="4655">
                  <c:v>61.808695652200001</c:v>
                </c:pt>
                <c:pt idx="4656">
                  <c:v>62.052173912999997</c:v>
                </c:pt>
                <c:pt idx="4657">
                  <c:v>62.182608695699997</c:v>
                </c:pt>
                <c:pt idx="4658">
                  <c:v>62.260869565199997</c:v>
                </c:pt>
                <c:pt idx="4659">
                  <c:v>62.2695652174</c:v>
                </c:pt>
                <c:pt idx="4660">
                  <c:v>62.260869565199997</c:v>
                </c:pt>
                <c:pt idx="4661">
                  <c:v>62.286956521699999</c:v>
                </c:pt>
                <c:pt idx="4662">
                  <c:v>62.356521739100003</c:v>
                </c:pt>
                <c:pt idx="4663">
                  <c:v>62.443478260900001</c:v>
                </c:pt>
                <c:pt idx="4664">
                  <c:v>62.4782608696</c:v>
                </c:pt>
                <c:pt idx="4665">
                  <c:v>62.460869565199999</c:v>
                </c:pt>
                <c:pt idx="4666">
                  <c:v>62.3826086957</c:v>
                </c:pt>
                <c:pt idx="4667">
                  <c:v>62.391304347800002</c:v>
                </c:pt>
                <c:pt idx="4668">
                  <c:v>62.373913043500004</c:v>
                </c:pt>
                <c:pt idx="4669">
                  <c:v>62.043478260900002</c:v>
                </c:pt>
                <c:pt idx="4670">
                  <c:v>62.026086956500002</c:v>
                </c:pt>
                <c:pt idx="4671">
                  <c:v>62.495652173899998</c:v>
                </c:pt>
                <c:pt idx="4672">
                  <c:v>62.565217391300003</c:v>
                </c:pt>
                <c:pt idx="4673">
                  <c:v>62.513043478299998</c:v>
                </c:pt>
                <c:pt idx="4674">
                  <c:v>62.573913043499999</c:v>
                </c:pt>
                <c:pt idx="4675">
                  <c:v>62.652173912999999</c:v>
                </c:pt>
                <c:pt idx="4676">
                  <c:v>62.756521739100002</c:v>
                </c:pt>
                <c:pt idx="4677">
                  <c:v>62.782608695699999</c:v>
                </c:pt>
                <c:pt idx="4678">
                  <c:v>62.756521739100002</c:v>
                </c:pt>
                <c:pt idx="4679">
                  <c:v>62.713043478300001</c:v>
                </c:pt>
                <c:pt idx="4680">
                  <c:v>62.713043478300001</c:v>
                </c:pt>
                <c:pt idx="4681">
                  <c:v>62.8434782609</c:v>
                </c:pt>
                <c:pt idx="4682">
                  <c:v>62.895652173899997</c:v>
                </c:pt>
                <c:pt idx="4683">
                  <c:v>62.8869565217</c:v>
                </c:pt>
                <c:pt idx="4684">
                  <c:v>62.913043478299997</c:v>
                </c:pt>
                <c:pt idx="4685">
                  <c:v>62.8434782609</c:v>
                </c:pt>
                <c:pt idx="4686">
                  <c:v>62.869565217400002</c:v>
                </c:pt>
                <c:pt idx="4687">
                  <c:v>62.930434782600003</c:v>
                </c:pt>
                <c:pt idx="4688">
                  <c:v>62.939130434799999</c:v>
                </c:pt>
                <c:pt idx="4689">
                  <c:v>62.930434782600003</c:v>
                </c:pt>
                <c:pt idx="4690">
                  <c:v>62.869565217400002</c:v>
                </c:pt>
                <c:pt idx="4691">
                  <c:v>62.973913043499998</c:v>
                </c:pt>
                <c:pt idx="4692">
                  <c:v>62.930434782600003</c:v>
                </c:pt>
                <c:pt idx="4693">
                  <c:v>62.939130434799999</c:v>
                </c:pt>
                <c:pt idx="4694">
                  <c:v>62.939130434799999</c:v>
                </c:pt>
                <c:pt idx="4695">
                  <c:v>63.026086956500002</c:v>
                </c:pt>
                <c:pt idx="4696">
                  <c:v>63.060869565200001</c:v>
                </c:pt>
                <c:pt idx="4697">
                  <c:v>63.139130434800002</c:v>
                </c:pt>
                <c:pt idx="4698">
                  <c:v>63.1130434783</c:v>
                </c:pt>
                <c:pt idx="4699">
                  <c:v>62.965217391300001</c:v>
                </c:pt>
                <c:pt idx="4700">
                  <c:v>62.460869565199999</c:v>
                </c:pt>
                <c:pt idx="4701">
                  <c:v>63.2</c:v>
                </c:pt>
                <c:pt idx="4702">
                  <c:v>63.339130434799998</c:v>
                </c:pt>
                <c:pt idx="4703">
                  <c:v>63.339130434799998</c:v>
                </c:pt>
                <c:pt idx="4704">
                  <c:v>63.417391304299997</c:v>
                </c:pt>
                <c:pt idx="4705">
                  <c:v>63.3826086957</c:v>
                </c:pt>
                <c:pt idx="4706">
                  <c:v>63.243478260899998</c:v>
                </c:pt>
                <c:pt idx="4707">
                  <c:v>63.034782608699999</c:v>
                </c:pt>
                <c:pt idx="4708">
                  <c:v>63.434782608699997</c:v>
                </c:pt>
                <c:pt idx="4709">
                  <c:v>63.626086956499996</c:v>
                </c:pt>
                <c:pt idx="4710">
                  <c:v>63.713043478300001</c:v>
                </c:pt>
                <c:pt idx="4711">
                  <c:v>63.739130434800003</c:v>
                </c:pt>
                <c:pt idx="4712">
                  <c:v>63.869565217400002</c:v>
                </c:pt>
                <c:pt idx="4713">
                  <c:v>63.878260869599998</c:v>
                </c:pt>
                <c:pt idx="4714">
                  <c:v>64.034782608699999</c:v>
                </c:pt>
                <c:pt idx="4715">
                  <c:v>64.095652173900007</c:v>
                </c:pt>
                <c:pt idx="4716">
                  <c:v>64.130434782600005</c:v>
                </c:pt>
                <c:pt idx="4717">
                  <c:v>64.121739130400002</c:v>
                </c:pt>
                <c:pt idx="4718">
                  <c:v>64.243478260900005</c:v>
                </c:pt>
                <c:pt idx="4719">
                  <c:v>64.321739130400005</c:v>
                </c:pt>
                <c:pt idx="4720">
                  <c:v>64.1565217391</c:v>
                </c:pt>
                <c:pt idx="4721">
                  <c:v>64.3826086957</c:v>
                </c:pt>
                <c:pt idx="4722">
                  <c:v>64.434782608700004</c:v>
                </c:pt>
                <c:pt idx="4723">
                  <c:v>64.478260869600007</c:v>
                </c:pt>
                <c:pt idx="4724">
                  <c:v>64.478260869600007</c:v>
                </c:pt>
                <c:pt idx="4725">
                  <c:v>64.426086956500001</c:v>
                </c:pt>
                <c:pt idx="4726">
                  <c:v>64.034782608699999</c:v>
                </c:pt>
                <c:pt idx="4727">
                  <c:v>63.878260869599998</c:v>
                </c:pt>
                <c:pt idx="4728">
                  <c:v>64.373913043499996</c:v>
                </c:pt>
                <c:pt idx="4729">
                  <c:v>64.565217391299996</c:v>
                </c:pt>
                <c:pt idx="4730">
                  <c:v>64.573913043499999</c:v>
                </c:pt>
                <c:pt idx="4731">
                  <c:v>64.547826087000004</c:v>
                </c:pt>
                <c:pt idx="4732">
                  <c:v>64.739130434800003</c:v>
                </c:pt>
                <c:pt idx="4733">
                  <c:v>64.791304347799993</c:v>
                </c:pt>
                <c:pt idx="4734">
                  <c:v>64.704347826100005</c:v>
                </c:pt>
                <c:pt idx="4735">
                  <c:v>64.539130434800001</c:v>
                </c:pt>
                <c:pt idx="4736">
                  <c:v>64.721739130399996</c:v>
                </c:pt>
                <c:pt idx="4737">
                  <c:v>64.956521739099998</c:v>
                </c:pt>
                <c:pt idx="4738">
                  <c:v>64.852173913000001</c:v>
                </c:pt>
                <c:pt idx="4739">
                  <c:v>64.173913043499994</c:v>
                </c:pt>
                <c:pt idx="4740">
                  <c:v>65.034782608699999</c:v>
                </c:pt>
                <c:pt idx="4741">
                  <c:v>65.417391304299997</c:v>
                </c:pt>
                <c:pt idx="4742">
                  <c:v>65.747826087000007</c:v>
                </c:pt>
                <c:pt idx="4743">
                  <c:v>65.904347826099993</c:v>
                </c:pt>
                <c:pt idx="4744">
                  <c:v>65.973913043500005</c:v>
                </c:pt>
                <c:pt idx="4745">
                  <c:v>65.991304347799996</c:v>
                </c:pt>
                <c:pt idx="4746">
                  <c:v>66.078260869600001</c:v>
                </c:pt>
                <c:pt idx="4747">
                  <c:v>66.147826086999999</c:v>
                </c:pt>
                <c:pt idx="4748">
                  <c:v>66.104347826099996</c:v>
                </c:pt>
                <c:pt idx="4749">
                  <c:v>66.2</c:v>
                </c:pt>
                <c:pt idx="4750">
                  <c:v>66.2</c:v>
                </c:pt>
                <c:pt idx="4751">
                  <c:v>66.260869565199997</c:v>
                </c:pt>
                <c:pt idx="4752">
                  <c:v>66.347826087000001</c:v>
                </c:pt>
                <c:pt idx="4753">
                  <c:v>66.426086956500001</c:v>
                </c:pt>
                <c:pt idx="4754">
                  <c:v>66.486956521699994</c:v>
                </c:pt>
                <c:pt idx="4755">
                  <c:v>65.530434782599997</c:v>
                </c:pt>
                <c:pt idx="4756">
                  <c:v>65.530434782599997</c:v>
                </c:pt>
                <c:pt idx="4757">
                  <c:v>66.713043478299994</c:v>
                </c:pt>
                <c:pt idx="4758">
                  <c:v>66.791304347799993</c:v>
                </c:pt>
                <c:pt idx="4759">
                  <c:v>66.939130434800006</c:v>
                </c:pt>
                <c:pt idx="4760">
                  <c:v>67.1130434783</c:v>
                </c:pt>
                <c:pt idx="4761">
                  <c:v>67.243478260900005</c:v>
                </c:pt>
                <c:pt idx="4762">
                  <c:v>67.217391304299994</c:v>
                </c:pt>
                <c:pt idx="4763">
                  <c:v>67.400000000000006</c:v>
                </c:pt>
                <c:pt idx="4764">
                  <c:v>67.521739130399993</c:v>
                </c:pt>
                <c:pt idx="4765">
                  <c:v>67.652173912999999</c:v>
                </c:pt>
                <c:pt idx="4766">
                  <c:v>67.721739130399996</c:v>
                </c:pt>
                <c:pt idx="4767">
                  <c:v>67.834782608699996</c:v>
                </c:pt>
                <c:pt idx="4768">
                  <c:v>67.852173913000001</c:v>
                </c:pt>
                <c:pt idx="4769">
                  <c:v>67.991304347799996</c:v>
                </c:pt>
                <c:pt idx="4770">
                  <c:v>68.043478260900002</c:v>
                </c:pt>
                <c:pt idx="4771">
                  <c:v>68.034782608699999</c:v>
                </c:pt>
                <c:pt idx="4772">
                  <c:v>67.547826087000004</c:v>
                </c:pt>
                <c:pt idx="4773">
                  <c:v>67.373913043499996</c:v>
                </c:pt>
                <c:pt idx="4774">
                  <c:v>69.095652173900007</c:v>
                </c:pt>
                <c:pt idx="4775">
                  <c:v>69.452173912999996</c:v>
                </c:pt>
                <c:pt idx="4776">
                  <c:v>69.965217391300001</c:v>
                </c:pt>
                <c:pt idx="4777">
                  <c:v>70.182608695699997</c:v>
                </c:pt>
                <c:pt idx="4778">
                  <c:v>70.243478260900005</c:v>
                </c:pt>
                <c:pt idx="4779">
                  <c:v>70.3826086957</c:v>
                </c:pt>
                <c:pt idx="4780">
                  <c:v>70.478260869600007</c:v>
                </c:pt>
                <c:pt idx="4781">
                  <c:v>70.652173912999999</c:v>
                </c:pt>
                <c:pt idx="4782">
                  <c:v>70.591304347800005</c:v>
                </c:pt>
                <c:pt idx="4783">
                  <c:v>70.017391304300006</c:v>
                </c:pt>
                <c:pt idx="4784">
                  <c:v>69.739130434800003</c:v>
                </c:pt>
                <c:pt idx="4785">
                  <c:v>70.643478260899997</c:v>
                </c:pt>
                <c:pt idx="4786">
                  <c:v>70.739130434800003</c:v>
                </c:pt>
                <c:pt idx="4787">
                  <c:v>71</c:v>
                </c:pt>
                <c:pt idx="4788">
                  <c:v>71.086956521700003</c:v>
                </c:pt>
                <c:pt idx="4789">
                  <c:v>71.1565217391</c:v>
                </c:pt>
                <c:pt idx="4790">
                  <c:v>71.165217391300004</c:v>
                </c:pt>
                <c:pt idx="4791">
                  <c:v>71.130434782600005</c:v>
                </c:pt>
                <c:pt idx="4792">
                  <c:v>71.139130434799995</c:v>
                </c:pt>
                <c:pt idx="4793">
                  <c:v>71.191304347799999</c:v>
                </c:pt>
                <c:pt idx="4794">
                  <c:v>71.147826086999999</c:v>
                </c:pt>
                <c:pt idx="4795">
                  <c:v>71.2</c:v>
                </c:pt>
                <c:pt idx="4796">
                  <c:v>71.226086956499998</c:v>
                </c:pt>
                <c:pt idx="4797">
                  <c:v>71.217391304299994</c:v>
                </c:pt>
                <c:pt idx="4798">
                  <c:v>71.304347826099999</c:v>
                </c:pt>
                <c:pt idx="4799">
                  <c:v>71.513043478300006</c:v>
                </c:pt>
                <c:pt idx="4800">
                  <c:v>71.660869565200002</c:v>
                </c:pt>
                <c:pt idx="4801">
                  <c:v>71.739130434800003</c:v>
                </c:pt>
                <c:pt idx="4802">
                  <c:v>71.713043478299994</c:v>
                </c:pt>
                <c:pt idx="4803">
                  <c:v>71.739130434800003</c:v>
                </c:pt>
                <c:pt idx="4804">
                  <c:v>71.791304347799993</c:v>
                </c:pt>
                <c:pt idx="4805">
                  <c:v>71.939130434800006</c:v>
                </c:pt>
                <c:pt idx="4806">
                  <c:v>72.069565217399997</c:v>
                </c:pt>
                <c:pt idx="4807">
                  <c:v>72.008695652200004</c:v>
                </c:pt>
                <c:pt idx="4808">
                  <c:v>72.243478260900005</c:v>
                </c:pt>
                <c:pt idx="4809">
                  <c:v>72.391304347800002</c:v>
                </c:pt>
                <c:pt idx="4810">
                  <c:v>72.417391304299997</c:v>
                </c:pt>
                <c:pt idx="4811">
                  <c:v>72.539130434800001</c:v>
                </c:pt>
                <c:pt idx="4812">
                  <c:v>72.686956521699997</c:v>
                </c:pt>
                <c:pt idx="4813">
                  <c:v>72.8</c:v>
                </c:pt>
                <c:pt idx="4814">
                  <c:v>72.808695652200001</c:v>
                </c:pt>
                <c:pt idx="4815">
                  <c:v>72.7304347826</c:v>
                </c:pt>
                <c:pt idx="4816">
                  <c:v>72.7304347826</c:v>
                </c:pt>
                <c:pt idx="4817">
                  <c:v>72.6173913043</c:v>
                </c:pt>
                <c:pt idx="4818">
                  <c:v>72.878260869599998</c:v>
                </c:pt>
                <c:pt idx="4819">
                  <c:v>73.034782608699999</c:v>
                </c:pt>
                <c:pt idx="4820">
                  <c:v>73.104347826099996</c:v>
                </c:pt>
                <c:pt idx="4821">
                  <c:v>73.243478260900005</c:v>
                </c:pt>
                <c:pt idx="4822">
                  <c:v>73.243478260900005</c:v>
                </c:pt>
                <c:pt idx="4823">
                  <c:v>73.191304347799999</c:v>
                </c:pt>
                <c:pt idx="4824">
                  <c:v>73.260869565199997</c:v>
                </c:pt>
                <c:pt idx="4825">
                  <c:v>73.330434782599994</c:v>
                </c:pt>
                <c:pt idx="4826">
                  <c:v>73.478260869600007</c:v>
                </c:pt>
                <c:pt idx="4827">
                  <c:v>73.495652173899998</c:v>
                </c:pt>
                <c:pt idx="4828">
                  <c:v>73.565217391299996</c:v>
                </c:pt>
                <c:pt idx="4829">
                  <c:v>73.756521739099995</c:v>
                </c:pt>
                <c:pt idx="4830">
                  <c:v>73.7304347826</c:v>
                </c:pt>
                <c:pt idx="4831">
                  <c:v>73.704347826100005</c:v>
                </c:pt>
                <c:pt idx="4832">
                  <c:v>73.817391304300003</c:v>
                </c:pt>
                <c:pt idx="4833">
                  <c:v>73.8869565217</c:v>
                </c:pt>
                <c:pt idx="4834">
                  <c:v>73.904347826099993</c:v>
                </c:pt>
                <c:pt idx="4835">
                  <c:v>73.973913043500005</c:v>
                </c:pt>
                <c:pt idx="4836">
                  <c:v>74</c:v>
                </c:pt>
                <c:pt idx="4837">
                  <c:v>74.060869565199994</c:v>
                </c:pt>
                <c:pt idx="4838">
                  <c:v>74.043478260900002</c:v>
                </c:pt>
                <c:pt idx="4839">
                  <c:v>74.069565217399997</c:v>
                </c:pt>
                <c:pt idx="4840">
                  <c:v>74.034782608699999</c:v>
                </c:pt>
                <c:pt idx="4841">
                  <c:v>74.208695652200007</c:v>
                </c:pt>
                <c:pt idx="4842">
                  <c:v>74.2695652174</c:v>
                </c:pt>
                <c:pt idx="4843">
                  <c:v>74.365217391300007</c:v>
                </c:pt>
                <c:pt idx="4844">
                  <c:v>74.365217391300007</c:v>
                </c:pt>
                <c:pt idx="4845">
                  <c:v>74.330434782599994</c:v>
                </c:pt>
                <c:pt idx="4846">
                  <c:v>74.3826086957</c:v>
                </c:pt>
                <c:pt idx="4847">
                  <c:v>74.3826086957</c:v>
                </c:pt>
                <c:pt idx="4848">
                  <c:v>74.426086956500001</c:v>
                </c:pt>
                <c:pt idx="4849">
                  <c:v>74.478260869600007</c:v>
                </c:pt>
                <c:pt idx="4850">
                  <c:v>74.539130434800001</c:v>
                </c:pt>
                <c:pt idx="4851">
                  <c:v>74.643478260899997</c:v>
                </c:pt>
                <c:pt idx="4852">
                  <c:v>74.660869565200002</c:v>
                </c:pt>
                <c:pt idx="4853">
                  <c:v>74.6173913043</c:v>
                </c:pt>
                <c:pt idx="4854">
                  <c:v>74.626086956500004</c:v>
                </c:pt>
                <c:pt idx="4855">
                  <c:v>74.591304347800005</c:v>
                </c:pt>
                <c:pt idx="4856">
                  <c:v>74.634782608699993</c:v>
                </c:pt>
                <c:pt idx="4857">
                  <c:v>74.686956521699997</c:v>
                </c:pt>
                <c:pt idx="4858">
                  <c:v>74.704347826100005</c:v>
                </c:pt>
                <c:pt idx="4859">
                  <c:v>74.852173913000001</c:v>
                </c:pt>
                <c:pt idx="4860">
                  <c:v>74.947826086999996</c:v>
                </c:pt>
                <c:pt idx="4861">
                  <c:v>75</c:v>
                </c:pt>
                <c:pt idx="4862">
                  <c:v>74.878260869599998</c:v>
                </c:pt>
                <c:pt idx="4863">
                  <c:v>74.921739130399999</c:v>
                </c:pt>
                <c:pt idx="4864">
                  <c:v>75.034782608699999</c:v>
                </c:pt>
                <c:pt idx="4865">
                  <c:v>75.078260869600001</c:v>
                </c:pt>
                <c:pt idx="4866">
                  <c:v>75.165217391300004</c:v>
                </c:pt>
                <c:pt idx="4867">
                  <c:v>75.1130434783</c:v>
                </c:pt>
                <c:pt idx="4868">
                  <c:v>75.104347826099996</c:v>
                </c:pt>
                <c:pt idx="4869">
                  <c:v>75.217391304299994</c:v>
                </c:pt>
                <c:pt idx="4870">
                  <c:v>75.234782608700002</c:v>
                </c:pt>
                <c:pt idx="4871">
                  <c:v>75.347826087000001</c:v>
                </c:pt>
                <c:pt idx="4872">
                  <c:v>74.982608695699994</c:v>
                </c:pt>
                <c:pt idx="4873">
                  <c:v>74.991304347799996</c:v>
                </c:pt>
                <c:pt idx="4874">
                  <c:v>75.191304347799999</c:v>
                </c:pt>
                <c:pt idx="4875">
                  <c:v>75.347826087000001</c:v>
                </c:pt>
                <c:pt idx="4876">
                  <c:v>75.365217391300007</c:v>
                </c:pt>
                <c:pt idx="4877">
                  <c:v>75.373913043499996</c:v>
                </c:pt>
                <c:pt idx="4878">
                  <c:v>75.486956521699994</c:v>
                </c:pt>
                <c:pt idx="4879">
                  <c:v>75.504347826100002</c:v>
                </c:pt>
                <c:pt idx="4880">
                  <c:v>75.460869565199999</c:v>
                </c:pt>
                <c:pt idx="4881">
                  <c:v>75.547826087000004</c:v>
                </c:pt>
                <c:pt idx="4882">
                  <c:v>75.599999999999994</c:v>
                </c:pt>
                <c:pt idx="4883">
                  <c:v>75.704347826100005</c:v>
                </c:pt>
                <c:pt idx="4884">
                  <c:v>75.791304347799993</c:v>
                </c:pt>
                <c:pt idx="4885">
                  <c:v>75.808695652200001</c:v>
                </c:pt>
                <c:pt idx="4886">
                  <c:v>75.704347826100005</c:v>
                </c:pt>
                <c:pt idx="4887">
                  <c:v>75.747826087000007</c:v>
                </c:pt>
                <c:pt idx="4888">
                  <c:v>75.8869565217</c:v>
                </c:pt>
                <c:pt idx="4889">
                  <c:v>75.973913043500005</c:v>
                </c:pt>
                <c:pt idx="4890">
                  <c:v>76.017391304300006</c:v>
                </c:pt>
                <c:pt idx="4891">
                  <c:v>75.982608695699994</c:v>
                </c:pt>
                <c:pt idx="4892">
                  <c:v>75.973913043500005</c:v>
                </c:pt>
                <c:pt idx="4893">
                  <c:v>75.913043478299997</c:v>
                </c:pt>
                <c:pt idx="4894">
                  <c:v>75.878260869599998</c:v>
                </c:pt>
                <c:pt idx="4895">
                  <c:v>75.817391304300003</c:v>
                </c:pt>
                <c:pt idx="4896">
                  <c:v>75.8434782609</c:v>
                </c:pt>
                <c:pt idx="4897">
                  <c:v>75.486956521699994</c:v>
                </c:pt>
                <c:pt idx="4898">
                  <c:v>75.373913043499996</c:v>
                </c:pt>
                <c:pt idx="4899">
                  <c:v>76.252173912999993</c:v>
                </c:pt>
                <c:pt idx="4900">
                  <c:v>76.330434782599994</c:v>
                </c:pt>
                <c:pt idx="4901">
                  <c:v>76.286956521700006</c:v>
                </c:pt>
                <c:pt idx="4902">
                  <c:v>76.313043478300003</c:v>
                </c:pt>
                <c:pt idx="4903">
                  <c:v>76.2</c:v>
                </c:pt>
                <c:pt idx="4904">
                  <c:v>76.330434782599994</c:v>
                </c:pt>
                <c:pt idx="4905">
                  <c:v>76.504347826100002</c:v>
                </c:pt>
                <c:pt idx="4906">
                  <c:v>76.573913043499999</c:v>
                </c:pt>
                <c:pt idx="4907">
                  <c:v>76.547826087000004</c:v>
                </c:pt>
                <c:pt idx="4908">
                  <c:v>76.582608695700003</c:v>
                </c:pt>
                <c:pt idx="4909">
                  <c:v>76.626086956500004</c:v>
                </c:pt>
                <c:pt idx="4910">
                  <c:v>76.634782608699993</c:v>
                </c:pt>
                <c:pt idx="4911">
                  <c:v>76.591304347800005</c:v>
                </c:pt>
                <c:pt idx="4912">
                  <c:v>76.513043478300006</c:v>
                </c:pt>
                <c:pt idx="4913">
                  <c:v>76.565217391299996</c:v>
                </c:pt>
                <c:pt idx="4914">
                  <c:v>76.599999999999994</c:v>
                </c:pt>
                <c:pt idx="4915">
                  <c:v>76.573913043499999</c:v>
                </c:pt>
                <c:pt idx="4916">
                  <c:v>76.565217391299996</c:v>
                </c:pt>
                <c:pt idx="4917">
                  <c:v>76.582608695700003</c:v>
                </c:pt>
                <c:pt idx="4918">
                  <c:v>76.521739130399993</c:v>
                </c:pt>
                <c:pt idx="4919">
                  <c:v>76.234782608700002</c:v>
                </c:pt>
                <c:pt idx="4920">
                  <c:v>75.921739130399999</c:v>
                </c:pt>
                <c:pt idx="4921">
                  <c:v>76.739130434800003</c:v>
                </c:pt>
                <c:pt idx="4922">
                  <c:v>77.008695652200004</c:v>
                </c:pt>
                <c:pt idx="4923">
                  <c:v>76.965217391300001</c:v>
                </c:pt>
                <c:pt idx="4924">
                  <c:v>77.052173913000004</c:v>
                </c:pt>
                <c:pt idx="4925">
                  <c:v>77.078260869600001</c:v>
                </c:pt>
                <c:pt idx="4926">
                  <c:v>77.086956521700003</c:v>
                </c:pt>
                <c:pt idx="4927">
                  <c:v>77.147826086999999</c:v>
                </c:pt>
                <c:pt idx="4928">
                  <c:v>77.147826086999999</c:v>
                </c:pt>
                <c:pt idx="4929">
                  <c:v>77.165217391300004</c:v>
                </c:pt>
                <c:pt idx="4930">
                  <c:v>77.304347826099999</c:v>
                </c:pt>
                <c:pt idx="4931">
                  <c:v>77.339130434799998</c:v>
                </c:pt>
                <c:pt idx="4932">
                  <c:v>77.373913043499996</c:v>
                </c:pt>
                <c:pt idx="4933">
                  <c:v>77.460869565199999</c:v>
                </c:pt>
                <c:pt idx="4934">
                  <c:v>77.434782608700004</c:v>
                </c:pt>
                <c:pt idx="4935">
                  <c:v>77.556521739100006</c:v>
                </c:pt>
                <c:pt idx="4936">
                  <c:v>77.539130434800001</c:v>
                </c:pt>
                <c:pt idx="4937">
                  <c:v>77.565217391299996</c:v>
                </c:pt>
                <c:pt idx="4938">
                  <c:v>77.556521739100006</c:v>
                </c:pt>
                <c:pt idx="4939">
                  <c:v>77.652173912999999</c:v>
                </c:pt>
                <c:pt idx="4940">
                  <c:v>77.599999999999994</c:v>
                </c:pt>
                <c:pt idx="4941">
                  <c:v>77.6173913043</c:v>
                </c:pt>
                <c:pt idx="4942">
                  <c:v>77.686956521699997</c:v>
                </c:pt>
                <c:pt idx="4943">
                  <c:v>77.695652173900001</c:v>
                </c:pt>
                <c:pt idx="4944">
                  <c:v>77.808695652200001</c:v>
                </c:pt>
                <c:pt idx="4945">
                  <c:v>77.973913043500005</c:v>
                </c:pt>
                <c:pt idx="4946">
                  <c:v>78.034782608699999</c:v>
                </c:pt>
                <c:pt idx="4947">
                  <c:v>77.991304347799996</c:v>
                </c:pt>
                <c:pt idx="4948">
                  <c:v>78.052173913000004</c:v>
                </c:pt>
                <c:pt idx="4949">
                  <c:v>78.1130434783</c:v>
                </c:pt>
                <c:pt idx="4950">
                  <c:v>78.191304347799999</c:v>
                </c:pt>
                <c:pt idx="4951">
                  <c:v>78.278260869600004</c:v>
                </c:pt>
                <c:pt idx="4952">
                  <c:v>78.295652173899995</c:v>
                </c:pt>
                <c:pt idx="4953">
                  <c:v>78.278260869600004</c:v>
                </c:pt>
                <c:pt idx="4954">
                  <c:v>78.373913043499996</c:v>
                </c:pt>
                <c:pt idx="4955">
                  <c:v>78.373913043499996</c:v>
                </c:pt>
                <c:pt idx="4956">
                  <c:v>78.330434782599994</c:v>
                </c:pt>
                <c:pt idx="4957">
                  <c:v>78.365217391300007</c:v>
                </c:pt>
                <c:pt idx="4958">
                  <c:v>78.426086956500001</c:v>
                </c:pt>
                <c:pt idx="4959">
                  <c:v>78.495652173899998</c:v>
                </c:pt>
                <c:pt idx="4960">
                  <c:v>78.486956521699994</c:v>
                </c:pt>
                <c:pt idx="4961">
                  <c:v>78.556521739100006</c:v>
                </c:pt>
                <c:pt idx="4962">
                  <c:v>78.643478260899997</c:v>
                </c:pt>
                <c:pt idx="4963">
                  <c:v>78.747826087000007</c:v>
                </c:pt>
                <c:pt idx="4964">
                  <c:v>78.756521739099995</c:v>
                </c:pt>
                <c:pt idx="4965">
                  <c:v>78.747826087000007</c:v>
                </c:pt>
                <c:pt idx="4966">
                  <c:v>78.747826087000007</c:v>
                </c:pt>
                <c:pt idx="4967">
                  <c:v>78.869565217399995</c:v>
                </c:pt>
                <c:pt idx="4968">
                  <c:v>79.034782608699999</c:v>
                </c:pt>
                <c:pt idx="4969">
                  <c:v>79.095652173900007</c:v>
                </c:pt>
                <c:pt idx="4970">
                  <c:v>79.165217391300004</c:v>
                </c:pt>
                <c:pt idx="4971">
                  <c:v>79.226086956499998</c:v>
                </c:pt>
                <c:pt idx="4972">
                  <c:v>79.3826086957</c:v>
                </c:pt>
                <c:pt idx="4973">
                  <c:v>79.460869565199999</c:v>
                </c:pt>
                <c:pt idx="4974">
                  <c:v>79.417391304299997</c:v>
                </c:pt>
                <c:pt idx="4975">
                  <c:v>79.460869565199999</c:v>
                </c:pt>
                <c:pt idx="4976">
                  <c:v>79.539130434800001</c:v>
                </c:pt>
                <c:pt idx="4977">
                  <c:v>79.469565217400003</c:v>
                </c:pt>
                <c:pt idx="4978">
                  <c:v>79.573913043499999</c:v>
                </c:pt>
                <c:pt idx="4979">
                  <c:v>79.7304347826</c:v>
                </c:pt>
                <c:pt idx="4980">
                  <c:v>79.791304347799993</c:v>
                </c:pt>
                <c:pt idx="4981">
                  <c:v>79.869565217399995</c:v>
                </c:pt>
                <c:pt idx="4982">
                  <c:v>79.852173913000001</c:v>
                </c:pt>
                <c:pt idx="4983">
                  <c:v>79.991304347799996</c:v>
                </c:pt>
                <c:pt idx="4984">
                  <c:v>79.956521739099998</c:v>
                </c:pt>
                <c:pt idx="4985">
                  <c:v>80.095652173900007</c:v>
                </c:pt>
                <c:pt idx="4986">
                  <c:v>79.982608695699994</c:v>
                </c:pt>
                <c:pt idx="4987">
                  <c:v>80.1565217391</c:v>
                </c:pt>
                <c:pt idx="4988">
                  <c:v>80.060869565199994</c:v>
                </c:pt>
                <c:pt idx="4989">
                  <c:v>80.086956521700003</c:v>
                </c:pt>
                <c:pt idx="4990">
                  <c:v>80.391304347800002</c:v>
                </c:pt>
                <c:pt idx="4991">
                  <c:v>80.373913043499996</c:v>
                </c:pt>
                <c:pt idx="4992">
                  <c:v>80.530434782599997</c:v>
                </c:pt>
                <c:pt idx="4993">
                  <c:v>80.556521739100006</c:v>
                </c:pt>
                <c:pt idx="4994">
                  <c:v>80.6173913043</c:v>
                </c:pt>
                <c:pt idx="4995">
                  <c:v>80.643478260899997</c:v>
                </c:pt>
                <c:pt idx="4996">
                  <c:v>80.599999999999994</c:v>
                </c:pt>
                <c:pt idx="4997">
                  <c:v>80.695652173900001</c:v>
                </c:pt>
                <c:pt idx="4998">
                  <c:v>80.782608695700006</c:v>
                </c:pt>
                <c:pt idx="4999">
                  <c:v>80.852173913000001</c:v>
                </c:pt>
                <c:pt idx="5000">
                  <c:v>80.669565217400006</c:v>
                </c:pt>
                <c:pt idx="5001">
                  <c:v>80.678260869599995</c:v>
                </c:pt>
                <c:pt idx="5002">
                  <c:v>80.678260869599995</c:v>
                </c:pt>
                <c:pt idx="5003">
                  <c:v>80.8</c:v>
                </c:pt>
                <c:pt idx="5004">
                  <c:v>80.817391304300003</c:v>
                </c:pt>
                <c:pt idx="5005">
                  <c:v>80.791304347799993</c:v>
                </c:pt>
                <c:pt idx="5006">
                  <c:v>80.947826086999996</c:v>
                </c:pt>
                <c:pt idx="5007">
                  <c:v>81.078260869600001</c:v>
                </c:pt>
                <c:pt idx="5008">
                  <c:v>81.017391304300006</c:v>
                </c:pt>
                <c:pt idx="5009">
                  <c:v>81.086956521700003</c:v>
                </c:pt>
                <c:pt idx="5010">
                  <c:v>81.226086956499998</c:v>
                </c:pt>
                <c:pt idx="5011">
                  <c:v>81.234782608700002</c:v>
                </c:pt>
                <c:pt idx="5012">
                  <c:v>81.304347826099999</c:v>
                </c:pt>
                <c:pt idx="5013">
                  <c:v>81.504347826100002</c:v>
                </c:pt>
                <c:pt idx="5014">
                  <c:v>81.539130434800001</c:v>
                </c:pt>
                <c:pt idx="5015">
                  <c:v>81.608695652199998</c:v>
                </c:pt>
                <c:pt idx="5016">
                  <c:v>81.678260869599995</c:v>
                </c:pt>
                <c:pt idx="5017">
                  <c:v>81.808695652200001</c:v>
                </c:pt>
                <c:pt idx="5018">
                  <c:v>81.904347826099993</c:v>
                </c:pt>
                <c:pt idx="5019">
                  <c:v>81.895652173900004</c:v>
                </c:pt>
                <c:pt idx="5020">
                  <c:v>81.8</c:v>
                </c:pt>
                <c:pt idx="5021">
                  <c:v>81.947826086999996</c:v>
                </c:pt>
                <c:pt idx="5022">
                  <c:v>82.234782608700002</c:v>
                </c:pt>
                <c:pt idx="5023">
                  <c:v>82.417391304299997</c:v>
                </c:pt>
                <c:pt idx="5024">
                  <c:v>82.504347826100002</c:v>
                </c:pt>
                <c:pt idx="5025">
                  <c:v>82.669565217400006</c:v>
                </c:pt>
                <c:pt idx="5026">
                  <c:v>82.739130434800003</c:v>
                </c:pt>
                <c:pt idx="5027">
                  <c:v>82.852173913000001</c:v>
                </c:pt>
                <c:pt idx="5028">
                  <c:v>82.982608695699994</c:v>
                </c:pt>
                <c:pt idx="5029">
                  <c:v>83.2695652174</c:v>
                </c:pt>
                <c:pt idx="5030">
                  <c:v>83.3826086957</c:v>
                </c:pt>
                <c:pt idx="5031">
                  <c:v>83.330434782599994</c:v>
                </c:pt>
                <c:pt idx="5032">
                  <c:v>83.486956521699994</c:v>
                </c:pt>
                <c:pt idx="5033">
                  <c:v>83.304347826099999</c:v>
                </c:pt>
                <c:pt idx="5034">
                  <c:v>83.478260869600007</c:v>
                </c:pt>
                <c:pt idx="5035">
                  <c:v>83.6</c:v>
                </c:pt>
                <c:pt idx="5036">
                  <c:v>83.956521739099998</c:v>
                </c:pt>
                <c:pt idx="5037">
                  <c:v>84.069565217399997</c:v>
                </c:pt>
                <c:pt idx="5038">
                  <c:v>84.034782608699999</c:v>
                </c:pt>
                <c:pt idx="5039">
                  <c:v>83.817391304300003</c:v>
                </c:pt>
                <c:pt idx="5040">
                  <c:v>83.930434782600003</c:v>
                </c:pt>
                <c:pt idx="5041">
                  <c:v>83.921739130399999</c:v>
                </c:pt>
                <c:pt idx="5042">
                  <c:v>83.8434782609</c:v>
                </c:pt>
                <c:pt idx="5043">
                  <c:v>83.878260869599998</c:v>
                </c:pt>
                <c:pt idx="5044">
                  <c:v>83.930434782600003</c:v>
                </c:pt>
                <c:pt idx="5045">
                  <c:v>83.956521739099998</c:v>
                </c:pt>
                <c:pt idx="5046">
                  <c:v>83.921739130399999</c:v>
                </c:pt>
                <c:pt idx="5047">
                  <c:v>83.878260869599998</c:v>
                </c:pt>
                <c:pt idx="5048">
                  <c:v>83.895652173900004</c:v>
                </c:pt>
                <c:pt idx="5049">
                  <c:v>83.930434782600003</c:v>
                </c:pt>
                <c:pt idx="5050">
                  <c:v>84.017391304300006</c:v>
                </c:pt>
                <c:pt idx="5051">
                  <c:v>84.173913043499994</c:v>
                </c:pt>
                <c:pt idx="5052">
                  <c:v>84</c:v>
                </c:pt>
                <c:pt idx="5053">
                  <c:v>84.008695652200004</c:v>
                </c:pt>
                <c:pt idx="5054">
                  <c:v>84.069565217399997</c:v>
                </c:pt>
                <c:pt idx="5055">
                  <c:v>84.052173913000004</c:v>
                </c:pt>
                <c:pt idx="5056">
                  <c:v>83.973913043500005</c:v>
                </c:pt>
                <c:pt idx="5057">
                  <c:v>84.086956521700003</c:v>
                </c:pt>
                <c:pt idx="5058">
                  <c:v>84.330434782599994</c:v>
                </c:pt>
                <c:pt idx="5059">
                  <c:v>84.208695652200007</c:v>
                </c:pt>
                <c:pt idx="5060">
                  <c:v>84.278260869600004</c:v>
                </c:pt>
                <c:pt idx="5061">
                  <c:v>84.226086956499998</c:v>
                </c:pt>
                <c:pt idx="5062">
                  <c:v>84.217391304299994</c:v>
                </c:pt>
                <c:pt idx="5063">
                  <c:v>84.234782608700002</c:v>
                </c:pt>
                <c:pt idx="5064">
                  <c:v>84.260869565199997</c:v>
                </c:pt>
                <c:pt idx="5065">
                  <c:v>84.339130434799998</c:v>
                </c:pt>
                <c:pt idx="5066">
                  <c:v>84.504347826100002</c:v>
                </c:pt>
                <c:pt idx="5067">
                  <c:v>84.478260869600007</c:v>
                </c:pt>
                <c:pt idx="5068">
                  <c:v>84.373913043499996</c:v>
                </c:pt>
                <c:pt idx="5069">
                  <c:v>84.443478260899994</c:v>
                </c:pt>
                <c:pt idx="5070">
                  <c:v>84.573913043499999</c:v>
                </c:pt>
                <c:pt idx="5071">
                  <c:v>84.565217391299996</c:v>
                </c:pt>
                <c:pt idx="5072">
                  <c:v>84.513043478300006</c:v>
                </c:pt>
                <c:pt idx="5073">
                  <c:v>84.573913043499999</c:v>
                </c:pt>
                <c:pt idx="5074">
                  <c:v>84.626086956500004</c:v>
                </c:pt>
                <c:pt idx="5075">
                  <c:v>84.834782608699996</c:v>
                </c:pt>
                <c:pt idx="5076">
                  <c:v>84.869565217399995</c:v>
                </c:pt>
                <c:pt idx="5077">
                  <c:v>84.826086956500006</c:v>
                </c:pt>
                <c:pt idx="5078">
                  <c:v>84.860869565200005</c:v>
                </c:pt>
                <c:pt idx="5079">
                  <c:v>84.913043478299997</c:v>
                </c:pt>
                <c:pt idx="5080">
                  <c:v>84.982608695699994</c:v>
                </c:pt>
                <c:pt idx="5081">
                  <c:v>84.947826086999996</c:v>
                </c:pt>
                <c:pt idx="5082">
                  <c:v>85.017391304300006</c:v>
                </c:pt>
                <c:pt idx="5083">
                  <c:v>85.121739130400002</c:v>
                </c:pt>
                <c:pt idx="5084">
                  <c:v>85.165217391300004</c:v>
                </c:pt>
                <c:pt idx="5085">
                  <c:v>85.078260869600001</c:v>
                </c:pt>
                <c:pt idx="5086">
                  <c:v>85.243478260900005</c:v>
                </c:pt>
                <c:pt idx="5087">
                  <c:v>85.313043478300003</c:v>
                </c:pt>
                <c:pt idx="5088">
                  <c:v>85.391304347800002</c:v>
                </c:pt>
                <c:pt idx="5089">
                  <c:v>85.313043478300003</c:v>
                </c:pt>
                <c:pt idx="5090">
                  <c:v>85.252173912999993</c:v>
                </c:pt>
                <c:pt idx="5091">
                  <c:v>85.321739130400005</c:v>
                </c:pt>
                <c:pt idx="5092">
                  <c:v>85.391304347800002</c:v>
                </c:pt>
                <c:pt idx="5093">
                  <c:v>85.513043478300006</c:v>
                </c:pt>
                <c:pt idx="5094">
                  <c:v>85.417391304299997</c:v>
                </c:pt>
                <c:pt idx="5095">
                  <c:v>85.626086956500004</c:v>
                </c:pt>
                <c:pt idx="5096">
                  <c:v>85.678260869599995</c:v>
                </c:pt>
                <c:pt idx="5097">
                  <c:v>85.530434782599997</c:v>
                </c:pt>
                <c:pt idx="5098">
                  <c:v>85.486956521699994</c:v>
                </c:pt>
                <c:pt idx="5099">
                  <c:v>85.539130434800001</c:v>
                </c:pt>
                <c:pt idx="5100">
                  <c:v>85.660869565200002</c:v>
                </c:pt>
                <c:pt idx="5101">
                  <c:v>85.8</c:v>
                </c:pt>
                <c:pt idx="5102">
                  <c:v>85.808695652200001</c:v>
                </c:pt>
                <c:pt idx="5103">
                  <c:v>85.765217391299998</c:v>
                </c:pt>
                <c:pt idx="5104">
                  <c:v>85.7304347826</c:v>
                </c:pt>
                <c:pt idx="5105">
                  <c:v>85.773913043500002</c:v>
                </c:pt>
                <c:pt idx="5106">
                  <c:v>85.747826087000007</c:v>
                </c:pt>
                <c:pt idx="5107">
                  <c:v>85.826086956500006</c:v>
                </c:pt>
                <c:pt idx="5108">
                  <c:v>85.713043478299994</c:v>
                </c:pt>
                <c:pt idx="5109">
                  <c:v>85.478260869600007</c:v>
                </c:pt>
                <c:pt idx="5110">
                  <c:v>85.626086956500004</c:v>
                </c:pt>
                <c:pt idx="5111">
                  <c:v>85.513043478300006</c:v>
                </c:pt>
                <c:pt idx="5112">
                  <c:v>85.608695652199998</c:v>
                </c:pt>
                <c:pt idx="5113">
                  <c:v>85.565217391299996</c:v>
                </c:pt>
                <c:pt idx="5114">
                  <c:v>85.417391304299997</c:v>
                </c:pt>
                <c:pt idx="5115">
                  <c:v>85.408695652199995</c:v>
                </c:pt>
                <c:pt idx="5116">
                  <c:v>85.3826086957</c:v>
                </c:pt>
                <c:pt idx="5117">
                  <c:v>85.3826086957</c:v>
                </c:pt>
                <c:pt idx="5118">
                  <c:v>85.252173912999993</c:v>
                </c:pt>
                <c:pt idx="5119">
                  <c:v>85.313043478300003</c:v>
                </c:pt>
                <c:pt idx="5120">
                  <c:v>85.3826086957</c:v>
                </c:pt>
                <c:pt idx="5121">
                  <c:v>85.339130434799998</c:v>
                </c:pt>
                <c:pt idx="5122">
                  <c:v>85.330434782599994</c:v>
                </c:pt>
                <c:pt idx="5123">
                  <c:v>85.339130434799998</c:v>
                </c:pt>
                <c:pt idx="5124">
                  <c:v>85.2695652174</c:v>
                </c:pt>
                <c:pt idx="5125">
                  <c:v>85.295652173899995</c:v>
                </c:pt>
                <c:pt idx="5126">
                  <c:v>85.1130434783</c:v>
                </c:pt>
                <c:pt idx="5127">
                  <c:v>84.965217391300001</c:v>
                </c:pt>
                <c:pt idx="5128">
                  <c:v>85.026086956499995</c:v>
                </c:pt>
                <c:pt idx="5129">
                  <c:v>84.834782608699996</c:v>
                </c:pt>
                <c:pt idx="5130">
                  <c:v>84.739130434800003</c:v>
                </c:pt>
                <c:pt idx="5131">
                  <c:v>84.869565217399995</c:v>
                </c:pt>
                <c:pt idx="5132">
                  <c:v>84.8434782609</c:v>
                </c:pt>
                <c:pt idx="5133">
                  <c:v>84.791304347799993</c:v>
                </c:pt>
                <c:pt idx="5134">
                  <c:v>84.834782608699996</c:v>
                </c:pt>
                <c:pt idx="5135">
                  <c:v>84.782608695700006</c:v>
                </c:pt>
                <c:pt idx="5136">
                  <c:v>84.539130434800001</c:v>
                </c:pt>
                <c:pt idx="5137">
                  <c:v>84.782608695700006</c:v>
                </c:pt>
                <c:pt idx="5138">
                  <c:v>84.8</c:v>
                </c:pt>
                <c:pt idx="5139">
                  <c:v>84.756521739099995</c:v>
                </c:pt>
                <c:pt idx="5140">
                  <c:v>84.817391304300003</c:v>
                </c:pt>
                <c:pt idx="5141">
                  <c:v>84.8434782609</c:v>
                </c:pt>
                <c:pt idx="5142">
                  <c:v>84.7304347826</c:v>
                </c:pt>
                <c:pt idx="5143">
                  <c:v>84.756521739099995</c:v>
                </c:pt>
                <c:pt idx="5144">
                  <c:v>84.582608695700003</c:v>
                </c:pt>
                <c:pt idx="5145">
                  <c:v>84.591304347800005</c:v>
                </c:pt>
                <c:pt idx="5146">
                  <c:v>84.756521739099995</c:v>
                </c:pt>
                <c:pt idx="5147">
                  <c:v>84.747826087000007</c:v>
                </c:pt>
                <c:pt idx="5148">
                  <c:v>84.678260869599995</c:v>
                </c:pt>
                <c:pt idx="5149">
                  <c:v>84.582608695700003</c:v>
                </c:pt>
                <c:pt idx="5150">
                  <c:v>84.591304347800005</c:v>
                </c:pt>
                <c:pt idx="5151">
                  <c:v>84.678260869599995</c:v>
                </c:pt>
                <c:pt idx="5152">
                  <c:v>84.6</c:v>
                </c:pt>
                <c:pt idx="5153">
                  <c:v>84.547826087000004</c:v>
                </c:pt>
                <c:pt idx="5154">
                  <c:v>84.652173912999999</c:v>
                </c:pt>
                <c:pt idx="5155">
                  <c:v>84.608695652199998</c:v>
                </c:pt>
                <c:pt idx="5156">
                  <c:v>84.817391304300003</c:v>
                </c:pt>
                <c:pt idx="5157">
                  <c:v>84.878260869599998</c:v>
                </c:pt>
                <c:pt idx="5158">
                  <c:v>84.982608695699994</c:v>
                </c:pt>
                <c:pt idx="5159">
                  <c:v>84.869565217399995</c:v>
                </c:pt>
                <c:pt idx="5160">
                  <c:v>84.826086956500006</c:v>
                </c:pt>
                <c:pt idx="5161">
                  <c:v>84.965217391300001</c:v>
                </c:pt>
                <c:pt idx="5162">
                  <c:v>85.078260869600001</c:v>
                </c:pt>
                <c:pt idx="5163">
                  <c:v>85.1565217391</c:v>
                </c:pt>
                <c:pt idx="5164">
                  <c:v>85.313043478300003</c:v>
                </c:pt>
                <c:pt idx="5165">
                  <c:v>85.226086956499998</c:v>
                </c:pt>
                <c:pt idx="5166">
                  <c:v>85.356521739100003</c:v>
                </c:pt>
                <c:pt idx="5167">
                  <c:v>85.443478260899994</c:v>
                </c:pt>
                <c:pt idx="5168">
                  <c:v>85.495652173899998</c:v>
                </c:pt>
                <c:pt idx="5169">
                  <c:v>85.582608695700003</c:v>
                </c:pt>
                <c:pt idx="5170">
                  <c:v>85.426086956500001</c:v>
                </c:pt>
                <c:pt idx="5171">
                  <c:v>85.582608695700003</c:v>
                </c:pt>
                <c:pt idx="5172">
                  <c:v>85.660869565200002</c:v>
                </c:pt>
                <c:pt idx="5173">
                  <c:v>85.747826087000007</c:v>
                </c:pt>
                <c:pt idx="5174">
                  <c:v>85.765217391299998</c:v>
                </c:pt>
                <c:pt idx="5175">
                  <c:v>85.852173913000001</c:v>
                </c:pt>
                <c:pt idx="5176">
                  <c:v>85.930434782600003</c:v>
                </c:pt>
                <c:pt idx="5177">
                  <c:v>85.878260869599998</c:v>
                </c:pt>
                <c:pt idx="5178">
                  <c:v>85.939130434800006</c:v>
                </c:pt>
                <c:pt idx="5179">
                  <c:v>85.947826086999996</c:v>
                </c:pt>
                <c:pt idx="5180">
                  <c:v>86.034782608699999</c:v>
                </c:pt>
                <c:pt idx="5181">
                  <c:v>86.1130434783</c:v>
                </c:pt>
                <c:pt idx="5182">
                  <c:v>86.208695652200007</c:v>
                </c:pt>
                <c:pt idx="5183">
                  <c:v>86.2</c:v>
                </c:pt>
                <c:pt idx="5184">
                  <c:v>86.034782608699999</c:v>
                </c:pt>
                <c:pt idx="5185">
                  <c:v>86.043478260900002</c:v>
                </c:pt>
                <c:pt idx="5186">
                  <c:v>86.234782608700002</c:v>
                </c:pt>
                <c:pt idx="5187">
                  <c:v>86.208695652200007</c:v>
                </c:pt>
                <c:pt idx="5188">
                  <c:v>86.008695652200004</c:v>
                </c:pt>
                <c:pt idx="5189">
                  <c:v>85.982608695699994</c:v>
                </c:pt>
                <c:pt idx="5190">
                  <c:v>86.104347826099996</c:v>
                </c:pt>
                <c:pt idx="5191">
                  <c:v>86</c:v>
                </c:pt>
                <c:pt idx="5192">
                  <c:v>85.956521739099998</c:v>
                </c:pt>
                <c:pt idx="5193">
                  <c:v>85.782608695700006</c:v>
                </c:pt>
                <c:pt idx="5194">
                  <c:v>85.695652173900001</c:v>
                </c:pt>
                <c:pt idx="5195">
                  <c:v>85.6173913043</c:v>
                </c:pt>
                <c:pt idx="5196">
                  <c:v>85.713043478299994</c:v>
                </c:pt>
                <c:pt idx="5197">
                  <c:v>85.686956521699997</c:v>
                </c:pt>
                <c:pt idx="5198">
                  <c:v>85.652173912999999</c:v>
                </c:pt>
                <c:pt idx="5199">
                  <c:v>85.565217391299996</c:v>
                </c:pt>
                <c:pt idx="5200">
                  <c:v>85.556521739100006</c:v>
                </c:pt>
                <c:pt idx="5201">
                  <c:v>85.469565217400003</c:v>
                </c:pt>
                <c:pt idx="5202">
                  <c:v>85.391304347800002</c:v>
                </c:pt>
                <c:pt idx="5203">
                  <c:v>85.356521739100003</c:v>
                </c:pt>
                <c:pt idx="5204">
                  <c:v>85.4</c:v>
                </c:pt>
                <c:pt idx="5205">
                  <c:v>85.208695652200007</c:v>
                </c:pt>
                <c:pt idx="5206">
                  <c:v>85.208695652200007</c:v>
                </c:pt>
                <c:pt idx="5207">
                  <c:v>85.2</c:v>
                </c:pt>
                <c:pt idx="5208">
                  <c:v>85.130434782600005</c:v>
                </c:pt>
                <c:pt idx="5209">
                  <c:v>85.034782608699999</c:v>
                </c:pt>
                <c:pt idx="5210">
                  <c:v>84.930434782600003</c:v>
                </c:pt>
                <c:pt idx="5211">
                  <c:v>84.834782608699996</c:v>
                </c:pt>
                <c:pt idx="5212">
                  <c:v>84.782608695700006</c:v>
                </c:pt>
                <c:pt idx="5213">
                  <c:v>84.808695652200001</c:v>
                </c:pt>
                <c:pt idx="5214">
                  <c:v>84.826086956500006</c:v>
                </c:pt>
                <c:pt idx="5215">
                  <c:v>84.739130434800003</c:v>
                </c:pt>
                <c:pt idx="5216">
                  <c:v>84.591304347800005</c:v>
                </c:pt>
                <c:pt idx="5217">
                  <c:v>84.495652173899998</c:v>
                </c:pt>
                <c:pt idx="5218">
                  <c:v>84.460869565199999</c:v>
                </c:pt>
                <c:pt idx="5219">
                  <c:v>84.3826086957</c:v>
                </c:pt>
                <c:pt idx="5220">
                  <c:v>84.313043478300003</c:v>
                </c:pt>
                <c:pt idx="5221">
                  <c:v>84.286956521700006</c:v>
                </c:pt>
                <c:pt idx="5222">
                  <c:v>84.2</c:v>
                </c:pt>
                <c:pt idx="5223">
                  <c:v>84.139130434799995</c:v>
                </c:pt>
                <c:pt idx="5224">
                  <c:v>84.165217391300004</c:v>
                </c:pt>
                <c:pt idx="5225">
                  <c:v>84.1130434783</c:v>
                </c:pt>
                <c:pt idx="5226">
                  <c:v>84.043478260900002</c:v>
                </c:pt>
                <c:pt idx="5227">
                  <c:v>83.965217391300001</c:v>
                </c:pt>
                <c:pt idx="5228">
                  <c:v>83.8434782609</c:v>
                </c:pt>
                <c:pt idx="5229">
                  <c:v>83.782608695700006</c:v>
                </c:pt>
                <c:pt idx="5230">
                  <c:v>83.8434782609</c:v>
                </c:pt>
                <c:pt idx="5231">
                  <c:v>83.686956521699997</c:v>
                </c:pt>
                <c:pt idx="5232">
                  <c:v>83.721739130399996</c:v>
                </c:pt>
                <c:pt idx="5233">
                  <c:v>83.704347826100005</c:v>
                </c:pt>
                <c:pt idx="5234">
                  <c:v>83.6</c:v>
                </c:pt>
                <c:pt idx="5235">
                  <c:v>83.626086956500004</c:v>
                </c:pt>
                <c:pt idx="5236">
                  <c:v>83.565217391299996</c:v>
                </c:pt>
                <c:pt idx="5237">
                  <c:v>83.460869565199999</c:v>
                </c:pt>
                <c:pt idx="5238">
                  <c:v>83.347826087000001</c:v>
                </c:pt>
                <c:pt idx="5239">
                  <c:v>83.208695652200007</c:v>
                </c:pt>
                <c:pt idx="5240">
                  <c:v>83.2</c:v>
                </c:pt>
                <c:pt idx="5241">
                  <c:v>83.173913043499994</c:v>
                </c:pt>
                <c:pt idx="5242">
                  <c:v>83.165217391300004</c:v>
                </c:pt>
                <c:pt idx="5243">
                  <c:v>83.043478260900002</c:v>
                </c:pt>
                <c:pt idx="5244">
                  <c:v>82.973913043500005</c:v>
                </c:pt>
                <c:pt idx="5245">
                  <c:v>83.008695652200004</c:v>
                </c:pt>
                <c:pt idx="5246">
                  <c:v>82.8869565217</c:v>
                </c:pt>
                <c:pt idx="5247">
                  <c:v>82.826086956500006</c:v>
                </c:pt>
                <c:pt idx="5248">
                  <c:v>82.721739130399996</c:v>
                </c:pt>
                <c:pt idx="5249">
                  <c:v>82.634782608699993</c:v>
                </c:pt>
                <c:pt idx="5250">
                  <c:v>82.556521739100006</c:v>
                </c:pt>
                <c:pt idx="5251">
                  <c:v>82.565217391299996</c:v>
                </c:pt>
                <c:pt idx="5252">
                  <c:v>82.573913043499999</c:v>
                </c:pt>
                <c:pt idx="5253">
                  <c:v>82.556521739100006</c:v>
                </c:pt>
                <c:pt idx="5254">
                  <c:v>82.495652173899998</c:v>
                </c:pt>
                <c:pt idx="5255">
                  <c:v>82.347826087000001</c:v>
                </c:pt>
                <c:pt idx="5256">
                  <c:v>82.278260869600004</c:v>
                </c:pt>
                <c:pt idx="5257">
                  <c:v>82.234782608700002</c:v>
                </c:pt>
                <c:pt idx="5258">
                  <c:v>82.104347826099996</c:v>
                </c:pt>
                <c:pt idx="5259">
                  <c:v>82.060869565199994</c:v>
                </c:pt>
                <c:pt idx="5260">
                  <c:v>82.034782608699999</c:v>
                </c:pt>
                <c:pt idx="5261">
                  <c:v>81.973913043500005</c:v>
                </c:pt>
                <c:pt idx="5262">
                  <c:v>82.034782608699999</c:v>
                </c:pt>
                <c:pt idx="5263">
                  <c:v>81.904347826099993</c:v>
                </c:pt>
                <c:pt idx="5264">
                  <c:v>81.913043478299997</c:v>
                </c:pt>
                <c:pt idx="5265">
                  <c:v>81.747826087000007</c:v>
                </c:pt>
                <c:pt idx="5266">
                  <c:v>81.591304347800005</c:v>
                </c:pt>
                <c:pt idx="5267">
                  <c:v>81.6173913043</c:v>
                </c:pt>
                <c:pt idx="5268">
                  <c:v>81.547826087000004</c:v>
                </c:pt>
                <c:pt idx="5269">
                  <c:v>81.486956521699994</c:v>
                </c:pt>
                <c:pt idx="5270">
                  <c:v>81.478260869600007</c:v>
                </c:pt>
                <c:pt idx="5271">
                  <c:v>81.391304347800002</c:v>
                </c:pt>
                <c:pt idx="5272">
                  <c:v>81.3826086957</c:v>
                </c:pt>
                <c:pt idx="5273">
                  <c:v>81.339130434799998</c:v>
                </c:pt>
                <c:pt idx="5274">
                  <c:v>81.347826087000001</c:v>
                </c:pt>
                <c:pt idx="5275">
                  <c:v>81.321739130400005</c:v>
                </c:pt>
                <c:pt idx="5276">
                  <c:v>81.2695652174</c:v>
                </c:pt>
                <c:pt idx="5277">
                  <c:v>81.182608695699997</c:v>
                </c:pt>
                <c:pt idx="5278">
                  <c:v>81.1130434783</c:v>
                </c:pt>
                <c:pt idx="5279">
                  <c:v>81.060869565199994</c:v>
                </c:pt>
                <c:pt idx="5280">
                  <c:v>81.017391304300006</c:v>
                </c:pt>
                <c:pt idx="5281">
                  <c:v>80.965217391300001</c:v>
                </c:pt>
                <c:pt idx="5282">
                  <c:v>80.852173913000001</c:v>
                </c:pt>
                <c:pt idx="5283">
                  <c:v>80.634782608699993</c:v>
                </c:pt>
                <c:pt idx="5284">
                  <c:v>80.582608695700003</c:v>
                </c:pt>
                <c:pt idx="5285">
                  <c:v>80.6173913043</c:v>
                </c:pt>
                <c:pt idx="5286">
                  <c:v>80.539130434800001</c:v>
                </c:pt>
                <c:pt idx="5287">
                  <c:v>80.3826086957</c:v>
                </c:pt>
                <c:pt idx="5288">
                  <c:v>80.452173912999996</c:v>
                </c:pt>
                <c:pt idx="5289">
                  <c:v>80.391304347800002</c:v>
                </c:pt>
                <c:pt idx="5290">
                  <c:v>80.304347826099999</c:v>
                </c:pt>
                <c:pt idx="5291">
                  <c:v>80.2695652174</c:v>
                </c:pt>
                <c:pt idx="5292">
                  <c:v>80.147826086999999</c:v>
                </c:pt>
                <c:pt idx="5293">
                  <c:v>80.1565217391</c:v>
                </c:pt>
                <c:pt idx="5294">
                  <c:v>80.147826086999999</c:v>
                </c:pt>
                <c:pt idx="5295">
                  <c:v>80.052173913000004</c:v>
                </c:pt>
                <c:pt idx="5296">
                  <c:v>80.008695652200004</c:v>
                </c:pt>
                <c:pt idx="5297">
                  <c:v>80.086956521700003</c:v>
                </c:pt>
                <c:pt idx="5298">
                  <c:v>80</c:v>
                </c:pt>
                <c:pt idx="5299">
                  <c:v>79.921739130399999</c:v>
                </c:pt>
                <c:pt idx="5300">
                  <c:v>79.817391304300003</c:v>
                </c:pt>
                <c:pt idx="5301">
                  <c:v>79.826086956500006</c:v>
                </c:pt>
                <c:pt idx="5302">
                  <c:v>79.782608695700006</c:v>
                </c:pt>
                <c:pt idx="5303">
                  <c:v>79.582608695700003</c:v>
                </c:pt>
                <c:pt idx="5304">
                  <c:v>79.582608695700003</c:v>
                </c:pt>
                <c:pt idx="5305">
                  <c:v>79.513043478300006</c:v>
                </c:pt>
                <c:pt idx="5306">
                  <c:v>79.469565217400003</c:v>
                </c:pt>
                <c:pt idx="5307">
                  <c:v>79.356521739100003</c:v>
                </c:pt>
                <c:pt idx="5308">
                  <c:v>78.634782608699993</c:v>
                </c:pt>
                <c:pt idx="5309">
                  <c:v>79.121739130400002</c:v>
                </c:pt>
                <c:pt idx="5310">
                  <c:v>79.078260869600001</c:v>
                </c:pt>
                <c:pt idx="5311">
                  <c:v>78.930434782600003</c:v>
                </c:pt>
                <c:pt idx="5312">
                  <c:v>78.826086956500006</c:v>
                </c:pt>
                <c:pt idx="5313">
                  <c:v>78.869565217399995</c:v>
                </c:pt>
                <c:pt idx="5314">
                  <c:v>78.773913043500002</c:v>
                </c:pt>
                <c:pt idx="5315">
                  <c:v>78.8</c:v>
                </c:pt>
                <c:pt idx="5316">
                  <c:v>78.626086956500004</c:v>
                </c:pt>
                <c:pt idx="5317">
                  <c:v>78.6173913043</c:v>
                </c:pt>
                <c:pt idx="5318">
                  <c:v>78.686956521699997</c:v>
                </c:pt>
                <c:pt idx="5319">
                  <c:v>78.591304347800005</c:v>
                </c:pt>
                <c:pt idx="5320">
                  <c:v>78.530434782599997</c:v>
                </c:pt>
                <c:pt idx="5321">
                  <c:v>78.3826086957</c:v>
                </c:pt>
                <c:pt idx="5322">
                  <c:v>78.286956521700006</c:v>
                </c:pt>
                <c:pt idx="5323">
                  <c:v>78.2</c:v>
                </c:pt>
                <c:pt idx="5324">
                  <c:v>78.104347826099996</c:v>
                </c:pt>
                <c:pt idx="5325">
                  <c:v>78.026086956499995</c:v>
                </c:pt>
                <c:pt idx="5326">
                  <c:v>77.173913043499994</c:v>
                </c:pt>
                <c:pt idx="5327">
                  <c:v>77.104347826099996</c:v>
                </c:pt>
                <c:pt idx="5328">
                  <c:v>77.686956521699997</c:v>
                </c:pt>
                <c:pt idx="5329">
                  <c:v>77.643478260899997</c:v>
                </c:pt>
                <c:pt idx="5330">
                  <c:v>77.495652173899998</c:v>
                </c:pt>
                <c:pt idx="5331">
                  <c:v>77.460869565199999</c:v>
                </c:pt>
                <c:pt idx="5332">
                  <c:v>77.417391304299997</c:v>
                </c:pt>
                <c:pt idx="5333">
                  <c:v>77.339130434799998</c:v>
                </c:pt>
                <c:pt idx="5334">
                  <c:v>77.243478260900005</c:v>
                </c:pt>
                <c:pt idx="5335">
                  <c:v>77.1565217391</c:v>
                </c:pt>
                <c:pt idx="5336">
                  <c:v>77.078260869600001</c:v>
                </c:pt>
                <c:pt idx="5337">
                  <c:v>76.939130434800006</c:v>
                </c:pt>
                <c:pt idx="5338">
                  <c:v>76.826086956500006</c:v>
                </c:pt>
                <c:pt idx="5339">
                  <c:v>76.878260869599998</c:v>
                </c:pt>
                <c:pt idx="5340">
                  <c:v>76.791304347799993</c:v>
                </c:pt>
                <c:pt idx="5341">
                  <c:v>76.713043478299994</c:v>
                </c:pt>
                <c:pt idx="5342">
                  <c:v>76.8</c:v>
                </c:pt>
                <c:pt idx="5343">
                  <c:v>76.747826087000007</c:v>
                </c:pt>
                <c:pt idx="5344">
                  <c:v>76.6173913043</c:v>
                </c:pt>
                <c:pt idx="5345">
                  <c:v>76.599999999999994</c:v>
                </c:pt>
                <c:pt idx="5346">
                  <c:v>76.521739130399993</c:v>
                </c:pt>
                <c:pt idx="5347">
                  <c:v>76.426086956500001</c:v>
                </c:pt>
                <c:pt idx="5348">
                  <c:v>76.417391304299997</c:v>
                </c:pt>
                <c:pt idx="5349">
                  <c:v>76.321739130400005</c:v>
                </c:pt>
                <c:pt idx="5350">
                  <c:v>76.252173912999993</c:v>
                </c:pt>
                <c:pt idx="5351">
                  <c:v>76.182608695699997</c:v>
                </c:pt>
                <c:pt idx="5352">
                  <c:v>75.947826086999996</c:v>
                </c:pt>
                <c:pt idx="5353">
                  <c:v>75.756521739099995</c:v>
                </c:pt>
                <c:pt idx="5354">
                  <c:v>74.973913043500005</c:v>
                </c:pt>
                <c:pt idx="5355">
                  <c:v>75.660869565200002</c:v>
                </c:pt>
                <c:pt idx="5356">
                  <c:v>75.582608695700003</c:v>
                </c:pt>
                <c:pt idx="5357">
                  <c:v>75.521739130399993</c:v>
                </c:pt>
                <c:pt idx="5358">
                  <c:v>75.3826086957</c:v>
                </c:pt>
                <c:pt idx="5359">
                  <c:v>75.417391304299997</c:v>
                </c:pt>
                <c:pt idx="5360">
                  <c:v>75.321739130400005</c:v>
                </c:pt>
                <c:pt idx="5361">
                  <c:v>75.1565217391</c:v>
                </c:pt>
                <c:pt idx="5362">
                  <c:v>75.069565217399997</c:v>
                </c:pt>
                <c:pt idx="5363">
                  <c:v>74.956521739099998</c:v>
                </c:pt>
                <c:pt idx="5364">
                  <c:v>74.739130434800003</c:v>
                </c:pt>
                <c:pt idx="5365">
                  <c:v>74.495652173899998</c:v>
                </c:pt>
                <c:pt idx="5366">
                  <c:v>74.434782608700004</c:v>
                </c:pt>
                <c:pt idx="5367">
                  <c:v>74.408695652199995</c:v>
                </c:pt>
                <c:pt idx="5368">
                  <c:v>74.443478260899994</c:v>
                </c:pt>
                <c:pt idx="5369">
                  <c:v>74.434782608700004</c:v>
                </c:pt>
                <c:pt idx="5370">
                  <c:v>74.234782608700002</c:v>
                </c:pt>
                <c:pt idx="5371">
                  <c:v>74.034782608699999</c:v>
                </c:pt>
                <c:pt idx="5372">
                  <c:v>74.026086956499995</c:v>
                </c:pt>
                <c:pt idx="5373">
                  <c:v>73.826086956500006</c:v>
                </c:pt>
                <c:pt idx="5374">
                  <c:v>73.8869565217</c:v>
                </c:pt>
                <c:pt idx="5375">
                  <c:v>73.773913043500002</c:v>
                </c:pt>
                <c:pt idx="5376">
                  <c:v>73.513043478300006</c:v>
                </c:pt>
                <c:pt idx="5377">
                  <c:v>73.504347826100002</c:v>
                </c:pt>
                <c:pt idx="5378">
                  <c:v>73.608695652199998</c:v>
                </c:pt>
                <c:pt idx="5379">
                  <c:v>73.3826086957</c:v>
                </c:pt>
                <c:pt idx="5380">
                  <c:v>73.347826087000001</c:v>
                </c:pt>
                <c:pt idx="5381">
                  <c:v>73.365217391300007</c:v>
                </c:pt>
                <c:pt idx="5382">
                  <c:v>73.234782608700002</c:v>
                </c:pt>
                <c:pt idx="5383">
                  <c:v>73.173913043499994</c:v>
                </c:pt>
                <c:pt idx="5384">
                  <c:v>73.043478260900002</c:v>
                </c:pt>
                <c:pt idx="5385">
                  <c:v>72.947826086999996</c:v>
                </c:pt>
                <c:pt idx="5386">
                  <c:v>72.826086956500006</c:v>
                </c:pt>
                <c:pt idx="5387">
                  <c:v>72.756521739099995</c:v>
                </c:pt>
                <c:pt idx="5388">
                  <c:v>72.721739130399996</c:v>
                </c:pt>
                <c:pt idx="5389">
                  <c:v>72.573913043499999</c:v>
                </c:pt>
                <c:pt idx="5390">
                  <c:v>72.599999999999994</c:v>
                </c:pt>
                <c:pt idx="5391">
                  <c:v>72.6173913043</c:v>
                </c:pt>
                <c:pt idx="5392">
                  <c:v>72.643478260899997</c:v>
                </c:pt>
                <c:pt idx="5393">
                  <c:v>72.539130434800001</c:v>
                </c:pt>
                <c:pt idx="5394">
                  <c:v>72.356521739100003</c:v>
                </c:pt>
                <c:pt idx="5395">
                  <c:v>72.321739130400005</c:v>
                </c:pt>
                <c:pt idx="5396">
                  <c:v>72.217391304299994</c:v>
                </c:pt>
                <c:pt idx="5397">
                  <c:v>72.121739130400002</c:v>
                </c:pt>
                <c:pt idx="5398">
                  <c:v>72.1130434783</c:v>
                </c:pt>
                <c:pt idx="5399">
                  <c:v>71.956521739099998</c:v>
                </c:pt>
                <c:pt idx="5400">
                  <c:v>71.956521739099998</c:v>
                </c:pt>
                <c:pt idx="5401">
                  <c:v>71.930434782600003</c:v>
                </c:pt>
                <c:pt idx="5402">
                  <c:v>71.817391304300003</c:v>
                </c:pt>
                <c:pt idx="5403">
                  <c:v>71.782608695700006</c:v>
                </c:pt>
                <c:pt idx="5404">
                  <c:v>71.747826087000007</c:v>
                </c:pt>
                <c:pt idx="5405">
                  <c:v>71.713043478299994</c:v>
                </c:pt>
                <c:pt idx="5406">
                  <c:v>71.739130434800003</c:v>
                </c:pt>
                <c:pt idx="5407">
                  <c:v>71.669565217400006</c:v>
                </c:pt>
                <c:pt idx="5408">
                  <c:v>71.565217391299996</c:v>
                </c:pt>
                <c:pt idx="5409">
                  <c:v>71.347826087000001</c:v>
                </c:pt>
                <c:pt idx="5410">
                  <c:v>71.286956521700006</c:v>
                </c:pt>
                <c:pt idx="5411">
                  <c:v>71.408695652199995</c:v>
                </c:pt>
                <c:pt idx="5412">
                  <c:v>71.208695652200007</c:v>
                </c:pt>
                <c:pt idx="5413">
                  <c:v>71.017391304300006</c:v>
                </c:pt>
                <c:pt idx="5414">
                  <c:v>71.217391304299994</c:v>
                </c:pt>
                <c:pt idx="5415">
                  <c:v>71.095652173900007</c:v>
                </c:pt>
                <c:pt idx="5416">
                  <c:v>71.069565217399997</c:v>
                </c:pt>
                <c:pt idx="5417">
                  <c:v>70.965217391300001</c:v>
                </c:pt>
                <c:pt idx="5418">
                  <c:v>70.973913043500005</c:v>
                </c:pt>
                <c:pt idx="5419">
                  <c:v>71.069565217399997</c:v>
                </c:pt>
                <c:pt idx="5420">
                  <c:v>71.252173912999993</c:v>
                </c:pt>
                <c:pt idx="5421">
                  <c:v>71.208695652200007</c:v>
                </c:pt>
                <c:pt idx="5422">
                  <c:v>71.095652173900007</c:v>
                </c:pt>
                <c:pt idx="5423">
                  <c:v>71.008695652200004</c:v>
                </c:pt>
                <c:pt idx="5424">
                  <c:v>71.095652173900007</c:v>
                </c:pt>
                <c:pt idx="5425">
                  <c:v>71.017391304300006</c:v>
                </c:pt>
                <c:pt idx="5426">
                  <c:v>70.895652173900004</c:v>
                </c:pt>
                <c:pt idx="5427">
                  <c:v>70.7304347826</c:v>
                </c:pt>
                <c:pt idx="5428">
                  <c:v>70.704347826100005</c:v>
                </c:pt>
                <c:pt idx="5429">
                  <c:v>70.826086956500006</c:v>
                </c:pt>
                <c:pt idx="5430">
                  <c:v>70.756521739099995</c:v>
                </c:pt>
                <c:pt idx="5431">
                  <c:v>70.765217391299998</c:v>
                </c:pt>
                <c:pt idx="5432">
                  <c:v>70.721739130399996</c:v>
                </c:pt>
                <c:pt idx="5433">
                  <c:v>70.539130434800001</c:v>
                </c:pt>
                <c:pt idx="5434">
                  <c:v>70</c:v>
                </c:pt>
                <c:pt idx="5435">
                  <c:v>70.208695652200007</c:v>
                </c:pt>
                <c:pt idx="5436">
                  <c:v>70.304347826099999</c:v>
                </c:pt>
                <c:pt idx="5437">
                  <c:v>70.147826086999999</c:v>
                </c:pt>
                <c:pt idx="5438">
                  <c:v>70.2</c:v>
                </c:pt>
                <c:pt idx="5439">
                  <c:v>70.034782608699999</c:v>
                </c:pt>
                <c:pt idx="5440">
                  <c:v>70.086956521700003</c:v>
                </c:pt>
                <c:pt idx="5441">
                  <c:v>70.086956521700003</c:v>
                </c:pt>
                <c:pt idx="5442">
                  <c:v>70.252173912999993</c:v>
                </c:pt>
                <c:pt idx="5443">
                  <c:v>69.930434782600003</c:v>
                </c:pt>
                <c:pt idx="5444">
                  <c:v>70.147826086999999</c:v>
                </c:pt>
                <c:pt idx="5445">
                  <c:v>70.2695652174</c:v>
                </c:pt>
                <c:pt idx="5446">
                  <c:v>70.2695652174</c:v>
                </c:pt>
                <c:pt idx="5447">
                  <c:v>70.304347826099999</c:v>
                </c:pt>
                <c:pt idx="5448">
                  <c:v>70.400000000000006</c:v>
                </c:pt>
                <c:pt idx="5449">
                  <c:v>70.304347826099999</c:v>
                </c:pt>
                <c:pt idx="5450">
                  <c:v>70.165217391300004</c:v>
                </c:pt>
                <c:pt idx="5451">
                  <c:v>69.895652173900004</c:v>
                </c:pt>
                <c:pt idx="5452">
                  <c:v>70.208695652200007</c:v>
                </c:pt>
                <c:pt idx="5453">
                  <c:v>70.286956521700006</c:v>
                </c:pt>
                <c:pt idx="5454">
                  <c:v>70.078260869600001</c:v>
                </c:pt>
                <c:pt idx="5455">
                  <c:v>69.7304347826</c:v>
                </c:pt>
                <c:pt idx="5456">
                  <c:v>70</c:v>
                </c:pt>
                <c:pt idx="5457">
                  <c:v>70.869565217399995</c:v>
                </c:pt>
                <c:pt idx="5458">
                  <c:v>70.930434782600003</c:v>
                </c:pt>
                <c:pt idx="5459">
                  <c:v>71.191304347799999</c:v>
                </c:pt>
                <c:pt idx="5460">
                  <c:v>71.2</c:v>
                </c:pt>
                <c:pt idx="5461">
                  <c:v>70.965217391300001</c:v>
                </c:pt>
                <c:pt idx="5462">
                  <c:v>71.234782608700002</c:v>
                </c:pt>
                <c:pt idx="5463">
                  <c:v>71.365217391300007</c:v>
                </c:pt>
                <c:pt idx="5464">
                  <c:v>71.530434782599997</c:v>
                </c:pt>
                <c:pt idx="5465">
                  <c:v>71.634782608699993</c:v>
                </c:pt>
                <c:pt idx="5466">
                  <c:v>71.739130434800003</c:v>
                </c:pt>
                <c:pt idx="5467">
                  <c:v>71.695652173900001</c:v>
                </c:pt>
                <c:pt idx="5468">
                  <c:v>71.747826087000007</c:v>
                </c:pt>
                <c:pt idx="5469">
                  <c:v>72.052173913000004</c:v>
                </c:pt>
                <c:pt idx="5470">
                  <c:v>72.1130434783</c:v>
                </c:pt>
                <c:pt idx="5471">
                  <c:v>71.913043478299997</c:v>
                </c:pt>
                <c:pt idx="5472">
                  <c:v>71.747826087000007</c:v>
                </c:pt>
                <c:pt idx="5473">
                  <c:v>71.652173912999999</c:v>
                </c:pt>
                <c:pt idx="5474">
                  <c:v>71.739130434800003</c:v>
                </c:pt>
                <c:pt idx="5475">
                  <c:v>71.713043478299994</c:v>
                </c:pt>
                <c:pt idx="5476">
                  <c:v>71.452173912999996</c:v>
                </c:pt>
                <c:pt idx="5477">
                  <c:v>71.313043478300003</c:v>
                </c:pt>
                <c:pt idx="5478">
                  <c:v>71.208695652200007</c:v>
                </c:pt>
                <c:pt idx="5479">
                  <c:v>71.173913043499994</c:v>
                </c:pt>
                <c:pt idx="5480">
                  <c:v>71.121739130400002</c:v>
                </c:pt>
                <c:pt idx="5481">
                  <c:v>71.139130434799995</c:v>
                </c:pt>
                <c:pt idx="5482">
                  <c:v>71.104347826099996</c:v>
                </c:pt>
                <c:pt idx="5483">
                  <c:v>71.034782608699999</c:v>
                </c:pt>
                <c:pt idx="5484">
                  <c:v>71.069565217399997</c:v>
                </c:pt>
                <c:pt idx="5485">
                  <c:v>70.965217391300001</c:v>
                </c:pt>
                <c:pt idx="5486">
                  <c:v>70.860869565200005</c:v>
                </c:pt>
                <c:pt idx="5487">
                  <c:v>70.782608695700006</c:v>
                </c:pt>
                <c:pt idx="5488">
                  <c:v>70.721739130399996</c:v>
                </c:pt>
                <c:pt idx="5489">
                  <c:v>70.556521739100006</c:v>
                </c:pt>
                <c:pt idx="5490">
                  <c:v>70.530434782599997</c:v>
                </c:pt>
                <c:pt idx="5491">
                  <c:v>70.443478260899994</c:v>
                </c:pt>
                <c:pt idx="5492">
                  <c:v>70.356521739100003</c:v>
                </c:pt>
                <c:pt idx="5493">
                  <c:v>70.252173912999993</c:v>
                </c:pt>
                <c:pt idx="5494">
                  <c:v>69.991304347799996</c:v>
                </c:pt>
                <c:pt idx="5495">
                  <c:v>70.008695652200004</c:v>
                </c:pt>
                <c:pt idx="5496">
                  <c:v>70.026086956499995</c:v>
                </c:pt>
                <c:pt idx="5497">
                  <c:v>69.895652173900004</c:v>
                </c:pt>
                <c:pt idx="5498">
                  <c:v>69.860869565200005</c:v>
                </c:pt>
                <c:pt idx="5499">
                  <c:v>69.773913043500002</c:v>
                </c:pt>
                <c:pt idx="5500">
                  <c:v>69.756521739099995</c:v>
                </c:pt>
                <c:pt idx="5501">
                  <c:v>69.678260869599995</c:v>
                </c:pt>
                <c:pt idx="5502">
                  <c:v>69.573913043499999</c:v>
                </c:pt>
                <c:pt idx="5503">
                  <c:v>69.556521739100006</c:v>
                </c:pt>
                <c:pt idx="5504">
                  <c:v>69.426086956500001</c:v>
                </c:pt>
                <c:pt idx="5505">
                  <c:v>69.408695652199995</c:v>
                </c:pt>
                <c:pt idx="5506">
                  <c:v>69.304347826099999</c:v>
                </c:pt>
                <c:pt idx="5507">
                  <c:v>69.304347826099999</c:v>
                </c:pt>
                <c:pt idx="5508">
                  <c:v>69.313043478300003</c:v>
                </c:pt>
                <c:pt idx="5509">
                  <c:v>69.208695652200007</c:v>
                </c:pt>
                <c:pt idx="5510">
                  <c:v>69.1565217391</c:v>
                </c:pt>
                <c:pt idx="5511">
                  <c:v>69.121739130400002</c:v>
                </c:pt>
                <c:pt idx="5512">
                  <c:v>69.008695652200004</c:v>
                </c:pt>
                <c:pt idx="5513">
                  <c:v>69.008695652200004</c:v>
                </c:pt>
                <c:pt idx="5514">
                  <c:v>68.956521739099998</c:v>
                </c:pt>
                <c:pt idx="5515">
                  <c:v>68.591304347800005</c:v>
                </c:pt>
                <c:pt idx="5516">
                  <c:v>68.008695652200004</c:v>
                </c:pt>
                <c:pt idx="5517">
                  <c:v>68.400000000000006</c:v>
                </c:pt>
                <c:pt idx="5518">
                  <c:v>68.426086956500001</c:v>
                </c:pt>
                <c:pt idx="5519">
                  <c:v>68.391304347800002</c:v>
                </c:pt>
                <c:pt idx="5520">
                  <c:v>68.286956521700006</c:v>
                </c:pt>
                <c:pt idx="5521">
                  <c:v>68.295652173899995</c:v>
                </c:pt>
                <c:pt idx="5522">
                  <c:v>68.234782608700002</c:v>
                </c:pt>
                <c:pt idx="5523">
                  <c:v>68.034782608699999</c:v>
                </c:pt>
                <c:pt idx="5524">
                  <c:v>67.791304347799993</c:v>
                </c:pt>
                <c:pt idx="5525">
                  <c:v>67.721739130399996</c:v>
                </c:pt>
                <c:pt idx="5526">
                  <c:v>67.678260869599995</c:v>
                </c:pt>
                <c:pt idx="5527">
                  <c:v>67.713043478299994</c:v>
                </c:pt>
                <c:pt idx="5528">
                  <c:v>67.608695652199998</c:v>
                </c:pt>
                <c:pt idx="5529">
                  <c:v>67.634782608699993</c:v>
                </c:pt>
                <c:pt idx="5530">
                  <c:v>67.852173913000001</c:v>
                </c:pt>
                <c:pt idx="5531">
                  <c:v>67.913043478299997</c:v>
                </c:pt>
                <c:pt idx="5532">
                  <c:v>67.947826086999996</c:v>
                </c:pt>
                <c:pt idx="5533">
                  <c:v>67.808695652200001</c:v>
                </c:pt>
                <c:pt idx="5534">
                  <c:v>67.747826087000007</c:v>
                </c:pt>
                <c:pt idx="5535">
                  <c:v>67.765217391299998</c:v>
                </c:pt>
                <c:pt idx="5536">
                  <c:v>67.7304347826</c:v>
                </c:pt>
                <c:pt idx="5537">
                  <c:v>67.8869565217</c:v>
                </c:pt>
                <c:pt idx="5538">
                  <c:v>67.869565217399995</c:v>
                </c:pt>
                <c:pt idx="5539">
                  <c:v>67.8869565217</c:v>
                </c:pt>
                <c:pt idx="5540">
                  <c:v>67.869565217399995</c:v>
                </c:pt>
                <c:pt idx="5541">
                  <c:v>67.634782608699993</c:v>
                </c:pt>
                <c:pt idx="5542">
                  <c:v>67.704347826100005</c:v>
                </c:pt>
                <c:pt idx="5543">
                  <c:v>67.634782608699993</c:v>
                </c:pt>
                <c:pt idx="5544">
                  <c:v>67.739130434800003</c:v>
                </c:pt>
                <c:pt idx="5545">
                  <c:v>67.234782608700002</c:v>
                </c:pt>
                <c:pt idx="5546">
                  <c:v>66.965217391300001</c:v>
                </c:pt>
                <c:pt idx="5547">
                  <c:v>67.486956521699994</c:v>
                </c:pt>
                <c:pt idx="5548">
                  <c:v>67.356521739100003</c:v>
                </c:pt>
                <c:pt idx="5549">
                  <c:v>67.495652173899998</c:v>
                </c:pt>
                <c:pt idx="5550">
                  <c:v>67.678260869599995</c:v>
                </c:pt>
                <c:pt idx="5551">
                  <c:v>67.643478260899997</c:v>
                </c:pt>
                <c:pt idx="5552">
                  <c:v>67.652173912999999</c:v>
                </c:pt>
                <c:pt idx="5553">
                  <c:v>67.634782608699993</c:v>
                </c:pt>
                <c:pt idx="5554">
                  <c:v>67.634782608699993</c:v>
                </c:pt>
                <c:pt idx="5555">
                  <c:v>67.852173913000001</c:v>
                </c:pt>
                <c:pt idx="5556">
                  <c:v>67.7304347826</c:v>
                </c:pt>
                <c:pt idx="5557">
                  <c:v>67.852173913000001</c:v>
                </c:pt>
                <c:pt idx="5558">
                  <c:v>67.739130434800003</c:v>
                </c:pt>
                <c:pt idx="5559">
                  <c:v>67.547826087000004</c:v>
                </c:pt>
                <c:pt idx="5560">
                  <c:v>67.6173913043</c:v>
                </c:pt>
                <c:pt idx="5561">
                  <c:v>67.286956521700006</c:v>
                </c:pt>
                <c:pt idx="5562">
                  <c:v>67.391304347800002</c:v>
                </c:pt>
                <c:pt idx="5563">
                  <c:v>68.286956521700006</c:v>
                </c:pt>
                <c:pt idx="5564">
                  <c:v>68.330434782599994</c:v>
                </c:pt>
                <c:pt idx="5565">
                  <c:v>68.304347826099999</c:v>
                </c:pt>
                <c:pt idx="5566">
                  <c:v>68.347826087000001</c:v>
                </c:pt>
                <c:pt idx="5567">
                  <c:v>68.347826087000001</c:v>
                </c:pt>
                <c:pt idx="5568">
                  <c:v>68.373913043499996</c:v>
                </c:pt>
                <c:pt idx="5569">
                  <c:v>68.2695652174</c:v>
                </c:pt>
                <c:pt idx="5570">
                  <c:v>67.878260869599998</c:v>
                </c:pt>
                <c:pt idx="5571">
                  <c:v>67.530434782599997</c:v>
                </c:pt>
                <c:pt idx="5572">
                  <c:v>68.426086956500001</c:v>
                </c:pt>
                <c:pt idx="5573">
                  <c:v>68.660869565200002</c:v>
                </c:pt>
                <c:pt idx="5574">
                  <c:v>68.599999999999994</c:v>
                </c:pt>
                <c:pt idx="5575">
                  <c:v>68.530434782599997</c:v>
                </c:pt>
                <c:pt idx="5576">
                  <c:v>68.513043478300006</c:v>
                </c:pt>
                <c:pt idx="5577">
                  <c:v>68.452173912999996</c:v>
                </c:pt>
                <c:pt idx="5578">
                  <c:v>68.582608695700003</c:v>
                </c:pt>
                <c:pt idx="5579">
                  <c:v>68.304347826099999</c:v>
                </c:pt>
                <c:pt idx="5580">
                  <c:v>68.365217391300007</c:v>
                </c:pt>
                <c:pt idx="5581">
                  <c:v>69.1130434783</c:v>
                </c:pt>
                <c:pt idx="5582">
                  <c:v>69.217391304299994</c:v>
                </c:pt>
                <c:pt idx="5583">
                  <c:v>69.2</c:v>
                </c:pt>
                <c:pt idx="5584">
                  <c:v>69.2</c:v>
                </c:pt>
                <c:pt idx="5585">
                  <c:v>69.173913043499994</c:v>
                </c:pt>
                <c:pt idx="5586">
                  <c:v>69.321739130400005</c:v>
                </c:pt>
                <c:pt idx="5587">
                  <c:v>69.3826086957</c:v>
                </c:pt>
                <c:pt idx="5588">
                  <c:v>69.330434782599994</c:v>
                </c:pt>
                <c:pt idx="5589">
                  <c:v>69.452173912999996</c:v>
                </c:pt>
                <c:pt idx="5590">
                  <c:v>69.521739130399993</c:v>
                </c:pt>
                <c:pt idx="5591">
                  <c:v>69.486956521699994</c:v>
                </c:pt>
                <c:pt idx="5592">
                  <c:v>69.460869565199999</c:v>
                </c:pt>
                <c:pt idx="5593">
                  <c:v>69.226086956499998</c:v>
                </c:pt>
                <c:pt idx="5594">
                  <c:v>69.278260869600004</c:v>
                </c:pt>
                <c:pt idx="5595">
                  <c:v>69.921739130399999</c:v>
                </c:pt>
                <c:pt idx="5596">
                  <c:v>70.017391304300006</c:v>
                </c:pt>
                <c:pt idx="5597">
                  <c:v>70.095652173900007</c:v>
                </c:pt>
                <c:pt idx="5598">
                  <c:v>70.147826086999999</c:v>
                </c:pt>
                <c:pt idx="5599">
                  <c:v>70.043478260900002</c:v>
                </c:pt>
                <c:pt idx="5600">
                  <c:v>70.121739130400002</c:v>
                </c:pt>
                <c:pt idx="5601">
                  <c:v>70.095652173900007</c:v>
                </c:pt>
                <c:pt idx="5602">
                  <c:v>69.8434782609</c:v>
                </c:pt>
                <c:pt idx="5603">
                  <c:v>69.947826086999996</c:v>
                </c:pt>
                <c:pt idx="5604">
                  <c:v>69.991304347799996</c:v>
                </c:pt>
                <c:pt idx="5605">
                  <c:v>69.982608695699994</c:v>
                </c:pt>
                <c:pt idx="5606">
                  <c:v>69.991304347799996</c:v>
                </c:pt>
                <c:pt idx="5607">
                  <c:v>70.034782608699999</c:v>
                </c:pt>
                <c:pt idx="5608">
                  <c:v>69.765217391299998</c:v>
                </c:pt>
                <c:pt idx="5609">
                  <c:v>69.626086956500004</c:v>
                </c:pt>
                <c:pt idx="5610">
                  <c:v>69.782608695700006</c:v>
                </c:pt>
                <c:pt idx="5611">
                  <c:v>69.608695652199998</c:v>
                </c:pt>
                <c:pt idx="5612">
                  <c:v>70.391304347800002</c:v>
                </c:pt>
                <c:pt idx="5613">
                  <c:v>70.565217391299996</c:v>
                </c:pt>
                <c:pt idx="5614">
                  <c:v>70.678260869599995</c:v>
                </c:pt>
                <c:pt idx="5615">
                  <c:v>70.686956521699997</c:v>
                </c:pt>
                <c:pt idx="5616">
                  <c:v>70.695652173900001</c:v>
                </c:pt>
                <c:pt idx="5617">
                  <c:v>70.652173912999999</c:v>
                </c:pt>
                <c:pt idx="5618">
                  <c:v>70.6173913043</c:v>
                </c:pt>
                <c:pt idx="5619">
                  <c:v>70.626086956500004</c:v>
                </c:pt>
                <c:pt idx="5620">
                  <c:v>70.495652173899998</c:v>
                </c:pt>
                <c:pt idx="5621">
                  <c:v>70.539130434800001</c:v>
                </c:pt>
                <c:pt idx="5622">
                  <c:v>70.530434782599997</c:v>
                </c:pt>
                <c:pt idx="5623">
                  <c:v>70.521739130399993</c:v>
                </c:pt>
                <c:pt idx="5624">
                  <c:v>70.495652173899998</c:v>
                </c:pt>
                <c:pt idx="5625">
                  <c:v>70.452173912999996</c:v>
                </c:pt>
                <c:pt idx="5626">
                  <c:v>70.356521739100003</c:v>
                </c:pt>
                <c:pt idx="5627">
                  <c:v>70.304347826099999</c:v>
                </c:pt>
                <c:pt idx="5628">
                  <c:v>70.339130434799998</c:v>
                </c:pt>
                <c:pt idx="5629">
                  <c:v>70.321739130400005</c:v>
                </c:pt>
                <c:pt idx="5630">
                  <c:v>70.043478260900002</c:v>
                </c:pt>
                <c:pt idx="5631">
                  <c:v>69.704347826100005</c:v>
                </c:pt>
                <c:pt idx="5632">
                  <c:v>69.956521739099998</c:v>
                </c:pt>
                <c:pt idx="5633">
                  <c:v>70.304347826099999</c:v>
                </c:pt>
                <c:pt idx="5634">
                  <c:v>70.278260869600004</c:v>
                </c:pt>
                <c:pt idx="5635">
                  <c:v>70.260869565199997</c:v>
                </c:pt>
                <c:pt idx="5636">
                  <c:v>70.304347826099999</c:v>
                </c:pt>
                <c:pt idx="5637">
                  <c:v>70.321739130400005</c:v>
                </c:pt>
                <c:pt idx="5638">
                  <c:v>70.2695652174</c:v>
                </c:pt>
                <c:pt idx="5639">
                  <c:v>70.2695652174</c:v>
                </c:pt>
                <c:pt idx="5640">
                  <c:v>70.234782608700002</c:v>
                </c:pt>
                <c:pt idx="5641">
                  <c:v>70.217391304299994</c:v>
                </c:pt>
                <c:pt idx="5642">
                  <c:v>70.330434782599994</c:v>
                </c:pt>
                <c:pt idx="5643">
                  <c:v>70.304347826099999</c:v>
                </c:pt>
                <c:pt idx="5644">
                  <c:v>70.278260869600004</c:v>
                </c:pt>
                <c:pt idx="5645">
                  <c:v>70.2695652174</c:v>
                </c:pt>
                <c:pt idx="5646">
                  <c:v>70.139130434799995</c:v>
                </c:pt>
                <c:pt idx="5647">
                  <c:v>70.130434782600005</c:v>
                </c:pt>
                <c:pt idx="5648">
                  <c:v>70.1565217391</c:v>
                </c:pt>
                <c:pt idx="5649">
                  <c:v>69.973913043500005</c:v>
                </c:pt>
                <c:pt idx="5650">
                  <c:v>69.582608695700003</c:v>
                </c:pt>
                <c:pt idx="5651">
                  <c:v>69.634782608699993</c:v>
                </c:pt>
                <c:pt idx="5652">
                  <c:v>70.060869565199994</c:v>
                </c:pt>
                <c:pt idx="5653">
                  <c:v>70.121739130400002</c:v>
                </c:pt>
                <c:pt idx="5654">
                  <c:v>70.139130434799995</c:v>
                </c:pt>
                <c:pt idx="5655">
                  <c:v>70.130434782600005</c:v>
                </c:pt>
                <c:pt idx="5656">
                  <c:v>70.173913043499994</c:v>
                </c:pt>
                <c:pt idx="5657">
                  <c:v>70.173913043499994</c:v>
                </c:pt>
                <c:pt idx="5658">
                  <c:v>70.1565217391</c:v>
                </c:pt>
                <c:pt idx="5659">
                  <c:v>70.104347826099996</c:v>
                </c:pt>
                <c:pt idx="5660">
                  <c:v>70.043478260900002</c:v>
                </c:pt>
                <c:pt idx="5661">
                  <c:v>70.034782608699999</c:v>
                </c:pt>
                <c:pt idx="5662">
                  <c:v>70.121739130400002</c:v>
                </c:pt>
                <c:pt idx="5663">
                  <c:v>70.060869565199994</c:v>
                </c:pt>
                <c:pt idx="5664">
                  <c:v>70.139130434799995</c:v>
                </c:pt>
                <c:pt idx="5665">
                  <c:v>70.243478260900005</c:v>
                </c:pt>
                <c:pt idx="5666">
                  <c:v>70.173913043499994</c:v>
                </c:pt>
                <c:pt idx="5667">
                  <c:v>70.173913043499994</c:v>
                </c:pt>
                <c:pt idx="5668">
                  <c:v>70.2</c:v>
                </c:pt>
                <c:pt idx="5669">
                  <c:v>70.191304347799999</c:v>
                </c:pt>
                <c:pt idx="5670">
                  <c:v>70.217391304299994</c:v>
                </c:pt>
                <c:pt idx="5671">
                  <c:v>70.191304347799999</c:v>
                </c:pt>
                <c:pt idx="5672">
                  <c:v>70.182608695699997</c:v>
                </c:pt>
                <c:pt idx="5673">
                  <c:v>70.1565217391</c:v>
                </c:pt>
                <c:pt idx="5674">
                  <c:v>70.104347826099996</c:v>
                </c:pt>
                <c:pt idx="5675">
                  <c:v>70.139130434799995</c:v>
                </c:pt>
                <c:pt idx="5676">
                  <c:v>70.1130434783</c:v>
                </c:pt>
                <c:pt idx="5677">
                  <c:v>70.139130434799995</c:v>
                </c:pt>
                <c:pt idx="5678">
                  <c:v>70.086956521700003</c:v>
                </c:pt>
                <c:pt idx="5679">
                  <c:v>70.078260869600001</c:v>
                </c:pt>
                <c:pt idx="5680">
                  <c:v>70.104347826099996</c:v>
                </c:pt>
                <c:pt idx="5681">
                  <c:v>70.1565217391</c:v>
                </c:pt>
                <c:pt idx="5682">
                  <c:v>70.086956521700003</c:v>
                </c:pt>
                <c:pt idx="5683">
                  <c:v>70.104347826099996</c:v>
                </c:pt>
                <c:pt idx="5684">
                  <c:v>70.1565217391</c:v>
                </c:pt>
                <c:pt idx="5685">
                  <c:v>70.278260869600004</c:v>
                </c:pt>
                <c:pt idx="5686">
                  <c:v>70.330434782599994</c:v>
                </c:pt>
                <c:pt idx="5687">
                  <c:v>70.339130434799998</c:v>
                </c:pt>
                <c:pt idx="5688">
                  <c:v>70.391304347800002</c:v>
                </c:pt>
                <c:pt idx="5689">
                  <c:v>70.3826086957</c:v>
                </c:pt>
                <c:pt idx="5690">
                  <c:v>70.373913043499996</c:v>
                </c:pt>
                <c:pt idx="5691">
                  <c:v>70.3826086957</c:v>
                </c:pt>
                <c:pt idx="5692">
                  <c:v>70.321739130400005</c:v>
                </c:pt>
                <c:pt idx="5693">
                  <c:v>70.373913043499996</c:v>
                </c:pt>
                <c:pt idx="5694">
                  <c:v>70.356521739100003</c:v>
                </c:pt>
                <c:pt idx="5695">
                  <c:v>70.2695652174</c:v>
                </c:pt>
                <c:pt idx="5696">
                  <c:v>70.347826087000001</c:v>
                </c:pt>
                <c:pt idx="5697">
                  <c:v>70.356521739100003</c:v>
                </c:pt>
                <c:pt idx="5698">
                  <c:v>70.243478260900005</c:v>
                </c:pt>
                <c:pt idx="5699">
                  <c:v>70.182608695699997</c:v>
                </c:pt>
                <c:pt idx="5700">
                  <c:v>70.121739130400002</c:v>
                </c:pt>
                <c:pt idx="5701">
                  <c:v>70.008695652200004</c:v>
                </c:pt>
                <c:pt idx="5702">
                  <c:v>69.930434782600003</c:v>
                </c:pt>
                <c:pt idx="5703">
                  <c:v>69.817391304300003</c:v>
                </c:pt>
                <c:pt idx="5704">
                  <c:v>69.773913043500002</c:v>
                </c:pt>
                <c:pt idx="5705">
                  <c:v>69.704347826100005</c:v>
                </c:pt>
                <c:pt idx="5706">
                  <c:v>68.982608695699994</c:v>
                </c:pt>
                <c:pt idx="5707">
                  <c:v>68.8</c:v>
                </c:pt>
                <c:pt idx="5708">
                  <c:v>70.086956521700003</c:v>
                </c:pt>
                <c:pt idx="5709">
                  <c:v>70.182608695699997</c:v>
                </c:pt>
                <c:pt idx="5710">
                  <c:v>70.226086956499998</c:v>
                </c:pt>
                <c:pt idx="5711">
                  <c:v>70.286956521700006</c:v>
                </c:pt>
                <c:pt idx="5712">
                  <c:v>70.304347826099999</c:v>
                </c:pt>
                <c:pt idx="5713">
                  <c:v>70.304347826099999</c:v>
                </c:pt>
                <c:pt idx="5714">
                  <c:v>70.286956521700006</c:v>
                </c:pt>
                <c:pt idx="5715">
                  <c:v>70.226086956499998</c:v>
                </c:pt>
                <c:pt idx="5716">
                  <c:v>70.243478260900005</c:v>
                </c:pt>
                <c:pt idx="5717">
                  <c:v>70.321739130400005</c:v>
                </c:pt>
                <c:pt idx="5718">
                  <c:v>70.243478260900005</c:v>
                </c:pt>
                <c:pt idx="5719">
                  <c:v>70.226086956499998</c:v>
                </c:pt>
                <c:pt idx="5720">
                  <c:v>70.304347826099999</c:v>
                </c:pt>
                <c:pt idx="5721">
                  <c:v>70.356521739100003</c:v>
                </c:pt>
                <c:pt idx="5722">
                  <c:v>70.330434782599994</c:v>
                </c:pt>
                <c:pt idx="5723">
                  <c:v>70.347826087000001</c:v>
                </c:pt>
                <c:pt idx="5724">
                  <c:v>70.321739130400005</c:v>
                </c:pt>
                <c:pt idx="5725">
                  <c:v>70.243478260900005</c:v>
                </c:pt>
                <c:pt idx="5726">
                  <c:v>70.286956521700006</c:v>
                </c:pt>
                <c:pt idx="5727">
                  <c:v>70.295652173899995</c:v>
                </c:pt>
                <c:pt idx="5728">
                  <c:v>70.226086956499998</c:v>
                </c:pt>
                <c:pt idx="5729">
                  <c:v>70.1130434783</c:v>
                </c:pt>
                <c:pt idx="5730">
                  <c:v>70.165217391300004</c:v>
                </c:pt>
                <c:pt idx="5731">
                  <c:v>70.286956521700006</c:v>
                </c:pt>
                <c:pt idx="5732">
                  <c:v>70.347826087000001</c:v>
                </c:pt>
                <c:pt idx="5733">
                  <c:v>70.330434782599994</c:v>
                </c:pt>
                <c:pt idx="5734">
                  <c:v>70.373913043499996</c:v>
                </c:pt>
                <c:pt idx="5735">
                  <c:v>70.443478260899994</c:v>
                </c:pt>
                <c:pt idx="5736">
                  <c:v>70.469565217400003</c:v>
                </c:pt>
                <c:pt idx="5737">
                  <c:v>70.469565217400003</c:v>
                </c:pt>
                <c:pt idx="5738">
                  <c:v>70.373913043499996</c:v>
                </c:pt>
                <c:pt idx="5739">
                  <c:v>70.330434782599994</c:v>
                </c:pt>
                <c:pt idx="5740">
                  <c:v>70.313043478300003</c:v>
                </c:pt>
                <c:pt idx="5741">
                  <c:v>70.330434782599994</c:v>
                </c:pt>
                <c:pt idx="5742">
                  <c:v>70.278260869600004</c:v>
                </c:pt>
                <c:pt idx="5743">
                  <c:v>70.3826086957</c:v>
                </c:pt>
                <c:pt idx="5744">
                  <c:v>70.408695652199995</c:v>
                </c:pt>
                <c:pt idx="5745">
                  <c:v>70.313043478300003</c:v>
                </c:pt>
                <c:pt idx="5746">
                  <c:v>70.347826087000001</c:v>
                </c:pt>
                <c:pt idx="5747">
                  <c:v>70.391304347800002</c:v>
                </c:pt>
                <c:pt idx="5748">
                  <c:v>70.3826086957</c:v>
                </c:pt>
                <c:pt idx="5749">
                  <c:v>70.347826087000001</c:v>
                </c:pt>
                <c:pt idx="5750">
                  <c:v>70.339130434799998</c:v>
                </c:pt>
                <c:pt idx="5751">
                  <c:v>70.286956521700006</c:v>
                </c:pt>
                <c:pt idx="5752">
                  <c:v>70.243478260900005</c:v>
                </c:pt>
                <c:pt idx="5753">
                  <c:v>70.330434782599994</c:v>
                </c:pt>
                <c:pt idx="5754">
                  <c:v>70.3826086957</c:v>
                </c:pt>
                <c:pt idx="5755">
                  <c:v>70.400000000000006</c:v>
                </c:pt>
                <c:pt idx="5756">
                  <c:v>70.408695652199995</c:v>
                </c:pt>
                <c:pt idx="5757">
                  <c:v>70.400000000000006</c:v>
                </c:pt>
                <c:pt idx="5758">
                  <c:v>70.469565217400003</c:v>
                </c:pt>
                <c:pt idx="5759">
                  <c:v>70.3826086957</c:v>
                </c:pt>
                <c:pt idx="5760">
                  <c:v>70.408695652199995</c:v>
                </c:pt>
                <c:pt idx="5761">
                  <c:v>70.408695652199995</c:v>
                </c:pt>
                <c:pt idx="5762">
                  <c:v>70.165217391300004</c:v>
                </c:pt>
                <c:pt idx="5763">
                  <c:v>70.191304347799999</c:v>
                </c:pt>
                <c:pt idx="5764">
                  <c:v>70.434782608700004</c:v>
                </c:pt>
                <c:pt idx="5765">
                  <c:v>70.417391304299997</c:v>
                </c:pt>
                <c:pt idx="5766">
                  <c:v>70.391304347800002</c:v>
                </c:pt>
                <c:pt idx="5767">
                  <c:v>70.408695652199995</c:v>
                </c:pt>
                <c:pt idx="5768">
                  <c:v>70.373913043499996</c:v>
                </c:pt>
                <c:pt idx="5769">
                  <c:v>70.426086956500001</c:v>
                </c:pt>
                <c:pt idx="5770">
                  <c:v>70.426086956500001</c:v>
                </c:pt>
                <c:pt idx="5771">
                  <c:v>70.478260869600007</c:v>
                </c:pt>
                <c:pt idx="5772">
                  <c:v>70.495652173899998</c:v>
                </c:pt>
                <c:pt idx="5773">
                  <c:v>70.478260869600007</c:v>
                </c:pt>
                <c:pt idx="5774">
                  <c:v>70.443478260899994</c:v>
                </c:pt>
                <c:pt idx="5775">
                  <c:v>70.478260869600007</c:v>
                </c:pt>
                <c:pt idx="5776">
                  <c:v>70.556521739100006</c:v>
                </c:pt>
                <c:pt idx="5777">
                  <c:v>70.599999999999994</c:v>
                </c:pt>
                <c:pt idx="5778">
                  <c:v>70.556521739100006</c:v>
                </c:pt>
                <c:pt idx="5779">
                  <c:v>70.608695652199998</c:v>
                </c:pt>
                <c:pt idx="5780">
                  <c:v>70.573913043499999</c:v>
                </c:pt>
                <c:pt idx="5781">
                  <c:v>70.573913043499999</c:v>
                </c:pt>
                <c:pt idx="5782">
                  <c:v>70.547826087000004</c:v>
                </c:pt>
                <c:pt idx="5783">
                  <c:v>70.486956521699994</c:v>
                </c:pt>
                <c:pt idx="5784">
                  <c:v>70.539130434800001</c:v>
                </c:pt>
                <c:pt idx="5785">
                  <c:v>70.513043478300006</c:v>
                </c:pt>
                <c:pt idx="5786">
                  <c:v>70.347826087000001</c:v>
                </c:pt>
                <c:pt idx="5787">
                  <c:v>70.243478260900005</c:v>
                </c:pt>
                <c:pt idx="5788">
                  <c:v>70.582608695700003</c:v>
                </c:pt>
                <c:pt idx="5789">
                  <c:v>70.565217391299996</c:v>
                </c:pt>
                <c:pt idx="5790">
                  <c:v>70.6173913043</c:v>
                </c:pt>
                <c:pt idx="5791">
                  <c:v>70.556521739100006</c:v>
                </c:pt>
                <c:pt idx="5792">
                  <c:v>70.626086956500004</c:v>
                </c:pt>
                <c:pt idx="5793">
                  <c:v>70.582608695700003</c:v>
                </c:pt>
                <c:pt idx="5794">
                  <c:v>70.582608695700003</c:v>
                </c:pt>
                <c:pt idx="5795">
                  <c:v>70.660869565200002</c:v>
                </c:pt>
                <c:pt idx="5796">
                  <c:v>70.652173912999999</c:v>
                </c:pt>
                <c:pt idx="5797">
                  <c:v>70.608695652199998</c:v>
                </c:pt>
                <c:pt idx="5798">
                  <c:v>70.626086956500004</c:v>
                </c:pt>
                <c:pt idx="5799">
                  <c:v>70.634782608699993</c:v>
                </c:pt>
                <c:pt idx="5800">
                  <c:v>70.669565217400006</c:v>
                </c:pt>
                <c:pt idx="5801">
                  <c:v>70.695652173900001</c:v>
                </c:pt>
                <c:pt idx="5802">
                  <c:v>70.547826087000004</c:v>
                </c:pt>
                <c:pt idx="5803">
                  <c:v>70.573913043499999</c:v>
                </c:pt>
                <c:pt idx="5804">
                  <c:v>70.626086956500004</c:v>
                </c:pt>
                <c:pt idx="5805">
                  <c:v>70.634782608699993</c:v>
                </c:pt>
                <c:pt idx="5806">
                  <c:v>70.556521739100006</c:v>
                </c:pt>
                <c:pt idx="5807">
                  <c:v>70.634782608699993</c:v>
                </c:pt>
                <c:pt idx="5808">
                  <c:v>70.652173912999999</c:v>
                </c:pt>
                <c:pt idx="5809">
                  <c:v>70.721739130399996</c:v>
                </c:pt>
                <c:pt idx="5810">
                  <c:v>70.773913043500002</c:v>
                </c:pt>
                <c:pt idx="5811">
                  <c:v>70.678260869599995</c:v>
                </c:pt>
                <c:pt idx="5812">
                  <c:v>70.660869565200002</c:v>
                </c:pt>
                <c:pt idx="5813">
                  <c:v>70.704347826100005</c:v>
                </c:pt>
                <c:pt idx="5814">
                  <c:v>70.8</c:v>
                </c:pt>
                <c:pt idx="5815">
                  <c:v>70.765217391299998</c:v>
                </c:pt>
                <c:pt idx="5816">
                  <c:v>70.660869565200002</c:v>
                </c:pt>
                <c:pt idx="5817">
                  <c:v>70.643478260899997</c:v>
                </c:pt>
                <c:pt idx="5818">
                  <c:v>70.452173912999996</c:v>
                </c:pt>
                <c:pt idx="5819">
                  <c:v>70.530434782599997</c:v>
                </c:pt>
                <c:pt idx="5820">
                  <c:v>70.704347826100005</c:v>
                </c:pt>
                <c:pt idx="5821">
                  <c:v>70.695652173900001</c:v>
                </c:pt>
                <c:pt idx="5822">
                  <c:v>70.747826087000007</c:v>
                </c:pt>
                <c:pt idx="5823">
                  <c:v>70.782608695700006</c:v>
                </c:pt>
                <c:pt idx="5824">
                  <c:v>70.834782608699996</c:v>
                </c:pt>
                <c:pt idx="5825">
                  <c:v>70.852173913000001</c:v>
                </c:pt>
                <c:pt idx="5826">
                  <c:v>70.834782608699996</c:v>
                </c:pt>
                <c:pt idx="5827">
                  <c:v>70.808695652200001</c:v>
                </c:pt>
                <c:pt idx="5828">
                  <c:v>70.8</c:v>
                </c:pt>
                <c:pt idx="5829">
                  <c:v>70.747826087000007</c:v>
                </c:pt>
                <c:pt idx="5830">
                  <c:v>70.8</c:v>
                </c:pt>
                <c:pt idx="5831">
                  <c:v>70.852173913000001</c:v>
                </c:pt>
                <c:pt idx="5832">
                  <c:v>70.773913043500002</c:v>
                </c:pt>
                <c:pt idx="5833">
                  <c:v>70.817391304300003</c:v>
                </c:pt>
                <c:pt idx="5834">
                  <c:v>70.869565217399995</c:v>
                </c:pt>
                <c:pt idx="5835">
                  <c:v>70.791304347799993</c:v>
                </c:pt>
                <c:pt idx="5836">
                  <c:v>70.756521739099995</c:v>
                </c:pt>
                <c:pt idx="5837">
                  <c:v>70.808695652200001</c:v>
                </c:pt>
                <c:pt idx="5838">
                  <c:v>70.826086956500006</c:v>
                </c:pt>
                <c:pt idx="5839">
                  <c:v>70.773913043500002</c:v>
                </c:pt>
                <c:pt idx="5840">
                  <c:v>70.852173913000001</c:v>
                </c:pt>
                <c:pt idx="5841">
                  <c:v>70.869565217399995</c:v>
                </c:pt>
                <c:pt idx="5842">
                  <c:v>70.869565217399995</c:v>
                </c:pt>
                <c:pt idx="5843">
                  <c:v>70.747826087000007</c:v>
                </c:pt>
                <c:pt idx="5844">
                  <c:v>70.913043478299997</c:v>
                </c:pt>
                <c:pt idx="5845">
                  <c:v>70.956521739099998</c:v>
                </c:pt>
                <c:pt idx="5846">
                  <c:v>70.852173913000001</c:v>
                </c:pt>
                <c:pt idx="5847">
                  <c:v>70.956521739099998</c:v>
                </c:pt>
                <c:pt idx="5848">
                  <c:v>70.939130434800006</c:v>
                </c:pt>
                <c:pt idx="5849">
                  <c:v>70.973913043500005</c:v>
                </c:pt>
                <c:pt idx="5850">
                  <c:v>71.026086956499995</c:v>
                </c:pt>
                <c:pt idx="5851">
                  <c:v>71.104347826099996</c:v>
                </c:pt>
                <c:pt idx="5852">
                  <c:v>71.095652173900007</c:v>
                </c:pt>
                <c:pt idx="5853">
                  <c:v>71.139130434799995</c:v>
                </c:pt>
                <c:pt idx="5854">
                  <c:v>70.982608695699994</c:v>
                </c:pt>
                <c:pt idx="5855">
                  <c:v>71.069565217399997</c:v>
                </c:pt>
                <c:pt idx="5856">
                  <c:v>71.234782608700002</c:v>
                </c:pt>
                <c:pt idx="5857">
                  <c:v>71.191304347799999</c:v>
                </c:pt>
                <c:pt idx="5858">
                  <c:v>71.339130434799998</c:v>
                </c:pt>
                <c:pt idx="5859">
                  <c:v>71.443478260899994</c:v>
                </c:pt>
                <c:pt idx="5860">
                  <c:v>71.486956521699994</c:v>
                </c:pt>
                <c:pt idx="5861">
                  <c:v>71.330434782599994</c:v>
                </c:pt>
                <c:pt idx="5862">
                  <c:v>71.539130434800001</c:v>
                </c:pt>
                <c:pt idx="5863">
                  <c:v>71.678260869599995</c:v>
                </c:pt>
                <c:pt idx="5864">
                  <c:v>71.669565217400006</c:v>
                </c:pt>
                <c:pt idx="5865">
                  <c:v>71.756521739099995</c:v>
                </c:pt>
                <c:pt idx="5866">
                  <c:v>71.739130434800003</c:v>
                </c:pt>
                <c:pt idx="5867">
                  <c:v>71.678260869599995</c:v>
                </c:pt>
                <c:pt idx="5868">
                  <c:v>71.713043478299994</c:v>
                </c:pt>
                <c:pt idx="5869">
                  <c:v>71.243478260900005</c:v>
                </c:pt>
                <c:pt idx="5870">
                  <c:v>71.026086956499995</c:v>
                </c:pt>
                <c:pt idx="5871">
                  <c:v>71.243478260900005</c:v>
                </c:pt>
                <c:pt idx="5872">
                  <c:v>71.260869565199997</c:v>
                </c:pt>
                <c:pt idx="5873">
                  <c:v>71.408695652199995</c:v>
                </c:pt>
                <c:pt idx="5874">
                  <c:v>71.373913043499996</c:v>
                </c:pt>
                <c:pt idx="5875">
                  <c:v>71.278260869600004</c:v>
                </c:pt>
                <c:pt idx="5876">
                  <c:v>71.252173912999993</c:v>
                </c:pt>
                <c:pt idx="5877">
                  <c:v>71.286956521700006</c:v>
                </c:pt>
                <c:pt idx="5878">
                  <c:v>71.191304347799999</c:v>
                </c:pt>
                <c:pt idx="5879">
                  <c:v>71.130434782600005</c:v>
                </c:pt>
                <c:pt idx="5880">
                  <c:v>71.165217391300004</c:v>
                </c:pt>
                <c:pt idx="5881">
                  <c:v>71.1130434783</c:v>
                </c:pt>
                <c:pt idx="5882">
                  <c:v>71.052173913000004</c:v>
                </c:pt>
                <c:pt idx="5883">
                  <c:v>71.060869565199994</c:v>
                </c:pt>
                <c:pt idx="5884">
                  <c:v>71.139130434799995</c:v>
                </c:pt>
                <c:pt idx="5885">
                  <c:v>71.182608695699997</c:v>
                </c:pt>
                <c:pt idx="5886">
                  <c:v>71.2</c:v>
                </c:pt>
                <c:pt idx="5887">
                  <c:v>71.191304347799999</c:v>
                </c:pt>
                <c:pt idx="5888">
                  <c:v>71.147826086999999</c:v>
                </c:pt>
                <c:pt idx="5889">
                  <c:v>71.017391304300006</c:v>
                </c:pt>
                <c:pt idx="5890">
                  <c:v>71.052173913000004</c:v>
                </c:pt>
                <c:pt idx="5891">
                  <c:v>71.034782608699999</c:v>
                </c:pt>
                <c:pt idx="5892">
                  <c:v>70.930434782600003</c:v>
                </c:pt>
                <c:pt idx="5893">
                  <c:v>70.8</c:v>
                </c:pt>
                <c:pt idx="5894">
                  <c:v>71.008695652200004</c:v>
                </c:pt>
                <c:pt idx="5895">
                  <c:v>71.017391304300006</c:v>
                </c:pt>
                <c:pt idx="5896">
                  <c:v>71.034782608699999</c:v>
                </c:pt>
                <c:pt idx="5897">
                  <c:v>71.026086956499995</c:v>
                </c:pt>
                <c:pt idx="5898">
                  <c:v>70.8869565217</c:v>
                </c:pt>
                <c:pt idx="5899">
                  <c:v>70.860869565200005</c:v>
                </c:pt>
                <c:pt idx="5900">
                  <c:v>70.808695652200001</c:v>
                </c:pt>
                <c:pt idx="5901">
                  <c:v>70.878260869599998</c:v>
                </c:pt>
                <c:pt idx="5902">
                  <c:v>70.8869565217</c:v>
                </c:pt>
                <c:pt idx="5903">
                  <c:v>70.808695652200001</c:v>
                </c:pt>
                <c:pt idx="5904">
                  <c:v>70.878260869599998</c:v>
                </c:pt>
                <c:pt idx="5905">
                  <c:v>70.878260869599998</c:v>
                </c:pt>
                <c:pt idx="5906">
                  <c:v>70.834782608699996</c:v>
                </c:pt>
                <c:pt idx="5907">
                  <c:v>70.8434782609</c:v>
                </c:pt>
                <c:pt idx="5908">
                  <c:v>70.904347826099993</c:v>
                </c:pt>
                <c:pt idx="5909">
                  <c:v>70.739130434800003</c:v>
                </c:pt>
                <c:pt idx="5910">
                  <c:v>70.808695652200001</c:v>
                </c:pt>
                <c:pt idx="5911">
                  <c:v>70.756521739099995</c:v>
                </c:pt>
                <c:pt idx="5912">
                  <c:v>70.8434782609</c:v>
                </c:pt>
                <c:pt idx="5913">
                  <c:v>70.791304347799993</c:v>
                </c:pt>
                <c:pt idx="5914">
                  <c:v>70.808695652200001</c:v>
                </c:pt>
                <c:pt idx="5915">
                  <c:v>70.913043478299997</c:v>
                </c:pt>
                <c:pt idx="5916">
                  <c:v>70.8434782609</c:v>
                </c:pt>
                <c:pt idx="5917">
                  <c:v>70.8869565217</c:v>
                </c:pt>
                <c:pt idx="5918">
                  <c:v>70.869565217399995</c:v>
                </c:pt>
                <c:pt idx="5919">
                  <c:v>70.8</c:v>
                </c:pt>
                <c:pt idx="5920">
                  <c:v>70.721739130399996</c:v>
                </c:pt>
                <c:pt idx="5921">
                  <c:v>70.8434782609</c:v>
                </c:pt>
                <c:pt idx="5922">
                  <c:v>70.878260869599998</c:v>
                </c:pt>
                <c:pt idx="5923">
                  <c:v>70.869565217399995</c:v>
                </c:pt>
                <c:pt idx="5924">
                  <c:v>70.8869565217</c:v>
                </c:pt>
                <c:pt idx="5925">
                  <c:v>70.930434782600003</c:v>
                </c:pt>
                <c:pt idx="5926">
                  <c:v>70.930434782600003</c:v>
                </c:pt>
                <c:pt idx="5927">
                  <c:v>70.8434782609</c:v>
                </c:pt>
                <c:pt idx="5928">
                  <c:v>70.8869565217</c:v>
                </c:pt>
                <c:pt idx="5929">
                  <c:v>70.930434782600003</c:v>
                </c:pt>
                <c:pt idx="5930">
                  <c:v>70.739130434800003</c:v>
                </c:pt>
                <c:pt idx="5931">
                  <c:v>70.791304347799993</c:v>
                </c:pt>
                <c:pt idx="5932">
                  <c:v>70.939130434800006</c:v>
                </c:pt>
                <c:pt idx="5933">
                  <c:v>70.930434782600003</c:v>
                </c:pt>
                <c:pt idx="5934">
                  <c:v>70.8869565217</c:v>
                </c:pt>
                <c:pt idx="5935">
                  <c:v>70.982608695699994</c:v>
                </c:pt>
                <c:pt idx="5936">
                  <c:v>71</c:v>
                </c:pt>
                <c:pt idx="5937">
                  <c:v>70.921739130399999</c:v>
                </c:pt>
                <c:pt idx="5938">
                  <c:v>70.852173913000001</c:v>
                </c:pt>
                <c:pt idx="5939">
                  <c:v>70.773913043500002</c:v>
                </c:pt>
                <c:pt idx="5940">
                  <c:v>70.765217391299998</c:v>
                </c:pt>
                <c:pt idx="5941">
                  <c:v>70.626086956500004</c:v>
                </c:pt>
                <c:pt idx="5942">
                  <c:v>70.626086956500004</c:v>
                </c:pt>
                <c:pt idx="5943">
                  <c:v>70.791304347799993</c:v>
                </c:pt>
                <c:pt idx="5944">
                  <c:v>70.686956521699997</c:v>
                </c:pt>
                <c:pt idx="5945">
                  <c:v>70.634782608699993</c:v>
                </c:pt>
                <c:pt idx="5946">
                  <c:v>70.643478260899997</c:v>
                </c:pt>
                <c:pt idx="5947">
                  <c:v>70.678260869599995</c:v>
                </c:pt>
                <c:pt idx="5948">
                  <c:v>70.678260869599995</c:v>
                </c:pt>
                <c:pt idx="5949">
                  <c:v>70.739130434800003</c:v>
                </c:pt>
                <c:pt idx="5950">
                  <c:v>70.634782608699993</c:v>
                </c:pt>
                <c:pt idx="5951">
                  <c:v>70.643478260899997</c:v>
                </c:pt>
                <c:pt idx="5952">
                  <c:v>70.8434782609</c:v>
                </c:pt>
                <c:pt idx="5953">
                  <c:v>70.7304347826</c:v>
                </c:pt>
                <c:pt idx="5954">
                  <c:v>70.591304347800005</c:v>
                </c:pt>
                <c:pt idx="5955">
                  <c:v>70.573913043499999</c:v>
                </c:pt>
                <c:pt idx="5956">
                  <c:v>70.695652173900001</c:v>
                </c:pt>
                <c:pt idx="5957">
                  <c:v>70.686956521699997</c:v>
                </c:pt>
                <c:pt idx="5958">
                  <c:v>70.652173912999999</c:v>
                </c:pt>
                <c:pt idx="5959">
                  <c:v>70.599999999999994</c:v>
                </c:pt>
                <c:pt idx="5960">
                  <c:v>70.608695652199998</c:v>
                </c:pt>
                <c:pt idx="5961">
                  <c:v>70.634782608699993</c:v>
                </c:pt>
                <c:pt idx="5962">
                  <c:v>70.608695652199998</c:v>
                </c:pt>
                <c:pt idx="5963">
                  <c:v>70.608695652199998</c:v>
                </c:pt>
                <c:pt idx="5964">
                  <c:v>70.643478260899997</c:v>
                </c:pt>
                <c:pt idx="5965">
                  <c:v>70.6173913043</c:v>
                </c:pt>
                <c:pt idx="5966">
                  <c:v>70.765217391299998</c:v>
                </c:pt>
                <c:pt idx="5967">
                  <c:v>70.7304347826</c:v>
                </c:pt>
                <c:pt idx="5968">
                  <c:v>70.626086956500004</c:v>
                </c:pt>
                <c:pt idx="5969">
                  <c:v>70.756521739099995</c:v>
                </c:pt>
                <c:pt idx="5970">
                  <c:v>70.408695652199995</c:v>
                </c:pt>
                <c:pt idx="5971">
                  <c:v>70.295652173899995</c:v>
                </c:pt>
                <c:pt idx="5972">
                  <c:v>70.582608695700003</c:v>
                </c:pt>
                <c:pt idx="5973">
                  <c:v>70.652173912999999</c:v>
                </c:pt>
                <c:pt idx="5974">
                  <c:v>70.643478260899997</c:v>
                </c:pt>
                <c:pt idx="5975">
                  <c:v>70.608695652199998</c:v>
                </c:pt>
                <c:pt idx="5976">
                  <c:v>70.695652173900001</c:v>
                </c:pt>
                <c:pt idx="5977">
                  <c:v>70.678260869599995</c:v>
                </c:pt>
                <c:pt idx="5978">
                  <c:v>70.660869565200002</c:v>
                </c:pt>
                <c:pt idx="5979">
                  <c:v>70.695652173900001</c:v>
                </c:pt>
                <c:pt idx="5980">
                  <c:v>70.686956521699997</c:v>
                </c:pt>
                <c:pt idx="5981">
                  <c:v>70.869565217399995</c:v>
                </c:pt>
                <c:pt idx="5982">
                  <c:v>70.913043478299997</c:v>
                </c:pt>
                <c:pt idx="5983">
                  <c:v>70.643478260899997</c:v>
                </c:pt>
                <c:pt idx="5984">
                  <c:v>70.400000000000006</c:v>
                </c:pt>
                <c:pt idx="5985">
                  <c:v>70.599999999999994</c:v>
                </c:pt>
                <c:pt idx="5986">
                  <c:v>70.739130434800003</c:v>
                </c:pt>
                <c:pt idx="5987">
                  <c:v>70.808695652200001</c:v>
                </c:pt>
                <c:pt idx="5988">
                  <c:v>70.852173913000001</c:v>
                </c:pt>
                <c:pt idx="5989">
                  <c:v>70.895652173900004</c:v>
                </c:pt>
                <c:pt idx="5990">
                  <c:v>70.930434782600003</c:v>
                </c:pt>
                <c:pt idx="5991">
                  <c:v>70.782608695700006</c:v>
                </c:pt>
                <c:pt idx="5992">
                  <c:v>70.8</c:v>
                </c:pt>
                <c:pt idx="5993">
                  <c:v>70.669565217400006</c:v>
                </c:pt>
                <c:pt idx="5994">
                  <c:v>70.173913043499994</c:v>
                </c:pt>
                <c:pt idx="5995">
                  <c:v>70.521739130399993</c:v>
                </c:pt>
                <c:pt idx="5996">
                  <c:v>71.104347826099996</c:v>
                </c:pt>
                <c:pt idx="5997">
                  <c:v>71.034782608699999</c:v>
                </c:pt>
                <c:pt idx="5998">
                  <c:v>71.078260869600001</c:v>
                </c:pt>
                <c:pt idx="5999">
                  <c:v>71.452173912999996</c:v>
                </c:pt>
                <c:pt idx="6000">
                  <c:v>71.669565217400006</c:v>
                </c:pt>
                <c:pt idx="6001">
                  <c:v>71.8</c:v>
                </c:pt>
                <c:pt idx="6002">
                  <c:v>71.852173913000001</c:v>
                </c:pt>
                <c:pt idx="6003">
                  <c:v>71.939130434800006</c:v>
                </c:pt>
                <c:pt idx="6004">
                  <c:v>72.295652173899995</c:v>
                </c:pt>
                <c:pt idx="6005">
                  <c:v>72.452173912999996</c:v>
                </c:pt>
                <c:pt idx="6006">
                  <c:v>72.643478260899997</c:v>
                </c:pt>
                <c:pt idx="6007">
                  <c:v>72.669565217400006</c:v>
                </c:pt>
                <c:pt idx="6008">
                  <c:v>72.652173912999999</c:v>
                </c:pt>
                <c:pt idx="6009">
                  <c:v>72.608695652199998</c:v>
                </c:pt>
                <c:pt idx="6010">
                  <c:v>72.408695652199995</c:v>
                </c:pt>
                <c:pt idx="6011">
                  <c:v>72.782608695700006</c:v>
                </c:pt>
                <c:pt idx="6012">
                  <c:v>73.121739130400002</c:v>
                </c:pt>
                <c:pt idx="6013">
                  <c:v>73.243478260900005</c:v>
                </c:pt>
                <c:pt idx="6014">
                  <c:v>73.504347826100002</c:v>
                </c:pt>
                <c:pt idx="6015">
                  <c:v>73.634782608699993</c:v>
                </c:pt>
                <c:pt idx="6016">
                  <c:v>73.539130434800001</c:v>
                </c:pt>
                <c:pt idx="6017">
                  <c:v>73.626086956500004</c:v>
                </c:pt>
                <c:pt idx="6018">
                  <c:v>73.8434782609</c:v>
                </c:pt>
                <c:pt idx="6019">
                  <c:v>73.8434782609</c:v>
                </c:pt>
                <c:pt idx="6020">
                  <c:v>73.913043478299997</c:v>
                </c:pt>
                <c:pt idx="6021">
                  <c:v>73.869565217399995</c:v>
                </c:pt>
                <c:pt idx="6022">
                  <c:v>73.860869565200005</c:v>
                </c:pt>
                <c:pt idx="6023">
                  <c:v>73.460869565199999</c:v>
                </c:pt>
                <c:pt idx="6024">
                  <c:v>73.060869565199994</c:v>
                </c:pt>
                <c:pt idx="6025">
                  <c:v>73.504347826100002</c:v>
                </c:pt>
                <c:pt idx="6026">
                  <c:v>73.582608695700003</c:v>
                </c:pt>
                <c:pt idx="6027">
                  <c:v>73.7304347826</c:v>
                </c:pt>
                <c:pt idx="6028">
                  <c:v>73.765217391299998</c:v>
                </c:pt>
                <c:pt idx="6029">
                  <c:v>73.826086956500006</c:v>
                </c:pt>
                <c:pt idx="6030">
                  <c:v>73.826086956500006</c:v>
                </c:pt>
                <c:pt idx="6031">
                  <c:v>73.782608695700006</c:v>
                </c:pt>
                <c:pt idx="6032">
                  <c:v>73.695652173900001</c:v>
                </c:pt>
                <c:pt idx="6033">
                  <c:v>73.591304347800005</c:v>
                </c:pt>
                <c:pt idx="6034">
                  <c:v>73.704347826100005</c:v>
                </c:pt>
                <c:pt idx="6035">
                  <c:v>73.765217391299998</c:v>
                </c:pt>
                <c:pt idx="6036">
                  <c:v>73.817391304300003</c:v>
                </c:pt>
                <c:pt idx="6037">
                  <c:v>73.8</c:v>
                </c:pt>
                <c:pt idx="6038">
                  <c:v>73.834782608699996</c:v>
                </c:pt>
                <c:pt idx="6039">
                  <c:v>73.747826087000007</c:v>
                </c:pt>
                <c:pt idx="6040">
                  <c:v>73.695652173900001</c:v>
                </c:pt>
                <c:pt idx="6041">
                  <c:v>73.7304347826</c:v>
                </c:pt>
                <c:pt idx="6042">
                  <c:v>73.904347826099993</c:v>
                </c:pt>
                <c:pt idx="6043">
                  <c:v>73.834782608699996</c:v>
                </c:pt>
                <c:pt idx="6044">
                  <c:v>73.939130434800006</c:v>
                </c:pt>
                <c:pt idx="6045">
                  <c:v>73.913043478299997</c:v>
                </c:pt>
                <c:pt idx="6046">
                  <c:v>73.956521739099998</c:v>
                </c:pt>
                <c:pt idx="6047">
                  <c:v>74.043478260900002</c:v>
                </c:pt>
                <c:pt idx="6048">
                  <c:v>74.121739130400002</c:v>
                </c:pt>
                <c:pt idx="6049">
                  <c:v>74.060869565199994</c:v>
                </c:pt>
                <c:pt idx="6050">
                  <c:v>74.069565217399997</c:v>
                </c:pt>
                <c:pt idx="6051">
                  <c:v>74.278260869600004</c:v>
                </c:pt>
                <c:pt idx="6052">
                  <c:v>74.339130434799998</c:v>
                </c:pt>
                <c:pt idx="6053">
                  <c:v>74.347826087000001</c:v>
                </c:pt>
                <c:pt idx="6054">
                  <c:v>74.330434782599994</c:v>
                </c:pt>
                <c:pt idx="6055">
                  <c:v>74.391304347800002</c:v>
                </c:pt>
                <c:pt idx="6056">
                  <c:v>74.443478260899994</c:v>
                </c:pt>
                <c:pt idx="6057">
                  <c:v>74.573913043499999</c:v>
                </c:pt>
                <c:pt idx="6058">
                  <c:v>74.521739130399993</c:v>
                </c:pt>
                <c:pt idx="6059">
                  <c:v>74.521739130399993</c:v>
                </c:pt>
                <c:pt idx="6060">
                  <c:v>74.956521739099998</c:v>
                </c:pt>
                <c:pt idx="6061">
                  <c:v>75.017391304300006</c:v>
                </c:pt>
                <c:pt idx="6062">
                  <c:v>74.921739130399999</c:v>
                </c:pt>
                <c:pt idx="6063">
                  <c:v>75.069565217399997</c:v>
                </c:pt>
                <c:pt idx="6064">
                  <c:v>75.191304347799999</c:v>
                </c:pt>
                <c:pt idx="6065">
                  <c:v>75.330434782599994</c:v>
                </c:pt>
                <c:pt idx="6066">
                  <c:v>75.434782608700004</c:v>
                </c:pt>
                <c:pt idx="6067">
                  <c:v>75.469565217400003</c:v>
                </c:pt>
                <c:pt idx="6068">
                  <c:v>75.460869565199999</c:v>
                </c:pt>
                <c:pt idx="6069">
                  <c:v>75.582608695700003</c:v>
                </c:pt>
                <c:pt idx="6070">
                  <c:v>75.765217391299998</c:v>
                </c:pt>
                <c:pt idx="6071">
                  <c:v>75.808695652200001</c:v>
                </c:pt>
                <c:pt idx="6072">
                  <c:v>75.921739130399999</c:v>
                </c:pt>
                <c:pt idx="6073">
                  <c:v>76</c:v>
                </c:pt>
                <c:pt idx="6074">
                  <c:v>76.069565217399997</c:v>
                </c:pt>
                <c:pt idx="6075">
                  <c:v>76.260869565199997</c:v>
                </c:pt>
                <c:pt idx="6076">
                  <c:v>76.365217391300007</c:v>
                </c:pt>
                <c:pt idx="6077">
                  <c:v>76.373913043499996</c:v>
                </c:pt>
                <c:pt idx="6078">
                  <c:v>76.417391304299997</c:v>
                </c:pt>
                <c:pt idx="6079">
                  <c:v>76.504347826100002</c:v>
                </c:pt>
                <c:pt idx="6080">
                  <c:v>76.391304347800002</c:v>
                </c:pt>
                <c:pt idx="6081">
                  <c:v>76.6173913043</c:v>
                </c:pt>
                <c:pt idx="6082">
                  <c:v>76.8</c:v>
                </c:pt>
                <c:pt idx="6083">
                  <c:v>76.895652173900004</c:v>
                </c:pt>
                <c:pt idx="6084">
                  <c:v>76.930434782600003</c:v>
                </c:pt>
                <c:pt idx="6085">
                  <c:v>76.991304347799996</c:v>
                </c:pt>
                <c:pt idx="6086">
                  <c:v>77.026086956499995</c:v>
                </c:pt>
                <c:pt idx="6087">
                  <c:v>76.991304347799996</c:v>
                </c:pt>
                <c:pt idx="6088">
                  <c:v>77.017391304300006</c:v>
                </c:pt>
                <c:pt idx="6089">
                  <c:v>77.182608695699997</c:v>
                </c:pt>
                <c:pt idx="6090">
                  <c:v>77.139130434799995</c:v>
                </c:pt>
                <c:pt idx="6091">
                  <c:v>77.191304347799999</c:v>
                </c:pt>
                <c:pt idx="6092">
                  <c:v>77.278260869600004</c:v>
                </c:pt>
                <c:pt idx="6093">
                  <c:v>77.339130434799998</c:v>
                </c:pt>
                <c:pt idx="6094">
                  <c:v>77.339130434799998</c:v>
                </c:pt>
                <c:pt idx="6095">
                  <c:v>77.478260869600007</c:v>
                </c:pt>
                <c:pt idx="6096">
                  <c:v>77.565217391299996</c:v>
                </c:pt>
                <c:pt idx="6097">
                  <c:v>77.530434782599997</c:v>
                </c:pt>
                <c:pt idx="6098">
                  <c:v>77.556521739100006</c:v>
                </c:pt>
                <c:pt idx="6099">
                  <c:v>77.591304347800005</c:v>
                </c:pt>
                <c:pt idx="6100">
                  <c:v>77.547826087000004</c:v>
                </c:pt>
                <c:pt idx="6101">
                  <c:v>77.608695652199998</c:v>
                </c:pt>
                <c:pt idx="6102">
                  <c:v>77.773913043500002</c:v>
                </c:pt>
                <c:pt idx="6103">
                  <c:v>77.826086956500006</c:v>
                </c:pt>
                <c:pt idx="6104">
                  <c:v>77.782608695700006</c:v>
                </c:pt>
                <c:pt idx="6105">
                  <c:v>77.626086956500004</c:v>
                </c:pt>
                <c:pt idx="6106">
                  <c:v>77.408695652199995</c:v>
                </c:pt>
                <c:pt idx="6107">
                  <c:v>78.652173912999999</c:v>
                </c:pt>
                <c:pt idx="6108">
                  <c:v>78.704347826100005</c:v>
                </c:pt>
                <c:pt idx="6109">
                  <c:v>78.895652173900004</c:v>
                </c:pt>
                <c:pt idx="6110">
                  <c:v>78.939130434800006</c:v>
                </c:pt>
                <c:pt idx="6111">
                  <c:v>79.034782608699999</c:v>
                </c:pt>
                <c:pt idx="6112">
                  <c:v>78.913043478299997</c:v>
                </c:pt>
                <c:pt idx="6113">
                  <c:v>78.860869565200005</c:v>
                </c:pt>
                <c:pt idx="6114">
                  <c:v>78.869565217399995</c:v>
                </c:pt>
                <c:pt idx="6115">
                  <c:v>78.834782608699996</c:v>
                </c:pt>
                <c:pt idx="6116">
                  <c:v>78.782608695700006</c:v>
                </c:pt>
                <c:pt idx="6117">
                  <c:v>78.7304347826</c:v>
                </c:pt>
                <c:pt idx="6118">
                  <c:v>78.747826087000007</c:v>
                </c:pt>
                <c:pt idx="6119">
                  <c:v>78.704347826100005</c:v>
                </c:pt>
                <c:pt idx="6120">
                  <c:v>78.739130434800003</c:v>
                </c:pt>
                <c:pt idx="6121">
                  <c:v>78.695652173900001</c:v>
                </c:pt>
                <c:pt idx="6122">
                  <c:v>78.634782608699993</c:v>
                </c:pt>
                <c:pt idx="6123">
                  <c:v>77.6173913043</c:v>
                </c:pt>
                <c:pt idx="6124">
                  <c:v>77.486956521699994</c:v>
                </c:pt>
                <c:pt idx="6125">
                  <c:v>77.921739130399999</c:v>
                </c:pt>
                <c:pt idx="6126">
                  <c:v>77.834782608699996</c:v>
                </c:pt>
                <c:pt idx="6127">
                  <c:v>77.817391304300003</c:v>
                </c:pt>
                <c:pt idx="6128">
                  <c:v>77.782608695700006</c:v>
                </c:pt>
                <c:pt idx="6129">
                  <c:v>77.817391304300003</c:v>
                </c:pt>
                <c:pt idx="6130">
                  <c:v>77.660869565200002</c:v>
                </c:pt>
                <c:pt idx="6131">
                  <c:v>77.6173913043</c:v>
                </c:pt>
                <c:pt idx="6132">
                  <c:v>77.591304347800005</c:v>
                </c:pt>
                <c:pt idx="6133">
                  <c:v>77.530434782599997</c:v>
                </c:pt>
                <c:pt idx="6134">
                  <c:v>77.400000000000006</c:v>
                </c:pt>
                <c:pt idx="6135">
                  <c:v>77.452173912999996</c:v>
                </c:pt>
                <c:pt idx="6136">
                  <c:v>77.278260869600004</c:v>
                </c:pt>
                <c:pt idx="6137">
                  <c:v>77.095652173900007</c:v>
                </c:pt>
                <c:pt idx="6138">
                  <c:v>77.165217391300004</c:v>
                </c:pt>
                <c:pt idx="6139">
                  <c:v>77.034782608699999</c:v>
                </c:pt>
                <c:pt idx="6140">
                  <c:v>76.956521739099998</c:v>
                </c:pt>
                <c:pt idx="6141">
                  <c:v>76.921739130399999</c:v>
                </c:pt>
                <c:pt idx="6142">
                  <c:v>76.869565217399995</c:v>
                </c:pt>
                <c:pt idx="6143">
                  <c:v>76.782608695700006</c:v>
                </c:pt>
                <c:pt idx="6144">
                  <c:v>76.713043478299994</c:v>
                </c:pt>
                <c:pt idx="6145">
                  <c:v>76.547826087000004</c:v>
                </c:pt>
                <c:pt idx="6146">
                  <c:v>76.539130434800001</c:v>
                </c:pt>
                <c:pt idx="6147">
                  <c:v>76.469565217400003</c:v>
                </c:pt>
                <c:pt idx="6148">
                  <c:v>76.400000000000006</c:v>
                </c:pt>
                <c:pt idx="6149">
                  <c:v>76.460869565199999</c:v>
                </c:pt>
                <c:pt idx="6150">
                  <c:v>76.504347826100002</c:v>
                </c:pt>
                <c:pt idx="6151">
                  <c:v>76.478260869600007</c:v>
                </c:pt>
                <c:pt idx="6152">
                  <c:v>76.478260869600007</c:v>
                </c:pt>
                <c:pt idx="6153">
                  <c:v>76.130434782600005</c:v>
                </c:pt>
                <c:pt idx="6154">
                  <c:v>76.026086956499995</c:v>
                </c:pt>
                <c:pt idx="6155">
                  <c:v>76.008695652200004</c:v>
                </c:pt>
                <c:pt idx="6156">
                  <c:v>75.8434782609</c:v>
                </c:pt>
                <c:pt idx="6157">
                  <c:v>75.817391304300003</c:v>
                </c:pt>
                <c:pt idx="6158">
                  <c:v>75.591304347800005</c:v>
                </c:pt>
                <c:pt idx="6159">
                  <c:v>75.356521739100003</c:v>
                </c:pt>
                <c:pt idx="6160">
                  <c:v>75.643478260899997</c:v>
                </c:pt>
                <c:pt idx="6161">
                  <c:v>75.565217391299996</c:v>
                </c:pt>
                <c:pt idx="6162">
                  <c:v>75.513043478300006</c:v>
                </c:pt>
                <c:pt idx="6163">
                  <c:v>75.373913043499996</c:v>
                </c:pt>
                <c:pt idx="6164">
                  <c:v>75.347826087000001</c:v>
                </c:pt>
                <c:pt idx="6165">
                  <c:v>75.434782608700004</c:v>
                </c:pt>
                <c:pt idx="6166">
                  <c:v>75.417391304299997</c:v>
                </c:pt>
                <c:pt idx="6167">
                  <c:v>75.260869565199997</c:v>
                </c:pt>
                <c:pt idx="6168">
                  <c:v>75.260869565199997</c:v>
                </c:pt>
                <c:pt idx="6169">
                  <c:v>75.252173912999993</c:v>
                </c:pt>
                <c:pt idx="6170">
                  <c:v>75.295652173899995</c:v>
                </c:pt>
                <c:pt idx="6171">
                  <c:v>75.191304347799999</c:v>
                </c:pt>
                <c:pt idx="6172">
                  <c:v>75.069565217399997</c:v>
                </c:pt>
                <c:pt idx="6173">
                  <c:v>74.939130434800006</c:v>
                </c:pt>
                <c:pt idx="6174">
                  <c:v>75.017391304300006</c:v>
                </c:pt>
                <c:pt idx="6175">
                  <c:v>74.982608695699994</c:v>
                </c:pt>
                <c:pt idx="6176">
                  <c:v>74.8</c:v>
                </c:pt>
                <c:pt idx="6177">
                  <c:v>74.834782608699996</c:v>
                </c:pt>
                <c:pt idx="6178">
                  <c:v>74.852173913000001</c:v>
                </c:pt>
                <c:pt idx="6179">
                  <c:v>74.965217391300001</c:v>
                </c:pt>
                <c:pt idx="6180">
                  <c:v>74.878260869599998</c:v>
                </c:pt>
                <c:pt idx="6181">
                  <c:v>74.913043478299997</c:v>
                </c:pt>
                <c:pt idx="6182">
                  <c:v>75.095652173900007</c:v>
                </c:pt>
                <c:pt idx="6183">
                  <c:v>75.017391304300006</c:v>
                </c:pt>
                <c:pt idx="6184">
                  <c:v>75</c:v>
                </c:pt>
                <c:pt idx="6185">
                  <c:v>74.991304347799996</c:v>
                </c:pt>
                <c:pt idx="6186">
                  <c:v>74.921739130399999</c:v>
                </c:pt>
                <c:pt idx="6187">
                  <c:v>74.991304347799996</c:v>
                </c:pt>
                <c:pt idx="6188">
                  <c:v>75.034782608699999</c:v>
                </c:pt>
                <c:pt idx="6189">
                  <c:v>74.773913043500002</c:v>
                </c:pt>
                <c:pt idx="6190">
                  <c:v>74.678260869599995</c:v>
                </c:pt>
                <c:pt idx="6191">
                  <c:v>75.313043478300003</c:v>
                </c:pt>
                <c:pt idx="6192">
                  <c:v>75.408695652199995</c:v>
                </c:pt>
                <c:pt idx="6193">
                  <c:v>75.408695652199995</c:v>
                </c:pt>
                <c:pt idx="6194">
                  <c:v>75.486956521699994</c:v>
                </c:pt>
                <c:pt idx="6195">
                  <c:v>75.547826087000004</c:v>
                </c:pt>
                <c:pt idx="6196">
                  <c:v>75.521739130399993</c:v>
                </c:pt>
                <c:pt idx="6197">
                  <c:v>75.608695652199998</c:v>
                </c:pt>
                <c:pt idx="6198">
                  <c:v>75.573913043499999</c:v>
                </c:pt>
                <c:pt idx="6199">
                  <c:v>75.565217391299996</c:v>
                </c:pt>
                <c:pt idx="6200">
                  <c:v>75.504347826100002</c:v>
                </c:pt>
                <c:pt idx="6201">
                  <c:v>75.747826087000007</c:v>
                </c:pt>
                <c:pt idx="6202">
                  <c:v>75.643478260899997</c:v>
                </c:pt>
                <c:pt idx="6203">
                  <c:v>75.739130434800003</c:v>
                </c:pt>
                <c:pt idx="6204">
                  <c:v>75.782608695700006</c:v>
                </c:pt>
                <c:pt idx="6205">
                  <c:v>75.860869565200005</c:v>
                </c:pt>
                <c:pt idx="6206">
                  <c:v>75.860869565200005</c:v>
                </c:pt>
                <c:pt idx="6207">
                  <c:v>75.8434782609</c:v>
                </c:pt>
                <c:pt idx="6208">
                  <c:v>75.895652173900004</c:v>
                </c:pt>
                <c:pt idx="6209">
                  <c:v>75.869565217399995</c:v>
                </c:pt>
                <c:pt idx="6210">
                  <c:v>75.904347826099993</c:v>
                </c:pt>
                <c:pt idx="6211">
                  <c:v>75.904347826099993</c:v>
                </c:pt>
                <c:pt idx="6212">
                  <c:v>75.808695652200001</c:v>
                </c:pt>
                <c:pt idx="6213">
                  <c:v>75.791304347799993</c:v>
                </c:pt>
                <c:pt idx="6214">
                  <c:v>75.660869565200002</c:v>
                </c:pt>
                <c:pt idx="6215">
                  <c:v>75.339130434799998</c:v>
                </c:pt>
                <c:pt idx="6216">
                  <c:v>76.017391304300006</c:v>
                </c:pt>
                <c:pt idx="6217">
                  <c:v>76.3826086957</c:v>
                </c:pt>
                <c:pt idx="6218">
                  <c:v>76.443478260899994</c:v>
                </c:pt>
                <c:pt idx="6219">
                  <c:v>76.373913043499996</c:v>
                </c:pt>
                <c:pt idx="6220">
                  <c:v>76.400000000000006</c:v>
                </c:pt>
                <c:pt idx="6221">
                  <c:v>76.356521739100003</c:v>
                </c:pt>
                <c:pt idx="6222">
                  <c:v>76.286956521700006</c:v>
                </c:pt>
                <c:pt idx="6223">
                  <c:v>76.243478260900005</c:v>
                </c:pt>
                <c:pt idx="6224">
                  <c:v>76.417391304299997</c:v>
                </c:pt>
                <c:pt idx="6225">
                  <c:v>76.539130434800001</c:v>
                </c:pt>
                <c:pt idx="6226">
                  <c:v>76.478260869600007</c:v>
                </c:pt>
                <c:pt idx="6227">
                  <c:v>76.573913043499999</c:v>
                </c:pt>
                <c:pt idx="6228">
                  <c:v>76.626086956500004</c:v>
                </c:pt>
                <c:pt idx="6229">
                  <c:v>76.626086956500004</c:v>
                </c:pt>
                <c:pt idx="6230">
                  <c:v>76.608695652199998</c:v>
                </c:pt>
                <c:pt idx="6231">
                  <c:v>76.347826087000001</c:v>
                </c:pt>
                <c:pt idx="6232">
                  <c:v>75.817391304300003</c:v>
                </c:pt>
                <c:pt idx="6233">
                  <c:v>77.121739130400002</c:v>
                </c:pt>
                <c:pt idx="6234">
                  <c:v>77.226086956499998</c:v>
                </c:pt>
                <c:pt idx="6235">
                  <c:v>77.295652173899995</c:v>
                </c:pt>
                <c:pt idx="6236">
                  <c:v>77.417391304299997</c:v>
                </c:pt>
                <c:pt idx="6237">
                  <c:v>77.556521739100006</c:v>
                </c:pt>
                <c:pt idx="6238">
                  <c:v>77.608695652199998</c:v>
                </c:pt>
                <c:pt idx="6239">
                  <c:v>77.539130434800001</c:v>
                </c:pt>
                <c:pt idx="6240">
                  <c:v>77.765217391299998</c:v>
                </c:pt>
                <c:pt idx="6241">
                  <c:v>77.808695652200001</c:v>
                </c:pt>
                <c:pt idx="6242">
                  <c:v>77.721739130399996</c:v>
                </c:pt>
                <c:pt idx="6243">
                  <c:v>77.643478260899997</c:v>
                </c:pt>
                <c:pt idx="6244">
                  <c:v>77.6173913043</c:v>
                </c:pt>
                <c:pt idx="6245">
                  <c:v>77.6173913043</c:v>
                </c:pt>
                <c:pt idx="6246">
                  <c:v>77.7304347826</c:v>
                </c:pt>
                <c:pt idx="6247">
                  <c:v>77.913043478299997</c:v>
                </c:pt>
                <c:pt idx="6248">
                  <c:v>77.973913043500005</c:v>
                </c:pt>
                <c:pt idx="6249">
                  <c:v>77.939130434800006</c:v>
                </c:pt>
                <c:pt idx="6250">
                  <c:v>77.982608695699994</c:v>
                </c:pt>
                <c:pt idx="6251">
                  <c:v>77.939130434800006</c:v>
                </c:pt>
                <c:pt idx="6252">
                  <c:v>77.860869565200005</c:v>
                </c:pt>
                <c:pt idx="6253">
                  <c:v>77.834782608699996</c:v>
                </c:pt>
                <c:pt idx="6254">
                  <c:v>77.747826087000007</c:v>
                </c:pt>
                <c:pt idx="6255">
                  <c:v>77.547826087000004</c:v>
                </c:pt>
                <c:pt idx="6256">
                  <c:v>77.486956521699994</c:v>
                </c:pt>
                <c:pt idx="6257">
                  <c:v>77.486956521699994</c:v>
                </c:pt>
                <c:pt idx="6258">
                  <c:v>77.478260869600007</c:v>
                </c:pt>
                <c:pt idx="6259">
                  <c:v>77.486956521699994</c:v>
                </c:pt>
                <c:pt idx="6260">
                  <c:v>77.408695652199995</c:v>
                </c:pt>
                <c:pt idx="6261">
                  <c:v>77.365217391300007</c:v>
                </c:pt>
                <c:pt idx="6262">
                  <c:v>77.391304347800002</c:v>
                </c:pt>
                <c:pt idx="6263">
                  <c:v>77.321739130400005</c:v>
                </c:pt>
                <c:pt idx="6264">
                  <c:v>77.304347826099999</c:v>
                </c:pt>
                <c:pt idx="6265">
                  <c:v>77.260869565199997</c:v>
                </c:pt>
                <c:pt idx="6266">
                  <c:v>77.234782608700002</c:v>
                </c:pt>
                <c:pt idx="6267">
                  <c:v>77.217391304299994</c:v>
                </c:pt>
                <c:pt idx="6268">
                  <c:v>77.226086956499998</c:v>
                </c:pt>
                <c:pt idx="6269">
                  <c:v>77.139130434799995</c:v>
                </c:pt>
                <c:pt idx="6270">
                  <c:v>77.139130434799995</c:v>
                </c:pt>
                <c:pt idx="6271">
                  <c:v>77.1565217391</c:v>
                </c:pt>
                <c:pt idx="6272">
                  <c:v>77.147826086999999</c:v>
                </c:pt>
                <c:pt idx="6273">
                  <c:v>77.139130434799995</c:v>
                </c:pt>
                <c:pt idx="6274">
                  <c:v>77.069565217399997</c:v>
                </c:pt>
                <c:pt idx="6275">
                  <c:v>76.921739130399999</c:v>
                </c:pt>
                <c:pt idx="6276">
                  <c:v>76.921739130399999</c:v>
                </c:pt>
                <c:pt idx="6277">
                  <c:v>76.8869565217</c:v>
                </c:pt>
                <c:pt idx="6278">
                  <c:v>76.8869565217</c:v>
                </c:pt>
                <c:pt idx="6279">
                  <c:v>76.921739130399999</c:v>
                </c:pt>
                <c:pt idx="6280">
                  <c:v>76.921739130399999</c:v>
                </c:pt>
                <c:pt idx="6281">
                  <c:v>76.8869565217</c:v>
                </c:pt>
                <c:pt idx="6282">
                  <c:v>76.878260869599998</c:v>
                </c:pt>
                <c:pt idx="6283">
                  <c:v>76.834782608699996</c:v>
                </c:pt>
                <c:pt idx="6284">
                  <c:v>76.817391304300003</c:v>
                </c:pt>
                <c:pt idx="6285">
                  <c:v>76.8</c:v>
                </c:pt>
                <c:pt idx="6286">
                  <c:v>76.808695652200001</c:v>
                </c:pt>
                <c:pt idx="6287">
                  <c:v>76.817391304300003</c:v>
                </c:pt>
                <c:pt idx="6288">
                  <c:v>76.791304347799993</c:v>
                </c:pt>
                <c:pt idx="6289">
                  <c:v>76.747826087000007</c:v>
                </c:pt>
                <c:pt idx="6290">
                  <c:v>76.704347826100005</c:v>
                </c:pt>
                <c:pt idx="6291">
                  <c:v>76.669565217400006</c:v>
                </c:pt>
                <c:pt idx="6292">
                  <c:v>76.652173912999999</c:v>
                </c:pt>
                <c:pt idx="6293">
                  <c:v>76.2695652174</c:v>
                </c:pt>
                <c:pt idx="6294">
                  <c:v>76.547826087000004</c:v>
                </c:pt>
                <c:pt idx="6295">
                  <c:v>76.626086956500004</c:v>
                </c:pt>
                <c:pt idx="6296">
                  <c:v>76.582608695700003</c:v>
                </c:pt>
                <c:pt idx="6297">
                  <c:v>76.530434782599997</c:v>
                </c:pt>
                <c:pt idx="6298">
                  <c:v>76.486956521699994</c:v>
                </c:pt>
                <c:pt idx="6299">
                  <c:v>76.460869565199999</c:v>
                </c:pt>
                <c:pt idx="6300">
                  <c:v>76.460869565199999</c:v>
                </c:pt>
                <c:pt idx="6301">
                  <c:v>76.417391304299997</c:v>
                </c:pt>
                <c:pt idx="6302">
                  <c:v>76.278260869600004</c:v>
                </c:pt>
                <c:pt idx="6303">
                  <c:v>76.443478260899994</c:v>
                </c:pt>
                <c:pt idx="6304">
                  <c:v>76.330434782599994</c:v>
                </c:pt>
                <c:pt idx="6305">
                  <c:v>76.3826086957</c:v>
                </c:pt>
                <c:pt idx="6306">
                  <c:v>76.313043478300003</c:v>
                </c:pt>
                <c:pt idx="6307">
                  <c:v>76.278260869600004</c:v>
                </c:pt>
                <c:pt idx="6308">
                  <c:v>76.2695652174</c:v>
                </c:pt>
                <c:pt idx="6309">
                  <c:v>76.243478260900005</c:v>
                </c:pt>
                <c:pt idx="6310">
                  <c:v>76.226086956499998</c:v>
                </c:pt>
                <c:pt idx="6311">
                  <c:v>76.165217391300004</c:v>
                </c:pt>
                <c:pt idx="6312">
                  <c:v>76.104347826099996</c:v>
                </c:pt>
                <c:pt idx="6313">
                  <c:v>76.130434782600005</c:v>
                </c:pt>
                <c:pt idx="6314">
                  <c:v>76.1130434783</c:v>
                </c:pt>
                <c:pt idx="6315">
                  <c:v>76.060869565199994</c:v>
                </c:pt>
                <c:pt idx="6316">
                  <c:v>76.095652173900007</c:v>
                </c:pt>
                <c:pt idx="6317">
                  <c:v>76.052173913000004</c:v>
                </c:pt>
                <c:pt idx="6318">
                  <c:v>76</c:v>
                </c:pt>
                <c:pt idx="6319">
                  <c:v>75.956521739099998</c:v>
                </c:pt>
                <c:pt idx="6320">
                  <c:v>75.913043478299997</c:v>
                </c:pt>
                <c:pt idx="6321">
                  <c:v>75.8869565217</c:v>
                </c:pt>
                <c:pt idx="6322">
                  <c:v>75.826086956500006</c:v>
                </c:pt>
                <c:pt idx="6323">
                  <c:v>75.834782608699996</c:v>
                </c:pt>
                <c:pt idx="6324">
                  <c:v>75.808695652200001</c:v>
                </c:pt>
                <c:pt idx="6325">
                  <c:v>75.773913043500002</c:v>
                </c:pt>
                <c:pt idx="6326">
                  <c:v>75.782608695700006</c:v>
                </c:pt>
                <c:pt idx="6327">
                  <c:v>75.782608695700006</c:v>
                </c:pt>
                <c:pt idx="6328">
                  <c:v>75.773913043500002</c:v>
                </c:pt>
                <c:pt idx="6329">
                  <c:v>75.721739130399996</c:v>
                </c:pt>
                <c:pt idx="6330">
                  <c:v>75.747826087000007</c:v>
                </c:pt>
                <c:pt idx="6331">
                  <c:v>75.660869565200002</c:v>
                </c:pt>
                <c:pt idx="6332">
                  <c:v>75.6173913043</c:v>
                </c:pt>
                <c:pt idx="6333">
                  <c:v>75.6173913043</c:v>
                </c:pt>
                <c:pt idx="6334">
                  <c:v>75.565217391299996</c:v>
                </c:pt>
                <c:pt idx="6335">
                  <c:v>75.539130434800001</c:v>
                </c:pt>
                <c:pt idx="6336">
                  <c:v>75.504347826100002</c:v>
                </c:pt>
                <c:pt idx="6337">
                  <c:v>75.452173912999996</c:v>
                </c:pt>
                <c:pt idx="6338">
                  <c:v>75.400000000000006</c:v>
                </c:pt>
                <c:pt idx="6339">
                  <c:v>75.391304347800002</c:v>
                </c:pt>
                <c:pt idx="6340">
                  <c:v>75.3826086957</c:v>
                </c:pt>
                <c:pt idx="6341">
                  <c:v>75.3826086957</c:v>
                </c:pt>
                <c:pt idx="6342">
                  <c:v>75.286956521700006</c:v>
                </c:pt>
                <c:pt idx="6343">
                  <c:v>75.252173912999993</c:v>
                </c:pt>
                <c:pt idx="6344">
                  <c:v>75.226086956499998</c:v>
                </c:pt>
                <c:pt idx="6345">
                  <c:v>75.173913043499994</c:v>
                </c:pt>
                <c:pt idx="6346">
                  <c:v>75.278260869600004</c:v>
                </c:pt>
                <c:pt idx="6347">
                  <c:v>75.2</c:v>
                </c:pt>
                <c:pt idx="6348">
                  <c:v>75.086956521700003</c:v>
                </c:pt>
                <c:pt idx="6349">
                  <c:v>75.086956521700003</c:v>
                </c:pt>
                <c:pt idx="6350">
                  <c:v>74.965217391300001</c:v>
                </c:pt>
                <c:pt idx="6351">
                  <c:v>74.973913043500005</c:v>
                </c:pt>
                <c:pt idx="6352">
                  <c:v>74.939130434800006</c:v>
                </c:pt>
                <c:pt idx="6353">
                  <c:v>75.017391304300006</c:v>
                </c:pt>
                <c:pt idx="6354">
                  <c:v>75.034782608699999</c:v>
                </c:pt>
                <c:pt idx="6355">
                  <c:v>75.043478260900002</c:v>
                </c:pt>
                <c:pt idx="6356">
                  <c:v>75.017391304300006</c:v>
                </c:pt>
                <c:pt idx="6357">
                  <c:v>74.982608695699994</c:v>
                </c:pt>
                <c:pt idx="6358">
                  <c:v>74.913043478299997</c:v>
                </c:pt>
                <c:pt idx="6359">
                  <c:v>74.939130434800006</c:v>
                </c:pt>
                <c:pt idx="6360">
                  <c:v>74.878260869599998</c:v>
                </c:pt>
                <c:pt idx="6361">
                  <c:v>74.878260869599998</c:v>
                </c:pt>
                <c:pt idx="6362">
                  <c:v>74.869565217399995</c:v>
                </c:pt>
                <c:pt idx="6363">
                  <c:v>74.869565217399995</c:v>
                </c:pt>
                <c:pt idx="6364">
                  <c:v>74.860869565200005</c:v>
                </c:pt>
                <c:pt idx="6365">
                  <c:v>74.669565217400006</c:v>
                </c:pt>
                <c:pt idx="6366">
                  <c:v>74.721739130399996</c:v>
                </c:pt>
                <c:pt idx="6367">
                  <c:v>74.713043478299994</c:v>
                </c:pt>
                <c:pt idx="6368">
                  <c:v>74.686956521699997</c:v>
                </c:pt>
                <c:pt idx="6369">
                  <c:v>74.626086956500004</c:v>
                </c:pt>
                <c:pt idx="6370">
                  <c:v>74.669565217400006</c:v>
                </c:pt>
                <c:pt idx="6371">
                  <c:v>74.643478260899997</c:v>
                </c:pt>
                <c:pt idx="6372">
                  <c:v>74.634782608699993</c:v>
                </c:pt>
                <c:pt idx="6373">
                  <c:v>74.495652173899998</c:v>
                </c:pt>
                <c:pt idx="6374">
                  <c:v>74.478260869600007</c:v>
                </c:pt>
                <c:pt idx="6375">
                  <c:v>74.486956521699994</c:v>
                </c:pt>
                <c:pt idx="6376">
                  <c:v>74.460869565199999</c:v>
                </c:pt>
                <c:pt idx="6377">
                  <c:v>74.391304347800002</c:v>
                </c:pt>
                <c:pt idx="6378">
                  <c:v>74.460869565199999</c:v>
                </c:pt>
                <c:pt idx="6379">
                  <c:v>74.417391304299997</c:v>
                </c:pt>
                <c:pt idx="6380">
                  <c:v>74.304347826099999</c:v>
                </c:pt>
                <c:pt idx="6381">
                  <c:v>74.2695652174</c:v>
                </c:pt>
                <c:pt idx="6382">
                  <c:v>74.2695652174</c:v>
                </c:pt>
                <c:pt idx="6383">
                  <c:v>74.330434782599994</c:v>
                </c:pt>
                <c:pt idx="6384">
                  <c:v>74.373913043499996</c:v>
                </c:pt>
                <c:pt idx="6385">
                  <c:v>74.373913043499996</c:v>
                </c:pt>
                <c:pt idx="6386">
                  <c:v>74.304347826099999</c:v>
                </c:pt>
                <c:pt idx="6387">
                  <c:v>74.217391304299994</c:v>
                </c:pt>
                <c:pt idx="6388">
                  <c:v>74.2</c:v>
                </c:pt>
                <c:pt idx="6389">
                  <c:v>74.208695652200007</c:v>
                </c:pt>
                <c:pt idx="6390">
                  <c:v>74.243478260900005</c:v>
                </c:pt>
                <c:pt idx="6391">
                  <c:v>74.104347826099996</c:v>
                </c:pt>
                <c:pt idx="6392">
                  <c:v>74.078260869600001</c:v>
                </c:pt>
                <c:pt idx="6393">
                  <c:v>74.060869565199994</c:v>
                </c:pt>
                <c:pt idx="6394">
                  <c:v>74.069565217399997</c:v>
                </c:pt>
                <c:pt idx="6395">
                  <c:v>74</c:v>
                </c:pt>
                <c:pt idx="6396">
                  <c:v>74.026086956499995</c:v>
                </c:pt>
                <c:pt idx="6397">
                  <c:v>74.017391304300006</c:v>
                </c:pt>
                <c:pt idx="6398">
                  <c:v>74</c:v>
                </c:pt>
                <c:pt idx="6399">
                  <c:v>73.8869565217</c:v>
                </c:pt>
                <c:pt idx="6400">
                  <c:v>73.791304347799993</c:v>
                </c:pt>
                <c:pt idx="6401">
                  <c:v>73.8</c:v>
                </c:pt>
                <c:pt idx="6402">
                  <c:v>73.739130434800003</c:v>
                </c:pt>
                <c:pt idx="6403">
                  <c:v>73.660869565200002</c:v>
                </c:pt>
                <c:pt idx="6404">
                  <c:v>73.599999999999994</c:v>
                </c:pt>
                <c:pt idx="6405">
                  <c:v>73.565217391299996</c:v>
                </c:pt>
                <c:pt idx="6406">
                  <c:v>73.599999999999994</c:v>
                </c:pt>
                <c:pt idx="6407">
                  <c:v>73.582608695700003</c:v>
                </c:pt>
                <c:pt idx="6408">
                  <c:v>73.530434782599997</c:v>
                </c:pt>
                <c:pt idx="6409">
                  <c:v>73.460869565199999</c:v>
                </c:pt>
                <c:pt idx="6410">
                  <c:v>73.443478260899994</c:v>
                </c:pt>
                <c:pt idx="6411">
                  <c:v>73.426086956500001</c:v>
                </c:pt>
                <c:pt idx="6412">
                  <c:v>73.295652173899995</c:v>
                </c:pt>
                <c:pt idx="6413">
                  <c:v>73.208695652200007</c:v>
                </c:pt>
                <c:pt idx="6414">
                  <c:v>73.1565217391</c:v>
                </c:pt>
                <c:pt idx="6415">
                  <c:v>72.182608695699997</c:v>
                </c:pt>
                <c:pt idx="6416">
                  <c:v>72.130434782600005</c:v>
                </c:pt>
                <c:pt idx="6417">
                  <c:v>73.121739130400002</c:v>
                </c:pt>
                <c:pt idx="6418">
                  <c:v>73.121739130400002</c:v>
                </c:pt>
                <c:pt idx="6419">
                  <c:v>73.017391304300006</c:v>
                </c:pt>
                <c:pt idx="6420">
                  <c:v>72.973913043500005</c:v>
                </c:pt>
                <c:pt idx="6421">
                  <c:v>72.930434782600003</c:v>
                </c:pt>
                <c:pt idx="6422">
                  <c:v>73</c:v>
                </c:pt>
                <c:pt idx="6423">
                  <c:v>72.8869565217</c:v>
                </c:pt>
                <c:pt idx="6424">
                  <c:v>72.826086956500006</c:v>
                </c:pt>
                <c:pt idx="6425">
                  <c:v>72.826086956500006</c:v>
                </c:pt>
                <c:pt idx="6426">
                  <c:v>72.8869565217</c:v>
                </c:pt>
                <c:pt idx="6427">
                  <c:v>72.904347826099993</c:v>
                </c:pt>
                <c:pt idx="6428">
                  <c:v>72.852173913000001</c:v>
                </c:pt>
                <c:pt idx="6429">
                  <c:v>72.852173913000001</c:v>
                </c:pt>
                <c:pt idx="6430">
                  <c:v>72.808695652200001</c:v>
                </c:pt>
                <c:pt idx="6431">
                  <c:v>72.826086956500006</c:v>
                </c:pt>
                <c:pt idx="6432">
                  <c:v>72.808695652200001</c:v>
                </c:pt>
                <c:pt idx="6433">
                  <c:v>72.721739130399996</c:v>
                </c:pt>
                <c:pt idx="6434">
                  <c:v>72.652173912999999</c:v>
                </c:pt>
                <c:pt idx="6435">
                  <c:v>72.739130434800003</c:v>
                </c:pt>
                <c:pt idx="6436">
                  <c:v>72.7304347826</c:v>
                </c:pt>
                <c:pt idx="6437">
                  <c:v>72.7304347826</c:v>
                </c:pt>
                <c:pt idx="6438">
                  <c:v>72.669565217400006</c:v>
                </c:pt>
                <c:pt idx="6439">
                  <c:v>72.573913043499999</c:v>
                </c:pt>
                <c:pt idx="6440">
                  <c:v>72.591304347800005</c:v>
                </c:pt>
                <c:pt idx="6441">
                  <c:v>72.530434782599997</c:v>
                </c:pt>
                <c:pt idx="6442">
                  <c:v>72.426086956500001</c:v>
                </c:pt>
                <c:pt idx="6443">
                  <c:v>72.365217391300007</c:v>
                </c:pt>
                <c:pt idx="6444">
                  <c:v>72.417391304299997</c:v>
                </c:pt>
                <c:pt idx="6445">
                  <c:v>72.426086956500001</c:v>
                </c:pt>
                <c:pt idx="6446">
                  <c:v>72.3826086957</c:v>
                </c:pt>
                <c:pt idx="6447">
                  <c:v>72.478260869600007</c:v>
                </c:pt>
                <c:pt idx="6448">
                  <c:v>72.495652173899998</c:v>
                </c:pt>
                <c:pt idx="6449">
                  <c:v>72.486956521699994</c:v>
                </c:pt>
                <c:pt idx="6450">
                  <c:v>72.539130434800001</c:v>
                </c:pt>
                <c:pt idx="6451">
                  <c:v>72.460869565199999</c:v>
                </c:pt>
                <c:pt idx="6452">
                  <c:v>72.469565217400003</c:v>
                </c:pt>
                <c:pt idx="6453">
                  <c:v>72.478260869600007</c:v>
                </c:pt>
                <c:pt idx="6454">
                  <c:v>72.452173912999996</c:v>
                </c:pt>
                <c:pt idx="6455">
                  <c:v>72.452173912999996</c:v>
                </c:pt>
                <c:pt idx="6456">
                  <c:v>72.400000000000006</c:v>
                </c:pt>
                <c:pt idx="6457">
                  <c:v>72.2695652174</c:v>
                </c:pt>
                <c:pt idx="6458">
                  <c:v>72.208695652200007</c:v>
                </c:pt>
                <c:pt idx="6459">
                  <c:v>72.2</c:v>
                </c:pt>
                <c:pt idx="6460">
                  <c:v>72.060869565199994</c:v>
                </c:pt>
                <c:pt idx="6461">
                  <c:v>71.2</c:v>
                </c:pt>
                <c:pt idx="6462">
                  <c:v>70.834782608699996</c:v>
                </c:pt>
                <c:pt idx="6463">
                  <c:v>71.860869565200005</c:v>
                </c:pt>
                <c:pt idx="6464">
                  <c:v>71.904347826099993</c:v>
                </c:pt>
                <c:pt idx="6465">
                  <c:v>72.026086956499995</c:v>
                </c:pt>
                <c:pt idx="6466">
                  <c:v>72.034782608699999</c:v>
                </c:pt>
                <c:pt idx="6467">
                  <c:v>72.043478260900002</c:v>
                </c:pt>
                <c:pt idx="6468">
                  <c:v>72.026086956499995</c:v>
                </c:pt>
                <c:pt idx="6469">
                  <c:v>72.017391304300006</c:v>
                </c:pt>
                <c:pt idx="6470">
                  <c:v>71.678260869599995</c:v>
                </c:pt>
                <c:pt idx="6471">
                  <c:v>71.565217391299996</c:v>
                </c:pt>
                <c:pt idx="6472">
                  <c:v>71.791304347799993</c:v>
                </c:pt>
                <c:pt idx="6473">
                  <c:v>71.695652173900001</c:v>
                </c:pt>
                <c:pt idx="6474">
                  <c:v>71.678260869599995</c:v>
                </c:pt>
                <c:pt idx="6475">
                  <c:v>71.495652173899998</c:v>
                </c:pt>
                <c:pt idx="6476">
                  <c:v>71.539130434800001</c:v>
                </c:pt>
                <c:pt idx="6477">
                  <c:v>71.608695652199998</c:v>
                </c:pt>
                <c:pt idx="6478">
                  <c:v>71.565217391299996</c:v>
                </c:pt>
                <c:pt idx="6479">
                  <c:v>71.426086956500001</c:v>
                </c:pt>
                <c:pt idx="6480">
                  <c:v>71.304347826099999</c:v>
                </c:pt>
                <c:pt idx="6481">
                  <c:v>71.243478260900005</c:v>
                </c:pt>
                <c:pt idx="6482">
                  <c:v>71.234782608700002</c:v>
                </c:pt>
                <c:pt idx="6483">
                  <c:v>71.191304347799999</c:v>
                </c:pt>
                <c:pt idx="6484">
                  <c:v>71.191304347799999</c:v>
                </c:pt>
                <c:pt idx="6485">
                  <c:v>71.252173912999993</c:v>
                </c:pt>
                <c:pt idx="6486">
                  <c:v>71.104347826099996</c:v>
                </c:pt>
                <c:pt idx="6487">
                  <c:v>70.982608695699994</c:v>
                </c:pt>
                <c:pt idx="6488">
                  <c:v>70.878260869599998</c:v>
                </c:pt>
                <c:pt idx="6489">
                  <c:v>70.8</c:v>
                </c:pt>
                <c:pt idx="6490">
                  <c:v>70.808695652200001</c:v>
                </c:pt>
                <c:pt idx="6491">
                  <c:v>70.765217391299998</c:v>
                </c:pt>
                <c:pt idx="6492">
                  <c:v>70.791304347799993</c:v>
                </c:pt>
                <c:pt idx="6493">
                  <c:v>70.817391304300003</c:v>
                </c:pt>
                <c:pt idx="6494">
                  <c:v>70.660869565200002</c:v>
                </c:pt>
                <c:pt idx="6495">
                  <c:v>70.626086956500004</c:v>
                </c:pt>
                <c:pt idx="6496">
                  <c:v>70.547826087000004</c:v>
                </c:pt>
                <c:pt idx="6497">
                  <c:v>70.539130434800001</c:v>
                </c:pt>
                <c:pt idx="6498">
                  <c:v>70.513043478300006</c:v>
                </c:pt>
                <c:pt idx="6499">
                  <c:v>70.373913043499996</c:v>
                </c:pt>
                <c:pt idx="6500">
                  <c:v>70.347826087000001</c:v>
                </c:pt>
                <c:pt idx="6501">
                  <c:v>70.356521739100003</c:v>
                </c:pt>
                <c:pt idx="6502">
                  <c:v>70.286956521700006</c:v>
                </c:pt>
                <c:pt idx="6503">
                  <c:v>70.321739130400005</c:v>
                </c:pt>
                <c:pt idx="6504">
                  <c:v>70.356521739100003</c:v>
                </c:pt>
                <c:pt idx="6505">
                  <c:v>70.295652173899995</c:v>
                </c:pt>
                <c:pt idx="6506">
                  <c:v>70.2</c:v>
                </c:pt>
                <c:pt idx="6507">
                  <c:v>70.208695652200007</c:v>
                </c:pt>
                <c:pt idx="6508">
                  <c:v>70.217391304299994</c:v>
                </c:pt>
                <c:pt idx="6509">
                  <c:v>70.173913043499994</c:v>
                </c:pt>
                <c:pt idx="6510">
                  <c:v>70.060869565199994</c:v>
                </c:pt>
                <c:pt idx="6511">
                  <c:v>69.591304347800005</c:v>
                </c:pt>
                <c:pt idx="6512">
                  <c:v>69.252173912999993</c:v>
                </c:pt>
                <c:pt idx="6513">
                  <c:v>69.782608695700006</c:v>
                </c:pt>
                <c:pt idx="6514">
                  <c:v>69.7304347826</c:v>
                </c:pt>
                <c:pt idx="6515">
                  <c:v>69.643478260899997</c:v>
                </c:pt>
                <c:pt idx="6516">
                  <c:v>69.626086956500004</c:v>
                </c:pt>
                <c:pt idx="6517">
                  <c:v>69.339130434799998</c:v>
                </c:pt>
                <c:pt idx="6518">
                  <c:v>69.252173912999993</c:v>
                </c:pt>
                <c:pt idx="6519">
                  <c:v>69.313043478300003</c:v>
                </c:pt>
                <c:pt idx="6520">
                  <c:v>69.182608695699997</c:v>
                </c:pt>
                <c:pt idx="6521">
                  <c:v>69.208695652200007</c:v>
                </c:pt>
                <c:pt idx="6522">
                  <c:v>69.147826086999999</c:v>
                </c:pt>
                <c:pt idx="6523">
                  <c:v>69.052173913000004</c:v>
                </c:pt>
                <c:pt idx="6524">
                  <c:v>68.826086956500006</c:v>
                </c:pt>
                <c:pt idx="6525">
                  <c:v>68.878260869599998</c:v>
                </c:pt>
                <c:pt idx="6526">
                  <c:v>68.991304347799996</c:v>
                </c:pt>
                <c:pt idx="6527">
                  <c:v>69.026086956499995</c:v>
                </c:pt>
                <c:pt idx="6528">
                  <c:v>68.860869565200005</c:v>
                </c:pt>
                <c:pt idx="6529">
                  <c:v>68.878260869599998</c:v>
                </c:pt>
                <c:pt idx="6530">
                  <c:v>68.773913043500002</c:v>
                </c:pt>
                <c:pt idx="6531">
                  <c:v>68.573913043499999</c:v>
                </c:pt>
                <c:pt idx="6532">
                  <c:v>68.400000000000006</c:v>
                </c:pt>
                <c:pt idx="6533">
                  <c:v>68.252173912999993</c:v>
                </c:pt>
                <c:pt idx="6534">
                  <c:v>68.1565217391</c:v>
                </c:pt>
                <c:pt idx="6535">
                  <c:v>67.895652173900004</c:v>
                </c:pt>
                <c:pt idx="6536">
                  <c:v>67.565217391299996</c:v>
                </c:pt>
                <c:pt idx="6537">
                  <c:v>68</c:v>
                </c:pt>
                <c:pt idx="6538">
                  <c:v>67.852173913000001</c:v>
                </c:pt>
                <c:pt idx="6539">
                  <c:v>67.826086956500006</c:v>
                </c:pt>
                <c:pt idx="6540">
                  <c:v>67.695652173900001</c:v>
                </c:pt>
                <c:pt idx="6541">
                  <c:v>67.504347826100002</c:v>
                </c:pt>
                <c:pt idx="6542">
                  <c:v>67.556521739100006</c:v>
                </c:pt>
                <c:pt idx="6543">
                  <c:v>67.339130434799998</c:v>
                </c:pt>
                <c:pt idx="6544">
                  <c:v>67.260869565199997</c:v>
                </c:pt>
                <c:pt idx="6545">
                  <c:v>67.295652173899995</c:v>
                </c:pt>
                <c:pt idx="6546">
                  <c:v>67.130434782600005</c:v>
                </c:pt>
                <c:pt idx="6547">
                  <c:v>66.973913043500005</c:v>
                </c:pt>
                <c:pt idx="6548">
                  <c:v>66.930434782600003</c:v>
                </c:pt>
                <c:pt idx="6549">
                  <c:v>66.904347826099993</c:v>
                </c:pt>
                <c:pt idx="6550">
                  <c:v>66.660869565200002</c:v>
                </c:pt>
                <c:pt idx="6551">
                  <c:v>66.539130434800001</c:v>
                </c:pt>
                <c:pt idx="6552">
                  <c:v>66.452173912999996</c:v>
                </c:pt>
                <c:pt idx="6553">
                  <c:v>66.278260869600004</c:v>
                </c:pt>
                <c:pt idx="6554">
                  <c:v>66.347826087000001</c:v>
                </c:pt>
                <c:pt idx="6555">
                  <c:v>66.278260869600004</c:v>
                </c:pt>
                <c:pt idx="6556">
                  <c:v>66.139130434799995</c:v>
                </c:pt>
                <c:pt idx="6557">
                  <c:v>65.956521739099998</c:v>
                </c:pt>
                <c:pt idx="6558">
                  <c:v>65.869565217399995</c:v>
                </c:pt>
                <c:pt idx="6559">
                  <c:v>65.643478260899997</c:v>
                </c:pt>
                <c:pt idx="6560">
                  <c:v>65.695652173900001</c:v>
                </c:pt>
                <c:pt idx="6561">
                  <c:v>65.608695652199998</c:v>
                </c:pt>
                <c:pt idx="6562">
                  <c:v>65.3826086957</c:v>
                </c:pt>
                <c:pt idx="6563">
                  <c:v>65.243478260900005</c:v>
                </c:pt>
                <c:pt idx="6564">
                  <c:v>65.1565217391</c:v>
                </c:pt>
                <c:pt idx="6565">
                  <c:v>65.147826086999999</c:v>
                </c:pt>
                <c:pt idx="6566">
                  <c:v>65.095652173900007</c:v>
                </c:pt>
                <c:pt idx="6567">
                  <c:v>65.104347826099996</c:v>
                </c:pt>
                <c:pt idx="6568">
                  <c:v>64.852173913000001</c:v>
                </c:pt>
                <c:pt idx="6569">
                  <c:v>64.773913043500002</c:v>
                </c:pt>
                <c:pt idx="6570">
                  <c:v>64.721739130399996</c:v>
                </c:pt>
                <c:pt idx="6571">
                  <c:v>64.852173913000001</c:v>
                </c:pt>
                <c:pt idx="6572">
                  <c:v>64.756521739099995</c:v>
                </c:pt>
                <c:pt idx="6573">
                  <c:v>64.669565217400006</c:v>
                </c:pt>
                <c:pt idx="6574">
                  <c:v>64.678260869599995</c:v>
                </c:pt>
                <c:pt idx="6575">
                  <c:v>64.565217391299996</c:v>
                </c:pt>
                <c:pt idx="6576">
                  <c:v>64.469565217400003</c:v>
                </c:pt>
                <c:pt idx="6577">
                  <c:v>64.286956521700006</c:v>
                </c:pt>
                <c:pt idx="6578">
                  <c:v>63.652173912999999</c:v>
                </c:pt>
                <c:pt idx="6579">
                  <c:v>63.452173913000003</c:v>
                </c:pt>
                <c:pt idx="6580">
                  <c:v>63.565217391300003</c:v>
                </c:pt>
                <c:pt idx="6581">
                  <c:v>63.417391304299997</c:v>
                </c:pt>
                <c:pt idx="6582">
                  <c:v>63.165217391299997</c:v>
                </c:pt>
                <c:pt idx="6583">
                  <c:v>63.434782608699997</c:v>
                </c:pt>
                <c:pt idx="6584">
                  <c:v>63.426086956500001</c:v>
                </c:pt>
                <c:pt idx="6585">
                  <c:v>63.2695652174</c:v>
                </c:pt>
                <c:pt idx="6586">
                  <c:v>63.1130434783</c:v>
                </c:pt>
                <c:pt idx="6587">
                  <c:v>63.147826086999999</c:v>
                </c:pt>
                <c:pt idx="6588">
                  <c:v>62.817391304300003</c:v>
                </c:pt>
                <c:pt idx="6589">
                  <c:v>62.721739130400003</c:v>
                </c:pt>
                <c:pt idx="6590">
                  <c:v>62.765217391299998</c:v>
                </c:pt>
                <c:pt idx="6591">
                  <c:v>62.504347826100002</c:v>
                </c:pt>
                <c:pt idx="6592">
                  <c:v>62.426086956500001</c:v>
                </c:pt>
                <c:pt idx="6593">
                  <c:v>62.373913043500004</c:v>
                </c:pt>
                <c:pt idx="6594">
                  <c:v>62.182608695699997</c:v>
                </c:pt>
                <c:pt idx="6595">
                  <c:v>62.069565217399997</c:v>
                </c:pt>
                <c:pt idx="6596">
                  <c:v>62.034782608699999</c:v>
                </c:pt>
                <c:pt idx="6597">
                  <c:v>61.817391304300003</c:v>
                </c:pt>
                <c:pt idx="6598">
                  <c:v>61.660869565200002</c:v>
                </c:pt>
                <c:pt idx="6599">
                  <c:v>61.765217391299998</c:v>
                </c:pt>
                <c:pt idx="6600">
                  <c:v>61.573913043499999</c:v>
                </c:pt>
                <c:pt idx="6601">
                  <c:v>61.530434782599997</c:v>
                </c:pt>
                <c:pt idx="6602">
                  <c:v>61.6</c:v>
                </c:pt>
                <c:pt idx="6603">
                  <c:v>61.5217391304</c:v>
                </c:pt>
                <c:pt idx="6604">
                  <c:v>61.408695652200002</c:v>
                </c:pt>
                <c:pt idx="6605">
                  <c:v>61.260869565199997</c:v>
                </c:pt>
                <c:pt idx="6606">
                  <c:v>61.252173913</c:v>
                </c:pt>
                <c:pt idx="6607">
                  <c:v>61.008695652199997</c:v>
                </c:pt>
                <c:pt idx="6608">
                  <c:v>60.713043478300001</c:v>
                </c:pt>
                <c:pt idx="6609">
                  <c:v>60.695652173900001</c:v>
                </c:pt>
                <c:pt idx="6610">
                  <c:v>60.747826087</c:v>
                </c:pt>
                <c:pt idx="6611">
                  <c:v>60.808695652200001</c:v>
                </c:pt>
                <c:pt idx="6612">
                  <c:v>60.573913043499999</c:v>
                </c:pt>
                <c:pt idx="6613">
                  <c:v>60.417391304299997</c:v>
                </c:pt>
                <c:pt idx="6614">
                  <c:v>60.408695652200002</c:v>
                </c:pt>
                <c:pt idx="6615">
                  <c:v>60.356521739100003</c:v>
                </c:pt>
                <c:pt idx="6616">
                  <c:v>60.130434782599998</c:v>
                </c:pt>
                <c:pt idx="6617">
                  <c:v>60.069565217399997</c:v>
                </c:pt>
                <c:pt idx="6618">
                  <c:v>59.878260869599998</c:v>
                </c:pt>
                <c:pt idx="6619">
                  <c:v>59.817391304300003</c:v>
                </c:pt>
                <c:pt idx="6620">
                  <c:v>59.626086956499996</c:v>
                </c:pt>
                <c:pt idx="6621">
                  <c:v>59.443478260900001</c:v>
                </c:pt>
                <c:pt idx="6622">
                  <c:v>59.608695652199998</c:v>
                </c:pt>
                <c:pt idx="6623">
                  <c:v>59.6173913043</c:v>
                </c:pt>
                <c:pt idx="6624">
                  <c:v>59.443478260900001</c:v>
                </c:pt>
                <c:pt idx="6625">
                  <c:v>59.347826087000001</c:v>
                </c:pt>
                <c:pt idx="6626">
                  <c:v>59.556521739099999</c:v>
                </c:pt>
                <c:pt idx="6627">
                  <c:v>59.6</c:v>
                </c:pt>
                <c:pt idx="6628">
                  <c:v>59.565217391300003</c:v>
                </c:pt>
                <c:pt idx="6629">
                  <c:v>59.391304347800002</c:v>
                </c:pt>
                <c:pt idx="6630">
                  <c:v>58.9043478261</c:v>
                </c:pt>
                <c:pt idx="6631">
                  <c:v>59.121739130400002</c:v>
                </c:pt>
                <c:pt idx="6632">
                  <c:v>59.226086956499998</c:v>
                </c:pt>
                <c:pt idx="6633">
                  <c:v>58.982608695700002</c:v>
                </c:pt>
                <c:pt idx="6634">
                  <c:v>59.026086956500002</c:v>
                </c:pt>
                <c:pt idx="6635">
                  <c:v>59.208695652199999</c:v>
                </c:pt>
                <c:pt idx="6636">
                  <c:v>59.243478260899998</c:v>
                </c:pt>
                <c:pt idx="6637">
                  <c:v>59.234782608700002</c:v>
                </c:pt>
                <c:pt idx="6638">
                  <c:v>59.139130434800002</c:v>
                </c:pt>
                <c:pt idx="6639">
                  <c:v>59.043478260900002</c:v>
                </c:pt>
                <c:pt idx="6640">
                  <c:v>58.947826087000003</c:v>
                </c:pt>
                <c:pt idx="6641">
                  <c:v>58.817391304300003</c:v>
                </c:pt>
                <c:pt idx="6642">
                  <c:v>59.017391304299998</c:v>
                </c:pt>
                <c:pt idx="6643">
                  <c:v>58.930434782600003</c:v>
                </c:pt>
                <c:pt idx="6644">
                  <c:v>58.834782608700003</c:v>
                </c:pt>
                <c:pt idx="6645">
                  <c:v>58.8</c:v>
                </c:pt>
                <c:pt idx="6646">
                  <c:v>58.747826087</c:v>
                </c:pt>
                <c:pt idx="6647">
                  <c:v>58.756521739100002</c:v>
                </c:pt>
                <c:pt idx="6648">
                  <c:v>58.782608695699999</c:v>
                </c:pt>
                <c:pt idx="6649">
                  <c:v>58.739130434800003</c:v>
                </c:pt>
                <c:pt idx="6650">
                  <c:v>58.539130434800001</c:v>
                </c:pt>
                <c:pt idx="6651">
                  <c:v>58.3826086957</c:v>
                </c:pt>
                <c:pt idx="6652">
                  <c:v>58.3826086957</c:v>
                </c:pt>
                <c:pt idx="6653">
                  <c:v>58.6173913043</c:v>
                </c:pt>
                <c:pt idx="6654">
                  <c:v>58.747826087</c:v>
                </c:pt>
                <c:pt idx="6655">
                  <c:v>58.608695652199998</c:v>
                </c:pt>
                <c:pt idx="6656">
                  <c:v>58.660869565200002</c:v>
                </c:pt>
                <c:pt idx="6657">
                  <c:v>58.669565217399999</c:v>
                </c:pt>
                <c:pt idx="6658">
                  <c:v>58.826086956499999</c:v>
                </c:pt>
                <c:pt idx="6659">
                  <c:v>58.747826087</c:v>
                </c:pt>
                <c:pt idx="6660">
                  <c:v>58.686956521699997</c:v>
                </c:pt>
                <c:pt idx="6661">
                  <c:v>58.721739130400003</c:v>
                </c:pt>
                <c:pt idx="6662">
                  <c:v>58.695652173900001</c:v>
                </c:pt>
                <c:pt idx="6663">
                  <c:v>58.565217391300003</c:v>
                </c:pt>
                <c:pt idx="6664">
                  <c:v>58.643478260899997</c:v>
                </c:pt>
                <c:pt idx="6665">
                  <c:v>58.669565217399999</c:v>
                </c:pt>
                <c:pt idx="6666">
                  <c:v>58.608695652199998</c:v>
                </c:pt>
                <c:pt idx="6667">
                  <c:v>58.5217391304</c:v>
                </c:pt>
                <c:pt idx="6668">
                  <c:v>58.417391304299997</c:v>
                </c:pt>
                <c:pt idx="6669">
                  <c:v>58.3826086957</c:v>
                </c:pt>
                <c:pt idx="6670">
                  <c:v>58.626086956499996</c:v>
                </c:pt>
                <c:pt idx="6671">
                  <c:v>58.747826087</c:v>
                </c:pt>
                <c:pt idx="6672">
                  <c:v>58.7304347826</c:v>
                </c:pt>
                <c:pt idx="6673">
                  <c:v>58.808695652200001</c:v>
                </c:pt>
                <c:pt idx="6674">
                  <c:v>58.939130434799999</c:v>
                </c:pt>
                <c:pt idx="6675">
                  <c:v>58.956521739099998</c:v>
                </c:pt>
                <c:pt idx="6676">
                  <c:v>59</c:v>
                </c:pt>
                <c:pt idx="6677">
                  <c:v>59.121739130400002</c:v>
                </c:pt>
                <c:pt idx="6678">
                  <c:v>59.191304347799999</c:v>
                </c:pt>
                <c:pt idx="6679">
                  <c:v>59.182608695699997</c:v>
                </c:pt>
                <c:pt idx="6680">
                  <c:v>59.147826086999999</c:v>
                </c:pt>
                <c:pt idx="6681">
                  <c:v>59.034782608699999</c:v>
                </c:pt>
                <c:pt idx="6682">
                  <c:v>59.052173912999997</c:v>
                </c:pt>
                <c:pt idx="6683">
                  <c:v>59.1130434783</c:v>
                </c:pt>
                <c:pt idx="6684">
                  <c:v>59.217391304300001</c:v>
                </c:pt>
                <c:pt idx="6685">
                  <c:v>59.182608695699997</c:v>
                </c:pt>
                <c:pt idx="6686">
                  <c:v>59.026086956500002</c:v>
                </c:pt>
                <c:pt idx="6687">
                  <c:v>58.939130434799999</c:v>
                </c:pt>
                <c:pt idx="6688">
                  <c:v>58.895652173899997</c:v>
                </c:pt>
                <c:pt idx="6689">
                  <c:v>58.513043478299998</c:v>
                </c:pt>
                <c:pt idx="6690">
                  <c:v>59.330434782600001</c:v>
                </c:pt>
                <c:pt idx="6691">
                  <c:v>59.695652173900001</c:v>
                </c:pt>
                <c:pt idx="6692">
                  <c:v>59.721739130400003</c:v>
                </c:pt>
                <c:pt idx="6693">
                  <c:v>59.782608695699999</c:v>
                </c:pt>
                <c:pt idx="6694">
                  <c:v>59.652173912999999</c:v>
                </c:pt>
                <c:pt idx="6695">
                  <c:v>59.626086956499996</c:v>
                </c:pt>
                <c:pt idx="6696">
                  <c:v>59.852173913000001</c:v>
                </c:pt>
                <c:pt idx="6697">
                  <c:v>59.973913043499998</c:v>
                </c:pt>
                <c:pt idx="6698">
                  <c:v>60.078260869600001</c:v>
                </c:pt>
                <c:pt idx="6699">
                  <c:v>59.991304347800003</c:v>
                </c:pt>
                <c:pt idx="6700">
                  <c:v>60.173913043500001</c:v>
                </c:pt>
                <c:pt idx="6701">
                  <c:v>60.069565217399997</c:v>
                </c:pt>
                <c:pt idx="6702">
                  <c:v>60.0956521739</c:v>
                </c:pt>
                <c:pt idx="6703">
                  <c:v>60.147826086999999</c:v>
                </c:pt>
                <c:pt idx="6704">
                  <c:v>59.921739130399999</c:v>
                </c:pt>
                <c:pt idx="6705">
                  <c:v>59.973913043499998</c:v>
                </c:pt>
                <c:pt idx="6706">
                  <c:v>60.426086956500001</c:v>
                </c:pt>
                <c:pt idx="6707">
                  <c:v>60.608695652199998</c:v>
                </c:pt>
                <c:pt idx="6708">
                  <c:v>60.6</c:v>
                </c:pt>
                <c:pt idx="6709">
                  <c:v>60.539130434800001</c:v>
                </c:pt>
                <c:pt idx="6710">
                  <c:v>60.539130434800001</c:v>
                </c:pt>
                <c:pt idx="6711">
                  <c:v>60.547826086999997</c:v>
                </c:pt>
                <c:pt idx="6712">
                  <c:v>60.660869565200002</c:v>
                </c:pt>
                <c:pt idx="6713">
                  <c:v>60.686956521699997</c:v>
                </c:pt>
                <c:pt idx="6714">
                  <c:v>60.608695652199998</c:v>
                </c:pt>
                <c:pt idx="6715">
                  <c:v>60.6347826087</c:v>
                </c:pt>
                <c:pt idx="6716">
                  <c:v>60.713043478300001</c:v>
                </c:pt>
                <c:pt idx="6717">
                  <c:v>60.652173912999999</c:v>
                </c:pt>
                <c:pt idx="6718">
                  <c:v>60.295652173900002</c:v>
                </c:pt>
                <c:pt idx="6719">
                  <c:v>60.234782608700002</c:v>
                </c:pt>
                <c:pt idx="6720">
                  <c:v>60.721739130400003</c:v>
                </c:pt>
                <c:pt idx="6721">
                  <c:v>60.791304347800001</c:v>
                </c:pt>
                <c:pt idx="6722">
                  <c:v>60.817391304300003</c:v>
                </c:pt>
                <c:pt idx="6723">
                  <c:v>60.826086956499999</c:v>
                </c:pt>
                <c:pt idx="6724">
                  <c:v>61.008695652199997</c:v>
                </c:pt>
                <c:pt idx="6725">
                  <c:v>61.026086956500002</c:v>
                </c:pt>
                <c:pt idx="6726">
                  <c:v>60.982608695700002</c:v>
                </c:pt>
                <c:pt idx="6727">
                  <c:v>61.043478260900002</c:v>
                </c:pt>
                <c:pt idx="6728">
                  <c:v>61.069565217399997</c:v>
                </c:pt>
                <c:pt idx="6729">
                  <c:v>61.1130434783</c:v>
                </c:pt>
                <c:pt idx="6730">
                  <c:v>61.147826086999999</c:v>
                </c:pt>
                <c:pt idx="6731">
                  <c:v>61.252173913</c:v>
                </c:pt>
                <c:pt idx="6732">
                  <c:v>61.330434782600001</c:v>
                </c:pt>
                <c:pt idx="6733">
                  <c:v>61.417391304299997</c:v>
                </c:pt>
                <c:pt idx="6734">
                  <c:v>61.452173913000003</c:v>
                </c:pt>
                <c:pt idx="6735">
                  <c:v>61.452173913000003</c:v>
                </c:pt>
                <c:pt idx="6736">
                  <c:v>61.4782608696</c:v>
                </c:pt>
                <c:pt idx="6737">
                  <c:v>61.486956521700002</c:v>
                </c:pt>
                <c:pt idx="6738">
                  <c:v>61.513043478299998</c:v>
                </c:pt>
                <c:pt idx="6739">
                  <c:v>61.4782608696</c:v>
                </c:pt>
                <c:pt idx="6740">
                  <c:v>61.547826086999997</c:v>
                </c:pt>
                <c:pt idx="6741">
                  <c:v>61.513043478299998</c:v>
                </c:pt>
                <c:pt idx="6742">
                  <c:v>61.643478260899997</c:v>
                </c:pt>
                <c:pt idx="6743">
                  <c:v>61.765217391299998</c:v>
                </c:pt>
                <c:pt idx="6744">
                  <c:v>61.7304347826</c:v>
                </c:pt>
                <c:pt idx="6745">
                  <c:v>61.747826087</c:v>
                </c:pt>
                <c:pt idx="6746">
                  <c:v>61.782608695699999</c:v>
                </c:pt>
                <c:pt idx="6747">
                  <c:v>61.765217391299998</c:v>
                </c:pt>
                <c:pt idx="6748">
                  <c:v>61.669565217399999</c:v>
                </c:pt>
                <c:pt idx="6749">
                  <c:v>61.678260869600003</c:v>
                </c:pt>
                <c:pt idx="6750">
                  <c:v>61.643478260899997</c:v>
                </c:pt>
                <c:pt idx="6751">
                  <c:v>60.8434782609</c:v>
                </c:pt>
                <c:pt idx="6752">
                  <c:v>60.939130434799999</c:v>
                </c:pt>
                <c:pt idx="6753">
                  <c:v>62.104347826100003</c:v>
                </c:pt>
                <c:pt idx="6754">
                  <c:v>62.173913043500001</c:v>
                </c:pt>
                <c:pt idx="6755">
                  <c:v>62.286956521699999</c:v>
                </c:pt>
                <c:pt idx="6756">
                  <c:v>62.295652173900002</c:v>
                </c:pt>
                <c:pt idx="6757">
                  <c:v>62.347826087000001</c:v>
                </c:pt>
                <c:pt idx="6758">
                  <c:v>62.086956521700003</c:v>
                </c:pt>
                <c:pt idx="6759">
                  <c:v>62.017391304299998</c:v>
                </c:pt>
                <c:pt idx="6760">
                  <c:v>62.452173913000003</c:v>
                </c:pt>
                <c:pt idx="6761">
                  <c:v>62.6347826087</c:v>
                </c:pt>
                <c:pt idx="6762">
                  <c:v>62.643478260899997</c:v>
                </c:pt>
                <c:pt idx="6763">
                  <c:v>62.626086956499996</c:v>
                </c:pt>
                <c:pt idx="6764">
                  <c:v>62.652173912999999</c:v>
                </c:pt>
                <c:pt idx="6765">
                  <c:v>62.565217391300003</c:v>
                </c:pt>
                <c:pt idx="6766">
                  <c:v>62.4782608696</c:v>
                </c:pt>
                <c:pt idx="6767">
                  <c:v>62.565217391300003</c:v>
                </c:pt>
                <c:pt idx="6768">
                  <c:v>62.547826086999997</c:v>
                </c:pt>
                <c:pt idx="6769">
                  <c:v>62.043478260900002</c:v>
                </c:pt>
                <c:pt idx="6770">
                  <c:v>62.234782608700002</c:v>
                </c:pt>
                <c:pt idx="6771">
                  <c:v>62.921739130399999</c:v>
                </c:pt>
                <c:pt idx="6772">
                  <c:v>63.2</c:v>
                </c:pt>
                <c:pt idx="6773">
                  <c:v>63.278260869599997</c:v>
                </c:pt>
                <c:pt idx="6774">
                  <c:v>63.252173913</c:v>
                </c:pt>
                <c:pt idx="6775">
                  <c:v>63.165217391299997</c:v>
                </c:pt>
                <c:pt idx="6776">
                  <c:v>63.147826086999999</c:v>
                </c:pt>
                <c:pt idx="6777">
                  <c:v>63.373913043500004</c:v>
                </c:pt>
                <c:pt idx="6778">
                  <c:v>63.408695652200002</c:v>
                </c:pt>
                <c:pt idx="6779">
                  <c:v>63.452173913000003</c:v>
                </c:pt>
                <c:pt idx="6780">
                  <c:v>63.513043478299998</c:v>
                </c:pt>
                <c:pt idx="6781">
                  <c:v>63.539130434800001</c:v>
                </c:pt>
                <c:pt idx="6782">
                  <c:v>63.608695652199998</c:v>
                </c:pt>
                <c:pt idx="6783">
                  <c:v>63.5217391304</c:v>
                </c:pt>
                <c:pt idx="6784">
                  <c:v>63.565217391300003</c:v>
                </c:pt>
                <c:pt idx="6785">
                  <c:v>63.608695652199998</c:v>
                </c:pt>
                <c:pt idx="6786">
                  <c:v>63.652173912999999</c:v>
                </c:pt>
                <c:pt idx="6787">
                  <c:v>63.660869565200002</c:v>
                </c:pt>
                <c:pt idx="6788">
                  <c:v>63.608695652199998</c:v>
                </c:pt>
                <c:pt idx="6789">
                  <c:v>63.486956521700002</c:v>
                </c:pt>
                <c:pt idx="6790">
                  <c:v>63.339130434799998</c:v>
                </c:pt>
                <c:pt idx="6791">
                  <c:v>63.826086956499999</c:v>
                </c:pt>
                <c:pt idx="6792">
                  <c:v>64.060869565199994</c:v>
                </c:pt>
                <c:pt idx="6793">
                  <c:v>64.2</c:v>
                </c:pt>
                <c:pt idx="6794">
                  <c:v>64.208695652200007</c:v>
                </c:pt>
                <c:pt idx="6795">
                  <c:v>64.278260869600004</c:v>
                </c:pt>
                <c:pt idx="6796">
                  <c:v>64.313043478300003</c:v>
                </c:pt>
                <c:pt idx="6797">
                  <c:v>64.321739130400005</c:v>
                </c:pt>
                <c:pt idx="6798">
                  <c:v>64.339130434799998</c:v>
                </c:pt>
                <c:pt idx="6799">
                  <c:v>64.356521739100003</c:v>
                </c:pt>
                <c:pt idx="6800">
                  <c:v>64.400000000000006</c:v>
                </c:pt>
                <c:pt idx="6801">
                  <c:v>64.469565217400003</c:v>
                </c:pt>
                <c:pt idx="6802">
                  <c:v>64.504347826100002</c:v>
                </c:pt>
                <c:pt idx="6803">
                  <c:v>64.521739130399993</c:v>
                </c:pt>
                <c:pt idx="6804">
                  <c:v>64.234782608700002</c:v>
                </c:pt>
                <c:pt idx="6805">
                  <c:v>64.513043478300006</c:v>
                </c:pt>
                <c:pt idx="6806">
                  <c:v>64.756521739099995</c:v>
                </c:pt>
                <c:pt idx="6807">
                  <c:v>64.808695652200001</c:v>
                </c:pt>
                <c:pt idx="6808">
                  <c:v>64.947826086999996</c:v>
                </c:pt>
                <c:pt idx="6809">
                  <c:v>65.026086956499995</c:v>
                </c:pt>
                <c:pt idx="6810">
                  <c:v>65.1130434783</c:v>
                </c:pt>
                <c:pt idx="6811">
                  <c:v>65.130434782600005</c:v>
                </c:pt>
                <c:pt idx="6812">
                  <c:v>65.252173912999993</c:v>
                </c:pt>
                <c:pt idx="6813">
                  <c:v>65.365217391300007</c:v>
                </c:pt>
                <c:pt idx="6814">
                  <c:v>65.365217391300007</c:v>
                </c:pt>
                <c:pt idx="6815">
                  <c:v>65.373913043499996</c:v>
                </c:pt>
                <c:pt idx="6816">
                  <c:v>65.3826086957</c:v>
                </c:pt>
                <c:pt idx="6817">
                  <c:v>65.556521739100006</c:v>
                </c:pt>
                <c:pt idx="6818">
                  <c:v>65.652173912999999</c:v>
                </c:pt>
                <c:pt idx="6819">
                  <c:v>65.773913043500002</c:v>
                </c:pt>
                <c:pt idx="6820">
                  <c:v>65.791304347799993</c:v>
                </c:pt>
                <c:pt idx="6821">
                  <c:v>65.965217391300001</c:v>
                </c:pt>
                <c:pt idx="6822">
                  <c:v>66.052173913000004</c:v>
                </c:pt>
                <c:pt idx="6823">
                  <c:v>66.104347826099996</c:v>
                </c:pt>
                <c:pt idx="6824">
                  <c:v>66.147826086999999</c:v>
                </c:pt>
                <c:pt idx="6825">
                  <c:v>66.1565217391</c:v>
                </c:pt>
                <c:pt idx="6826">
                  <c:v>66.243478260900005</c:v>
                </c:pt>
                <c:pt idx="6827">
                  <c:v>66.286956521700006</c:v>
                </c:pt>
                <c:pt idx="6828">
                  <c:v>66.391304347800002</c:v>
                </c:pt>
                <c:pt idx="6829">
                  <c:v>66.443478260899994</c:v>
                </c:pt>
                <c:pt idx="6830">
                  <c:v>66.591304347800005</c:v>
                </c:pt>
                <c:pt idx="6831">
                  <c:v>66.565217391299996</c:v>
                </c:pt>
                <c:pt idx="6832">
                  <c:v>66.139130434799995</c:v>
                </c:pt>
                <c:pt idx="6833">
                  <c:v>65.8434782609</c:v>
                </c:pt>
                <c:pt idx="6834">
                  <c:v>66.478260869600007</c:v>
                </c:pt>
                <c:pt idx="6835">
                  <c:v>66.591304347800005</c:v>
                </c:pt>
                <c:pt idx="6836">
                  <c:v>66.713043478299994</c:v>
                </c:pt>
                <c:pt idx="6837">
                  <c:v>66.695652173900001</c:v>
                </c:pt>
                <c:pt idx="6838">
                  <c:v>66.765217391299998</c:v>
                </c:pt>
                <c:pt idx="6839">
                  <c:v>66.826086956500006</c:v>
                </c:pt>
                <c:pt idx="6840">
                  <c:v>66.782608695700006</c:v>
                </c:pt>
                <c:pt idx="6841">
                  <c:v>66.739130434800003</c:v>
                </c:pt>
                <c:pt idx="6842">
                  <c:v>66.8</c:v>
                </c:pt>
                <c:pt idx="6843">
                  <c:v>66.782608695700006</c:v>
                </c:pt>
                <c:pt idx="6844">
                  <c:v>66.8</c:v>
                </c:pt>
                <c:pt idx="6845">
                  <c:v>66.826086956500006</c:v>
                </c:pt>
                <c:pt idx="6846">
                  <c:v>66.860869565200005</c:v>
                </c:pt>
                <c:pt idx="6847">
                  <c:v>66.895652173900004</c:v>
                </c:pt>
                <c:pt idx="6848">
                  <c:v>66.8</c:v>
                </c:pt>
                <c:pt idx="6849">
                  <c:v>66.852173913000001</c:v>
                </c:pt>
                <c:pt idx="6850">
                  <c:v>66.817391304300003</c:v>
                </c:pt>
                <c:pt idx="6851">
                  <c:v>66.817391304300003</c:v>
                </c:pt>
                <c:pt idx="6852">
                  <c:v>66.852173913000001</c:v>
                </c:pt>
                <c:pt idx="6853">
                  <c:v>66.8</c:v>
                </c:pt>
                <c:pt idx="6854">
                  <c:v>66.808695652200001</c:v>
                </c:pt>
                <c:pt idx="6855">
                  <c:v>66.895652173900004</c:v>
                </c:pt>
                <c:pt idx="6856">
                  <c:v>66.895652173900004</c:v>
                </c:pt>
                <c:pt idx="6857">
                  <c:v>66.8434782609</c:v>
                </c:pt>
                <c:pt idx="6858">
                  <c:v>66.817391304300003</c:v>
                </c:pt>
                <c:pt idx="6859">
                  <c:v>66.686956521699997</c:v>
                </c:pt>
                <c:pt idx="6860">
                  <c:v>66.330434782599994</c:v>
                </c:pt>
                <c:pt idx="6861">
                  <c:v>66.965217391300001</c:v>
                </c:pt>
                <c:pt idx="6862">
                  <c:v>67.121739130400002</c:v>
                </c:pt>
                <c:pt idx="6863">
                  <c:v>67.121739130400002</c:v>
                </c:pt>
                <c:pt idx="6864">
                  <c:v>67.139130434799995</c:v>
                </c:pt>
                <c:pt idx="6865">
                  <c:v>67.086956521700003</c:v>
                </c:pt>
                <c:pt idx="6866">
                  <c:v>66.895652173900004</c:v>
                </c:pt>
                <c:pt idx="6867">
                  <c:v>66.791304347799993</c:v>
                </c:pt>
                <c:pt idx="6868">
                  <c:v>67.1130434783</c:v>
                </c:pt>
                <c:pt idx="6869">
                  <c:v>67.173913043499994</c:v>
                </c:pt>
                <c:pt idx="6870">
                  <c:v>67.217391304299994</c:v>
                </c:pt>
                <c:pt idx="6871">
                  <c:v>67.173913043499994</c:v>
                </c:pt>
                <c:pt idx="6872">
                  <c:v>67.2</c:v>
                </c:pt>
                <c:pt idx="6873">
                  <c:v>67.2</c:v>
                </c:pt>
                <c:pt idx="6874">
                  <c:v>67.2</c:v>
                </c:pt>
                <c:pt idx="6875">
                  <c:v>67.147826086999999</c:v>
                </c:pt>
                <c:pt idx="6876">
                  <c:v>67.1130434783</c:v>
                </c:pt>
                <c:pt idx="6877">
                  <c:v>67.095652173900007</c:v>
                </c:pt>
                <c:pt idx="6878">
                  <c:v>67.165217391300004</c:v>
                </c:pt>
                <c:pt idx="6879">
                  <c:v>67.086956521700003</c:v>
                </c:pt>
                <c:pt idx="6880">
                  <c:v>67.139130434799995</c:v>
                </c:pt>
                <c:pt idx="6881">
                  <c:v>67.130434782600005</c:v>
                </c:pt>
                <c:pt idx="6882">
                  <c:v>67.191304347799999</c:v>
                </c:pt>
                <c:pt idx="6883">
                  <c:v>67.2695652174</c:v>
                </c:pt>
                <c:pt idx="6884">
                  <c:v>67.2</c:v>
                </c:pt>
                <c:pt idx="6885">
                  <c:v>67.147826086999999</c:v>
                </c:pt>
                <c:pt idx="6886">
                  <c:v>66.817391304300003</c:v>
                </c:pt>
                <c:pt idx="6887">
                  <c:v>66.704347826100005</c:v>
                </c:pt>
                <c:pt idx="6888">
                  <c:v>66.8434782609</c:v>
                </c:pt>
                <c:pt idx="6889">
                  <c:v>66.791304347799993</c:v>
                </c:pt>
                <c:pt idx="6890">
                  <c:v>66.878260869599998</c:v>
                </c:pt>
                <c:pt idx="6891">
                  <c:v>67.086956521700003</c:v>
                </c:pt>
                <c:pt idx="6892">
                  <c:v>67.391304347800002</c:v>
                </c:pt>
                <c:pt idx="6893">
                  <c:v>67.408695652199995</c:v>
                </c:pt>
                <c:pt idx="6894">
                  <c:v>67.365217391300007</c:v>
                </c:pt>
                <c:pt idx="6895">
                  <c:v>67.452173912999996</c:v>
                </c:pt>
                <c:pt idx="6896">
                  <c:v>67.417391304299997</c:v>
                </c:pt>
                <c:pt idx="6897">
                  <c:v>67.408695652199995</c:v>
                </c:pt>
                <c:pt idx="6898">
                  <c:v>67.469565217400003</c:v>
                </c:pt>
                <c:pt idx="6899">
                  <c:v>67.469565217400003</c:v>
                </c:pt>
                <c:pt idx="6900">
                  <c:v>67.504347826100002</c:v>
                </c:pt>
                <c:pt idx="6901">
                  <c:v>67.573913043499999</c:v>
                </c:pt>
                <c:pt idx="6902">
                  <c:v>67.495652173899998</c:v>
                </c:pt>
                <c:pt idx="6903">
                  <c:v>67.469565217400003</c:v>
                </c:pt>
                <c:pt idx="6904">
                  <c:v>67.565217391299996</c:v>
                </c:pt>
                <c:pt idx="6905">
                  <c:v>67.591304347800005</c:v>
                </c:pt>
                <c:pt idx="6906">
                  <c:v>67.573913043499999</c:v>
                </c:pt>
                <c:pt idx="6907">
                  <c:v>67.513043478300006</c:v>
                </c:pt>
                <c:pt idx="6908">
                  <c:v>67.582608695700003</c:v>
                </c:pt>
                <c:pt idx="6909">
                  <c:v>67.547826087000004</c:v>
                </c:pt>
                <c:pt idx="6910">
                  <c:v>67.513043478300006</c:v>
                </c:pt>
                <c:pt idx="6911">
                  <c:v>67.565217391299996</c:v>
                </c:pt>
                <c:pt idx="6912">
                  <c:v>67.504347826100002</c:v>
                </c:pt>
                <c:pt idx="6913">
                  <c:v>67.452173912999996</c:v>
                </c:pt>
                <c:pt idx="6914">
                  <c:v>67.191304347799999</c:v>
                </c:pt>
                <c:pt idx="6915">
                  <c:v>67.052173913000004</c:v>
                </c:pt>
                <c:pt idx="6916">
                  <c:v>67.8434782609</c:v>
                </c:pt>
                <c:pt idx="6917">
                  <c:v>67.982608695699994</c:v>
                </c:pt>
                <c:pt idx="6918">
                  <c:v>68.008695652200004</c:v>
                </c:pt>
                <c:pt idx="6919">
                  <c:v>68.060869565199994</c:v>
                </c:pt>
                <c:pt idx="6920">
                  <c:v>68.078260869600001</c:v>
                </c:pt>
                <c:pt idx="6921">
                  <c:v>68.1130434783</c:v>
                </c:pt>
                <c:pt idx="6922">
                  <c:v>68.078260869600001</c:v>
                </c:pt>
                <c:pt idx="6923">
                  <c:v>68.078260869600001</c:v>
                </c:pt>
                <c:pt idx="6924">
                  <c:v>68.008695652200004</c:v>
                </c:pt>
                <c:pt idx="6925">
                  <c:v>68</c:v>
                </c:pt>
                <c:pt idx="6926">
                  <c:v>67.982608695699994</c:v>
                </c:pt>
                <c:pt idx="6927">
                  <c:v>67.634782608699993</c:v>
                </c:pt>
                <c:pt idx="6928">
                  <c:v>67.721739130399996</c:v>
                </c:pt>
                <c:pt idx="6929">
                  <c:v>68.486956521699994</c:v>
                </c:pt>
                <c:pt idx="6930">
                  <c:v>68.591304347800005</c:v>
                </c:pt>
                <c:pt idx="6931">
                  <c:v>68.669565217400006</c:v>
                </c:pt>
                <c:pt idx="6932">
                  <c:v>68.704347826100005</c:v>
                </c:pt>
                <c:pt idx="6933">
                  <c:v>68.721739130399996</c:v>
                </c:pt>
                <c:pt idx="6934">
                  <c:v>68.7304347826</c:v>
                </c:pt>
                <c:pt idx="6935">
                  <c:v>68.713043478299994</c:v>
                </c:pt>
                <c:pt idx="6936">
                  <c:v>68.721739130399996</c:v>
                </c:pt>
                <c:pt idx="6937">
                  <c:v>68.756521739099995</c:v>
                </c:pt>
                <c:pt idx="6938">
                  <c:v>68.747826087000007</c:v>
                </c:pt>
                <c:pt idx="6939">
                  <c:v>68.765217391299998</c:v>
                </c:pt>
                <c:pt idx="6940">
                  <c:v>68.721739130399996</c:v>
                </c:pt>
                <c:pt idx="6941">
                  <c:v>68.747826087000007</c:v>
                </c:pt>
                <c:pt idx="6942">
                  <c:v>68.713043478299994</c:v>
                </c:pt>
                <c:pt idx="6943">
                  <c:v>68.669565217400006</c:v>
                </c:pt>
                <c:pt idx="6944">
                  <c:v>68.660869565200002</c:v>
                </c:pt>
                <c:pt idx="6945">
                  <c:v>68.626086956500004</c:v>
                </c:pt>
                <c:pt idx="6946">
                  <c:v>68.504347826100002</c:v>
                </c:pt>
                <c:pt idx="6947">
                  <c:v>68.139130434799995</c:v>
                </c:pt>
                <c:pt idx="6948">
                  <c:v>67.834782608699996</c:v>
                </c:pt>
                <c:pt idx="6949">
                  <c:v>68.556521739100006</c:v>
                </c:pt>
                <c:pt idx="6950">
                  <c:v>68.599999999999994</c:v>
                </c:pt>
                <c:pt idx="6951">
                  <c:v>68.547826087000004</c:v>
                </c:pt>
                <c:pt idx="6952">
                  <c:v>68.599999999999994</c:v>
                </c:pt>
                <c:pt idx="6953">
                  <c:v>68.582608695700003</c:v>
                </c:pt>
                <c:pt idx="6954">
                  <c:v>68.573913043499999</c:v>
                </c:pt>
                <c:pt idx="6955">
                  <c:v>68.556521739100006</c:v>
                </c:pt>
                <c:pt idx="6956">
                  <c:v>68.556521739100006</c:v>
                </c:pt>
                <c:pt idx="6957">
                  <c:v>68.530434782599997</c:v>
                </c:pt>
                <c:pt idx="6958">
                  <c:v>68.495652173899998</c:v>
                </c:pt>
                <c:pt idx="6959">
                  <c:v>68.530434782599997</c:v>
                </c:pt>
                <c:pt idx="6960">
                  <c:v>68.521739130399993</c:v>
                </c:pt>
                <c:pt idx="6961">
                  <c:v>68.469565217400003</c:v>
                </c:pt>
                <c:pt idx="6962">
                  <c:v>68.417391304299997</c:v>
                </c:pt>
                <c:pt idx="6963">
                  <c:v>67.878260869599998</c:v>
                </c:pt>
                <c:pt idx="6964">
                  <c:v>68.286956521700006</c:v>
                </c:pt>
                <c:pt idx="6965">
                  <c:v>68.591304347800005</c:v>
                </c:pt>
                <c:pt idx="6966">
                  <c:v>68.591304347800005</c:v>
                </c:pt>
                <c:pt idx="6967">
                  <c:v>68.565217391299996</c:v>
                </c:pt>
                <c:pt idx="6968">
                  <c:v>68.582608695700003</c:v>
                </c:pt>
                <c:pt idx="6969">
                  <c:v>68.565217391299996</c:v>
                </c:pt>
                <c:pt idx="6970">
                  <c:v>68.626086956500004</c:v>
                </c:pt>
                <c:pt idx="6971">
                  <c:v>68.643478260899997</c:v>
                </c:pt>
                <c:pt idx="6972">
                  <c:v>68.608695652199998</c:v>
                </c:pt>
                <c:pt idx="6973">
                  <c:v>68.521739130399993</c:v>
                </c:pt>
                <c:pt idx="6974">
                  <c:v>68.539130434800001</c:v>
                </c:pt>
                <c:pt idx="6975">
                  <c:v>68.547826087000004</c:v>
                </c:pt>
                <c:pt idx="6976">
                  <c:v>68.573913043499999</c:v>
                </c:pt>
                <c:pt idx="6977">
                  <c:v>68.626086956500004</c:v>
                </c:pt>
                <c:pt idx="6978">
                  <c:v>68.608695652199998</c:v>
                </c:pt>
                <c:pt idx="6979">
                  <c:v>68.539130434800001</c:v>
                </c:pt>
                <c:pt idx="6980">
                  <c:v>68.513043478300006</c:v>
                </c:pt>
                <c:pt idx="6981">
                  <c:v>68.469565217400003</c:v>
                </c:pt>
                <c:pt idx="6982">
                  <c:v>68.330434782599994</c:v>
                </c:pt>
                <c:pt idx="6983">
                  <c:v>68.460869565199999</c:v>
                </c:pt>
                <c:pt idx="6984">
                  <c:v>68.556521739100006</c:v>
                </c:pt>
                <c:pt idx="6985">
                  <c:v>68.486956521699994</c:v>
                </c:pt>
                <c:pt idx="6986">
                  <c:v>68.443478260899994</c:v>
                </c:pt>
                <c:pt idx="6987">
                  <c:v>68.417391304299997</c:v>
                </c:pt>
                <c:pt idx="6988">
                  <c:v>68.417391304299997</c:v>
                </c:pt>
                <c:pt idx="6989">
                  <c:v>68.373913043499996</c:v>
                </c:pt>
                <c:pt idx="6990">
                  <c:v>68.365217391300007</c:v>
                </c:pt>
                <c:pt idx="6991">
                  <c:v>68.452173912999996</c:v>
                </c:pt>
                <c:pt idx="6992">
                  <c:v>68.426086956500001</c:v>
                </c:pt>
                <c:pt idx="6993">
                  <c:v>68.286956521700006</c:v>
                </c:pt>
                <c:pt idx="6994">
                  <c:v>67.965217391300001</c:v>
                </c:pt>
                <c:pt idx="6995">
                  <c:v>67.278260869600004</c:v>
                </c:pt>
                <c:pt idx="6996">
                  <c:v>68.078260869600001</c:v>
                </c:pt>
                <c:pt idx="6997">
                  <c:v>68.260869565199997</c:v>
                </c:pt>
                <c:pt idx="6998">
                  <c:v>68.339130434799998</c:v>
                </c:pt>
                <c:pt idx="6999">
                  <c:v>68.304347826099999</c:v>
                </c:pt>
                <c:pt idx="7000">
                  <c:v>68.408695652199995</c:v>
                </c:pt>
                <c:pt idx="7001">
                  <c:v>68.408695652199995</c:v>
                </c:pt>
                <c:pt idx="7002">
                  <c:v>68.400000000000006</c:v>
                </c:pt>
                <c:pt idx="7003">
                  <c:v>68.373913043499996</c:v>
                </c:pt>
                <c:pt idx="7004">
                  <c:v>68.295652173899995</c:v>
                </c:pt>
                <c:pt idx="7005">
                  <c:v>68.095652173900007</c:v>
                </c:pt>
                <c:pt idx="7006">
                  <c:v>67.8434782609</c:v>
                </c:pt>
                <c:pt idx="7007">
                  <c:v>68.182608695699997</c:v>
                </c:pt>
                <c:pt idx="7008">
                  <c:v>68.234782608700002</c:v>
                </c:pt>
                <c:pt idx="7009">
                  <c:v>68.1130434783</c:v>
                </c:pt>
                <c:pt idx="7010">
                  <c:v>67.747826087000007</c:v>
                </c:pt>
                <c:pt idx="7011">
                  <c:v>68.173913043499994</c:v>
                </c:pt>
                <c:pt idx="7012">
                  <c:v>68.226086956499998</c:v>
                </c:pt>
                <c:pt idx="7013">
                  <c:v>68.2695652174</c:v>
                </c:pt>
                <c:pt idx="7014">
                  <c:v>68.243478260900005</c:v>
                </c:pt>
                <c:pt idx="7015">
                  <c:v>68.226086956499998</c:v>
                </c:pt>
                <c:pt idx="7016">
                  <c:v>68.2</c:v>
                </c:pt>
                <c:pt idx="7017">
                  <c:v>68.191304347799999</c:v>
                </c:pt>
                <c:pt idx="7018">
                  <c:v>68.060869565199994</c:v>
                </c:pt>
                <c:pt idx="7019">
                  <c:v>68.078260869600001</c:v>
                </c:pt>
                <c:pt idx="7020">
                  <c:v>68.139130434799995</c:v>
                </c:pt>
                <c:pt idx="7021">
                  <c:v>68.121739130400002</c:v>
                </c:pt>
                <c:pt idx="7022">
                  <c:v>68.086956521700003</c:v>
                </c:pt>
                <c:pt idx="7023">
                  <c:v>68.008695652200004</c:v>
                </c:pt>
                <c:pt idx="7024">
                  <c:v>67.973913043500005</c:v>
                </c:pt>
                <c:pt idx="7025">
                  <c:v>68.008695652200004</c:v>
                </c:pt>
                <c:pt idx="7026">
                  <c:v>68.026086956499995</c:v>
                </c:pt>
                <c:pt idx="7027">
                  <c:v>67.939130434800006</c:v>
                </c:pt>
                <c:pt idx="7028">
                  <c:v>67.965217391300001</c:v>
                </c:pt>
                <c:pt idx="7029">
                  <c:v>67.869565217399995</c:v>
                </c:pt>
                <c:pt idx="7030">
                  <c:v>67.982608695699994</c:v>
                </c:pt>
                <c:pt idx="7031">
                  <c:v>67.965217391300001</c:v>
                </c:pt>
                <c:pt idx="7032">
                  <c:v>68.052173913000004</c:v>
                </c:pt>
                <c:pt idx="7033">
                  <c:v>68.078260869600001</c:v>
                </c:pt>
                <c:pt idx="7034">
                  <c:v>68.069565217399997</c:v>
                </c:pt>
                <c:pt idx="7035">
                  <c:v>68.1565217391</c:v>
                </c:pt>
                <c:pt idx="7036">
                  <c:v>68.208695652200007</c:v>
                </c:pt>
                <c:pt idx="7037">
                  <c:v>68.234782608700002</c:v>
                </c:pt>
                <c:pt idx="7038">
                  <c:v>68.226086956499998</c:v>
                </c:pt>
                <c:pt idx="7039">
                  <c:v>68.2695652174</c:v>
                </c:pt>
                <c:pt idx="7040">
                  <c:v>68.165217391300004</c:v>
                </c:pt>
                <c:pt idx="7041">
                  <c:v>68.304347826099999</c:v>
                </c:pt>
                <c:pt idx="7042">
                  <c:v>68.417391304299997</c:v>
                </c:pt>
                <c:pt idx="7043">
                  <c:v>68.3826086957</c:v>
                </c:pt>
                <c:pt idx="7044">
                  <c:v>68.373913043499996</c:v>
                </c:pt>
                <c:pt idx="7045">
                  <c:v>68.208695652200007</c:v>
                </c:pt>
                <c:pt idx="7046">
                  <c:v>68.008695652200004</c:v>
                </c:pt>
                <c:pt idx="7047">
                  <c:v>68</c:v>
                </c:pt>
                <c:pt idx="7048">
                  <c:v>67.930434782600003</c:v>
                </c:pt>
                <c:pt idx="7049">
                  <c:v>67.869565217399995</c:v>
                </c:pt>
                <c:pt idx="7050">
                  <c:v>67.852173913000001</c:v>
                </c:pt>
                <c:pt idx="7051">
                  <c:v>67.782608695700006</c:v>
                </c:pt>
                <c:pt idx="7052">
                  <c:v>67.713043478299994</c:v>
                </c:pt>
                <c:pt idx="7053">
                  <c:v>67.6173913043</c:v>
                </c:pt>
                <c:pt idx="7054">
                  <c:v>67.556521739100006</c:v>
                </c:pt>
                <c:pt idx="7055">
                  <c:v>67.573913043499999</c:v>
                </c:pt>
                <c:pt idx="7056">
                  <c:v>67.426086956500001</c:v>
                </c:pt>
                <c:pt idx="7057">
                  <c:v>67.295652173899995</c:v>
                </c:pt>
                <c:pt idx="7058">
                  <c:v>66.643478260899997</c:v>
                </c:pt>
                <c:pt idx="7059">
                  <c:v>67.469565217400003</c:v>
                </c:pt>
                <c:pt idx="7060">
                  <c:v>67.956521739099998</c:v>
                </c:pt>
                <c:pt idx="7061">
                  <c:v>68.026086956499995</c:v>
                </c:pt>
                <c:pt idx="7062">
                  <c:v>68.026086956499995</c:v>
                </c:pt>
                <c:pt idx="7063">
                  <c:v>68.034782608699999</c:v>
                </c:pt>
                <c:pt idx="7064">
                  <c:v>68.060869565199994</c:v>
                </c:pt>
                <c:pt idx="7065">
                  <c:v>68.086956521700003</c:v>
                </c:pt>
                <c:pt idx="7066">
                  <c:v>68.1130434783</c:v>
                </c:pt>
                <c:pt idx="7067">
                  <c:v>68.2</c:v>
                </c:pt>
                <c:pt idx="7068">
                  <c:v>68.173913043499994</c:v>
                </c:pt>
                <c:pt idx="7069">
                  <c:v>68.182608695699997</c:v>
                </c:pt>
                <c:pt idx="7070">
                  <c:v>68.191304347799999</c:v>
                </c:pt>
                <c:pt idx="7071">
                  <c:v>68.173913043499994</c:v>
                </c:pt>
                <c:pt idx="7072">
                  <c:v>68.069565217399997</c:v>
                </c:pt>
                <c:pt idx="7073">
                  <c:v>68.1565217391</c:v>
                </c:pt>
                <c:pt idx="7074">
                  <c:v>68.060869565199994</c:v>
                </c:pt>
                <c:pt idx="7075">
                  <c:v>68.121739130400002</c:v>
                </c:pt>
                <c:pt idx="7076">
                  <c:v>68.095652173900007</c:v>
                </c:pt>
                <c:pt idx="7077">
                  <c:v>68.086956521700003</c:v>
                </c:pt>
                <c:pt idx="7078">
                  <c:v>68.086956521700003</c:v>
                </c:pt>
                <c:pt idx="7079">
                  <c:v>68.165217391300004</c:v>
                </c:pt>
                <c:pt idx="7080">
                  <c:v>68.147826086999999</c:v>
                </c:pt>
                <c:pt idx="7081">
                  <c:v>68.121739130400002</c:v>
                </c:pt>
                <c:pt idx="7082">
                  <c:v>68.1130434783</c:v>
                </c:pt>
                <c:pt idx="7083">
                  <c:v>68.1130434783</c:v>
                </c:pt>
                <c:pt idx="7084">
                  <c:v>68.1565217391</c:v>
                </c:pt>
                <c:pt idx="7085">
                  <c:v>68.069565217399997</c:v>
                </c:pt>
                <c:pt idx="7086">
                  <c:v>68.078260869600001</c:v>
                </c:pt>
                <c:pt idx="7087">
                  <c:v>67.973913043500005</c:v>
                </c:pt>
                <c:pt idx="7088">
                  <c:v>67.913043478299997</c:v>
                </c:pt>
                <c:pt idx="7089">
                  <c:v>67.878260869599998</c:v>
                </c:pt>
                <c:pt idx="7090">
                  <c:v>67.739130434800003</c:v>
                </c:pt>
                <c:pt idx="7091">
                  <c:v>67.791304347799993</c:v>
                </c:pt>
                <c:pt idx="7092">
                  <c:v>67.773913043500002</c:v>
                </c:pt>
                <c:pt idx="7093">
                  <c:v>67.686956521699997</c:v>
                </c:pt>
                <c:pt idx="7094">
                  <c:v>67.530434782599997</c:v>
                </c:pt>
                <c:pt idx="7095">
                  <c:v>67.513043478300006</c:v>
                </c:pt>
                <c:pt idx="7096">
                  <c:v>67.469565217400003</c:v>
                </c:pt>
                <c:pt idx="7097">
                  <c:v>67.400000000000006</c:v>
                </c:pt>
                <c:pt idx="7098">
                  <c:v>67.330434782599994</c:v>
                </c:pt>
                <c:pt idx="7099">
                  <c:v>67.408695652199995</c:v>
                </c:pt>
                <c:pt idx="7100">
                  <c:v>67.356521739100003</c:v>
                </c:pt>
                <c:pt idx="7101">
                  <c:v>67.347826087000001</c:v>
                </c:pt>
                <c:pt idx="7102">
                  <c:v>67.295652173899995</c:v>
                </c:pt>
                <c:pt idx="7103">
                  <c:v>67.234782608700002</c:v>
                </c:pt>
                <c:pt idx="7104">
                  <c:v>67.104347826099996</c:v>
                </c:pt>
                <c:pt idx="7105">
                  <c:v>67.208695652200007</c:v>
                </c:pt>
                <c:pt idx="7106">
                  <c:v>67.173913043499994</c:v>
                </c:pt>
                <c:pt idx="7107">
                  <c:v>67.078260869600001</c:v>
                </c:pt>
                <c:pt idx="7108">
                  <c:v>66.930434782600003</c:v>
                </c:pt>
                <c:pt idx="7109">
                  <c:v>66.869565217399995</c:v>
                </c:pt>
                <c:pt idx="7110">
                  <c:v>66.8</c:v>
                </c:pt>
                <c:pt idx="7111">
                  <c:v>66.8434782609</c:v>
                </c:pt>
                <c:pt idx="7112">
                  <c:v>66.982608695699994</c:v>
                </c:pt>
                <c:pt idx="7113">
                  <c:v>66.982608695699994</c:v>
                </c:pt>
                <c:pt idx="7114">
                  <c:v>66.921739130399999</c:v>
                </c:pt>
                <c:pt idx="7115">
                  <c:v>66.913043478299997</c:v>
                </c:pt>
                <c:pt idx="7116">
                  <c:v>66.965217391300001</c:v>
                </c:pt>
                <c:pt idx="7117">
                  <c:v>66.930434782600003</c:v>
                </c:pt>
                <c:pt idx="7118">
                  <c:v>66.947826086999996</c:v>
                </c:pt>
                <c:pt idx="7119">
                  <c:v>67.043478260900002</c:v>
                </c:pt>
                <c:pt idx="7120">
                  <c:v>67.026086956499995</c:v>
                </c:pt>
                <c:pt idx="7121">
                  <c:v>66.921739130399999</c:v>
                </c:pt>
                <c:pt idx="7122">
                  <c:v>66.817391304300003</c:v>
                </c:pt>
                <c:pt idx="7123">
                  <c:v>66.921739130399999</c:v>
                </c:pt>
                <c:pt idx="7124">
                  <c:v>66.930434782600003</c:v>
                </c:pt>
                <c:pt idx="7125">
                  <c:v>66.913043478299997</c:v>
                </c:pt>
                <c:pt idx="7126">
                  <c:v>66.930434782600003</c:v>
                </c:pt>
                <c:pt idx="7127">
                  <c:v>66.895652173900004</c:v>
                </c:pt>
                <c:pt idx="7128">
                  <c:v>66.834782608699996</c:v>
                </c:pt>
                <c:pt idx="7129">
                  <c:v>66.947826086999996</c:v>
                </c:pt>
                <c:pt idx="7130">
                  <c:v>66.913043478299997</c:v>
                </c:pt>
                <c:pt idx="7131">
                  <c:v>66.921739130399999</c:v>
                </c:pt>
                <c:pt idx="7132">
                  <c:v>66.913043478299997</c:v>
                </c:pt>
                <c:pt idx="7133">
                  <c:v>66.939130434800006</c:v>
                </c:pt>
                <c:pt idx="7134">
                  <c:v>66.869565217399995</c:v>
                </c:pt>
                <c:pt idx="7135">
                  <c:v>66.834782608699996</c:v>
                </c:pt>
                <c:pt idx="7136">
                  <c:v>66.834782608699996</c:v>
                </c:pt>
                <c:pt idx="7137">
                  <c:v>66.895652173900004</c:v>
                </c:pt>
                <c:pt idx="7138">
                  <c:v>66.947826086999996</c:v>
                </c:pt>
                <c:pt idx="7139">
                  <c:v>66.913043478299997</c:v>
                </c:pt>
                <c:pt idx="7140">
                  <c:v>66.895652173900004</c:v>
                </c:pt>
                <c:pt idx="7141">
                  <c:v>66.8</c:v>
                </c:pt>
                <c:pt idx="7142">
                  <c:v>66.817391304300003</c:v>
                </c:pt>
                <c:pt idx="7143">
                  <c:v>66.8869565217</c:v>
                </c:pt>
                <c:pt idx="7144">
                  <c:v>66.860869565200005</c:v>
                </c:pt>
                <c:pt idx="7145">
                  <c:v>66.721739130399996</c:v>
                </c:pt>
                <c:pt idx="7146">
                  <c:v>66.739130434800003</c:v>
                </c:pt>
                <c:pt idx="7147">
                  <c:v>66.721739130399996</c:v>
                </c:pt>
                <c:pt idx="7148">
                  <c:v>66.7304347826</c:v>
                </c:pt>
                <c:pt idx="7149">
                  <c:v>66.547826087000004</c:v>
                </c:pt>
                <c:pt idx="7150">
                  <c:v>66.765217391299998</c:v>
                </c:pt>
                <c:pt idx="7151">
                  <c:v>66.8434782609</c:v>
                </c:pt>
                <c:pt idx="7152">
                  <c:v>66.773913043500002</c:v>
                </c:pt>
                <c:pt idx="7153">
                  <c:v>66.8434782609</c:v>
                </c:pt>
                <c:pt idx="7154">
                  <c:v>66.904347826099993</c:v>
                </c:pt>
                <c:pt idx="7155">
                  <c:v>66.756521739099995</c:v>
                </c:pt>
                <c:pt idx="7156">
                  <c:v>66.304347826099999</c:v>
                </c:pt>
                <c:pt idx="7157">
                  <c:v>66.495652173899998</c:v>
                </c:pt>
                <c:pt idx="7158">
                  <c:v>66.669565217400006</c:v>
                </c:pt>
                <c:pt idx="7159">
                  <c:v>66.643478260899997</c:v>
                </c:pt>
                <c:pt idx="7160">
                  <c:v>66.669565217400006</c:v>
                </c:pt>
                <c:pt idx="7161">
                  <c:v>66.573913043499999</c:v>
                </c:pt>
                <c:pt idx="7162">
                  <c:v>66.634782608699993</c:v>
                </c:pt>
                <c:pt idx="7163">
                  <c:v>66.626086956500004</c:v>
                </c:pt>
                <c:pt idx="7164">
                  <c:v>66.591304347800005</c:v>
                </c:pt>
                <c:pt idx="7165">
                  <c:v>66.591304347800005</c:v>
                </c:pt>
                <c:pt idx="7166">
                  <c:v>66.582608695700003</c:v>
                </c:pt>
                <c:pt idx="7167">
                  <c:v>66.573913043499999</c:v>
                </c:pt>
                <c:pt idx="7168">
                  <c:v>66.565217391299996</c:v>
                </c:pt>
                <c:pt idx="7169">
                  <c:v>66.573913043499999</c:v>
                </c:pt>
                <c:pt idx="7170">
                  <c:v>66.469565217400003</c:v>
                </c:pt>
                <c:pt idx="7171">
                  <c:v>66.521739130399993</c:v>
                </c:pt>
                <c:pt idx="7172">
                  <c:v>66.721739130399996</c:v>
                </c:pt>
                <c:pt idx="7173">
                  <c:v>66.756521739099995</c:v>
                </c:pt>
                <c:pt idx="7174">
                  <c:v>66.747826087000007</c:v>
                </c:pt>
                <c:pt idx="7175">
                  <c:v>66.782608695700006</c:v>
                </c:pt>
                <c:pt idx="7176">
                  <c:v>66.791304347799993</c:v>
                </c:pt>
                <c:pt idx="7177">
                  <c:v>66.695652173900001</c:v>
                </c:pt>
                <c:pt idx="7178">
                  <c:v>66.7304347826</c:v>
                </c:pt>
                <c:pt idx="7179">
                  <c:v>66.713043478299994</c:v>
                </c:pt>
                <c:pt idx="7180">
                  <c:v>66.043478260900002</c:v>
                </c:pt>
                <c:pt idx="7181">
                  <c:v>65.956521739099998</c:v>
                </c:pt>
                <c:pt idx="7182">
                  <c:v>66.321739130400005</c:v>
                </c:pt>
                <c:pt idx="7183">
                  <c:v>65.313043478300003</c:v>
                </c:pt>
                <c:pt idx="7184">
                  <c:v>64.556521739100006</c:v>
                </c:pt>
                <c:pt idx="7185">
                  <c:v>65.939130434800006</c:v>
                </c:pt>
                <c:pt idx="7186">
                  <c:v>66.147826086999999</c:v>
                </c:pt>
                <c:pt idx="7187">
                  <c:v>66.2</c:v>
                </c:pt>
                <c:pt idx="7188">
                  <c:v>65.991304347799996</c:v>
                </c:pt>
                <c:pt idx="7189">
                  <c:v>65.939130434800006</c:v>
                </c:pt>
                <c:pt idx="7190">
                  <c:v>66.086956521700003</c:v>
                </c:pt>
                <c:pt idx="7191">
                  <c:v>66.1130434783</c:v>
                </c:pt>
                <c:pt idx="7192">
                  <c:v>66.069565217399997</c:v>
                </c:pt>
                <c:pt idx="7193">
                  <c:v>66.052173913000004</c:v>
                </c:pt>
                <c:pt idx="7194">
                  <c:v>65.965217391300001</c:v>
                </c:pt>
                <c:pt idx="7195">
                  <c:v>65.991304347799996</c:v>
                </c:pt>
                <c:pt idx="7196">
                  <c:v>66</c:v>
                </c:pt>
                <c:pt idx="7197">
                  <c:v>65.982608695699994</c:v>
                </c:pt>
                <c:pt idx="7198">
                  <c:v>65.895652173900004</c:v>
                </c:pt>
                <c:pt idx="7199">
                  <c:v>65.939130434800006</c:v>
                </c:pt>
                <c:pt idx="7200">
                  <c:v>66.017391304300006</c:v>
                </c:pt>
                <c:pt idx="7201">
                  <c:v>66.086956521700003</c:v>
                </c:pt>
                <c:pt idx="7202">
                  <c:v>65.904347826099993</c:v>
                </c:pt>
                <c:pt idx="7203">
                  <c:v>66.008695652200004</c:v>
                </c:pt>
                <c:pt idx="7204">
                  <c:v>66.243478260900005</c:v>
                </c:pt>
                <c:pt idx="7205">
                  <c:v>66.295652173899995</c:v>
                </c:pt>
                <c:pt idx="7206">
                  <c:v>66.330434782599994</c:v>
                </c:pt>
                <c:pt idx="7207">
                  <c:v>66.313043478300003</c:v>
                </c:pt>
                <c:pt idx="7208">
                  <c:v>66.260869565199997</c:v>
                </c:pt>
                <c:pt idx="7209">
                  <c:v>66.339130434799998</c:v>
                </c:pt>
                <c:pt idx="7210">
                  <c:v>66.391304347800002</c:v>
                </c:pt>
                <c:pt idx="7211">
                  <c:v>66.391304347800002</c:v>
                </c:pt>
                <c:pt idx="7212">
                  <c:v>66.330434782599994</c:v>
                </c:pt>
                <c:pt idx="7213">
                  <c:v>66.313043478300003</c:v>
                </c:pt>
                <c:pt idx="7214">
                  <c:v>66.400000000000006</c:v>
                </c:pt>
                <c:pt idx="7215">
                  <c:v>66.408695652199995</c:v>
                </c:pt>
                <c:pt idx="7216">
                  <c:v>66.460869565199999</c:v>
                </c:pt>
                <c:pt idx="7217">
                  <c:v>66.417391304299997</c:v>
                </c:pt>
                <c:pt idx="7218">
                  <c:v>66.513043478300006</c:v>
                </c:pt>
                <c:pt idx="7219">
                  <c:v>66.478260869600007</c:v>
                </c:pt>
                <c:pt idx="7220">
                  <c:v>66.504347826100002</c:v>
                </c:pt>
                <c:pt idx="7221">
                  <c:v>66.513043478300006</c:v>
                </c:pt>
                <c:pt idx="7222">
                  <c:v>66.330434782599994</c:v>
                </c:pt>
                <c:pt idx="7223">
                  <c:v>66.121739130400002</c:v>
                </c:pt>
                <c:pt idx="7224">
                  <c:v>65.504347826100002</c:v>
                </c:pt>
                <c:pt idx="7225">
                  <c:v>66.121739130400002</c:v>
                </c:pt>
                <c:pt idx="7226">
                  <c:v>66.573913043499999</c:v>
                </c:pt>
                <c:pt idx="7227">
                  <c:v>66.547826087000004</c:v>
                </c:pt>
                <c:pt idx="7228">
                  <c:v>66.234782608700002</c:v>
                </c:pt>
                <c:pt idx="7229">
                  <c:v>66.278260869600004</c:v>
                </c:pt>
                <c:pt idx="7230">
                  <c:v>66.208695652200007</c:v>
                </c:pt>
                <c:pt idx="7231">
                  <c:v>66.321739130400005</c:v>
                </c:pt>
                <c:pt idx="7232">
                  <c:v>66.365217391300007</c:v>
                </c:pt>
                <c:pt idx="7233">
                  <c:v>66.243478260900005</c:v>
                </c:pt>
                <c:pt idx="7234">
                  <c:v>66.356521739100003</c:v>
                </c:pt>
                <c:pt idx="7235">
                  <c:v>66.330434782599994</c:v>
                </c:pt>
                <c:pt idx="7236">
                  <c:v>66.278260869600004</c:v>
                </c:pt>
                <c:pt idx="7237">
                  <c:v>66.260869565199997</c:v>
                </c:pt>
                <c:pt idx="7238">
                  <c:v>66.226086956499998</c:v>
                </c:pt>
                <c:pt idx="7239">
                  <c:v>66.034782608699999</c:v>
                </c:pt>
                <c:pt idx="7240">
                  <c:v>66.182608695699997</c:v>
                </c:pt>
                <c:pt idx="7241">
                  <c:v>66.182608695699997</c:v>
                </c:pt>
                <c:pt idx="7242">
                  <c:v>66.234782608700002</c:v>
                </c:pt>
                <c:pt idx="7243">
                  <c:v>66.243478260900005</c:v>
                </c:pt>
                <c:pt idx="7244">
                  <c:v>66.234782608700002</c:v>
                </c:pt>
                <c:pt idx="7245">
                  <c:v>66.147826086999999</c:v>
                </c:pt>
                <c:pt idx="7246">
                  <c:v>66.069565217399997</c:v>
                </c:pt>
                <c:pt idx="7247">
                  <c:v>66.1130434783</c:v>
                </c:pt>
                <c:pt idx="7248">
                  <c:v>66.130434782600005</c:v>
                </c:pt>
                <c:pt idx="7249">
                  <c:v>66.182608695699997</c:v>
                </c:pt>
                <c:pt idx="7250">
                  <c:v>66.2695652174</c:v>
                </c:pt>
                <c:pt idx="7251">
                  <c:v>66.313043478300003</c:v>
                </c:pt>
                <c:pt idx="7252">
                  <c:v>65.965217391300001</c:v>
                </c:pt>
                <c:pt idx="7253">
                  <c:v>65.991304347799996</c:v>
                </c:pt>
                <c:pt idx="7254">
                  <c:v>66.121739130400002</c:v>
                </c:pt>
                <c:pt idx="7255">
                  <c:v>66.217391304299994</c:v>
                </c:pt>
                <c:pt idx="7256">
                  <c:v>66.1565217391</c:v>
                </c:pt>
                <c:pt idx="7257">
                  <c:v>66.234782608700002</c:v>
                </c:pt>
                <c:pt idx="7258">
                  <c:v>66.304347826099999</c:v>
                </c:pt>
                <c:pt idx="7259">
                  <c:v>66.373913043499996</c:v>
                </c:pt>
                <c:pt idx="7260">
                  <c:v>66.443478260899994</c:v>
                </c:pt>
                <c:pt idx="7261">
                  <c:v>66.365217391300007</c:v>
                </c:pt>
                <c:pt idx="7262">
                  <c:v>66.234782608700002</c:v>
                </c:pt>
                <c:pt idx="7263">
                  <c:v>66.304347826099999</c:v>
                </c:pt>
                <c:pt idx="7264">
                  <c:v>66.391304347800002</c:v>
                </c:pt>
                <c:pt idx="7265">
                  <c:v>66.452173912999996</c:v>
                </c:pt>
                <c:pt idx="7266">
                  <c:v>66.356521739100003</c:v>
                </c:pt>
                <c:pt idx="7267">
                  <c:v>66.208695652200007</c:v>
                </c:pt>
                <c:pt idx="7268">
                  <c:v>66.278260869600004</c:v>
                </c:pt>
                <c:pt idx="7269">
                  <c:v>65.973913043500005</c:v>
                </c:pt>
                <c:pt idx="7270">
                  <c:v>65.339130434799998</c:v>
                </c:pt>
                <c:pt idx="7271">
                  <c:v>65.913043478299997</c:v>
                </c:pt>
                <c:pt idx="7272">
                  <c:v>66.3826086957</c:v>
                </c:pt>
                <c:pt idx="7273">
                  <c:v>66.426086956500001</c:v>
                </c:pt>
                <c:pt idx="7274">
                  <c:v>66.313043478300003</c:v>
                </c:pt>
                <c:pt idx="7275">
                  <c:v>66.400000000000006</c:v>
                </c:pt>
                <c:pt idx="7276">
                  <c:v>66.417391304299997</c:v>
                </c:pt>
                <c:pt idx="7277">
                  <c:v>66.321739130400005</c:v>
                </c:pt>
                <c:pt idx="7278">
                  <c:v>66.313043478300003</c:v>
                </c:pt>
                <c:pt idx="7279">
                  <c:v>66.260869565199997</c:v>
                </c:pt>
                <c:pt idx="7280">
                  <c:v>66.339130434799998</c:v>
                </c:pt>
                <c:pt idx="7281">
                  <c:v>66.286956521700006</c:v>
                </c:pt>
                <c:pt idx="7282">
                  <c:v>66.278260869600004</c:v>
                </c:pt>
                <c:pt idx="7283">
                  <c:v>66.304347826099999</c:v>
                </c:pt>
                <c:pt idx="7284">
                  <c:v>66.278260869600004</c:v>
                </c:pt>
                <c:pt idx="7285">
                  <c:v>66.208695652200007</c:v>
                </c:pt>
                <c:pt idx="7286">
                  <c:v>66.182608695699997</c:v>
                </c:pt>
                <c:pt idx="7287">
                  <c:v>66.165217391300004</c:v>
                </c:pt>
                <c:pt idx="7288">
                  <c:v>66.060869565199994</c:v>
                </c:pt>
                <c:pt idx="7289">
                  <c:v>65.930434782600003</c:v>
                </c:pt>
                <c:pt idx="7290">
                  <c:v>64.939130434800006</c:v>
                </c:pt>
                <c:pt idx="7291">
                  <c:v>65.756521739099995</c:v>
                </c:pt>
                <c:pt idx="7292">
                  <c:v>66.139130434799995</c:v>
                </c:pt>
                <c:pt idx="7293">
                  <c:v>66.069565217399997</c:v>
                </c:pt>
                <c:pt idx="7294">
                  <c:v>66.165217391300004</c:v>
                </c:pt>
                <c:pt idx="7295">
                  <c:v>66.347826087000001</c:v>
                </c:pt>
                <c:pt idx="7296">
                  <c:v>66.373913043499996</c:v>
                </c:pt>
                <c:pt idx="7297">
                  <c:v>66.321739130400005</c:v>
                </c:pt>
                <c:pt idx="7298">
                  <c:v>66.330434782599994</c:v>
                </c:pt>
                <c:pt idx="7299">
                  <c:v>66.217391304299994</c:v>
                </c:pt>
                <c:pt idx="7300">
                  <c:v>66.173913043499994</c:v>
                </c:pt>
                <c:pt idx="7301">
                  <c:v>65.965217391300001</c:v>
                </c:pt>
                <c:pt idx="7302">
                  <c:v>66.139130434799995</c:v>
                </c:pt>
                <c:pt idx="7303">
                  <c:v>66.330434782599994</c:v>
                </c:pt>
                <c:pt idx="7304">
                  <c:v>66.304347826099999</c:v>
                </c:pt>
                <c:pt idx="7305">
                  <c:v>66.252173912999993</c:v>
                </c:pt>
                <c:pt idx="7306">
                  <c:v>66.182608695699997</c:v>
                </c:pt>
                <c:pt idx="7307">
                  <c:v>66.017391304300006</c:v>
                </c:pt>
                <c:pt idx="7308">
                  <c:v>65.860869565200005</c:v>
                </c:pt>
                <c:pt idx="7309">
                  <c:v>65.591304347800005</c:v>
                </c:pt>
                <c:pt idx="7310">
                  <c:v>66.095652173900007</c:v>
                </c:pt>
                <c:pt idx="7311">
                  <c:v>66.043478260900002</c:v>
                </c:pt>
                <c:pt idx="7312">
                  <c:v>65.930434782600003</c:v>
                </c:pt>
                <c:pt idx="7313">
                  <c:v>66.086956521700003</c:v>
                </c:pt>
                <c:pt idx="7314">
                  <c:v>66.1130434783</c:v>
                </c:pt>
                <c:pt idx="7315">
                  <c:v>66.1130434783</c:v>
                </c:pt>
                <c:pt idx="7316">
                  <c:v>66.121739130400002</c:v>
                </c:pt>
                <c:pt idx="7317">
                  <c:v>66.2</c:v>
                </c:pt>
                <c:pt idx="7318">
                  <c:v>66.208695652200007</c:v>
                </c:pt>
                <c:pt idx="7319">
                  <c:v>66.1565217391</c:v>
                </c:pt>
                <c:pt idx="7320">
                  <c:v>66.086956521700003</c:v>
                </c:pt>
                <c:pt idx="7321">
                  <c:v>66.147826086999999</c:v>
                </c:pt>
                <c:pt idx="7322">
                  <c:v>66.1565217391</c:v>
                </c:pt>
                <c:pt idx="7323">
                  <c:v>66.304347826099999</c:v>
                </c:pt>
                <c:pt idx="7324">
                  <c:v>66.278260869600004</c:v>
                </c:pt>
                <c:pt idx="7325">
                  <c:v>66.208695652200007</c:v>
                </c:pt>
                <c:pt idx="7326">
                  <c:v>66.286956521700006</c:v>
                </c:pt>
                <c:pt idx="7327">
                  <c:v>66.356521739100003</c:v>
                </c:pt>
                <c:pt idx="7328">
                  <c:v>66.321739130400005</c:v>
                </c:pt>
                <c:pt idx="7329">
                  <c:v>66.234782608700002</c:v>
                </c:pt>
                <c:pt idx="7330">
                  <c:v>66.234782608700002</c:v>
                </c:pt>
                <c:pt idx="7331">
                  <c:v>65.973913043500005</c:v>
                </c:pt>
                <c:pt idx="7332">
                  <c:v>65.895652173900004</c:v>
                </c:pt>
                <c:pt idx="7333">
                  <c:v>66.173913043499994</c:v>
                </c:pt>
                <c:pt idx="7334">
                  <c:v>66.1130434783</c:v>
                </c:pt>
                <c:pt idx="7335">
                  <c:v>66.165217391300004</c:v>
                </c:pt>
                <c:pt idx="7336">
                  <c:v>66.139130434799995</c:v>
                </c:pt>
                <c:pt idx="7337">
                  <c:v>65.973913043500005</c:v>
                </c:pt>
                <c:pt idx="7338">
                  <c:v>65.904347826099993</c:v>
                </c:pt>
                <c:pt idx="7339">
                  <c:v>66.260869565199997</c:v>
                </c:pt>
                <c:pt idx="7340">
                  <c:v>66.252173912999993</c:v>
                </c:pt>
                <c:pt idx="7341">
                  <c:v>66.2</c:v>
                </c:pt>
                <c:pt idx="7342">
                  <c:v>66.330434782599994</c:v>
                </c:pt>
                <c:pt idx="7343">
                  <c:v>66.278260869600004</c:v>
                </c:pt>
                <c:pt idx="7344">
                  <c:v>66.321739130400005</c:v>
                </c:pt>
                <c:pt idx="7345">
                  <c:v>66.121739130400002</c:v>
                </c:pt>
                <c:pt idx="7346">
                  <c:v>66.095652173900007</c:v>
                </c:pt>
                <c:pt idx="7347">
                  <c:v>66.139130434799995</c:v>
                </c:pt>
                <c:pt idx="7348">
                  <c:v>66.1130434783</c:v>
                </c:pt>
                <c:pt idx="7349">
                  <c:v>66.208695652200007</c:v>
                </c:pt>
                <c:pt idx="7350">
                  <c:v>66.278260869600004</c:v>
                </c:pt>
                <c:pt idx="7351">
                  <c:v>66.191304347799999</c:v>
                </c:pt>
                <c:pt idx="7352">
                  <c:v>66.278260869600004</c:v>
                </c:pt>
                <c:pt idx="7353">
                  <c:v>66.313043478300003</c:v>
                </c:pt>
                <c:pt idx="7354">
                  <c:v>66.356521739100003</c:v>
                </c:pt>
                <c:pt idx="7355">
                  <c:v>66.339130434799998</c:v>
                </c:pt>
                <c:pt idx="7356">
                  <c:v>66.530434782599997</c:v>
                </c:pt>
                <c:pt idx="7357">
                  <c:v>66.591304347800005</c:v>
                </c:pt>
                <c:pt idx="7358">
                  <c:v>66.747826087000007</c:v>
                </c:pt>
                <c:pt idx="7359">
                  <c:v>66.869565217399995</c:v>
                </c:pt>
                <c:pt idx="7360">
                  <c:v>66.930434782600003</c:v>
                </c:pt>
                <c:pt idx="7361">
                  <c:v>66.956521739099998</c:v>
                </c:pt>
                <c:pt idx="7362">
                  <c:v>67.182608695699997</c:v>
                </c:pt>
                <c:pt idx="7363">
                  <c:v>67.260869565199997</c:v>
                </c:pt>
                <c:pt idx="7364">
                  <c:v>67.208695652200007</c:v>
                </c:pt>
                <c:pt idx="7365">
                  <c:v>67.304347826099999</c:v>
                </c:pt>
                <c:pt idx="7366">
                  <c:v>67.391304347800002</c:v>
                </c:pt>
                <c:pt idx="7367">
                  <c:v>67.504347826100002</c:v>
                </c:pt>
                <c:pt idx="7368">
                  <c:v>67.408695652199995</c:v>
                </c:pt>
                <c:pt idx="7369">
                  <c:v>67.400000000000006</c:v>
                </c:pt>
                <c:pt idx="7370">
                  <c:v>67.434782608700004</c:v>
                </c:pt>
                <c:pt idx="7371">
                  <c:v>67.417391304299997</c:v>
                </c:pt>
                <c:pt idx="7372">
                  <c:v>67.434782608700004</c:v>
                </c:pt>
                <c:pt idx="7373">
                  <c:v>67.365217391300007</c:v>
                </c:pt>
                <c:pt idx="7374">
                  <c:v>67.304347826099999</c:v>
                </c:pt>
                <c:pt idx="7375">
                  <c:v>67.252173912999993</c:v>
                </c:pt>
                <c:pt idx="7376">
                  <c:v>67.286956521700006</c:v>
                </c:pt>
                <c:pt idx="7377">
                  <c:v>67.217391304299994</c:v>
                </c:pt>
                <c:pt idx="7378">
                  <c:v>67.243478260900005</c:v>
                </c:pt>
                <c:pt idx="7379">
                  <c:v>67.173913043499994</c:v>
                </c:pt>
                <c:pt idx="7380">
                  <c:v>67.173913043499994</c:v>
                </c:pt>
                <c:pt idx="7381">
                  <c:v>67.173913043499994</c:v>
                </c:pt>
                <c:pt idx="7382">
                  <c:v>67.121739130400002</c:v>
                </c:pt>
                <c:pt idx="7383">
                  <c:v>67.060869565199994</c:v>
                </c:pt>
                <c:pt idx="7384">
                  <c:v>67.052173913000004</c:v>
                </c:pt>
                <c:pt idx="7385">
                  <c:v>66.956521739099998</c:v>
                </c:pt>
                <c:pt idx="7386">
                  <c:v>66.565217391299996</c:v>
                </c:pt>
                <c:pt idx="7387">
                  <c:v>65.913043478299997</c:v>
                </c:pt>
                <c:pt idx="7388">
                  <c:v>65.982608695699994</c:v>
                </c:pt>
                <c:pt idx="7389">
                  <c:v>65.417391304299997</c:v>
                </c:pt>
                <c:pt idx="7390">
                  <c:v>65.486956521699994</c:v>
                </c:pt>
                <c:pt idx="7391">
                  <c:v>66.417391304299997</c:v>
                </c:pt>
                <c:pt idx="7392">
                  <c:v>66.773913043500002</c:v>
                </c:pt>
                <c:pt idx="7393">
                  <c:v>66.826086956500006</c:v>
                </c:pt>
                <c:pt idx="7394">
                  <c:v>66.713043478299994</c:v>
                </c:pt>
                <c:pt idx="7395">
                  <c:v>66.782608695700006</c:v>
                </c:pt>
                <c:pt idx="7396">
                  <c:v>66.695652173900001</c:v>
                </c:pt>
                <c:pt idx="7397">
                  <c:v>66.704347826100005</c:v>
                </c:pt>
                <c:pt idx="7398">
                  <c:v>66.852173913000001</c:v>
                </c:pt>
                <c:pt idx="7399">
                  <c:v>66.721739130399996</c:v>
                </c:pt>
                <c:pt idx="7400">
                  <c:v>66.660869565200002</c:v>
                </c:pt>
                <c:pt idx="7401">
                  <c:v>66.408695652199995</c:v>
                </c:pt>
                <c:pt idx="7402">
                  <c:v>66.347826087000001</c:v>
                </c:pt>
                <c:pt idx="7403">
                  <c:v>66.721739130399996</c:v>
                </c:pt>
                <c:pt idx="7404">
                  <c:v>66.826086956500006</c:v>
                </c:pt>
                <c:pt idx="7405">
                  <c:v>66.913043478299997</c:v>
                </c:pt>
                <c:pt idx="7406">
                  <c:v>66.869565217399995</c:v>
                </c:pt>
                <c:pt idx="7407">
                  <c:v>66.791304347799993</c:v>
                </c:pt>
                <c:pt idx="7408">
                  <c:v>66.704347826100005</c:v>
                </c:pt>
                <c:pt idx="7409">
                  <c:v>66.7304347826</c:v>
                </c:pt>
                <c:pt idx="7410">
                  <c:v>66.539130434800001</c:v>
                </c:pt>
                <c:pt idx="7411">
                  <c:v>66.426086956500001</c:v>
                </c:pt>
                <c:pt idx="7412">
                  <c:v>66.634782608699993</c:v>
                </c:pt>
                <c:pt idx="7413">
                  <c:v>66.678260869599995</c:v>
                </c:pt>
                <c:pt idx="7414">
                  <c:v>66.747826087000007</c:v>
                </c:pt>
                <c:pt idx="7415">
                  <c:v>66.765217391299998</c:v>
                </c:pt>
                <c:pt idx="7416">
                  <c:v>66.747826087000007</c:v>
                </c:pt>
                <c:pt idx="7417">
                  <c:v>66.7304347826</c:v>
                </c:pt>
                <c:pt idx="7418">
                  <c:v>66.713043478299994</c:v>
                </c:pt>
                <c:pt idx="7419">
                  <c:v>66.791304347799993</c:v>
                </c:pt>
                <c:pt idx="7420">
                  <c:v>66.765217391299998</c:v>
                </c:pt>
                <c:pt idx="7421">
                  <c:v>66.695652173900001</c:v>
                </c:pt>
                <c:pt idx="7422">
                  <c:v>66.704347826100005</c:v>
                </c:pt>
                <c:pt idx="7423">
                  <c:v>66.339130434799998</c:v>
                </c:pt>
                <c:pt idx="7424">
                  <c:v>66.052173913000004</c:v>
                </c:pt>
                <c:pt idx="7425">
                  <c:v>66.356521739100003</c:v>
                </c:pt>
                <c:pt idx="7426">
                  <c:v>66.286956521700006</c:v>
                </c:pt>
                <c:pt idx="7427">
                  <c:v>66.330434782599994</c:v>
                </c:pt>
                <c:pt idx="7428">
                  <c:v>66.408695652199995</c:v>
                </c:pt>
                <c:pt idx="7429">
                  <c:v>66.295652173899995</c:v>
                </c:pt>
                <c:pt idx="7430">
                  <c:v>66.313043478300003</c:v>
                </c:pt>
                <c:pt idx="7431">
                  <c:v>66.182608695699997</c:v>
                </c:pt>
                <c:pt idx="7432">
                  <c:v>66.165217391300004</c:v>
                </c:pt>
                <c:pt idx="7433">
                  <c:v>66.356521739100003</c:v>
                </c:pt>
                <c:pt idx="7434">
                  <c:v>66.426086956500001</c:v>
                </c:pt>
                <c:pt idx="7435">
                  <c:v>66.321739130400005</c:v>
                </c:pt>
                <c:pt idx="7436">
                  <c:v>66.278260869600004</c:v>
                </c:pt>
                <c:pt idx="7437">
                  <c:v>66.408695652199995</c:v>
                </c:pt>
                <c:pt idx="7438">
                  <c:v>66.347826087000001</c:v>
                </c:pt>
                <c:pt idx="7439">
                  <c:v>66.330434782599994</c:v>
                </c:pt>
                <c:pt idx="7440">
                  <c:v>66.495652173899998</c:v>
                </c:pt>
                <c:pt idx="7441">
                  <c:v>66.417391304299997</c:v>
                </c:pt>
                <c:pt idx="7442">
                  <c:v>66.234782608700002</c:v>
                </c:pt>
                <c:pt idx="7443">
                  <c:v>66.173913043499994</c:v>
                </c:pt>
                <c:pt idx="7444">
                  <c:v>66.313043478300003</c:v>
                </c:pt>
                <c:pt idx="7445">
                  <c:v>66.313043478300003</c:v>
                </c:pt>
                <c:pt idx="7446">
                  <c:v>66.321739130400005</c:v>
                </c:pt>
                <c:pt idx="7447">
                  <c:v>66.426086956500001</c:v>
                </c:pt>
                <c:pt idx="7448">
                  <c:v>66.426086956500001</c:v>
                </c:pt>
                <c:pt idx="7449">
                  <c:v>66.460869565199999</c:v>
                </c:pt>
                <c:pt idx="7450">
                  <c:v>66.417391304299997</c:v>
                </c:pt>
                <c:pt idx="7451">
                  <c:v>66.434782608700004</c:v>
                </c:pt>
                <c:pt idx="7452">
                  <c:v>66.460869565199999</c:v>
                </c:pt>
                <c:pt idx="7453">
                  <c:v>66.469565217400003</c:v>
                </c:pt>
                <c:pt idx="7454">
                  <c:v>66.443478260899994</c:v>
                </c:pt>
                <c:pt idx="7455">
                  <c:v>66.478260869600007</c:v>
                </c:pt>
                <c:pt idx="7456">
                  <c:v>66.539130434800001</c:v>
                </c:pt>
                <c:pt idx="7457">
                  <c:v>66.513043478300006</c:v>
                </c:pt>
                <c:pt idx="7458">
                  <c:v>66.539130434800001</c:v>
                </c:pt>
                <c:pt idx="7459">
                  <c:v>66.521739130399993</c:v>
                </c:pt>
                <c:pt idx="7460">
                  <c:v>66.513043478300006</c:v>
                </c:pt>
                <c:pt idx="7461">
                  <c:v>66.547826087000004</c:v>
                </c:pt>
                <c:pt idx="7462">
                  <c:v>66.504347826100002</c:v>
                </c:pt>
                <c:pt idx="7463">
                  <c:v>66.373913043499996</c:v>
                </c:pt>
                <c:pt idx="7464">
                  <c:v>66.078260869600001</c:v>
                </c:pt>
                <c:pt idx="7465">
                  <c:v>65.991304347799996</c:v>
                </c:pt>
                <c:pt idx="7466">
                  <c:v>65.878260869599998</c:v>
                </c:pt>
                <c:pt idx="7467">
                  <c:v>66.347826087000001</c:v>
                </c:pt>
                <c:pt idx="7468">
                  <c:v>66.504347826100002</c:v>
                </c:pt>
                <c:pt idx="7469">
                  <c:v>66.6173913043</c:v>
                </c:pt>
                <c:pt idx="7470">
                  <c:v>66.582608695700003</c:v>
                </c:pt>
                <c:pt idx="7471">
                  <c:v>66.478260869600007</c:v>
                </c:pt>
                <c:pt idx="7472">
                  <c:v>66.573913043499999</c:v>
                </c:pt>
                <c:pt idx="7473">
                  <c:v>66.547826087000004</c:v>
                </c:pt>
                <c:pt idx="7474">
                  <c:v>66.460869565199999</c:v>
                </c:pt>
                <c:pt idx="7475">
                  <c:v>66.547826087000004</c:v>
                </c:pt>
                <c:pt idx="7476">
                  <c:v>66.643478260899997</c:v>
                </c:pt>
                <c:pt idx="7477">
                  <c:v>66.713043478299994</c:v>
                </c:pt>
                <c:pt idx="7478">
                  <c:v>66.739130434800003</c:v>
                </c:pt>
                <c:pt idx="7479">
                  <c:v>66.756521739099995</c:v>
                </c:pt>
                <c:pt idx="7480">
                  <c:v>66.747826087000007</c:v>
                </c:pt>
                <c:pt idx="7481">
                  <c:v>66.713043478299994</c:v>
                </c:pt>
                <c:pt idx="7482">
                  <c:v>66.695652173900001</c:v>
                </c:pt>
                <c:pt idx="7483">
                  <c:v>66.660869565200002</c:v>
                </c:pt>
                <c:pt idx="7484">
                  <c:v>66.660869565200002</c:v>
                </c:pt>
                <c:pt idx="7485">
                  <c:v>66.686956521699997</c:v>
                </c:pt>
                <c:pt idx="7486">
                  <c:v>66.7304347826</c:v>
                </c:pt>
                <c:pt idx="7487">
                  <c:v>66.695652173900001</c:v>
                </c:pt>
                <c:pt idx="7488">
                  <c:v>66.626086956500004</c:v>
                </c:pt>
                <c:pt idx="7489">
                  <c:v>66.460869565199999</c:v>
                </c:pt>
                <c:pt idx="7490">
                  <c:v>65.495652173899998</c:v>
                </c:pt>
                <c:pt idx="7491">
                  <c:v>65.582608695700003</c:v>
                </c:pt>
                <c:pt idx="7492">
                  <c:v>66.6173913043</c:v>
                </c:pt>
                <c:pt idx="7493">
                  <c:v>66.721739130399996</c:v>
                </c:pt>
                <c:pt idx="7494">
                  <c:v>66.8</c:v>
                </c:pt>
                <c:pt idx="7495">
                  <c:v>66.860869565200005</c:v>
                </c:pt>
                <c:pt idx="7496">
                  <c:v>66.8869565217</c:v>
                </c:pt>
                <c:pt idx="7497">
                  <c:v>66.913043478299997</c:v>
                </c:pt>
                <c:pt idx="7498">
                  <c:v>66.947826086999996</c:v>
                </c:pt>
                <c:pt idx="7499">
                  <c:v>66.939130434800006</c:v>
                </c:pt>
                <c:pt idx="7500">
                  <c:v>66.913043478299997</c:v>
                </c:pt>
                <c:pt idx="7501">
                  <c:v>66.956521739099998</c:v>
                </c:pt>
                <c:pt idx="7502">
                  <c:v>66.747826087000007</c:v>
                </c:pt>
                <c:pt idx="7503">
                  <c:v>66.6173913043</c:v>
                </c:pt>
                <c:pt idx="7504">
                  <c:v>66.869565217399995</c:v>
                </c:pt>
                <c:pt idx="7505">
                  <c:v>66.913043478299997</c:v>
                </c:pt>
                <c:pt idx="7506">
                  <c:v>66.860869565200005</c:v>
                </c:pt>
                <c:pt idx="7507">
                  <c:v>66.817391304300003</c:v>
                </c:pt>
                <c:pt idx="7508">
                  <c:v>66.852173913000001</c:v>
                </c:pt>
                <c:pt idx="7509">
                  <c:v>66.913043478299997</c:v>
                </c:pt>
                <c:pt idx="7510">
                  <c:v>66.8869565217</c:v>
                </c:pt>
                <c:pt idx="7511">
                  <c:v>66.921739130399999</c:v>
                </c:pt>
                <c:pt idx="7512">
                  <c:v>66.921739130399999</c:v>
                </c:pt>
                <c:pt idx="7513">
                  <c:v>66.869565217399995</c:v>
                </c:pt>
                <c:pt idx="7514">
                  <c:v>66.826086956500006</c:v>
                </c:pt>
                <c:pt idx="7515">
                  <c:v>66.8</c:v>
                </c:pt>
                <c:pt idx="7516">
                  <c:v>66.8434782609</c:v>
                </c:pt>
                <c:pt idx="7517">
                  <c:v>66.765217391299998</c:v>
                </c:pt>
                <c:pt idx="7518">
                  <c:v>66.2695652174</c:v>
                </c:pt>
                <c:pt idx="7519">
                  <c:v>65.765217391299998</c:v>
                </c:pt>
                <c:pt idx="7520">
                  <c:v>65.313043478300003</c:v>
                </c:pt>
                <c:pt idx="7521">
                  <c:v>66.234782608700002</c:v>
                </c:pt>
                <c:pt idx="7522">
                  <c:v>66.686956521699997</c:v>
                </c:pt>
                <c:pt idx="7523">
                  <c:v>66.7304347826</c:v>
                </c:pt>
                <c:pt idx="7524">
                  <c:v>66.7304347826</c:v>
                </c:pt>
                <c:pt idx="7525">
                  <c:v>66.721739130399996</c:v>
                </c:pt>
                <c:pt idx="7526">
                  <c:v>66.747826087000007</c:v>
                </c:pt>
                <c:pt idx="7527">
                  <c:v>66.808695652200001</c:v>
                </c:pt>
                <c:pt idx="7528">
                  <c:v>66.834782608699996</c:v>
                </c:pt>
                <c:pt idx="7529">
                  <c:v>66.8</c:v>
                </c:pt>
                <c:pt idx="7530">
                  <c:v>66.852173913000001</c:v>
                </c:pt>
                <c:pt idx="7531">
                  <c:v>66.8</c:v>
                </c:pt>
                <c:pt idx="7532">
                  <c:v>66.834782608699996</c:v>
                </c:pt>
                <c:pt idx="7533">
                  <c:v>66.913043478299997</c:v>
                </c:pt>
                <c:pt idx="7534">
                  <c:v>67</c:v>
                </c:pt>
                <c:pt idx="7535">
                  <c:v>67.034782608699999</c:v>
                </c:pt>
                <c:pt idx="7536">
                  <c:v>67.017391304300006</c:v>
                </c:pt>
                <c:pt idx="7537">
                  <c:v>67.060869565199994</c:v>
                </c:pt>
                <c:pt idx="7538">
                  <c:v>67.086956521700003</c:v>
                </c:pt>
                <c:pt idx="7539">
                  <c:v>67.026086956499995</c:v>
                </c:pt>
                <c:pt idx="7540">
                  <c:v>67.060869565199994</c:v>
                </c:pt>
                <c:pt idx="7541">
                  <c:v>67.060869565199994</c:v>
                </c:pt>
                <c:pt idx="7542">
                  <c:v>67.026086956499995</c:v>
                </c:pt>
                <c:pt idx="7543">
                  <c:v>67</c:v>
                </c:pt>
                <c:pt idx="7544">
                  <c:v>67.008695652200004</c:v>
                </c:pt>
                <c:pt idx="7545">
                  <c:v>67.008695652200004</c:v>
                </c:pt>
                <c:pt idx="7546">
                  <c:v>66.965217391300001</c:v>
                </c:pt>
                <c:pt idx="7547">
                  <c:v>66.8869565217</c:v>
                </c:pt>
                <c:pt idx="7548">
                  <c:v>66.8434782609</c:v>
                </c:pt>
                <c:pt idx="7549">
                  <c:v>66.947826086999996</c:v>
                </c:pt>
                <c:pt idx="7550">
                  <c:v>67.086956521700003</c:v>
                </c:pt>
                <c:pt idx="7551">
                  <c:v>67.165217391300004</c:v>
                </c:pt>
                <c:pt idx="7552">
                  <c:v>67.182608695699997</c:v>
                </c:pt>
                <c:pt idx="7553">
                  <c:v>67.130434782600005</c:v>
                </c:pt>
                <c:pt idx="7554">
                  <c:v>67.139130434799995</c:v>
                </c:pt>
                <c:pt idx="7555">
                  <c:v>67.165217391300004</c:v>
                </c:pt>
                <c:pt idx="7556">
                  <c:v>67.130434782600005</c:v>
                </c:pt>
                <c:pt idx="7557">
                  <c:v>67.104347826099996</c:v>
                </c:pt>
                <c:pt idx="7558">
                  <c:v>67.1130434783</c:v>
                </c:pt>
                <c:pt idx="7559">
                  <c:v>67.095652173900007</c:v>
                </c:pt>
                <c:pt idx="7560">
                  <c:v>67.1130434783</c:v>
                </c:pt>
                <c:pt idx="7561">
                  <c:v>67.121739130400002</c:v>
                </c:pt>
                <c:pt idx="7562">
                  <c:v>67.008695652200004</c:v>
                </c:pt>
                <c:pt idx="7563">
                  <c:v>66.930434782600003</c:v>
                </c:pt>
                <c:pt idx="7564">
                  <c:v>66.808695652200001</c:v>
                </c:pt>
                <c:pt idx="7565">
                  <c:v>63.808695652200001</c:v>
                </c:pt>
                <c:pt idx="7566">
                  <c:v>63.695652173900001</c:v>
                </c:pt>
                <c:pt idx="7567">
                  <c:v>66.608695652199998</c:v>
                </c:pt>
                <c:pt idx="7568">
                  <c:v>66.930434782600003</c:v>
                </c:pt>
                <c:pt idx="7569">
                  <c:v>67.008695652200004</c:v>
                </c:pt>
                <c:pt idx="7570">
                  <c:v>66.913043478299997</c:v>
                </c:pt>
                <c:pt idx="7571">
                  <c:v>67.043478260900002</c:v>
                </c:pt>
                <c:pt idx="7572">
                  <c:v>67.008695652200004</c:v>
                </c:pt>
                <c:pt idx="7573">
                  <c:v>66.921739130399999</c:v>
                </c:pt>
                <c:pt idx="7574">
                  <c:v>67.086956521700003</c:v>
                </c:pt>
                <c:pt idx="7575">
                  <c:v>67.086956521700003</c:v>
                </c:pt>
                <c:pt idx="7576">
                  <c:v>67.078260869600001</c:v>
                </c:pt>
                <c:pt idx="7577">
                  <c:v>67.234782608700002</c:v>
                </c:pt>
                <c:pt idx="7578">
                  <c:v>67.313043478300003</c:v>
                </c:pt>
                <c:pt idx="7579">
                  <c:v>67.226086956499998</c:v>
                </c:pt>
                <c:pt idx="7580">
                  <c:v>67.226086956499998</c:v>
                </c:pt>
                <c:pt idx="7581">
                  <c:v>67.243478260900005</c:v>
                </c:pt>
                <c:pt idx="7582">
                  <c:v>67.1565217391</c:v>
                </c:pt>
                <c:pt idx="7583">
                  <c:v>67.130434782600005</c:v>
                </c:pt>
                <c:pt idx="7584">
                  <c:v>67.104347826099996</c:v>
                </c:pt>
                <c:pt idx="7585">
                  <c:v>67.208695652200007</c:v>
                </c:pt>
                <c:pt idx="7586">
                  <c:v>67.321739130400005</c:v>
                </c:pt>
                <c:pt idx="7587">
                  <c:v>67.252173912999993</c:v>
                </c:pt>
                <c:pt idx="7588">
                  <c:v>67.226086956499998</c:v>
                </c:pt>
                <c:pt idx="7589">
                  <c:v>67.2</c:v>
                </c:pt>
                <c:pt idx="7590">
                  <c:v>67.304347826099999</c:v>
                </c:pt>
                <c:pt idx="7591">
                  <c:v>67.347826087000001</c:v>
                </c:pt>
                <c:pt idx="7592">
                  <c:v>67.2695652174</c:v>
                </c:pt>
                <c:pt idx="7593">
                  <c:v>67.295652173899995</c:v>
                </c:pt>
                <c:pt idx="7594">
                  <c:v>67.313043478300003</c:v>
                </c:pt>
                <c:pt idx="7595">
                  <c:v>67.373913043499996</c:v>
                </c:pt>
                <c:pt idx="7596">
                  <c:v>67.3826086957</c:v>
                </c:pt>
                <c:pt idx="7597">
                  <c:v>67.304347826099999</c:v>
                </c:pt>
                <c:pt idx="7598">
                  <c:v>67.391304347800002</c:v>
                </c:pt>
                <c:pt idx="7599">
                  <c:v>67.3826086957</c:v>
                </c:pt>
                <c:pt idx="7600">
                  <c:v>67.260869565199997</c:v>
                </c:pt>
                <c:pt idx="7601">
                  <c:v>67.304347826099999</c:v>
                </c:pt>
                <c:pt idx="7602">
                  <c:v>67.313043478300003</c:v>
                </c:pt>
                <c:pt idx="7603">
                  <c:v>67.313043478300003</c:v>
                </c:pt>
                <c:pt idx="7604">
                  <c:v>67.2695652174</c:v>
                </c:pt>
                <c:pt idx="7605">
                  <c:v>67.165217391300004</c:v>
                </c:pt>
                <c:pt idx="7606">
                  <c:v>67.147826086999999</c:v>
                </c:pt>
                <c:pt idx="7607">
                  <c:v>67.217391304299994</c:v>
                </c:pt>
                <c:pt idx="7608">
                  <c:v>67.217391304299994</c:v>
                </c:pt>
                <c:pt idx="7609">
                  <c:v>67.2695652174</c:v>
                </c:pt>
                <c:pt idx="7610">
                  <c:v>67.339130434799998</c:v>
                </c:pt>
                <c:pt idx="7611">
                  <c:v>67.347826087000001</c:v>
                </c:pt>
                <c:pt idx="7612">
                  <c:v>67.469565217400003</c:v>
                </c:pt>
                <c:pt idx="7613">
                  <c:v>67.521739130399993</c:v>
                </c:pt>
                <c:pt idx="7614">
                  <c:v>67.434782608700004</c:v>
                </c:pt>
                <c:pt idx="7615">
                  <c:v>67.3826086957</c:v>
                </c:pt>
                <c:pt idx="7616">
                  <c:v>67.356521739100003</c:v>
                </c:pt>
                <c:pt idx="7617">
                  <c:v>67.260869565199997</c:v>
                </c:pt>
                <c:pt idx="7618">
                  <c:v>67.217391304299994</c:v>
                </c:pt>
                <c:pt idx="7619">
                  <c:v>67.243478260900005</c:v>
                </c:pt>
                <c:pt idx="7620">
                  <c:v>67.243478260900005</c:v>
                </c:pt>
                <c:pt idx="7621">
                  <c:v>67.347826087000001</c:v>
                </c:pt>
                <c:pt idx="7622">
                  <c:v>67.3826086957</c:v>
                </c:pt>
                <c:pt idx="7623">
                  <c:v>67.2</c:v>
                </c:pt>
                <c:pt idx="7624">
                  <c:v>66.921739130399999</c:v>
                </c:pt>
                <c:pt idx="7625">
                  <c:v>67.086956521700003</c:v>
                </c:pt>
                <c:pt idx="7626">
                  <c:v>67.260869565199997</c:v>
                </c:pt>
                <c:pt idx="7627">
                  <c:v>67.304347826099999</c:v>
                </c:pt>
                <c:pt idx="7628">
                  <c:v>67.3826086957</c:v>
                </c:pt>
                <c:pt idx="7629">
                  <c:v>67.304347826099999</c:v>
                </c:pt>
                <c:pt idx="7630">
                  <c:v>67.286956521700006</c:v>
                </c:pt>
                <c:pt idx="7631">
                  <c:v>67.330434782599994</c:v>
                </c:pt>
                <c:pt idx="7632">
                  <c:v>67.330434782599994</c:v>
                </c:pt>
                <c:pt idx="7633">
                  <c:v>67.330434782599994</c:v>
                </c:pt>
                <c:pt idx="7634">
                  <c:v>67.304347826099999</c:v>
                </c:pt>
                <c:pt idx="7635">
                  <c:v>67.278260869600004</c:v>
                </c:pt>
                <c:pt idx="7636">
                  <c:v>67.139130434799995</c:v>
                </c:pt>
                <c:pt idx="7637">
                  <c:v>67.165217391300004</c:v>
                </c:pt>
                <c:pt idx="7638">
                  <c:v>67.182608695699997</c:v>
                </c:pt>
                <c:pt idx="7639">
                  <c:v>67.147826086999999</c:v>
                </c:pt>
                <c:pt idx="7640">
                  <c:v>67.060869565199994</c:v>
                </c:pt>
                <c:pt idx="7641">
                  <c:v>67.078260869600001</c:v>
                </c:pt>
                <c:pt idx="7642">
                  <c:v>67.121739130400002</c:v>
                </c:pt>
                <c:pt idx="7643">
                  <c:v>67.2</c:v>
                </c:pt>
                <c:pt idx="7644">
                  <c:v>67.278260869600004</c:v>
                </c:pt>
                <c:pt idx="7645">
                  <c:v>67.208695652200007</c:v>
                </c:pt>
                <c:pt idx="7646">
                  <c:v>67.1565217391</c:v>
                </c:pt>
                <c:pt idx="7647">
                  <c:v>67.2695652174</c:v>
                </c:pt>
                <c:pt idx="7648">
                  <c:v>67.260869565199997</c:v>
                </c:pt>
                <c:pt idx="7649">
                  <c:v>67.217391304299994</c:v>
                </c:pt>
                <c:pt idx="7650">
                  <c:v>67.121739130400002</c:v>
                </c:pt>
                <c:pt idx="7651">
                  <c:v>67.243478260900005</c:v>
                </c:pt>
                <c:pt idx="7652">
                  <c:v>67.2695652174</c:v>
                </c:pt>
                <c:pt idx="7653">
                  <c:v>67.2695652174</c:v>
                </c:pt>
                <c:pt idx="7654">
                  <c:v>67.330434782599994</c:v>
                </c:pt>
                <c:pt idx="7655">
                  <c:v>67.313043478300003</c:v>
                </c:pt>
                <c:pt idx="7656">
                  <c:v>67.3826086957</c:v>
                </c:pt>
                <c:pt idx="7657">
                  <c:v>67.478260869600007</c:v>
                </c:pt>
                <c:pt idx="7658">
                  <c:v>67.426086956500001</c:v>
                </c:pt>
                <c:pt idx="7659">
                  <c:v>67.347826087000001</c:v>
                </c:pt>
                <c:pt idx="7660">
                  <c:v>67.234782608700002</c:v>
                </c:pt>
                <c:pt idx="7661">
                  <c:v>67.208695652200007</c:v>
                </c:pt>
                <c:pt idx="7662">
                  <c:v>67.260869565199997</c:v>
                </c:pt>
                <c:pt idx="7663">
                  <c:v>67.304347826099999</c:v>
                </c:pt>
                <c:pt idx="7664">
                  <c:v>67.400000000000006</c:v>
                </c:pt>
                <c:pt idx="7665">
                  <c:v>67.426086956500001</c:v>
                </c:pt>
                <c:pt idx="7666">
                  <c:v>67.460869565199999</c:v>
                </c:pt>
                <c:pt idx="7667">
                  <c:v>67.486956521699994</c:v>
                </c:pt>
                <c:pt idx="7668">
                  <c:v>67.417391304299997</c:v>
                </c:pt>
                <c:pt idx="7669">
                  <c:v>67.313043478300003</c:v>
                </c:pt>
                <c:pt idx="7670">
                  <c:v>67.339130434799998</c:v>
                </c:pt>
                <c:pt idx="7671">
                  <c:v>67.373913043499996</c:v>
                </c:pt>
                <c:pt idx="7672">
                  <c:v>67.243478260900005</c:v>
                </c:pt>
                <c:pt idx="7673">
                  <c:v>67.304347826099999</c:v>
                </c:pt>
                <c:pt idx="7674">
                  <c:v>67.3826086957</c:v>
                </c:pt>
                <c:pt idx="7675">
                  <c:v>67.373913043499996</c:v>
                </c:pt>
                <c:pt idx="7676">
                  <c:v>67.260869565199997</c:v>
                </c:pt>
                <c:pt idx="7677">
                  <c:v>67.173913043499994</c:v>
                </c:pt>
                <c:pt idx="7678">
                  <c:v>67.217391304299994</c:v>
                </c:pt>
                <c:pt idx="7679">
                  <c:v>67.2695652174</c:v>
                </c:pt>
                <c:pt idx="7680">
                  <c:v>67.356521739100003</c:v>
                </c:pt>
                <c:pt idx="7681">
                  <c:v>67.243478260900005</c:v>
                </c:pt>
                <c:pt idx="7682">
                  <c:v>67.104347826099996</c:v>
                </c:pt>
                <c:pt idx="7683">
                  <c:v>67.208695652200007</c:v>
                </c:pt>
                <c:pt idx="7684">
                  <c:v>67.2695652174</c:v>
                </c:pt>
                <c:pt idx="7685">
                  <c:v>67.278260869600004</c:v>
                </c:pt>
                <c:pt idx="7686">
                  <c:v>67.260869565199997</c:v>
                </c:pt>
                <c:pt idx="7687">
                  <c:v>67.278260869600004</c:v>
                </c:pt>
                <c:pt idx="7688">
                  <c:v>67.139130434799995</c:v>
                </c:pt>
                <c:pt idx="7689">
                  <c:v>67</c:v>
                </c:pt>
                <c:pt idx="7690">
                  <c:v>66.991304347799996</c:v>
                </c:pt>
                <c:pt idx="7691">
                  <c:v>67.034782608699999</c:v>
                </c:pt>
                <c:pt idx="7692">
                  <c:v>66.8</c:v>
                </c:pt>
                <c:pt idx="7693">
                  <c:v>66.834782608699996</c:v>
                </c:pt>
                <c:pt idx="7694">
                  <c:v>67.008695652200004</c:v>
                </c:pt>
                <c:pt idx="7695">
                  <c:v>67.008695652200004</c:v>
                </c:pt>
                <c:pt idx="7696">
                  <c:v>67.043478260900002</c:v>
                </c:pt>
                <c:pt idx="7697">
                  <c:v>66.991304347799996</c:v>
                </c:pt>
                <c:pt idx="7698">
                  <c:v>66.904347826099993</c:v>
                </c:pt>
                <c:pt idx="7699">
                  <c:v>66.930434782600003</c:v>
                </c:pt>
                <c:pt idx="7700">
                  <c:v>67.017391304300006</c:v>
                </c:pt>
                <c:pt idx="7701">
                  <c:v>66.973913043500005</c:v>
                </c:pt>
                <c:pt idx="7702">
                  <c:v>66.956521739099998</c:v>
                </c:pt>
                <c:pt idx="7703">
                  <c:v>66.869565217399995</c:v>
                </c:pt>
                <c:pt idx="7704">
                  <c:v>66.747826087000007</c:v>
                </c:pt>
                <c:pt idx="7705">
                  <c:v>66.660869565200002</c:v>
                </c:pt>
                <c:pt idx="7706">
                  <c:v>66.791304347799993</c:v>
                </c:pt>
                <c:pt idx="7707">
                  <c:v>66.721739130399996</c:v>
                </c:pt>
                <c:pt idx="7708">
                  <c:v>66.791304347799993</c:v>
                </c:pt>
                <c:pt idx="7709">
                  <c:v>66.747826087000007</c:v>
                </c:pt>
                <c:pt idx="7710">
                  <c:v>66.747826087000007</c:v>
                </c:pt>
                <c:pt idx="7711">
                  <c:v>66.7304347826</c:v>
                </c:pt>
                <c:pt idx="7712">
                  <c:v>66.686956521699997</c:v>
                </c:pt>
                <c:pt idx="7713">
                  <c:v>66.7304347826</c:v>
                </c:pt>
                <c:pt idx="7714">
                  <c:v>66.773913043500002</c:v>
                </c:pt>
                <c:pt idx="7715">
                  <c:v>66.756521739099995</c:v>
                </c:pt>
                <c:pt idx="7716">
                  <c:v>66.791304347799993</c:v>
                </c:pt>
                <c:pt idx="7717">
                  <c:v>66.8</c:v>
                </c:pt>
                <c:pt idx="7718">
                  <c:v>66.739130434800003</c:v>
                </c:pt>
                <c:pt idx="7719">
                  <c:v>66.747826087000007</c:v>
                </c:pt>
                <c:pt idx="7720">
                  <c:v>66.695652173900001</c:v>
                </c:pt>
                <c:pt idx="7721">
                  <c:v>66.504347826100002</c:v>
                </c:pt>
                <c:pt idx="7722">
                  <c:v>66.582608695700003</c:v>
                </c:pt>
                <c:pt idx="7723">
                  <c:v>66.704347826100005</c:v>
                </c:pt>
                <c:pt idx="7724">
                  <c:v>66.791304347799993</c:v>
                </c:pt>
                <c:pt idx="7725">
                  <c:v>66.860869565200005</c:v>
                </c:pt>
                <c:pt idx="7726">
                  <c:v>66.852173913000001</c:v>
                </c:pt>
                <c:pt idx="7727">
                  <c:v>66.817391304300003</c:v>
                </c:pt>
                <c:pt idx="7728">
                  <c:v>66.817391304300003</c:v>
                </c:pt>
                <c:pt idx="7729">
                  <c:v>66.739130434800003</c:v>
                </c:pt>
                <c:pt idx="7730">
                  <c:v>66.721739130399996</c:v>
                </c:pt>
                <c:pt idx="7731">
                  <c:v>66.8434782609</c:v>
                </c:pt>
                <c:pt idx="7732">
                  <c:v>66.808695652200001</c:v>
                </c:pt>
                <c:pt idx="7733">
                  <c:v>66.852173913000001</c:v>
                </c:pt>
                <c:pt idx="7734">
                  <c:v>66.8</c:v>
                </c:pt>
                <c:pt idx="7735">
                  <c:v>66.773913043500002</c:v>
                </c:pt>
                <c:pt idx="7736">
                  <c:v>66.782608695700006</c:v>
                </c:pt>
                <c:pt idx="7737">
                  <c:v>66.721739130399996</c:v>
                </c:pt>
                <c:pt idx="7738">
                  <c:v>66.686956521699997</c:v>
                </c:pt>
                <c:pt idx="7739">
                  <c:v>66.582608695700003</c:v>
                </c:pt>
                <c:pt idx="7740">
                  <c:v>66.052173913000004</c:v>
                </c:pt>
                <c:pt idx="7741">
                  <c:v>66.1130434783</c:v>
                </c:pt>
                <c:pt idx="7742">
                  <c:v>65.252173912999993</c:v>
                </c:pt>
                <c:pt idx="7743">
                  <c:v>65.852173913000001</c:v>
                </c:pt>
                <c:pt idx="7744">
                  <c:v>65.921739130399999</c:v>
                </c:pt>
                <c:pt idx="7745">
                  <c:v>65.965217391300001</c:v>
                </c:pt>
                <c:pt idx="7746">
                  <c:v>66.052173913000004</c:v>
                </c:pt>
                <c:pt idx="7747">
                  <c:v>66.034782608699999</c:v>
                </c:pt>
                <c:pt idx="7748">
                  <c:v>66.043478260900002</c:v>
                </c:pt>
                <c:pt idx="7749">
                  <c:v>65.965217391300001</c:v>
                </c:pt>
                <c:pt idx="7750">
                  <c:v>65.947826086999996</c:v>
                </c:pt>
                <c:pt idx="7751">
                  <c:v>65.904347826099993</c:v>
                </c:pt>
                <c:pt idx="7752">
                  <c:v>65.8869565217</c:v>
                </c:pt>
                <c:pt idx="7753">
                  <c:v>65.956521739099998</c:v>
                </c:pt>
                <c:pt idx="7754">
                  <c:v>65.913043478299997</c:v>
                </c:pt>
                <c:pt idx="7755">
                  <c:v>66.069565217399997</c:v>
                </c:pt>
                <c:pt idx="7756">
                  <c:v>66.1130434783</c:v>
                </c:pt>
                <c:pt idx="7757">
                  <c:v>66.060869565199994</c:v>
                </c:pt>
                <c:pt idx="7758">
                  <c:v>65.947826086999996</c:v>
                </c:pt>
                <c:pt idx="7759">
                  <c:v>66.017391304300006</c:v>
                </c:pt>
                <c:pt idx="7760">
                  <c:v>65.956521739099998</c:v>
                </c:pt>
                <c:pt idx="7761">
                  <c:v>65.895652173900004</c:v>
                </c:pt>
                <c:pt idx="7762">
                  <c:v>65.8</c:v>
                </c:pt>
                <c:pt idx="7763">
                  <c:v>65.582608695700003</c:v>
                </c:pt>
                <c:pt idx="7764">
                  <c:v>64.530434782599997</c:v>
                </c:pt>
                <c:pt idx="7765">
                  <c:v>64.721739130399996</c:v>
                </c:pt>
                <c:pt idx="7766">
                  <c:v>65.973913043500005</c:v>
                </c:pt>
                <c:pt idx="7767">
                  <c:v>65.956521739099998</c:v>
                </c:pt>
                <c:pt idx="7768">
                  <c:v>65.991304347799996</c:v>
                </c:pt>
                <c:pt idx="7769">
                  <c:v>66.078260869600001</c:v>
                </c:pt>
                <c:pt idx="7770">
                  <c:v>66.130434782600005</c:v>
                </c:pt>
                <c:pt idx="7771">
                  <c:v>66.052173913000004</c:v>
                </c:pt>
                <c:pt idx="7772">
                  <c:v>66.060869565199994</c:v>
                </c:pt>
                <c:pt idx="7773">
                  <c:v>66.147826086999999</c:v>
                </c:pt>
                <c:pt idx="7774">
                  <c:v>65.739130434800003</c:v>
                </c:pt>
                <c:pt idx="7775">
                  <c:v>65.591304347800005</c:v>
                </c:pt>
                <c:pt idx="7776">
                  <c:v>66.173913043499994</c:v>
                </c:pt>
                <c:pt idx="7777">
                  <c:v>66.165217391300004</c:v>
                </c:pt>
                <c:pt idx="7778">
                  <c:v>66.034782608699999</c:v>
                </c:pt>
                <c:pt idx="7779">
                  <c:v>65.495652173899998</c:v>
                </c:pt>
                <c:pt idx="7780">
                  <c:v>65.565217391299996</c:v>
                </c:pt>
                <c:pt idx="7781">
                  <c:v>66.304347826099999</c:v>
                </c:pt>
                <c:pt idx="7782">
                  <c:v>66.2695652174</c:v>
                </c:pt>
                <c:pt idx="7783">
                  <c:v>66.460869565199999</c:v>
                </c:pt>
                <c:pt idx="7784">
                  <c:v>66.486956521699994</c:v>
                </c:pt>
                <c:pt idx="7785">
                  <c:v>66.652173912999999</c:v>
                </c:pt>
                <c:pt idx="7786">
                  <c:v>66.608695652199998</c:v>
                </c:pt>
                <c:pt idx="7787">
                  <c:v>66.539130434800001</c:v>
                </c:pt>
                <c:pt idx="7788">
                  <c:v>66.556521739100006</c:v>
                </c:pt>
                <c:pt idx="7789">
                  <c:v>66.573913043499999</c:v>
                </c:pt>
                <c:pt idx="7790">
                  <c:v>65.913043478299997</c:v>
                </c:pt>
                <c:pt idx="7791">
                  <c:v>66.234782608700002</c:v>
                </c:pt>
                <c:pt idx="7792">
                  <c:v>66.426086956500001</c:v>
                </c:pt>
                <c:pt idx="7793">
                  <c:v>66.504347826100002</c:v>
                </c:pt>
                <c:pt idx="7794">
                  <c:v>66.599999999999994</c:v>
                </c:pt>
                <c:pt idx="7795">
                  <c:v>66.713043478299994</c:v>
                </c:pt>
                <c:pt idx="7796">
                  <c:v>66.643478260899997</c:v>
                </c:pt>
                <c:pt idx="7797">
                  <c:v>66.643478260899997</c:v>
                </c:pt>
                <c:pt idx="7798">
                  <c:v>66.643478260899997</c:v>
                </c:pt>
                <c:pt idx="7799">
                  <c:v>66.591304347800005</c:v>
                </c:pt>
                <c:pt idx="7800">
                  <c:v>66.643478260899997</c:v>
                </c:pt>
                <c:pt idx="7801">
                  <c:v>66.608695652199998</c:v>
                </c:pt>
                <c:pt idx="7802">
                  <c:v>66.747826087000007</c:v>
                </c:pt>
                <c:pt idx="7803">
                  <c:v>66.8</c:v>
                </c:pt>
                <c:pt idx="7804">
                  <c:v>66.765217391299998</c:v>
                </c:pt>
                <c:pt idx="7805">
                  <c:v>66.408695652199995</c:v>
                </c:pt>
                <c:pt idx="7806">
                  <c:v>66.408695652199995</c:v>
                </c:pt>
                <c:pt idx="7807">
                  <c:v>66.634782608699993</c:v>
                </c:pt>
                <c:pt idx="7808">
                  <c:v>66.582608695700003</c:v>
                </c:pt>
                <c:pt idx="7809">
                  <c:v>66.565217391299996</c:v>
                </c:pt>
                <c:pt idx="7810">
                  <c:v>66.652173912999999</c:v>
                </c:pt>
                <c:pt idx="7811">
                  <c:v>66.860869565200005</c:v>
                </c:pt>
                <c:pt idx="7812">
                  <c:v>66.8869565217</c:v>
                </c:pt>
                <c:pt idx="7813">
                  <c:v>66.878260869599998</c:v>
                </c:pt>
                <c:pt idx="7814">
                  <c:v>66.669565217400006</c:v>
                </c:pt>
                <c:pt idx="7815">
                  <c:v>66.469565217400003</c:v>
                </c:pt>
                <c:pt idx="7816">
                  <c:v>66.878260869599998</c:v>
                </c:pt>
                <c:pt idx="7817">
                  <c:v>66.782608695700006</c:v>
                </c:pt>
                <c:pt idx="7818">
                  <c:v>66.8434782609</c:v>
                </c:pt>
                <c:pt idx="7819">
                  <c:v>66.8</c:v>
                </c:pt>
                <c:pt idx="7820">
                  <c:v>66.765217391299998</c:v>
                </c:pt>
                <c:pt idx="7821">
                  <c:v>66.765217391299998</c:v>
                </c:pt>
                <c:pt idx="7822">
                  <c:v>66.652173912999999</c:v>
                </c:pt>
                <c:pt idx="7823">
                  <c:v>66.634782608699993</c:v>
                </c:pt>
                <c:pt idx="7824">
                  <c:v>66.626086956500004</c:v>
                </c:pt>
                <c:pt idx="7825">
                  <c:v>66.634782608699993</c:v>
                </c:pt>
                <c:pt idx="7826">
                  <c:v>66.686956521699997</c:v>
                </c:pt>
                <c:pt idx="7827">
                  <c:v>66.765217391299998</c:v>
                </c:pt>
                <c:pt idx="7828">
                  <c:v>66.791304347799993</c:v>
                </c:pt>
                <c:pt idx="7829">
                  <c:v>66.8</c:v>
                </c:pt>
                <c:pt idx="7830">
                  <c:v>66.773913043500002</c:v>
                </c:pt>
                <c:pt idx="7831">
                  <c:v>66.826086956500006</c:v>
                </c:pt>
                <c:pt idx="7832">
                  <c:v>66.791304347799993</c:v>
                </c:pt>
                <c:pt idx="7833">
                  <c:v>66.878260869599998</c:v>
                </c:pt>
                <c:pt idx="7834">
                  <c:v>66.930434782600003</c:v>
                </c:pt>
                <c:pt idx="7835">
                  <c:v>66.869565217399995</c:v>
                </c:pt>
                <c:pt idx="7836">
                  <c:v>66.782608695700006</c:v>
                </c:pt>
                <c:pt idx="7837">
                  <c:v>66.686956521699997</c:v>
                </c:pt>
                <c:pt idx="7838">
                  <c:v>65.756521739099995</c:v>
                </c:pt>
                <c:pt idx="7839">
                  <c:v>65.452173912999996</c:v>
                </c:pt>
                <c:pt idx="7840">
                  <c:v>66.8869565217</c:v>
                </c:pt>
                <c:pt idx="7841">
                  <c:v>67.008695652200004</c:v>
                </c:pt>
                <c:pt idx="7842">
                  <c:v>67.208695652200007</c:v>
                </c:pt>
                <c:pt idx="7843">
                  <c:v>67.330434782599994</c:v>
                </c:pt>
                <c:pt idx="7844">
                  <c:v>67.356521739100003</c:v>
                </c:pt>
                <c:pt idx="7845">
                  <c:v>67.426086956500001</c:v>
                </c:pt>
                <c:pt idx="7846">
                  <c:v>67.365217391300007</c:v>
                </c:pt>
                <c:pt idx="7847">
                  <c:v>67.365217391300007</c:v>
                </c:pt>
                <c:pt idx="7848">
                  <c:v>67.634782608699993</c:v>
                </c:pt>
                <c:pt idx="7849">
                  <c:v>67.860869565200005</c:v>
                </c:pt>
                <c:pt idx="7850">
                  <c:v>67.869565217399995</c:v>
                </c:pt>
                <c:pt idx="7851">
                  <c:v>68.026086956499995</c:v>
                </c:pt>
                <c:pt idx="7852">
                  <c:v>68.060869565199994</c:v>
                </c:pt>
                <c:pt idx="7853">
                  <c:v>68.243478260900005</c:v>
                </c:pt>
                <c:pt idx="7854">
                  <c:v>68.286956521700006</c:v>
                </c:pt>
                <c:pt idx="7855">
                  <c:v>68.426086956500001</c:v>
                </c:pt>
                <c:pt idx="7856">
                  <c:v>68.443478260899994</c:v>
                </c:pt>
                <c:pt idx="7857">
                  <c:v>68.391304347800002</c:v>
                </c:pt>
                <c:pt idx="7858">
                  <c:v>68.347826087000001</c:v>
                </c:pt>
                <c:pt idx="7859">
                  <c:v>68.426086956500001</c:v>
                </c:pt>
                <c:pt idx="7860">
                  <c:v>68.913043478299997</c:v>
                </c:pt>
                <c:pt idx="7861">
                  <c:v>68.930434782600003</c:v>
                </c:pt>
                <c:pt idx="7862">
                  <c:v>68.852173913000001</c:v>
                </c:pt>
                <c:pt idx="7863">
                  <c:v>68.817391304300003</c:v>
                </c:pt>
                <c:pt idx="7864">
                  <c:v>68.8434782609</c:v>
                </c:pt>
                <c:pt idx="7865">
                  <c:v>68.747826087000007</c:v>
                </c:pt>
                <c:pt idx="7866">
                  <c:v>68.7304347826</c:v>
                </c:pt>
                <c:pt idx="7867">
                  <c:v>68.652173912999999</c:v>
                </c:pt>
                <c:pt idx="7868">
                  <c:v>68.643478260899997</c:v>
                </c:pt>
                <c:pt idx="7869">
                  <c:v>68.6173913043</c:v>
                </c:pt>
                <c:pt idx="7870">
                  <c:v>68.452173912999996</c:v>
                </c:pt>
                <c:pt idx="7871">
                  <c:v>68.443478260899994</c:v>
                </c:pt>
                <c:pt idx="7872">
                  <c:v>68.321739130400005</c:v>
                </c:pt>
                <c:pt idx="7873">
                  <c:v>68.226086956499998</c:v>
                </c:pt>
                <c:pt idx="7874">
                  <c:v>68.217391304299994</c:v>
                </c:pt>
                <c:pt idx="7875">
                  <c:v>68.139130434799995</c:v>
                </c:pt>
                <c:pt idx="7876">
                  <c:v>67.973913043500005</c:v>
                </c:pt>
                <c:pt idx="7877">
                  <c:v>67.878260869599998</c:v>
                </c:pt>
                <c:pt idx="7878">
                  <c:v>67.713043478299994</c:v>
                </c:pt>
                <c:pt idx="7879">
                  <c:v>67.713043478299994</c:v>
                </c:pt>
                <c:pt idx="7880">
                  <c:v>67.608695652199998</c:v>
                </c:pt>
                <c:pt idx="7881">
                  <c:v>67.417391304299997</c:v>
                </c:pt>
                <c:pt idx="7882">
                  <c:v>67.469565217400003</c:v>
                </c:pt>
                <c:pt idx="7883">
                  <c:v>67.573913043499999</c:v>
                </c:pt>
                <c:pt idx="7884">
                  <c:v>67.530434782599997</c:v>
                </c:pt>
                <c:pt idx="7885">
                  <c:v>67.565217391299996</c:v>
                </c:pt>
                <c:pt idx="7886">
                  <c:v>67.608695652199998</c:v>
                </c:pt>
                <c:pt idx="7887">
                  <c:v>67.686956521699997</c:v>
                </c:pt>
                <c:pt idx="7888">
                  <c:v>67.669565217400006</c:v>
                </c:pt>
                <c:pt idx="7889">
                  <c:v>67.704347826100005</c:v>
                </c:pt>
                <c:pt idx="7890">
                  <c:v>67.817391304300003</c:v>
                </c:pt>
                <c:pt idx="7891">
                  <c:v>68.017391304300006</c:v>
                </c:pt>
                <c:pt idx="7892">
                  <c:v>68.017391304300006</c:v>
                </c:pt>
                <c:pt idx="7893">
                  <c:v>67.973913043500005</c:v>
                </c:pt>
                <c:pt idx="7894">
                  <c:v>67.913043478299997</c:v>
                </c:pt>
                <c:pt idx="7895">
                  <c:v>67.8434782609</c:v>
                </c:pt>
                <c:pt idx="7896">
                  <c:v>67.826086956500006</c:v>
                </c:pt>
                <c:pt idx="7897">
                  <c:v>67.8</c:v>
                </c:pt>
                <c:pt idx="7898">
                  <c:v>67.713043478299994</c:v>
                </c:pt>
                <c:pt idx="7899">
                  <c:v>67.791304347799993</c:v>
                </c:pt>
                <c:pt idx="7900">
                  <c:v>67.739130434800003</c:v>
                </c:pt>
                <c:pt idx="7901">
                  <c:v>67.643478260899997</c:v>
                </c:pt>
                <c:pt idx="7902">
                  <c:v>67.539130434800001</c:v>
                </c:pt>
                <c:pt idx="7903">
                  <c:v>67.426086956500001</c:v>
                </c:pt>
                <c:pt idx="7904">
                  <c:v>67.339130434799998</c:v>
                </c:pt>
                <c:pt idx="7905">
                  <c:v>67.260869565199997</c:v>
                </c:pt>
                <c:pt idx="7906">
                  <c:v>67.1130434783</c:v>
                </c:pt>
                <c:pt idx="7907">
                  <c:v>66.939130434800006</c:v>
                </c:pt>
                <c:pt idx="7908">
                  <c:v>66.782608695700006</c:v>
                </c:pt>
                <c:pt idx="7909">
                  <c:v>66.391304347800002</c:v>
                </c:pt>
                <c:pt idx="7910">
                  <c:v>64.739130434800003</c:v>
                </c:pt>
                <c:pt idx="7911">
                  <c:v>64.565217391299996</c:v>
                </c:pt>
                <c:pt idx="7912">
                  <c:v>66.365217391300007</c:v>
                </c:pt>
                <c:pt idx="7913">
                  <c:v>67.295652173899995</c:v>
                </c:pt>
                <c:pt idx="7914">
                  <c:v>67.408695652199995</c:v>
                </c:pt>
                <c:pt idx="7915">
                  <c:v>67.469565217400003</c:v>
                </c:pt>
                <c:pt idx="7916">
                  <c:v>67.547826087000004</c:v>
                </c:pt>
                <c:pt idx="7917">
                  <c:v>67.504347826100002</c:v>
                </c:pt>
                <c:pt idx="7918">
                  <c:v>67.504347826100002</c:v>
                </c:pt>
                <c:pt idx="7919">
                  <c:v>67.513043478300006</c:v>
                </c:pt>
                <c:pt idx="7920">
                  <c:v>67.547826087000004</c:v>
                </c:pt>
                <c:pt idx="7921">
                  <c:v>67.521739130399993</c:v>
                </c:pt>
                <c:pt idx="7922">
                  <c:v>67.452173912999996</c:v>
                </c:pt>
                <c:pt idx="7923">
                  <c:v>67.452173912999996</c:v>
                </c:pt>
                <c:pt idx="7924">
                  <c:v>67.330434782599994</c:v>
                </c:pt>
                <c:pt idx="7925">
                  <c:v>67.304347826099999</c:v>
                </c:pt>
                <c:pt idx="7926">
                  <c:v>67.2695652174</c:v>
                </c:pt>
                <c:pt idx="7927">
                  <c:v>67.278260869600004</c:v>
                </c:pt>
                <c:pt idx="7928">
                  <c:v>67.1130434783</c:v>
                </c:pt>
                <c:pt idx="7929">
                  <c:v>67.373913043499996</c:v>
                </c:pt>
                <c:pt idx="7930">
                  <c:v>67.973913043500005</c:v>
                </c:pt>
                <c:pt idx="7931">
                  <c:v>68.008695652200004</c:v>
                </c:pt>
                <c:pt idx="7932">
                  <c:v>68</c:v>
                </c:pt>
                <c:pt idx="7933">
                  <c:v>68</c:v>
                </c:pt>
                <c:pt idx="7934">
                  <c:v>67.991304347799996</c:v>
                </c:pt>
                <c:pt idx="7935">
                  <c:v>67.869565217399995</c:v>
                </c:pt>
                <c:pt idx="7936">
                  <c:v>67.826086956500006</c:v>
                </c:pt>
                <c:pt idx="7937">
                  <c:v>67.686956521699997</c:v>
                </c:pt>
                <c:pt idx="7938">
                  <c:v>67.652173912999999</c:v>
                </c:pt>
                <c:pt idx="7939">
                  <c:v>67.226086956499998</c:v>
                </c:pt>
                <c:pt idx="7940">
                  <c:v>66.7304347826</c:v>
                </c:pt>
                <c:pt idx="7941">
                  <c:v>66.895652173900004</c:v>
                </c:pt>
                <c:pt idx="7942">
                  <c:v>66.808695652200001</c:v>
                </c:pt>
                <c:pt idx="7943">
                  <c:v>66.7304347826</c:v>
                </c:pt>
                <c:pt idx="7944">
                  <c:v>66.852173913000001</c:v>
                </c:pt>
                <c:pt idx="7945">
                  <c:v>66.460869565199999</c:v>
                </c:pt>
                <c:pt idx="7946">
                  <c:v>66.295652173899995</c:v>
                </c:pt>
                <c:pt idx="7947">
                  <c:v>66.669565217400006</c:v>
                </c:pt>
                <c:pt idx="7948">
                  <c:v>66.678260869599995</c:v>
                </c:pt>
                <c:pt idx="7949">
                  <c:v>66.634782608699993</c:v>
                </c:pt>
                <c:pt idx="7950">
                  <c:v>66.678260869599995</c:v>
                </c:pt>
                <c:pt idx="7951">
                  <c:v>66.678260869599995</c:v>
                </c:pt>
                <c:pt idx="7952">
                  <c:v>66.721739130399996</c:v>
                </c:pt>
                <c:pt idx="7953">
                  <c:v>66.573913043499999</c:v>
                </c:pt>
                <c:pt idx="7954">
                  <c:v>66.591304347800005</c:v>
                </c:pt>
                <c:pt idx="7955">
                  <c:v>66.782608695700006</c:v>
                </c:pt>
                <c:pt idx="7956">
                  <c:v>66.904347826099993</c:v>
                </c:pt>
                <c:pt idx="7957">
                  <c:v>66.808695652200001</c:v>
                </c:pt>
                <c:pt idx="7958">
                  <c:v>66.8</c:v>
                </c:pt>
                <c:pt idx="7959">
                  <c:v>66.7304347826</c:v>
                </c:pt>
                <c:pt idx="7960">
                  <c:v>66.539130434800001</c:v>
                </c:pt>
                <c:pt idx="7961">
                  <c:v>66.452173912999996</c:v>
                </c:pt>
                <c:pt idx="7962">
                  <c:v>66.599999999999994</c:v>
                </c:pt>
                <c:pt idx="7963">
                  <c:v>66.599999999999994</c:v>
                </c:pt>
                <c:pt idx="7964">
                  <c:v>66.599999999999994</c:v>
                </c:pt>
                <c:pt idx="7965">
                  <c:v>66.739130434800003</c:v>
                </c:pt>
                <c:pt idx="7966">
                  <c:v>66.852173913000001</c:v>
                </c:pt>
                <c:pt idx="7967">
                  <c:v>66.965217391300001</c:v>
                </c:pt>
                <c:pt idx="7968">
                  <c:v>66.939130434800006</c:v>
                </c:pt>
                <c:pt idx="7969">
                  <c:v>66.878260869599998</c:v>
                </c:pt>
                <c:pt idx="7970">
                  <c:v>66.817391304300003</c:v>
                </c:pt>
                <c:pt idx="7971">
                  <c:v>66.747826087000007</c:v>
                </c:pt>
                <c:pt idx="7972">
                  <c:v>66.565217391299996</c:v>
                </c:pt>
                <c:pt idx="7973">
                  <c:v>66.939130434800006</c:v>
                </c:pt>
                <c:pt idx="7974">
                  <c:v>66.973913043500005</c:v>
                </c:pt>
                <c:pt idx="7975">
                  <c:v>66.8869565217</c:v>
                </c:pt>
                <c:pt idx="7976">
                  <c:v>66.486956521699994</c:v>
                </c:pt>
                <c:pt idx="7977">
                  <c:v>66.582608695700003</c:v>
                </c:pt>
                <c:pt idx="7978">
                  <c:v>66.817391304300003</c:v>
                </c:pt>
                <c:pt idx="7979">
                  <c:v>66.773913043500002</c:v>
                </c:pt>
                <c:pt idx="7980">
                  <c:v>66.860869565200005</c:v>
                </c:pt>
                <c:pt idx="7981">
                  <c:v>66.921739130399999</c:v>
                </c:pt>
                <c:pt idx="7982">
                  <c:v>66.808695652200001</c:v>
                </c:pt>
                <c:pt idx="7983">
                  <c:v>66.713043478299994</c:v>
                </c:pt>
                <c:pt idx="7984">
                  <c:v>66.869565217399995</c:v>
                </c:pt>
                <c:pt idx="7985">
                  <c:v>66.913043478299997</c:v>
                </c:pt>
                <c:pt idx="7986">
                  <c:v>66.721739130399996</c:v>
                </c:pt>
                <c:pt idx="7987">
                  <c:v>66.747826087000007</c:v>
                </c:pt>
                <c:pt idx="7988">
                  <c:v>66.713043478299994</c:v>
                </c:pt>
                <c:pt idx="7989">
                  <c:v>66.686956521699997</c:v>
                </c:pt>
                <c:pt idx="7990">
                  <c:v>66.686956521699997</c:v>
                </c:pt>
                <c:pt idx="7991">
                  <c:v>66.565217391299996</c:v>
                </c:pt>
                <c:pt idx="7992">
                  <c:v>66.034782608699999</c:v>
                </c:pt>
                <c:pt idx="7993">
                  <c:v>66.026086956499995</c:v>
                </c:pt>
                <c:pt idx="7994">
                  <c:v>66.660869565200002</c:v>
                </c:pt>
                <c:pt idx="7995">
                  <c:v>66.739130434800003</c:v>
                </c:pt>
                <c:pt idx="7996">
                  <c:v>66.791304347799993</c:v>
                </c:pt>
                <c:pt idx="7997">
                  <c:v>66.808695652200001</c:v>
                </c:pt>
                <c:pt idx="7998">
                  <c:v>66.921739130399999</c:v>
                </c:pt>
                <c:pt idx="7999">
                  <c:v>66.947826086999996</c:v>
                </c:pt>
                <c:pt idx="8000">
                  <c:v>66.860869565200005</c:v>
                </c:pt>
                <c:pt idx="8001">
                  <c:v>66.817391304300003</c:v>
                </c:pt>
                <c:pt idx="8002">
                  <c:v>66.565217391299996</c:v>
                </c:pt>
                <c:pt idx="8003">
                  <c:v>66.808695652200001</c:v>
                </c:pt>
                <c:pt idx="8004">
                  <c:v>66.721739130399996</c:v>
                </c:pt>
                <c:pt idx="8005">
                  <c:v>66.747826087000007</c:v>
                </c:pt>
                <c:pt idx="8006">
                  <c:v>66.695652173900001</c:v>
                </c:pt>
                <c:pt idx="8007">
                  <c:v>66.643478260899997</c:v>
                </c:pt>
                <c:pt idx="8008">
                  <c:v>66.6173913043</c:v>
                </c:pt>
                <c:pt idx="8009">
                  <c:v>66.330434782599994</c:v>
                </c:pt>
                <c:pt idx="8010">
                  <c:v>66.095652173900007</c:v>
                </c:pt>
                <c:pt idx="8011">
                  <c:v>66.591304347800005</c:v>
                </c:pt>
                <c:pt idx="8012">
                  <c:v>66.643478260899997</c:v>
                </c:pt>
                <c:pt idx="8013">
                  <c:v>66.608695652199998</c:v>
                </c:pt>
                <c:pt idx="8014">
                  <c:v>66.669565217400006</c:v>
                </c:pt>
                <c:pt idx="8015">
                  <c:v>66.608695652199998</c:v>
                </c:pt>
                <c:pt idx="8016">
                  <c:v>66.643478260899997</c:v>
                </c:pt>
                <c:pt idx="8017">
                  <c:v>66.678260869599995</c:v>
                </c:pt>
                <c:pt idx="8018">
                  <c:v>66.660869565200002</c:v>
                </c:pt>
                <c:pt idx="8019">
                  <c:v>66.626086956500004</c:v>
                </c:pt>
                <c:pt idx="8020">
                  <c:v>66.643478260899997</c:v>
                </c:pt>
                <c:pt idx="8021">
                  <c:v>66.573913043499999</c:v>
                </c:pt>
                <c:pt idx="8022">
                  <c:v>66.521739130399993</c:v>
                </c:pt>
                <c:pt idx="8023">
                  <c:v>66.565217391299996</c:v>
                </c:pt>
                <c:pt idx="8024">
                  <c:v>66.556521739100006</c:v>
                </c:pt>
                <c:pt idx="8025">
                  <c:v>66.626086956500004</c:v>
                </c:pt>
                <c:pt idx="8026">
                  <c:v>66.634782608699993</c:v>
                </c:pt>
                <c:pt idx="8027">
                  <c:v>66.591304347800005</c:v>
                </c:pt>
                <c:pt idx="8028">
                  <c:v>66.608695652199998</c:v>
                </c:pt>
                <c:pt idx="8029">
                  <c:v>66.686956521699997</c:v>
                </c:pt>
                <c:pt idx="8030">
                  <c:v>66.765217391299998</c:v>
                </c:pt>
                <c:pt idx="8031">
                  <c:v>66.739130434800003</c:v>
                </c:pt>
                <c:pt idx="8032">
                  <c:v>66.713043478299994</c:v>
                </c:pt>
                <c:pt idx="8033">
                  <c:v>66.652173912999999</c:v>
                </c:pt>
                <c:pt idx="8034">
                  <c:v>66.626086956500004</c:v>
                </c:pt>
                <c:pt idx="8035">
                  <c:v>66.634782608699993</c:v>
                </c:pt>
                <c:pt idx="8036">
                  <c:v>66.660869565200002</c:v>
                </c:pt>
                <c:pt idx="8037">
                  <c:v>66.634782608699993</c:v>
                </c:pt>
                <c:pt idx="8038">
                  <c:v>66.739130434800003</c:v>
                </c:pt>
                <c:pt idx="8039">
                  <c:v>66.721739130399996</c:v>
                </c:pt>
                <c:pt idx="8040">
                  <c:v>66.6173913043</c:v>
                </c:pt>
                <c:pt idx="8041">
                  <c:v>66.591304347800005</c:v>
                </c:pt>
                <c:pt idx="8042">
                  <c:v>66.547826087000004</c:v>
                </c:pt>
                <c:pt idx="8043">
                  <c:v>66.6173913043</c:v>
                </c:pt>
                <c:pt idx="8044">
                  <c:v>66.591304347800005</c:v>
                </c:pt>
                <c:pt idx="8045">
                  <c:v>66.582608695700003</c:v>
                </c:pt>
                <c:pt idx="8046">
                  <c:v>66.530434782599997</c:v>
                </c:pt>
                <c:pt idx="8047">
                  <c:v>66.530434782599997</c:v>
                </c:pt>
                <c:pt idx="8048">
                  <c:v>66.460869565199999</c:v>
                </c:pt>
                <c:pt idx="8049">
                  <c:v>66.408695652199995</c:v>
                </c:pt>
                <c:pt idx="8050">
                  <c:v>66.400000000000006</c:v>
                </c:pt>
                <c:pt idx="8051">
                  <c:v>66.443478260899994</c:v>
                </c:pt>
                <c:pt idx="8052">
                  <c:v>66.400000000000006</c:v>
                </c:pt>
                <c:pt idx="8053">
                  <c:v>66.426086956500001</c:v>
                </c:pt>
                <c:pt idx="8054">
                  <c:v>66.460869565199999</c:v>
                </c:pt>
                <c:pt idx="8055">
                  <c:v>66.347826087000001</c:v>
                </c:pt>
                <c:pt idx="8056">
                  <c:v>66.295652173899995</c:v>
                </c:pt>
                <c:pt idx="8057">
                  <c:v>66.365217391300007</c:v>
                </c:pt>
                <c:pt idx="8058">
                  <c:v>66.3826086957</c:v>
                </c:pt>
                <c:pt idx="8059">
                  <c:v>66.347826087000001</c:v>
                </c:pt>
                <c:pt idx="8060">
                  <c:v>66.408695652199995</c:v>
                </c:pt>
                <c:pt idx="8061">
                  <c:v>66.443478260899994</c:v>
                </c:pt>
                <c:pt idx="8062">
                  <c:v>66.443478260899994</c:v>
                </c:pt>
                <c:pt idx="8063">
                  <c:v>66.608695652199998</c:v>
                </c:pt>
                <c:pt idx="8064">
                  <c:v>66.634782608699993</c:v>
                </c:pt>
                <c:pt idx="8065">
                  <c:v>66.660869565200002</c:v>
                </c:pt>
                <c:pt idx="8066">
                  <c:v>66.347826087000001</c:v>
                </c:pt>
                <c:pt idx="8067">
                  <c:v>66.2</c:v>
                </c:pt>
                <c:pt idx="8068">
                  <c:v>66.521739130399993</c:v>
                </c:pt>
                <c:pt idx="8069">
                  <c:v>66.573913043499999</c:v>
                </c:pt>
                <c:pt idx="8070">
                  <c:v>66.643478260899997</c:v>
                </c:pt>
                <c:pt idx="8071">
                  <c:v>66.7304347826</c:v>
                </c:pt>
                <c:pt idx="8072">
                  <c:v>66.721739130399996</c:v>
                </c:pt>
                <c:pt idx="8073">
                  <c:v>66.652173912999999</c:v>
                </c:pt>
                <c:pt idx="8074">
                  <c:v>66.713043478299994</c:v>
                </c:pt>
                <c:pt idx="8075">
                  <c:v>66.739130434800003</c:v>
                </c:pt>
                <c:pt idx="8076">
                  <c:v>66.878260869599998</c:v>
                </c:pt>
                <c:pt idx="8077">
                  <c:v>66.921739130399999</c:v>
                </c:pt>
                <c:pt idx="8078">
                  <c:v>66.852173913000001</c:v>
                </c:pt>
                <c:pt idx="8079">
                  <c:v>66.965217391300001</c:v>
                </c:pt>
                <c:pt idx="8080">
                  <c:v>66.991304347799996</c:v>
                </c:pt>
                <c:pt idx="8081">
                  <c:v>67.043478260900002</c:v>
                </c:pt>
                <c:pt idx="8082">
                  <c:v>67.182608695699997</c:v>
                </c:pt>
                <c:pt idx="8083">
                  <c:v>67.104347826099996</c:v>
                </c:pt>
                <c:pt idx="8084">
                  <c:v>67.034782608699999</c:v>
                </c:pt>
                <c:pt idx="8085">
                  <c:v>67.121739130400002</c:v>
                </c:pt>
                <c:pt idx="8086">
                  <c:v>67.165217391300004</c:v>
                </c:pt>
                <c:pt idx="8087">
                  <c:v>67.069565217399997</c:v>
                </c:pt>
                <c:pt idx="8088">
                  <c:v>67.182608695699997</c:v>
                </c:pt>
                <c:pt idx="8089">
                  <c:v>67.304347826099999</c:v>
                </c:pt>
                <c:pt idx="8090">
                  <c:v>67.295652173899995</c:v>
                </c:pt>
                <c:pt idx="8091">
                  <c:v>67.295652173899995</c:v>
                </c:pt>
                <c:pt idx="8092">
                  <c:v>67.313043478300003</c:v>
                </c:pt>
                <c:pt idx="8093">
                  <c:v>67.321739130400005</c:v>
                </c:pt>
                <c:pt idx="8094">
                  <c:v>67.347826087000001</c:v>
                </c:pt>
                <c:pt idx="8095">
                  <c:v>67.260869565199997</c:v>
                </c:pt>
                <c:pt idx="8096">
                  <c:v>66.565217391299996</c:v>
                </c:pt>
                <c:pt idx="8097">
                  <c:v>66.791304347799993</c:v>
                </c:pt>
                <c:pt idx="8098">
                  <c:v>67.460869565199999</c:v>
                </c:pt>
                <c:pt idx="8099">
                  <c:v>67.582608695700003</c:v>
                </c:pt>
                <c:pt idx="8100">
                  <c:v>67.643478260899997</c:v>
                </c:pt>
                <c:pt idx="8101">
                  <c:v>67.660869565200002</c:v>
                </c:pt>
                <c:pt idx="8102">
                  <c:v>67.747826087000007</c:v>
                </c:pt>
                <c:pt idx="8103">
                  <c:v>67.817391304300003</c:v>
                </c:pt>
                <c:pt idx="8104">
                  <c:v>68.017391304300006</c:v>
                </c:pt>
                <c:pt idx="8105">
                  <c:v>68.139130434799995</c:v>
                </c:pt>
                <c:pt idx="8106">
                  <c:v>68.1565217391</c:v>
                </c:pt>
                <c:pt idx="8107">
                  <c:v>68.191304347799999</c:v>
                </c:pt>
                <c:pt idx="8108">
                  <c:v>68.2695652174</c:v>
                </c:pt>
                <c:pt idx="8109">
                  <c:v>68.460869565199999</c:v>
                </c:pt>
                <c:pt idx="8110">
                  <c:v>68.626086956500004</c:v>
                </c:pt>
                <c:pt idx="8111">
                  <c:v>68.765217391299998</c:v>
                </c:pt>
                <c:pt idx="8112">
                  <c:v>68.739130434800003</c:v>
                </c:pt>
                <c:pt idx="8113">
                  <c:v>68.852173913000001</c:v>
                </c:pt>
                <c:pt idx="8114">
                  <c:v>69</c:v>
                </c:pt>
                <c:pt idx="8115">
                  <c:v>69.095652173900007</c:v>
                </c:pt>
                <c:pt idx="8116">
                  <c:v>69.243478260900005</c:v>
                </c:pt>
                <c:pt idx="8117">
                  <c:v>69.226086956499998</c:v>
                </c:pt>
                <c:pt idx="8118">
                  <c:v>69.373913043499996</c:v>
                </c:pt>
                <c:pt idx="8119">
                  <c:v>69.547826087000004</c:v>
                </c:pt>
                <c:pt idx="8120">
                  <c:v>69.573913043499999</c:v>
                </c:pt>
                <c:pt idx="8121">
                  <c:v>69.6173913043</c:v>
                </c:pt>
                <c:pt idx="8122">
                  <c:v>69.826086956500006</c:v>
                </c:pt>
                <c:pt idx="8123">
                  <c:v>69.895652173900004</c:v>
                </c:pt>
                <c:pt idx="8124">
                  <c:v>69.860869565200005</c:v>
                </c:pt>
                <c:pt idx="8125">
                  <c:v>69.939130434800006</c:v>
                </c:pt>
                <c:pt idx="8126">
                  <c:v>70.017391304300006</c:v>
                </c:pt>
                <c:pt idx="8127">
                  <c:v>70.095652173900007</c:v>
                </c:pt>
                <c:pt idx="8128">
                  <c:v>70.034782608699999</c:v>
                </c:pt>
                <c:pt idx="8129">
                  <c:v>70.052173913000004</c:v>
                </c:pt>
                <c:pt idx="8130">
                  <c:v>69.982608695699994</c:v>
                </c:pt>
                <c:pt idx="8131">
                  <c:v>69.895652173900004</c:v>
                </c:pt>
                <c:pt idx="8132">
                  <c:v>70.017391304300006</c:v>
                </c:pt>
                <c:pt idx="8133">
                  <c:v>69.956521739099998</c:v>
                </c:pt>
                <c:pt idx="8134">
                  <c:v>70.086956521700003</c:v>
                </c:pt>
                <c:pt idx="8135">
                  <c:v>70.130434782600005</c:v>
                </c:pt>
                <c:pt idx="8136">
                  <c:v>70.060869565199994</c:v>
                </c:pt>
                <c:pt idx="8137">
                  <c:v>70.147826086999999</c:v>
                </c:pt>
                <c:pt idx="8138">
                  <c:v>70.217391304299994</c:v>
                </c:pt>
                <c:pt idx="8139">
                  <c:v>70.217391304299994</c:v>
                </c:pt>
                <c:pt idx="8140">
                  <c:v>70.226086956499998</c:v>
                </c:pt>
                <c:pt idx="8141">
                  <c:v>70.365217391300007</c:v>
                </c:pt>
                <c:pt idx="8142">
                  <c:v>70.365217391300007</c:v>
                </c:pt>
                <c:pt idx="8143">
                  <c:v>70.373913043499996</c:v>
                </c:pt>
                <c:pt idx="8144">
                  <c:v>70.434782608700004</c:v>
                </c:pt>
                <c:pt idx="8145">
                  <c:v>70.469565217400003</c:v>
                </c:pt>
                <c:pt idx="8146">
                  <c:v>70.330434782599994</c:v>
                </c:pt>
                <c:pt idx="8147">
                  <c:v>70.434782608700004</c:v>
                </c:pt>
                <c:pt idx="8148">
                  <c:v>70.469565217400003</c:v>
                </c:pt>
                <c:pt idx="8149">
                  <c:v>70.3826086957</c:v>
                </c:pt>
                <c:pt idx="8150">
                  <c:v>70.443478260899994</c:v>
                </c:pt>
                <c:pt idx="8151">
                  <c:v>70.347826087000001</c:v>
                </c:pt>
                <c:pt idx="8152">
                  <c:v>70.365217391300007</c:v>
                </c:pt>
                <c:pt idx="8153">
                  <c:v>70.417391304299997</c:v>
                </c:pt>
                <c:pt idx="8154">
                  <c:v>70.460869565199999</c:v>
                </c:pt>
                <c:pt idx="8155">
                  <c:v>70.391304347800002</c:v>
                </c:pt>
                <c:pt idx="8156">
                  <c:v>70.486956521699994</c:v>
                </c:pt>
                <c:pt idx="8157">
                  <c:v>70.391304347800002</c:v>
                </c:pt>
                <c:pt idx="8158">
                  <c:v>70.347826087000001</c:v>
                </c:pt>
                <c:pt idx="8159">
                  <c:v>70.426086956500001</c:v>
                </c:pt>
                <c:pt idx="8160">
                  <c:v>70.426086956500001</c:v>
                </c:pt>
                <c:pt idx="8161">
                  <c:v>70.452173912999996</c:v>
                </c:pt>
                <c:pt idx="8162">
                  <c:v>70.417391304299997</c:v>
                </c:pt>
                <c:pt idx="8163">
                  <c:v>70.391304347800002</c:v>
                </c:pt>
                <c:pt idx="8164">
                  <c:v>70.356521739100003</c:v>
                </c:pt>
                <c:pt idx="8165">
                  <c:v>70.313043478300003</c:v>
                </c:pt>
                <c:pt idx="8166">
                  <c:v>70.347826087000001</c:v>
                </c:pt>
                <c:pt idx="8167">
                  <c:v>70.373913043499996</c:v>
                </c:pt>
                <c:pt idx="8168">
                  <c:v>70.243478260900005</c:v>
                </c:pt>
                <c:pt idx="8169">
                  <c:v>70.173913043499994</c:v>
                </c:pt>
                <c:pt idx="8170">
                  <c:v>70.252173912999993</c:v>
                </c:pt>
                <c:pt idx="8171">
                  <c:v>70.243478260900005</c:v>
                </c:pt>
                <c:pt idx="8172">
                  <c:v>70.121739130400002</c:v>
                </c:pt>
                <c:pt idx="8173">
                  <c:v>70.078260869600001</c:v>
                </c:pt>
                <c:pt idx="8174">
                  <c:v>70.1565217391</c:v>
                </c:pt>
                <c:pt idx="8175">
                  <c:v>70.104347826099996</c:v>
                </c:pt>
                <c:pt idx="8176">
                  <c:v>69.991304347799996</c:v>
                </c:pt>
                <c:pt idx="8177">
                  <c:v>69.965217391300001</c:v>
                </c:pt>
                <c:pt idx="8178">
                  <c:v>69.930434782600003</c:v>
                </c:pt>
                <c:pt idx="8179">
                  <c:v>70.1565217391</c:v>
                </c:pt>
                <c:pt idx="8180">
                  <c:v>70.208695652200007</c:v>
                </c:pt>
                <c:pt idx="8181">
                  <c:v>70.234782608700002</c:v>
                </c:pt>
                <c:pt idx="8182">
                  <c:v>70.226086956499998</c:v>
                </c:pt>
                <c:pt idx="8183">
                  <c:v>70.1130434783</c:v>
                </c:pt>
                <c:pt idx="8184">
                  <c:v>70.173913043499994</c:v>
                </c:pt>
                <c:pt idx="8185">
                  <c:v>70.2</c:v>
                </c:pt>
                <c:pt idx="8186">
                  <c:v>70.173913043499994</c:v>
                </c:pt>
                <c:pt idx="8187">
                  <c:v>70.2</c:v>
                </c:pt>
                <c:pt idx="8188">
                  <c:v>70.182608695699997</c:v>
                </c:pt>
                <c:pt idx="8189">
                  <c:v>70.208695652200007</c:v>
                </c:pt>
                <c:pt idx="8190">
                  <c:v>70.252173912999993</c:v>
                </c:pt>
                <c:pt idx="8191">
                  <c:v>70.339130434799998</c:v>
                </c:pt>
                <c:pt idx="8192">
                  <c:v>70.2695652174</c:v>
                </c:pt>
                <c:pt idx="8193">
                  <c:v>70.034782608699999</c:v>
                </c:pt>
                <c:pt idx="8194">
                  <c:v>70.295652173899995</c:v>
                </c:pt>
                <c:pt idx="8195">
                  <c:v>70.226086956499998</c:v>
                </c:pt>
                <c:pt idx="8196">
                  <c:v>70.226086956499998</c:v>
                </c:pt>
                <c:pt idx="8197">
                  <c:v>70.2695652174</c:v>
                </c:pt>
                <c:pt idx="8198">
                  <c:v>70.217391304299994</c:v>
                </c:pt>
                <c:pt idx="8199">
                  <c:v>70.052173913000004</c:v>
                </c:pt>
                <c:pt idx="8200">
                  <c:v>70.052173913000004</c:v>
                </c:pt>
                <c:pt idx="8201">
                  <c:v>70.104347826099996</c:v>
                </c:pt>
                <c:pt idx="8202">
                  <c:v>70.086956521700003</c:v>
                </c:pt>
                <c:pt idx="8203">
                  <c:v>70.139130434799995</c:v>
                </c:pt>
                <c:pt idx="8204">
                  <c:v>70</c:v>
                </c:pt>
                <c:pt idx="8205">
                  <c:v>69.956521739099998</c:v>
                </c:pt>
                <c:pt idx="8206">
                  <c:v>69.991304347799996</c:v>
                </c:pt>
                <c:pt idx="8207">
                  <c:v>70.017391304300006</c:v>
                </c:pt>
                <c:pt idx="8208">
                  <c:v>69.930434782600003</c:v>
                </c:pt>
                <c:pt idx="8209">
                  <c:v>69.930434782600003</c:v>
                </c:pt>
                <c:pt idx="8210">
                  <c:v>69.913043478299997</c:v>
                </c:pt>
                <c:pt idx="8211">
                  <c:v>69.808695652200001</c:v>
                </c:pt>
                <c:pt idx="8212">
                  <c:v>69.756521739099995</c:v>
                </c:pt>
                <c:pt idx="8213">
                  <c:v>69.852173913000001</c:v>
                </c:pt>
                <c:pt idx="8214">
                  <c:v>69.773913043500002</c:v>
                </c:pt>
                <c:pt idx="8215">
                  <c:v>69.765217391299998</c:v>
                </c:pt>
                <c:pt idx="8216">
                  <c:v>69.704347826100005</c:v>
                </c:pt>
                <c:pt idx="8217">
                  <c:v>69.7304347826</c:v>
                </c:pt>
                <c:pt idx="8218">
                  <c:v>69.573913043499999</c:v>
                </c:pt>
                <c:pt idx="8219">
                  <c:v>69.634782608699993</c:v>
                </c:pt>
                <c:pt idx="8220">
                  <c:v>69.608695652199998</c:v>
                </c:pt>
                <c:pt idx="8221">
                  <c:v>69.643478260899997</c:v>
                </c:pt>
                <c:pt idx="8222">
                  <c:v>69.608695652199998</c:v>
                </c:pt>
                <c:pt idx="8223">
                  <c:v>69.486956521699994</c:v>
                </c:pt>
                <c:pt idx="8224">
                  <c:v>69.495652173899998</c:v>
                </c:pt>
                <c:pt idx="8225">
                  <c:v>69.434782608700004</c:v>
                </c:pt>
                <c:pt idx="8226">
                  <c:v>69.2695652174</c:v>
                </c:pt>
                <c:pt idx="8227">
                  <c:v>69.304347826099999</c:v>
                </c:pt>
                <c:pt idx="8228">
                  <c:v>69.191304347799999</c:v>
                </c:pt>
                <c:pt idx="8229">
                  <c:v>69.008695652200004</c:v>
                </c:pt>
                <c:pt idx="8230">
                  <c:v>69.060869565199994</c:v>
                </c:pt>
                <c:pt idx="8231">
                  <c:v>69.139130434799995</c:v>
                </c:pt>
                <c:pt idx="8232">
                  <c:v>69.086956521700003</c:v>
                </c:pt>
                <c:pt idx="8233">
                  <c:v>69.017391304300006</c:v>
                </c:pt>
                <c:pt idx="8234">
                  <c:v>68.895652173900004</c:v>
                </c:pt>
                <c:pt idx="8235">
                  <c:v>68.904347826099993</c:v>
                </c:pt>
                <c:pt idx="8236">
                  <c:v>68.939130434800006</c:v>
                </c:pt>
                <c:pt idx="8237">
                  <c:v>68.973913043500005</c:v>
                </c:pt>
                <c:pt idx="8238">
                  <c:v>68.947826086999996</c:v>
                </c:pt>
                <c:pt idx="8239">
                  <c:v>69.069565217399997</c:v>
                </c:pt>
                <c:pt idx="8240">
                  <c:v>69.026086956499995</c:v>
                </c:pt>
                <c:pt idx="8241">
                  <c:v>68.982608695699994</c:v>
                </c:pt>
                <c:pt idx="8242">
                  <c:v>68.956521739099998</c:v>
                </c:pt>
                <c:pt idx="8243">
                  <c:v>68.721739130399996</c:v>
                </c:pt>
                <c:pt idx="8244">
                  <c:v>68.486956521699994</c:v>
                </c:pt>
                <c:pt idx="8245">
                  <c:v>68.608695652199998</c:v>
                </c:pt>
                <c:pt idx="8246">
                  <c:v>68.547826087000004</c:v>
                </c:pt>
                <c:pt idx="8247">
                  <c:v>68.495652173899998</c:v>
                </c:pt>
                <c:pt idx="8248">
                  <c:v>68.478260869600007</c:v>
                </c:pt>
                <c:pt idx="8249">
                  <c:v>68.486956521699994</c:v>
                </c:pt>
                <c:pt idx="8250">
                  <c:v>68.417391304299997</c:v>
                </c:pt>
                <c:pt idx="8251">
                  <c:v>68.252173912999993</c:v>
                </c:pt>
                <c:pt idx="8252">
                  <c:v>68.217391304299994</c:v>
                </c:pt>
                <c:pt idx="8253">
                  <c:v>68.347826087000001</c:v>
                </c:pt>
                <c:pt idx="8254">
                  <c:v>68.139130434799995</c:v>
                </c:pt>
                <c:pt idx="8255">
                  <c:v>68.130434782600005</c:v>
                </c:pt>
                <c:pt idx="8256">
                  <c:v>68.295652173899995</c:v>
                </c:pt>
                <c:pt idx="8257">
                  <c:v>68.191304347799999</c:v>
                </c:pt>
                <c:pt idx="8258">
                  <c:v>67.982608695699994</c:v>
                </c:pt>
                <c:pt idx="8259">
                  <c:v>68.052173913000004</c:v>
                </c:pt>
                <c:pt idx="8260">
                  <c:v>68.121739130400002</c:v>
                </c:pt>
                <c:pt idx="8261">
                  <c:v>68.052173913000004</c:v>
                </c:pt>
                <c:pt idx="8262">
                  <c:v>67.913043478299997</c:v>
                </c:pt>
                <c:pt idx="8263">
                  <c:v>67.808695652200001</c:v>
                </c:pt>
                <c:pt idx="8264">
                  <c:v>67.704347826100005</c:v>
                </c:pt>
                <c:pt idx="8265">
                  <c:v>67.660869565200002</c:v>
                </c:pt>
                <c:pt idx="8266">
                  <c:v>67.626086956500004</c:v>
                </c:pt>
                <c:pt idx="8267">
                  <c:v>67.747826087000007</c:v>
                </c:pt>
                <c:pt idx="8268">
                  <c:v>67.721739130399996</c:v>
                </c:pt>
                <c:pt idx="8269">
                  <c:v>67.504347826100002</c:v>
                </c:pt>
                <c:pt idx="8270">
                  <c:v>67.486956521699994</c:v>
                </c:pt>
                <c:pt idx="8271">
                  <c:v>67.539130434800001</c:v>
                </c:pt>
                <c:pt idx="8272">
                  <c:v>67.408695652199995</c:v>
                </c:pt>
                <c:pt idx="8273">
                  <c:v>67.1565217391</c:v>
                </c:pt>
                <c:pt idx="8274">
                  <c:v>67.1565217391</c:v>
                </c:pt>
                <c:pt idx="8275">
                  <c:v>67.078260869600001</c:v>
                </c:pt>
                <c:pt idx="8276">
                  <c:v>67.052173913000004</c:v>
                </c:pt>
                <c:pt idx="8277">
                  <c:v>67.1130434783</c:v>
                </c:pt>
                <c:pt idx="8278">
                  <c:v>66.973913043500005</c:v>
                </c:pt>
                <c:pt idx="8279">
                  <c:v>66.878260869599998</c:v>
                </c:pt>
                <c:pt idx="8280">
                  <c:v>66.8</c:v>
                </c:pt>
                <c:pt idx="8281">
                  <c:v>66.695652173900001</c:v>
                </c:pt>
                <c:pt idx="8282">
                  <c:v>66.6173913043</c:v>
                </c:pt>
                <c:pt idx="8283">
                  <c:v>66.634782608699993</c:v>
                </c:pt>
                <c:pt idx="8284">
                  <c:v>66.452173912999996</c:v>
                </c:pt>
                <c:pt idx="8285">
                  <c:v>66.365217391300007</c:v>
                </c:pt>
                <c:pt idx="8286">
                  <c:v>66.313043478300003</c:v>
                </c:pt>
                <c:pt idx="8287">
                  <c:v>66.252173912999993</c:v>
                </c:pt>
                <c:pt idx="8288">
                  <c:v>66.278260869600004</c:v>
                </c:pt>
                <c:pt idx="8289">
                  <c:v>66.2</c:v>
                </c:pt>
                <c:pt idx="8290">
                  <c:v>65.982608695699994</c:v>
                </c:pt>
                <c:pt idx="8291">
                  <c:v>66.008695652200004</c:v>
                </c:pt>
                <c:pt idx="8292">
                  <c:v>65.973913043500005</c:v>
                </c:pt>
                <c:pt idx="8293">
                  <c:v>65.782608695700006</c:v>
                </c:pt>
                <c:pt idx="8294">
                  <c:v>65.747826087000007</c:v>
                </c:pt>
                <c:pt idx="8295">
                  <c:v>65.704347826100005</c:v>
                </c:pt>
                <c:pt idx="8296">
                  <c:v>65.452173912999996</c:v>
                </c:pt>
                <c:pt idx="8297">
                  <c:v>65.286956521700006</c:v>
                </c:pt>
                <c:pt idx="8298">
                  <c:v>65.234782608700002</c:v>
                </c:pt>
                <c:pt idx="8299">
                  <c:v>65.217391304299994</c:v>
                </c:pt>
                <c:pt idx="8300">
                  <c:v>65.147826086999999</c:v>
                </c:pt>
                <c:pt idx="8301">
                  <c:v>65.052173913000004</c:v>
                </c:pt>
                <c:pt idx="8302">
                  <c:v>65.043478260900002</c:v>
                </c:pt>
                <c:pt idx="8303">
                  <c:v>64.965217391300001</c:v>
                </c:pt>
                <c:pt idx="8304">
                  <c:v>64.878260869599998</c:v>
                </c:pt>
                <c:pt idx="8305">
                  <c:v>64.721739130399996</c:v>
                </c:pt>
                <c:pt idx="8306">
                  <c:v>64.582608695700003</c:v>
                </c:pt>
                <c:pt idx="8307">
                  <c:v>64.573913043499999</c:v>
                </c:pt>
                <c:pt idx="8308">
                  <c:v>64.452173912999996</c:v>
                </c:pt>
                <c:pt idx="8309">
                  <c:v>64.226086956499998</c:v>
                </c:pt>
                <c:pt idx="8310">
                  <c:v>64.226086956499998</c:v>
                </c:pt>
                <c:pt idx="8311">
                  <c:v>64.139130434799995</c:v>
                </c:pt>
                <c:pt idx="8312">
                  <c:v>63.947826087000003</c:v>
                </c:pt>
                <c:pt idx="8313">
                  <c:v>63.991304347800003</c:v>
                </c:pt>
                <c:pt idx="8314">
                  <c:v>63.973913043499998</c:v>
                </c:pt>
                <c:pt idx="8315">
                  <c:v>63.921739130399999</c:v>
                </c:pt>
                <c:pt idx="8316">
                  <c:v>63.878260869599998</c:v>
                </c:pt>
                <c:pt idx="8317">
                  <c:v>63.895652173899997</c:v>
                </c:pt>
                <c:pt idx="8318">
                  <c:v>63.417391304299997</c:v>
                </c:pt>
                <c:pt idx="8319">
                  <c:v>63.356521739100003</c:v>
                </c:pt>
                <c:pt idx="8320">
                  <c:v>63.460869565199999</c:v>
                </c:pt>
                <c:pt idx="8321">
                  <c:v>63.373913043500004</c:v>
                </c:pt>
                <c:pt idx="8322">
                  <c:v>63.139130434800002</c:v>
                </c:pt>
                <c:pt idx="8323">
                  <c:v>63.1130434783</c:v>
                </c:pt>
                <c:pt idx="8324">
                  <c:v>63.121739130400002</c:v>
                </c:pt>
                <c:pt idx="8325">
                  <c:v>63.165217391299997</c:v>
                </c:pt>
                <c:pt idx="8326">
                  <c:v>63.052173912999997</c:v>
                </c:pt>
                <c:pt idx="8327">
                  <c:v>62.947826087000003</c:v>
                </c:pt>
                <c:pt idx="8328">
                  <c:v>62.921739130399999</c:v>
                </c:pt>
                <c:pt idx="8329">
                  <c:v>62.773913043500002</c:v>
                </c:pt>
                <c:pt idx="8330">
                  <c:v>62.7304347826</c:v>
                </c:pt>
                <c:pt idx="8331">
                  <c:v>62.739130434800003</c:v>
                </c:pt>
                <c:pt idx="8332">
                  <c:v>62.5217391304</c:v>
                </c:pt>
                <c:pt idx="8333">
                  <c:v>62.434782608699997</c:v>
                </c:pt>
                <c:pt idx="8334">
                  <c:v>62.460869565199999</c:v>
                </c:pt>
                <c:pt idx="8335">
                  <c:v>62.452173913000003</c:v>
                </c:pt>
                <c:pt idx="8336">
                  <c:v>62.304347826099999</c:v>
                </c:pt>
                <c:pt idx="8337">
                  <c:v>62.234782608700002</c:v>
                </c:pt>
                <c:pt idx="8338">
                  <c:v>62.052173912999997</c:v>
                </c:pt>
                <c:pt idx="8339">
                  <c:v>62.121739130400002</c:v>
                </c:pt>
                <c:pt idx="8340">
                  <c:v>62.130434782599998</c:v>
                </c:pt>
                <c:pt idx="8341">
                  <c:v>61.982608695700002</c:v>
                </c:pt>
                <c:pt idx="8342">
                  <c:v>61.826086956499999</c:v>
                </c:pt>
                <c:pt idx="8343">
                  <c:v>61.852173913000001</c:v>
                </c:pt>
                <c:pt idx="8344">
                  <c:v>61.869565217400002</c:v>
                </c:pt>
                <c:pt idx="8345">
                  <c:v>61.808695652200001</c:v>
                </c:pt>
                <c:pt idx="8346">
                  <c:v>61.8</c:v>
                </c:pt>
                <c:pt idx="8347">
                  <c:v>61.678260869600003</c:v>
                </c:pt>
                <c:pt idx="8348">
                  <c:v>61.547826086999997</c:v>
                </c:pt>
                <c:pt idx="8349">
                  <c:v>61.608695652199998</c:v>
                </c:pt>
                <c:pt idx="8350">
                  <c:v>61.443478260900001</c:v>
                </c:pt>
                <c:pt idx="8351">
                  <c:v>61.321739130399997</c:v>
                </c:pt>
                <c:pt idx="8352">
                  <c:v>61.452173913000003</c:v>
                </c:pt>
                <c:pt idx="8353">
                  <c:v>61.260869565199997</c:v>
                </c:pt>
                <c:pt idx="8354">
                  <c:v>61.173913043500001</c:v>
                </c:pt>
                <c:pt idx="8355">
                  <c:v>61.182608695699997</c:v>
                </c:pt>
                <c:pt idx="8356">
                  <c:v>61.086956521700003</c:v>
                </c:pt>
                <c:pt idx="8357">
                  <c:v>61.060869565200001</c:v>
                </c:pt>
                <c:pt idx="8358">
                  <c:v>60.991304347800003</c:v>
                </c:pt>
                <c:pt idx="8359">
                  <c:v>60.8869565217</c:v>
                </c:pt>
                <c:pt idx="8360">
                  <c:v>60.826086956499999</c:v>
                </c:pt>
                <c:pt idx="8361">
                  <c:v>60.817391304300003</c:v>
                </c:pt>
                <c:pt idx="8362">
                  <c:v>60.8</c:v>
                </c:pt>
                <c:pt idx="8363">
                  <c:v>60.817391304300003</c:v>
                </c:pt>
                <c:pt idx="8364">
                  <c:v>60.747826087</c:v>
                </c:pt>
                <c:pt idx="8365">
                  <c:v>60.704347826099998</c:v>
                </c:pt>
                <c:pt idx="8366">
                  <c:v>60.704347826099998</c:v>
                </c:pt>
                <c:pt idx="8367">
                  <c:v>60.660869565200002</c:v>
                </c:pt>
                <c:pt idx="8368">
                  <c:v>60.660869565200002</c:v>
                </c:pt>
                <c:pt idx="8369">
                  <c:v>60.547826086999997</c:v>
                </c:pt>
                <c:pt idx="8370">
                  <c:v>60.486956521700002</c:v>
                </c:pt>
                <c:pt idx="8371">
                  <c:v>60.5217391304</c:v>
                </c:pt>
                <c:pt idx="8372">
                  <c:v>60.556521739099999</c:v>
                </c:pt>
                <c:pt idx="8373">
                  <c:v>60.504347826100002</c:v>
                </c:pt>
                <c:pt idx="8374">
                  <c:v>60.426086956500001</c:v>
                </c:pt>
                <c:pt idx="8375">
                  <c:v>60.4782608696</c:v>
                </c:pt>
                <c:pt idx="8376">
                  <c:v>60.417391304299997</c:v>
                </c:pt>
                <c:pt idx="8377">
                  <c:v>60.356521739100003</c:v>
                </c:pt>
                <c:pt idx="8378">
                  <c:v>60.304347826099999</c:v>
                </c:pt>
                <c:pt idx="8379">
                  <c:v>60.278260869599997</c:v>
                </c:pt>
                <c:pt idx="8380">
                  <c:v>60.286956521699999</c:v>
                </c:pt>
                <c:pt idx="8381">
                  <c:v>60.295652173900002</c:v>
                </c:pt>
                <c:pt idx="8382">
                  <c:v>60.2</c:v>
                </c:pt>
                <c:pt idx="8383">
                  <c:v>60.1565217391</c:v>
                </c:pt>
                <c:pt idx="8384">
                  <c:v>60.078260869600001</c:v>
                </c:pt>
                <c:pt idx="8385">
                  <c:v>60.017391304299998</c:v>
                </c:pt>
                <c:pt idx="8386">
                  <c:v>59.965217391300001</c:v>
                </c:pt>
                <c:pt idx="8387">
                  <c:v>60.086956521700003</c:v>
                </c:pt>
                <c:pt idx="8388">
                  <c:v>59.991304347800003</c:v>
                </c:pt>
                <c:pt idx="8389">
                  <c:v>59.921739130399999</c:v>
                </c:pt>
                <c:pt idx="8390">
                  <c:v>59.8869565217</c:v>
                </c:pt>
                <c:pt idx="8391">
                  <c:v>59.8869565217</c:v>
                </c:pt>
                <c:pt idx="8392">
                  <c:v>59.8434782609</c:v>
                </c:pt>
                <c:pt idx="8393">
                  <c:v>59.834782608700003</c:v>
                </c:pt>
                <c:pt idx="8394">
                  <c:v>59.8</c:v>
                </c:pt>
                <c:pt idx="8395">
                  <c:v>59.791304347800001</c:v>
                </c:pt>
                <c:pt idx="8396">
                  <c:v>59.626086956499996</c:v>
                </c:pt>
                <c:pt idx="8397">
                  <c:v>59.660869565200002</c:v>
                </c:pt>
                <c:pt idx="8398">
                  <c:v>59.626086956499996</c:v>
                </c:pt>
                <c:pt idx="8399">
                  <c:v>59.6347826087</c:v>
                </c:pt>
                <c:pt idx="8400">
                  <c:v>59.556521739099999</c:v>
                </c:pt>
                <c:pt idx="8401">
                  <c:v>59.565217391300003</c:v>
                </c:pt>
                <c:pt idx="8402">
                  <c:v>59.660869565200002</c:v>
                </c:pt>
                <c:pt idx="8403">
                  <c:v>59.608695652199998</c:v>
                </c:pt>
                <c:pt idx="8404">
                  <c:v>59.582608695700003</c:v>
                </c:pt>
                <c:pt idx="8405">
                  <c:v>59.652173912999999</c:v>
                </c:pt>
                <c:pt idx="8406">
                  <c:v>59.6</c:v>
                </c:pt>
                <c:pt idx="8407">
                  <c:v>59.4782608696</c:v>
                </c:pt>
                <c:pt idx="8408">
                  <c:v>59.417391304299997</c:v>
                </c:pt>
                <c:pt idx="8409">
                  <c:v>59.452173913000003</c:v>
                </c:pt>
                <c:pt idx="8410">
                  <c:v>59.417391304299997</c:v>
                </c:pt>
                <c:pt idx="8411">
                  <c:v>59.426086956500001</c:v>
                </c:pt>
                <c:pt idx="8412">
                  <c:v>59.347826087000001</c:v>
                </c:pt>
                <c:pt idx="8413">
                  <c:v>59.208695652199999</c:v>
                </c:pt>
                <c:pt idx="8414">
                  <c:v>59.234782608700002</c:v>
                </c:pt>
                <c:pt idx="8415">
                  <c:v>59.234782608700002</c:v>
                </c:pt>
                <c:pt idx="8416">
                  <c:v>59.191304347799999</c:v>
                </c:pt>
                <c:pt idx="8417">
                  <c:v>59.052173912999997</c:v>
                </c:pt>
                <c:pt idx="8418">
                  <c:v>58.939130434799999</c:v>
                </c:pt>
                <c:pt idx="8419">
                  <c:v>58.939130434799999</c:v>
                </c:pt>
                <c:pt idx="8420">
                  <c:v>58.956521739099998</c:v>
                </c:pt>
                <c:pt idx="8421">
                  <c:v>59.017391304299998</c:v>
                </c:pt>
                <c:pt idx="8422">
                  <c:v>58.878260869599998</c:v>
                </c:pt>
                <c:pt idx="8423">
                  <c:v>58.8</c:v>
                </c:pt>
                <c:pt idx="8424">
                  <c:v>58.8869565217</c:v>
                </c:pt>
                <c:pt idx="8425">
                  <c:v>58.913043478299997</c:v>
                </c:pt>
                <c:pt idx="8426">
                  <c:v>58.8869565217</c:v>
                </c:pt>
                <c:pt idx="8427">
                  <c:v>58.930434782600003</c:v>
                </c:pt>
                <c:pt idx="8428">
                  <c:v>58.9043478261</c:v>
                </c:pt>
                <c:pt idx="8429">
                  <c:v>58.8434782609</c:v>
                </c:pt>
                <c:pt idx="8430">
                  <c:v>58.626086956499996</c:v>
                </c:pt>
                <c:pt idx="8431">
                  <c:v>58.756521739100002</c:v>
                </c:pt>
                <c:pt idx="8432">
                  <c:v>58.782608695699999</c:v>
                </c:pt>
                <c:pt idx="8433">
                  <c:v>58.721739130400003</c:v>
                </c:pt>
                <c:pt idx="8434">
                  <c:v>58.765217391299998</c:v>
                </c:pt>
                <c:pt idx="8435">
                  <c:v>58.695652173900001</c:v>
                </c:pt>
                <c:pt idx="8436">
                  <c:v>58.756521739100002</c:v>
                </c:pt>
                <c:pt idx="8437">
                  <c:v>58.652173912999999</c:v>
                </c:pt>
                <c:pt idx="8438">
                  <c:v>58.591304347799998</c:v>
                </c:pt>
                <c:pt idx="8439">
                  <c:v>58.626086956499996</c:v>
                </c:pt>
                <c:pt idx="8440">
                  <c:v>58.582608695700003</c:v>
                </c:pt>
                <c:pt idx="8441">
                  <c:v>58.721739130400003</c:v>
                </c:pt>
                <c:pt idx="8442">
                  <c:v>58.8</c:v>
                </c:pt>
                <c:pt idx="8443">
                  <c:v>58.808695652200001</c:v>
                </c:pt>
                <c:pt idx="8444">
                  <c:v>58.7304347826</c:v>
                </c:pt>
                <c:pt idx="8445">
                  <c:v>58.678260869600003</c:v>
                </c:pt>
                <c:pt idx="8446">
                  <c:v>58.704347826099998</c:v>
                </c:pt>
                <c:pt idx="8447">
                  <c:v>58.6173913043</c:v>
                </c:pt>
                <c:pt idx="8448">
                  <c:v>58.660869565200002</c:v>
                </c:pt>
                <c:pt idx="8449">
                  <c:v>58.678260869600003</c:v>
                </c:pt>
                <c:pt idx="8450">
                  <c:v>58.678260869600003</c:v>
                </c:pt>
                <c:pt idx="8451">
                  <c:v>58.660869565200002</c:v>
                </c:pt>
                <c:pt idx="8452">
                  <c:v>58.6</c:v>
                </c:pt>
                <c:pt idx="8453">
                  <c:v>58.547826086999997</c:v>
                </c:pt>
                <c:pt idx="8454">
                  <c:v>58.547826086999997</c:v>
                </c:pt>
                <c:pt idx="8455">
                  <c:v>58.556521739099999</c:v>
                </c:pt>
                <c:pt idx="8456">
                  <c:v>58.547826086999997</c:v>
                </c:pt>
                <c:pt idx="8457">
                  <c:v>58.721739130400003</c:v>
                </c:pt>
                <c:pt idx="8458">
                  <c:v>58.782608695699999</c:v>
                </c:pt>
                <c:pt idx="8459">
                  <c:v>58.486956521700002</c:v>
                </c:pt>
                <c:pt idx="8460">
                  <c:v>58.252173913</c:v>
                </c:pt>
                <c:pt idx="8461">
                  <c:v>58.539130434800001</c:v>
                </c:pt>
                <c:pt idx="8462">
                  <c:v>58.695652173900001</c:v>
                </c:pt>
                <c:pt idx="8463">
                  <c:v>58.686956521699997</c:v>
                </c:pt>
                <c:pt idx="8464">
                  <c:v>58.6173913043</c:v>
                </c:pt>
                <c:pt idx="8465">
                  <c:v>58.652173912999999</c:v>
                </c:pt>
                <c:pt idx="8466">
                  <c:v>58.721739130400003</c:v>
                </c:pt>
                <c:pt idx="8467">
                  <c:v>58.686956521699997</c:v>
                </c:pt>
                <c:pt idx="8468">
                  <c:v>58.695652173900001</c:v>
                </c:pt>
                <c:pt idx="8469">
                  <c:v>58.773913043500002</c:v>
                </c:pt>
                <c:pt idx="8470">
                  <c:v>58.626086956499996</c:v>
                </c:pt>
                <c:pt idx="8471">
                  <c:v>58.469565217400003</c:v>
                </c:pt>
                <c:pt idx="8472">
                  <c:v>58.660869565200002</c:v>
                </c:pt>
                <c:pt idx="8473">
                  <c:v>58.695652173900001</c:v>
                </c:pt>
                <c:pt idx="8474">
                  <c:v>58.582608695700003</c:v>
                </c:pt>
                <c:pt idx="8475">
                  <c:v>58.547826086999997</c:v>
                </c:pt>
                <c:pt idx="8476">
                  <c:v>58.6347826087</c:v>
                </c:pt>
                <c:pt idx="8477">
                  <c:v>58.678260869600003</c:v>
                </c:pt>
                <c:pt idx="8478">
                  <c:v>58.6173913043</c:v>
                </c:pt>
                <c:pt idx="8479">
                  <c:v>58.582608695700003</c:v>
                </c:pt>
                <c:pt idx="8480">
                  <c:v>58.643478260899997</c:v>
                </c:pt>
                <c:pt idx="8481">
                  <c:v>58.852173913000001</c:v>
                </c:pt>
                <c:pt idx="8482">
                  <c:v>58.739130434800003</c:v>
                </c:pt>
                <c:pt idx="8483">
                  <c:v>58.817391304300003</c:v>
                </c:pt>
                <c:pt idx="8484">
                  <c:v>58.921739130399999</c:v>
                </c:pt>
                <c:pt idx="8485">
                  <c:v>58.921739130399999</c:v>
                </c:pt>
                <c:pt idx="8486">
                  <c:v>58.982608695700002</c:v>
                </c:pt>
                <c:pt idx="8487">
                  <c:v>59.026086956500002</c:v>
                </c:pt>
                <c:pt idx="8488">
                  <c:v>58.826086956499999</c:v>
                </c:pt>
                <c:pt idx="8489">
                  <c:v>58.869565217400002</c:v>
                </c:pt>
                <c:pt idx="8490">
                  <c:v>58.860869565199998</c:v>
                </c:pt>
                <c:pt idx="8491">
                  <c:v>58.939130434799999</c:v>
                </c:pt>
                <c:pt idx="8492">
                  <c:v>58.947826087000003</c:v>
                </c:pt>
                <c:pt idx="8493">
                  <c:v>58.973913043499998</c:v>
                </c:pt>
                <c:pt idx="8494">
                  <c:v>58.895652173899997</c:v>
                </c:pt>
                <c:pt idx="8495">
                  <c:v>58.9043478261</c:v>
                </c:pt>
                <c:pt idx="8496">
                  <c:v>59.017391304299998</c:v>
                </c:pt>
                <c:pt idx="8497">
                  <c:v>58.9043478261</c:v>
                </c:pt>
                <c:pt idx="8498">
                  <c:v>58.704347826099998</c:v>
                </c:pt>
                <c:pt idx="8499">
                  <c:v>58.973913043499998</c:v>
                </c:pt>
                <c:pt idx="8500">
                  <c:v>58.956521739099998</c:v>
                </c:pt>
                <c:pt idx="8501">
                  <c:v>58.852173913000001</c:v>
                </c:pt>
                <c:pt idx="8502">
                  <c:v>58.869565217400002</c:v>
                </c:pt>
                <c:pt idx="8503">
                  <c:v>58.956521739099998</c:v>
                </c:pt>
                <c:pt idx="8504">
                  <c:v>59.069565217399997</c:v>
                </c:pt>
                <c:pt idx="8505">
                  <c:v>59.1130434783</c:v>
                </c:pt>
                <c:pt idx="8506">
                  <c:v>58.991304347800003</c:v>
                </c:pt>
                <c:pt idx="8507">
                  <c:v>58.921739130399999</c:v>
                </c:pt>
                <c:pt idx="8508">
                  <c:v>59.130434782599998</c:v>
                </c:pt>
                <c:pt idx="8509">
                  <c:v>59</c:v>
                </c:pt>
                <c:pt idx="8510">
                  <c:v>59.078260869600001</c:v>
                </c:pt>
                <c:pt idx="8511">
                  <c:v>59.217391304300001</c:v>
                </c:pt>
                <c:pt idx="8512">
                  <c:v>59.2695652174</c:v>
                </c:pt>
                <c:pt idx="8513">
                  <c:v>59.2695652174</c:v>
                </c:pt>
                <c:pt idx="8514">
                  <c:v>59.191304347799999</c:v>
                </c:pt>
                <c:pt idx="8515">
                  <c:v>59.208695652199999</c:v>
                </c:pt>
                <c:pt idx="8516">
                  <c:v>59.347826087000001</c:v>
                </c:pt>
                <c:pt idx="8517">
                  <c:v>59.373913043500004</c:v>
                </c:pt>
                <c:pt idx="8518">
                  <c:v>59.373913043500004</c:v>
                </c:pt>
                <c:pt idx="8519">
                  <c:v>59.330434782600001</c:v>
                </c:pt>
                <c:pt idx="8520">
                  <c:v>59.321739130399997</c:v>
                </c:pt>
                <c:pt idx="8521">
                  <c:v>59.278260869599997</c:v>
                </c:pt>
                <c:pt idx="8522">
                  <c:v>59.278260869599997</c:v>
                </c:pt>
                <c:pt idx="8523">
                  <c:v>59.191304347799999</c:v>
                </c:pt>
                <c:pt idx="8524">
                  <c:v>59.208695652199999</c:v>
                </c:pt>
                <c:pt idx="8525">
                  <c:v>59.1565217391</c:v>
                </c:pt>
                <c:pt idx="8526">
                  <c:v>59.165217391299997</c:v>
                </c:pt>
                <c:pt idx="8527">
                  <c:v>58.913043478299997</c:v>
                </c:pt>
                <c:pt idx="8528">
                  <c:v>58.643478260899997</c:v>
                </c:pt>
                <c:pt idx="8529">
                  <c:v>59.017391304299998</c:v>
                </c:pt>
                <c:pt idx="8530">
                  <c:v>59.130434782599998</c:v>
                </c:pt>
                <c:pt idx="8531">
                  <c:v>59.226086956499998</c:v>
                </c:pt>
                <c:pt idx="8532">
                  <c:v>59.304347826099999</c:v>
                </c:pt>
                <c:pt idx="8533">
                  <c:v>59.3826086957</c:v>
                </c:pt>
                <c:pt idx="8534">
                  <c:v>59.3826086957</c:v>
                </c:pt>
                <c:pt idx="8535">
                  <c:v>59.4782608696</c:v>
                </c:pt>
                <c:pt idx="8536">
                  <c:v>59.4782608696</c:v>
                </c:pt>
                <c:pt idx="8537">
                  <c:v>59.452173913000003</c:v>
                </c:pt>
                <c:pt idx="8538">
                  <c:v>59.486956521700002</c:v>
                </c:pt>
                <c:pt idx="8539">
                  <c:v>59.460869565199999</c:v>
                </c:pt>
                <c:pt idx="8540">
                  <c:v>59.434782608699997</c:v>
                </c:pt>
                <c:pt idx="8541">
                  <c:v>59.208695652199999</c:v>
                </c:pt>
                <c:pt idx="8542">
                  <c:v>59.173913043500001</c:v>
                </c:pt>
                <c:pt idx="8543">
                  <c:v>58.817391304300003</c:v>
                </c:pt>
                <c:pt idx="8544">
                  <c:v>58.973913043499998</c:v>
                </c:pt>
                <c:pt idx="8545">
                  <c:v>59.2695652174</c:v>
                </c:pt>
                <c:pt idx="8546">
                  <c:v>59.313043478300003</c:v>
                </c:pt>
                <c:pt idx="8547">
                  <c:v>59.3652173913</c:v>
                </c:pt>
                <c:pt idx="8548">
                  <c:v>59.252173913</c:v>
                </c:pt>
                <c:pt idx="8549">
                  <c:v>59.217391304300001</c:v>
                </c:pt>
                <c:pt idx="8550">
                  <c:v>59.052173912999997</c:v>
                </c:pt>
                <c:pt idx="8551">
                  <c:v>59.2695652174</c:v>
                </c:pt>
                <c:pt idx="8552">
                  <c:v>59.286956521699999</c:v>
                </c:pt>
                <c:pt idx="8553">
                  <c:v>59.182608695699997</c:v>
                </c:pt>
                <c:pt idx="8554">
                  <c:v>59.321739130399997</c:v>
                </c:pt>
                <c:pt idx="8555">
                  <c:v>59.252173913</c:v>
                </c:pt>
                <c:pt idx="8556">
                  <c:v>59.243478260899998</c:v>
                </c:pt>
                <c:pt idx="8557">
                  <c:v>59.313043478300003</c:v>
                </c:pt>
                <c:pt idx="8558">
                  <c:v>59.339130434799998</c:v>
                </c:pt>
                <c:pt idx="8559">
                  <c:v>59.3652173913</c:v>
                </c:pt>
                <c:pt idx="8560">
                  <c:v>59.347826087000001</c:v>
                </c:pt>
                <c:pt idx="8561">
                  <c:v>59.3652173913</c:v>
                </c:pt>
                <c:pt idx="8562">
                  <c:v>59.391304347800002</c:v>
                </c:pt>
                <c:pt idx="8563">
                  <c:v>59.313043478300003</c:v>
                </c:pt>
                <c:pt idx="8564">
                  <c:v>59.339130434799998</c:v>
                </c:pt>
                <c:pt idx="8565">
                  <c:v>59.4</c:v>
                </c:pt>
                <c:pt idx="8566">
                  <c:v>59.243478260899998</c:v>
                </c:pt>
                <c:pt idx="8567">
                  <c:v>59.139130434800002</c:v>
                </c:pt>
                <c:pt idx="8568">
                  <c:v>59.313043478300003</c:v>
                </c:pt>
                <c:pt idx="8569">
                  <c:v>59.1565217391</c:v>
                </c:pt>
                <c:pt idx="8570">
                  <c:v>58.8869565217</c:v>
                </c:pt>
                <c:pt idx="8571">
                  <c:v>58.956521739099998</c:v>
                </c:pt>
                <c:pt idx="8572">
                  <c:v>59.208695652199999</c:v>
                </c:pt>
                <c:pt idx="8573">
                  <c:v>59.295652173900002</c:v>
                </c:pt>
                <c:pt idx="8574">
                  <c:v>59.226086956499998</c:v>
                </c:pt>
                <c:pt idx="8575">
                  <c:v>59.165217391299997</c:v>
                </c:pt>
                <c:pt idx="8576">
                  <c:v>59.356521739100003</c:v>
                </c:pt>
                <c:pt idx="8577">
                  <c:v>59.3652173913</c:v>
                </c:pt>
                <c:pt idx="8578">
                  <c:v>59.417391304299997</c:v>
                </c:pt>
                <c:pt idx="8579">
                  <c:v>59.373913043500004</c:v>
                </c:pt>
                <c:pt idx="8580">
                  <c:v>59.339130434799998</c:v>
                </c:pt>
                <c:pt idx="8581">
                  <c:v>59.426086956500001</c:v>
                </c:pt>
                <c:pt idx="8582">
                  <c:v>59.452173913000003</c:v>
                </c:pt>
                <c:pt idx="8583">
                  <c:v>59.460869565199999</c:v>
                </c:pt>
                <c:pt idx="8584">
                  <c:v>59.513043478299998</c:v>
                </c:pt>
                <c:pt idx="8585">
                  <c:v>59.469565217400003</c:v>
                </c:pt>
                <c:pt idx="8586">
                  <c:v>59.434782608699997</c:v>
                </c:pt>
                <c:pt idx="8587">
                  <c:v>59.547826086999997</c:v>
                </c:pt>
                <c:pt idx="8588">
                  <c:v>59.5217391304</c:v>
                </c:pt>
                <c:pt idx="8589">
                  <c:v>59.565217391300003</c:v>
                </c:pt>
                <c:pt idx="8590">
                  <c:v>59.547826086999997</c:v>
                </c:pt>
                <c:pt idx="8591">
                  <c:v>59.486956521700002</c:v>
                </c:pt>
                <c:pt idx="8592">
                  <c:v>59.356521739100003</c:v>
                </c:pt>
                <c:pt idx="8593">
                  <c:v>59.469565217400003</c:v>
                </c:pt>
                <c:pt idx="8594">
                  <c:v>59.504347826100002</c:v>
                </c:pt>
                <c:pt idx="8595">
                  <c:v>59.4782608696</c:v>
                </c:pt>
                <c:pt idx="8596">
                  <c:v>59.539130434800001</c:v>
                </c:pt>
                <c:pt idx="8597">
                  <c:v>59.582608695700003</c:v>
                </c:pt>
                <c:pt idx="8598">
                  <c:v>59.626086956499996</c:v>
                </c:pt>
                <c:pt idx="8599">
                  <c:v>59.643478260899997</c:v>
                </c:pt>
                <c:pt idx="8600">
                  <c:v>59.643478260899997</c:v>
                </c:pt>
                <c:pt idx="8601">
                  <c:v>59.643478260899997</c:v>
                </c:pt>
                <c:pt idx="8602">
                  <c:v>59.747826087</c:v>
                </c:pt>
                <c:pt idx="8603">
                  <c:v>59.817391304300003</c:v>
                </c:pt>
                <c:pt idx="8604">
                  <c:v>59.4782608696</c:v>
                </c:pt>
                <c:pt idx="8605">
                  <c:v>59.321739130399997</c:v>
                </c:pt>
                <c:pt idx="8606">
                  <c:v>59.4</c:v>
                </c:pt>
                <c:pt idx="8607">
                  <c:v>59.5217391304</c:v>
                </c:pt>
                <c:pt idx="8608">
                  <c:v>59.652173912999999</c:v>
                </c:pt>
                <c:pt idx="8609">
                  <c:v>59.608695652199998</c:v>
                </c:pt>
                <c:pt idx="8610">
                  <c:v>59.626086956499996</c:v>
                </c:pt>
                <c:pt idx="8611">
                  <c:v>59.591304347799998</c:v>
                </c:pt>
                <c:pt idx="8612">
                  <c:v>59.556521739099999</c:v>
                </c:pt>
                <c:pt idx="8613">
                  <c:v>59.573913043499999</c:v>
                </c:pt>
                <c:pt idx="8614">
                  <c:v>59.582608695700003</c:v>
                </c:pt>
                <c:pt idx="8615">
                  <c:v>59.608695652199998</c:v>
                </c:pt>
                <c:pt idx="8616">
                  <c:v>59.660869565200002</c:v>
                </c:pt>
                <c:pt idx="8617">
                  <c:v>59.643478260899997</c:v>
                </c:pt>
                <c:pt idx="8618">
                  <c:v>59.713043478300001</c:v>
                </c:pt>
                <c:pt idx="8619">
                  <c:v>59.739130434800003</c:v>
                </c:pt>
                <c:pt idx="8620">
                  <c:v>59.704347826099998</c:v>
                </c:pt>
                <c:pt idx="8621">
                  <c:v>59.652173912999999</c:v>
                </c:pt>
                <c:pt idx="8622">
                  <c:v>59.652173912999999</c:v>
                </c:pt>
                <c:pt idx="8623">
                  <c:v>59.704347826099998</c:v>
                </c:pt>
                <c:pt idx="8624">
                  <c:v>59.7304347826</c:v>
                </c:pt>
                <c:pt idx="8625">
                  <c:v>59.695652173900001</c:v>
                </c:pt>
                <c:pt idx="8626">
                  <c:v>59.608695652199998</c:v>
                </c:pt>
                <c:pt idx="8627">
                  <c:v>59.513043478299998</c:v>
                </c:pt>
                <c:pt idx="8628">
                  <c:v>59.739130434800003</c:v>
                </c:pt>
                <c:pt idx="8629">
                  <c:v>59.852173913000001</c:v>
                </c:pt>
                <c:pt idx="8630">
                  <c:v>59.817391304300003</c:v>
                </c:pt>
                <c:pt idx="8631">
                  <c:v>59.773913043500002</c:v>
                </c:pt>
                <c:pt idx="8632">
                  <c:v>59.791304347800001</c:v>
                </c:pt>
                <c:pt idx="8633">
                  <c:v>59.782608695699999</c:v>
                </c:pt>
                <c:pt idx="8634">
                  <c:v>59.791304347800001</c:v>
                </c:pt>
                <c:pt idx="8635">
                  <c:v>59.8434782609</c:v>
                </c:pt>
                <c:pt idx="8636">
                  <c:v>59.739130434800003</c:v>
                </c:pt>
                <c:pt idx="8637">
                  <c:v>59.460869565199999</c:v>
                </c:pt>
                <c:pt idx="8638">
                  <c:v>59.660869565200002</c:v>
                </c:pt>
                <c:pt idx="8639">
                  <c:v>59.791304347800001</c:v>
                </c:pt>
                <c:pt idx="8640">
                  <c:v>59.773913043500002</c:v>
                </c:pt>
                <c:pt idx="8641">
                  <c:v>59.747826087</c:v>
                </c:pt>
                <c:pt idx="8642">
                  <c:v>59.626086956499996</c:v>
                </c:pt>
                <c:pt idx="8643">
                  <c:v>59.643478260899997</c:v>
                </c:pt>
                <c:pt idx="8644">
                  <c:v>59.643478260899997</c:v>
                </c:pt>
                <c:pt idx="8645">
                  <c:v>59.565217391300003</c:v>
                </c:pt>
                <c:pt idx="8646">
                  <c:v>59.556521739099999</c:v>
                </c:pt>
                <c:pt idx="8647">
                  <c:v>59.321739130399997</c:v>
                </c:pt>
                <c:pt idx="8648">
                  <c:v>59.4782608696</c:v>
                </c:pt>
                <c:pt idx="8649">
                  <c:v>59.6</c:v>
                </c:pt>
                <c:pt idx="8650">
                  <c:v>59.573913043499999</c:v>
                </c:pt>
                <c:pt idx="8651">
                  <c:v>59.6</c:v>
                </c:pt>
                <c:pt idx="8652">
                  <c:v>59.5217391304</c:v>
                </c:pt>
                <c:pt idx="8653">
                  <c:v>59.5217391304</c:v>
                </c:pt>
                <c:pt idx="8654">
                  <c:v>59.747826087</c:v>
                </c:pt>
                <c:pt idx="8655">
                  <c:v>59.860869565199998</c:v>
                </c:pt>
                <c:pt idx="8656">
                  <c:v>59.869565217400002</c:v>
                </c:pt>
                <c:pt idx="8657">
                  <c:v>59.860869565199998</c:v>
                </c:pt>
                <c:pt idx="8658">
                  <c:v>59.9043478261</c:v>
                </c:pt>
                <c:pt idx="8659">
                  <c:v>59.9043478261</c:v>
                </c:pt>
                <c:pt idx="8660">
                  <c:v>59.921739130399999</c:v>
                </c:pt>
                <c:pt idx="8661">
                  <c:v>59.8869565217</c:v>
                </c:pt>
                <c:pt idx="8662">
                  <c:v>59.895652173899997</c:v>
                </c:pt>
                <c:pt idx="8663">
                  <c:v>59.939130434799999</c:v>
                </c:pt>
                <c:pt idx="8664">
                  <c:v>59.982608695700002</c:v>
                </c:pt>
                <c:pt idx="8665">
                  <c:v>59.9043478261</c:v>
                </c:pt>
                <c:pt idx="8666">
                  <c:v>59.878260869599998</c:v>
                </c:pt>
                <c:pt idx="8667">
                  <c:v>59.765217391299998</c:v>
                </c:pt>
                <c:pt idx="8668">
                  <c:v>59.956521739099998</c:v>
                </c:pt>
                <c:pt idx="8669">
                  <c:v>60</c:v>
                </c:pt>
                <c:pt idx="8670">
                  <c:v>59.869565217400002</c:v>
                </c:pt>
                <c:pt idx="8671">
                  <c:v>59.791304347800001</c:v>
                </c:pt>
                <c:pt idx="8672">
                  <c:v>59.765217391299998</c:v>
                </c:pt>
                <c:pt idx="8673">
                  <c:v>59.756521739100002</c:v>
                </c:pt>
                <c:pt idx="8674">
                  <c:v>59.739130434800003</c:v>
                </c:pt>
                <c:pt idx="8675">
                  <c:v>59.739130434800003</c:v>
                </c:pt>
                <c:pt idx="8676">
                  <c:v>59.695652173900001</c:v>
                </c:pt>
                <c:pt idx="8677">
                  <c:v>59.495652173899998</c:v>
                </c:pt>
                <c:pt idx="8678">
                  <c:v>59.921739130399999</c:v>
                </c:pt>
                <c:pt idx="8679">
                  <c:v>60</c:v>
                </c:pt>
                <c:pt idx="8680">
                  <c:v>60.104347826100003</c:v>
                </c:pt>
                <c:pt idx="8681">
                  <c:v>60.086956521700003</c:v>
                </c:pt>
                <c:pt idx="8682">
                  <c:v>60.1130434783</c:v>
                </c:pt>
                <c:pt idx="8683">
                  <c:v>60.147826086999999</c:v>
                </c:pt>
                <c:pt idx="8684">
                  <c:v>60.1130434783</c:v>
                </c:pt>
                <c:pt idx="8685">
                  <c:v>60.208695652199999</c:v>
                </c:pt>
                <c:pt idx="8686">
                  <c:v>60.208695652199999</c:v>
                </c:pt>
                <c:pt idx="8687">
                  <c:v>60.243478260899998</c:v>
                </c:pt>
                <c:pt idx="8688">
                  <c:v>60.217391304300001</c:v>
                </c:pt>
                <c:pt idx="8689">
                  <c:v>60.130434782599998</c:v>
                </c:pt>
                <c:pt idx="8690">
                  <c:v>60.052173912999997</c:v>
                </c:pt>
                <c:pt idx="8691">
                  <c:v>60.078260869600001</c:v>
                </c:pt>
                <c:pt idx="8692">
                  <c:v>60.060869565200001</c:v>
                </c:pt>
                <c:pt idx="8693">
                  <c:v>60.060869565200001</c:v>
                </c:pt>
                <c:pt idx="8694">
                  <c:v>59.982608695700002</c:v>
                </c:pt>
                <c:pt idx="8695">
                  <c:v>59.895652173899997</c:v>
                </c:pt>
                <c:pt idx="8696">
                  <c:v>59.930434782600003</c:v>
                </c:pt>
                <c:pt idx="8697">
                  <c:v>59.852173913000001</c:v>
                </c:pt>
                <c:pt idx="8698">
                  <c:v>59.582608695700003</c:v>
                </c:pt>
                <c:pt idx="8699">
                  <c:v>59.234782608700002</c:v>
                </c:pt>
                <c:pt idx="8700">
                  <c:v>60.313043478300003</c:v>
                </c:pt>
                <c:pt idx="8701">
                  <c:v>60.573913043499999</c:v>
                </c:pt>
                <c:pt idx="8702">
                  <c:v>60.921739130399999</c:v>
                </c:pt>
                <c:pt idx="8703">
                  <c:v>61.060869565200001</c:v>
                </c:pt>
                <c:pt idx="8704">
                  <c:v>61.043478260900002</c:v>
                </c:pt>
                <c:pt idx="8705">
                  <c:v>61.052173912999997</c:v>
                </c:pt>
                <c:pt idx="8706">
                  <c:v>61.139130434800002</c:v>
                </c:pt>
                <c:pt idx="8707">
                  <c:v>61.234782608700002</c:v>
                </c:pt>
                <c:pt idx="8708">
                  <c:v>61.286956521699999</c:v>
                </c:pt>
                <c:pt idx="8709">
                  <c:v>61.1565217391</c:v>
                </c:pt>
                <c:pt idx="8710">
                  <c:v>61.147826086999999</c:v>
                </c:pt>
                <c:pt idx="8711">
                  <c:v>61.078260869600001</c:v>
                </c:pt>
                <c:pt idx="8712">
                  <c:v>60.8434782609</c:v>
                </c:pt>
                <c:pt idx="8713">
                  <c:v>61.286956521699999</c:v>
                </c:pt>
                <c:pt idx="8714">
                  <c:v>61.695652173900001</c:v>
                </c:pt>
                <c:pt idx="8715">
                  <c:v>61.7304347826</c:v>
                </c:pt>
                <c:pt idx="8716">
                  <c:v>61.6173913043</c:v>
                </c:pt>
                <c:pt idx="8717">
                  <c:v>61.686956521699997</c:v>
                </c:pt>
                <c:pt idx="8718">
                  <c:v>61.921739130399999</c:v>
                </c:pt>
                <c:pt idx="8719">
                  <c:v>62.017391304299998</c:v>
                </c:pt>
                <c:pt idx="8720">
                  <c:v>62.017391304299998</c:v>
                </c:pt>
                <c:pt idx="8721">
                  <c:v>62.043478260900002</c:v>
                </c:pt>
                <c:pt idx="8722">
                  <c:v>62.043478260900002</c:v>
                </c:pt>
                <c:pt idx="8723">
                  <c:v>61.973913043499998</c:v>
                </c:pt>
                <c:pt idx="8724">
                  <c:v>61.895652173899997</c:v>
                </c:pt>
                <c:pt idx="8725">
                  <c:v>61.6</c:v>
                </c:pt>
                <c:pt idx="8726">
                  <c:v>61.6173913043</c:v>
                </c:pt>
                <c:pt idx="8727">
                  <c:v>62.182608695699997</c:v>
                </c:pt>
                <c:pt idx="8728">
                  <c:v>62.278260869599997</c:v>
                </c:pt>
                <c:pt idx="8729">
                  <c:v>62.4782608696</c:v>
                </c:pt>
                <c:pt idx="8730">
                  <c:v>62.495652173899998</c:v>
                </c:pt>
                <c:pt idx="8731">
                  <c:v>62.5217391304</c:v>
                </c:pt>
                <c:pt idx="8732">
                  <c:v>62.5217391304</c:v>
                </c:pt>
                <c:pt idx="8733">
                  <c:v>62.486956521700002</c:v>
                </c:pt>
                <c:pt idx="8734">
                  <c:v>62.547826086999997</c:v>
                </c:pt>
                <c:pt idx="8735">
                  <c:v>62.556521739099999</c:v>
                </c:pt>
                <c:pt idx="8736">
                  <c:v>62.504347826100002</c:v>
                </c:pt>
                <c:pt idx="8737">
                  <c:v>62.434782608699997</c:v>
                </c:pt>
                <c:pt idx="8738">
                  <c:v>62.373913043500004</c:v>
                </c:pt>
                <c:pt idx="8739">
                  <c:v>62.339130434799998</c:v>
                </c:pt>
                <c:pt idx="8740">
                  <c:v>62.234782608700002</c:v>
                </c:pt>
                <c:pt idx="8741">
                  <c:v>62.243478260899998</c:v>
                </c:pt>
                <c:pt idx="8742">
                  <c:v>62.260869565199997</c:v>
                </c:pt>
                <c:pt idx="8743">
                  <c:v>62.104347826100003</c:v>
                </c:pt>
                <c:pt idx="8744">
                  <c:v>61.939130434799999</c:v>
                </c:pt>
                <c:pt idx="8745">
                  <c:v>61.913043478299997</c:v>
                </c:pt>
                <c:pt idx="8746">
                  <c:v>61.721739130400003</c:v>
                </c:pt>
                <c:pt idx="8747">
                  <c:v>61.417391304299997</c:v>
                </c:pt>
                <c:pt idx="8748">
                  <c:v>62.765217391299998</c:v>
                </c:pt>
                <c:pt idx="8749">
                  <c:v>63.5217391304</c:v>
                </c:pt>
                <c:pt idx="8750">
                  <c:v>63.704347826099998</c:v>
                </c:pt>
                <c:pt idx="8751">
                  <c:v>63.704347826099998</c:v>
                </c:pt>
                <c:pt idx="8752">
                  <c:v>63.773913043500002</c:v>
                </c:pt>
                <c:pt idx="8753">
                  <c:v>63.660869565200002</c:v>
                </c:pt>
                <c:pt idx="8754">
                  <c:v>63.782608695699999</c:v>
                </c:pt>
                <c:pt idx="8755">
                  <c:v>63.826086956499999</c:v>
                </c:pt>
                <c:pt idx="8756">
                  <c:v>63.7304347826</c:v>
                </c:pt>
                <c:pt idx="8757">
                  <c:v>63.756521739100002</c:v>
                </c:pt>
                <c:pt idx="8758">
                  <c:v>63.8</c:v>
                </c:pt>
                <c:pt idx="8759">
                  <c:v>63.765217391299998</c:v>
                </c:pt>
                <c:pt idx="8760">
                  <c:v>63.6347826087</c:v>
                </c:pt>
                <c:pt idx="8761">
                  <c:v>63.6347826087</c:v>
                </c:pt>
                <c:pt idx="8762">
                  <c:v>63.5217391304</c:v>
                </c:pt>
                <c:pt idx="8763">
                  <c:v>63.417391304299997</c:v>
                </c:pt>
                <c:pt idx="8764">
                  <c:v>62.930434782600003</c:v>
                </c:pt>
                <c:pt idx="8765">
                  <c:v>64.756521739099995</c:v>
                </c:pt>
                <c:pt idx="8766">
                  <c:v>65.017391304300006</c:v>
                </c:pt>
                <c:pt idx="8767">
                  <c:v>65.147826086999999</c:v>
                </c:pt>
                <c:pt idx="8768">
                  <c:v>65.278260869600004</c:v>
                </c:pt>
                <c:pt idx="8769">
                  <c:v>65.678260869599995</c:v>
                </c:pt>
                <c:pt idx="8770">
                  <c:v>65.765217391299998</c:v>
                </c:pt>
                <c:pt idx="8771">
                  <c:v>65.686956521699997</c:v>
                </c:pt>
                <c:pt idx="8772">
                  <c:v>65.6173913043</c:v>
                </c:pt>
                <c:pt idx="8773">
                  <c:v>65.686956521699997</c:v>
                </c:pt>
                <c:pt idx="8774">
                  <c:v>65.8869565217</c:v>
                </c:pt>
                <c:pt idx="8775">
                  <c:v>65.834782608699996</c:v>
                </c:pt>
                <c:pt idx="8776">
                  <c:v>65.8434782609</c:v>
                </c:pt>
                <c:pt idx="8777">
                  <c:v>66.017391304300006</c:v>
                </c:pt>
                <c:pt idx="8778">
                  <c:v>66.165217391300004</c:v>
                </c:pt>
                <c:pt idx="8779">
                  <c:v>66.173913043499994</c:v>
                </c:pt>
                <c:pt idx="8780">
                  <c:v>66.104347826099996</c:v>
                </c:pt>
                <c:pt idx="8781">
                  <c:v>66.043478260900002</c:v>
                </c:pt>
                <c:pt idx="8782">
                  <c:v>66.078260869600001</c:v>
                </c:pt>
                <c:pt idx="8783">
                  <c:v>66.086956521700003</c:v>
                </c:pt>
                <c:pt idx="8784">
                  <c:v>66</c:v>
                </c:pt>
                <c:pt idx="8785">
                  <c:v>65.939130434800006</c:v>
                </c:pt>
                <c:pt idx="8786">
                  <c:v>65.704347826100005</c:v>
                </c:pt>
                <c:pt idx="8787">
                  <c:v>65.6173913043</c:v>
                </c:pt>
                <c:pt idx="8788">
                  <c:v>66.121739130400002</c:v>
                </c:pt>
                <c:pt idx="8789">
                  <c:v>66.191304347799999</c:v>
                </c:pt>
                <c:pt idx="8790">
                  <c:v>66</c:v>
                </c:pt>
                <c:pt idx="8791">
                  <c:v>66.017391304300006</c:v>
                </c:pt>
                <c:pt idx="8792">
                  <c:v>66.208695652200007</c:v>
                </c:pt>
                <c:pt idx="8793">
                  <c:v>66.208695652200007</c:v>
                </c:pt>
                <c:pt idx="8794">
                  <c:v>66.217391304299994</c:v>
                </c:pt>
                <c:pt idx="8795">
                  <c:v>66.400000000000006</c:v>
                </c:pt>
                <c:pt idx="8796">
                  <c:v>66.391304347800002</c:v>
                </c:pt>
                <c:pt idx="8797">
                  <c:v>66.417391304299997</c:v>
                </c:pt>
                <c:pt idx="8798">
                  <c:v>66.365217391300007</c:v>
                </c:pt>
                <c:pt idx="8799">
                  <c:v>66.365217391300007</c:v>
                </c:pt>
                <c:pt idx="8800">
                  <c:v>66.513043478300006</c:v>
                </c:pt>
                <c:pt idx="8801">
                  <c:v>66.443478260899994</c:v>
                </c:pt>
                <c:pt idx="8802">
                  <c:v>66.513043478300006</c:v>
                </c:pt>
                <c:pt idx="8803">
                  <c:v>66.565217391299996</c:v>
                </c:pt>
                <c:pt idx="8804">
                  <c:v>66.443478260899994</c:v>
                </c:pt>
                <c:pt idx="8805">
                  <c:v>66.6173913043</c:v>
                </c:pt>
                <c:pt idx="8806">
                  <c:v>66.547826087000004</c:v>
                </c:pt>
                <c:pt idx="8807">
                  <c:v>66.486956521699994</c:v>
                </c:pt>
                <c:pt idx="8808">
                  <c:v>66.452173912999996</c:v>
                </c:pt>
                <c:pt idx="8809">
                  <c:v>66.408695652199995</c:v>
                </c:pt>
                <c:pt idx="8810">
                  <c:v>66.434782608700004</c:v>
                </c:pt>
                <c:pt idx="8811">
                  <c:v>66.365217391300007</c:v>
                </c:pt>
                <c:pt idx="8812">
                  <c:v>66.339130434799998</c:v>
                </c:pt>
                <c:pt idx="8813">
                  <c:v>66.321739130400005</c:v>
                </c:pt>
                <c:pt idx="8814">
                  <c:v>65.965217391300001</c:v>
                </c:pt>
                <c:pt idx="8815">
                  <c:v>65.347826087000001</c:v>
                </c:pt>
                <c:pt idx="8816">
                  <c:v>66.391304347800002</c:v>
                </c:pt>
                <c:pt idx="8817">
                  <c:v>66.582608695700003</c:v>
                </c:pt>
                <c:pt idx="8818">
                  <c:v>66.695652173900001</c:v>
                </c:pt>
                <c:pt idx="8819">
                  <c:v>66.7304347826</c:v>
                </c:pt>
                <c:pt idx="8820">
                  <c:v>66.869565217399995</c:v>
                </c:pt>
                <c:pt idx="8821">
                  <c:v>66.869565217399995</c:v>
                </c:pt>
                <c:pt idx="8822">
                  <c:v>66.808695652200001</c:v>
                </c:pt>
                <c:pt idx="8823">
                  <c:v>66.713043478299994</c:v>
                </c:pt>
                <c:pt idx="8824">
                  <c:v>66.773913043500002</c:v>
                </c:pt>
                <c:pt idx="8825">
                  <c:v>66.921739130399999</c:v>
                </c:pt>
                <c:pt idx="8826">
                  <c:v>66.939130434800006</c:v>
                </c:pt>
                <c:pt idx="8827">
                  <c:v>66.956521739099998</c:v>
                </c:pt>
                <c:pt idx="8828">
                  <c:v>66.982608695699994</c:v>
                </c:pt>
                <c:pt idx="8829">
                  <c:v>66.939130434800006</c:v>
                </c:pt>
                <c:pt idx="8830">
                  <c:v>66.878260869599998</c:v>
                </c:pt>
                <c:pt idx="8831">
                  <c:v>66.982608695699994</c:v>
                </c:pt>
                <c:pt idx="8832">
                  <c:v>67.008695652200004</c:v>
                </c:pt>
                <c:pt idx="8833">
                  <c:v>66.939130434800006</c:v>
                </c:pt>
                <c:pt idx="8834">
                  <c:v>66.591304347800005</c:v>
                </c:pt>
                <c:pt idx="8835">
                  <c:v>66.713043478299994</c:v>
                </c:pt>
                <c:pt idx="8836">
                  <c:v>67</c:v>
                </c:pt>
                <c:pt idx="8837">
                  <c:v>66.939130434800006</c:v>
                </c:pt>
                <c:pt idx="8838">
                  <c:v>66.991304347799996</c:v>
                </c:pt>
                <c:pt idx="8839">
                  <c:v>67.017391304300006</c:v>
                </c:pt>
                <c:pt idx="8840">
                  <c:v>67.086956521700003</c:v>
                </c:pt>
                <c:pt idx="8841">
                  <c:v>67.130434782600005</c:v>
                </c:pt>
                <c:pt idx="8842">
                  <c:v>67.1130434783</c:v>
                </c:pt>
                <c:pt idx="8843">
                  <c:v>67.182608695699997</c:v>
                </c:pt>
                <c:pt idx="8844">
                  <c:v>67.2</c:v>
                </c:pt>
                <c:pt idx="8845">
                  <c:v>67.234782608700002</c:v>
                </c:pt>
                <c:pt idx="8846">
                  <c:v>67.147826086999999</c:v>
                </c:pt>
                <c:pt idx="8847">
                  <c:v>67.2</c:v>
                </c:pt>
                <c:pt idx="8848">
                  <c:v>67.191304347799999</c:v>
                </c:pt>
                <c:pt idx="8849">
                  <c:v>67.165217391300004</c:v>
                </c:pt>
                <c:pt idx="8850">
                  <c:v>67.217391304299994</c:v>
                </c:pt>
                <c:pt idx="8851">
                  <c:v>66.782608695700006</c:v>
                </c:pt>
                <c:pt idx="8852">
                  <c:v>66.739130434800003</c:v>
                </c:pt>
                <c:pt idx="8853">
                  <c:v>67.1565217391</c:v>
                </c:pt>
                <c:pt idx="8854">
                  <c:v>67.1565217391</c:v>
                </c:pt>
                <c:pt idx="8855">
                  <c:v>67.234782608700002</c:v>
                </c:pt>
                <c:pt idx="8856">
                  <c:v>67.234782608700002</c:v>
                </c:pt>
                <c:pt idx="8857">
                  <c:v>67.208695652200007</c:v>
                </c:pt>
                <c:pt idx="8858">
                  <c:v>67.069565217399997</c:v>
                </c:pt>
                <c:pt idx="8859">
                  <c:v>67.043478260900002</c:v>
                </c:pt>
                <c:pt idx="8860">
                  <c:v>67.139130434799995</c:v>
                </c:pt>
                <c:pt idx="8861">
                  <c:v>67.130434782600005</c:v>
                </c:pt>
                <c:pt idx="8862">
                  <c:v>67.1130434783</c:v>
                </c:pt>
                <c:pt idx="8863">
                  <c:v>67.078260869600001</c:v>
                </c:pt>
                <c:pt idx="8864">
                  <c:v>67.147826086999999</c:v>
                </c:pt>
                <c:pt idx="8865">
                  <c:v>67.182608695699997</c:v>
                </c:pt>
                <c:pt idx="8866">
                  <c:v>67.243478260900005</c:v>
                </c:pt>
                <c:pt idx="8867">
                  <c:v>67.304347826099999</c:v>
                </c:pt>
                <c:pt idx="8868">
                  <c:v>67.339130434799998</c:v>
                </c:pt>
                <c:pt idx="8869">
                  <c:v>67.295652173899995</c:v>
                </c:pt>
                <c:pt idx="8870">
                  <c:v>67.278260869600004</c:v>
                </c:pt>
                <c:pt idx="8871">
                  <c:v>67.260869565199997</c:v>
                </c:pt>
                <c:pt idx="8872">
                  <c:v>67.321739130400005</c:v>
                </c:pt>
                <c:pt idx="8873">
                  <c:v>67.356521739100003</c:v>
                </c:pt>
                <c:pt idx="8874">
                  <c:v>67.304347826099999</c:v>
                </c:pt>
                <c:pt idx="8875">
                  <c:v>67.3826086957</c:v>
                </c:pt>
                <c:pt idx="8876">
                  <c:v>67.373913043499996</c:v>
                </c:pt>
                <c:pt idx="8877">
                  <c:v>67.365217391300007</c:v>
                </c:pt>
                <c:pt idx="8878">
                  <c:v>67.408695652199995</c:v>
                </c:pt>
                <c:pt idx="8879">
                  <c:v>67.400000000000006</c:v>
                </c:pt>
                <c:pt idx="8880">
                  <c:v>67.347826087000001</c:v>
                </c:pt>
                <c:pt idx="8881">
                  <c:v>67.347826087000001</c:v>
                </c:pt>
                <c:pt idx="8882">
                  <c:v>67.408695652199995</c:v>
                </c:pt>
                <c:pt idx="8883">
                  <c:v>67.408695652199995</c:v>
                </c:pt>
                <c:pt idx="8884">
                  <c:v>67.469565217400003</c:v>
                </c:pt>
                <c:pt idx="8885">
                  <c:v>67.443478260899994</c:v>
                </c:pt>
                <c:pt idx="8886">
                  <c:v>67.365217391300007</c:v>
                </c:pt>
                <c:pt idx="8887">
                  <c:v>67.356521739100003</c:v>
                </c:pt>
                <c:pt idx="8888">
                  <c:v>67.008695652200004</c:v>
                </c:pt>
                <c:pt idx="8889">
                  <c:v>66.460869565199999</c:v>
                </c:pt>
                <c:pt idx="8890">
                  <c:v>67.008695652200004</c:v>
                </c:pt>
                <c:pt idx="8891">
                  <c:v>67.339130434799998</c:v>
                </c:pt>
                <c:pt idx="8892">
                  <c:v>67.313043478300003</c:v>
                </c:pt>
                <c:pt idx="8893">
                  <c:v>67.321739130400005</c:v>
                </c:pt>
                <c:pt idx="8894">
                  <c:v>67.495652173899998</c:v>
                </c:pt>
                <c:pt idx="8895">
                  <c:v>67.469565217400003</c:v>
                </c:pt>
                <c:pt idx="8896">
                  <c:v>67.478260869600007</c:v>
                </c:pt>
                <c:pt idx="8897">
                  <c:v>67.521739130399993</c:v>
                </c:pt>
                <c:pt idx="8898">
                  <c:v>67.556521739100006</c:v>
                </c:pt>
                <c:pt idx="8899">
                  <c:v>67.573913043499999</c:v>
                </c:pt>
                <c:pt idx="8900">
                  <c:v>67.495652173899998</c:v>
                </c:pt>
                <c:pt idx="8901">
                  <c:v>67.504347826100002</c:v>
                </c:pt>
                <c:pt idx="8902">
                  <c:v>67.252173912999993</c:v>
                </c:pt>
                <c:pt idx="8903">
                  <c:v>67.147826086999999</c:v>
                </c:pt>
                <c:pt idx="8904">
                  <c:v>67.504347826100002</c:v>
                </c:pt>
                <c:pt idx="8905">
                  <c:v>67.504347826100002</c:v>
                </c:pt>
                <c:pt idx="8906">
                  <c:v>67.565217391299996</c:v>
                </c:pt>
                <c:pt idx="8907">
                  <c:v>67.547826087000004</c:v>
                </c:pt>
                <c:pt idx="8908">
                  <c:v>67.460869565199999</c:v>
                </c:pt>
                <c:pt idx="8909">
                  <c:v>67.486956521699994</c:v>
                </c:pt>
                <c:pt idx="8910">
                  <c:v>67.208695652200007</c:v>
                </c:pt>
                <c:pt idx="8911">
                  <c:v>67.095652173900007</c:v>
                </c:pt>
                <c:pt idx="8912">
                  <c:v>67.513043478300006</c:v>
                </c:pt>
                <c:pt idx="8913">
                  <c:v>67.539130434800001</c:v>
                </c:pt>
                <c:pt idx="8914">
                  <c:v>67.521739130399993</c:v>
                </c:pt>
                <c:pt idx="8915">
                  <c:v>67.591304347800005</c:v>
                </c:pt>
                <c:pt idx="8916">
                  <c:v>67.652173912999999</c:v>
                </c:pt>
                <c:pt idx="8917">
                  <c:v>67.626086956500004</c:v>
                </c:pt>
                <c:pt idx="8918">
                  <c:v>67.591304347800005</c:v>
                </c:pt>
                <c:pt idx="8919">
                  <c:v>67.573913043499999</c:v>
                </c:pt>
                <c:pt idx="8920">
                  <c:v>67.486956521699994</c:v>
                </c:pt>
                <c:pt idx="8921">
                  <c:v>67.400000000000006</c:v>
                </c:pt>
                <c:pt idx="8922">
                  <c:v>67.573913043499999</c:v>
                </c:pt>
                <c:pt idx="8923">
                  <c:v>67.608695652199998</c:v>
                </c:pt>
                <c:pt idx="8924">
                  <c:v>67.678260869599995</c:v>
                </c:pt>
                <c:pt idx="8925">
                  <c:v>67.686956521699997</c:v>
                </c:pt>
                <c:pt idx="8926">
                  <c:v>67.669565217400006</c:v>
                </c:pt>
                <c:pt idx="8927">
                  <c:v>67.695652173900001</c:v>
                </c:pt>
                <c:pt idx="8928">
                  <c:v>67.704347826100005</c:v>
                </c:pt>
                <c:pt idx="8929">
                  <c:v>67.7304347826</c:v>
                </c:pt>
                <c:pt idx="8930">
                  <c:v>67.713043478299994</c:v>
                </c:pt>
                <c:pt idx="8931">
                  <c:v>67.756521739099995</c:v>
                </c:pt>
                <c:pt idx="8932">
                  <c:v>67.704347826100005</c:v>
                </c:pt>
                <c:pt idx="8933">
                  <c:v>67.643478260899997</c:v>
                </c:pt>
                <c:pt idx="8934">
                  <c:v>67.626086956500004</c:v>
                </c:pt>
                <c:pt idx="8935">
                  <c:v>67.660869565200002</c:v>
                </c:pt>
                <c:pt idx="8936">
                  <c:v>67.652173912999999</c:v>
                </c:pt>
                <c:pt idx="8937">
                  <c:v>67.6173913043</c:v>
                </c:pt>
                <c:pt idx="8938">
                  <c:v>67.626086956500004</c:v>
                </c:pt>
                <c:pt idx="8939">
                  <c:v>67.591304347800005</c:v>
                </c:pt>
                <c:pt idx="8940">
                  <c:v>67.591304347800005</c:v>
                </c:pt>
                <c:pt idx="8941">
                  <c:v>67.286956521700006</c:v>
                </c:pt>
                <c:pt idx="8942">
                  <c:v>67.2</c:v>
                </c:pt>
                <c:pt idx="8943">
                  <c:v>67.626086956500004</c:v>
                </c:pt>
                <c:pt idx="8944">
                  <c:v>67.634782608699993</c:v>
                </c:pt>
                <c:pt idx="8945">
                  <c:v>67.599999999999994</c:v>
                </c:pt>
                <c:pt idx="8946">
                  <c:v>67.573913043499999</c:v>
                </c:pt>
                <c:pt idx="8947">
                  <c:v>67.591304347800005</c:v>
                </c:pt>
                <c:pt idx="8948">
                  <c:v>67.556521739100006</c:v>
                </c:pt>
                <c:pt idx="8949">
                  <c:v>67.556521739100006</c:v>
                </c:pt>
                <c:pt idx="8950">
                  <c:v>67.095652173900007</c:v>
                </c:pt>
                <c:pt idx="8951">
                  <c:v>67.347826087000001</c:v>
                </c:pt>
                <c:pt idx="8952">
                  <c:v>67.599999999999994</c:v>
                </c:pt>
                <c:pt idx="8953">
                  <c:v>67.686956521699997</c:v>
                </c:pt>
                <c:pt idx="8954">
                  <c:v>67.686956521699997</c:v>
                </c:pt>
                <c:pt idx="8955">
                  <c:v>67.6173913043</c:v>
                </c:pt>
                <c:pt idx="8956">
                  <c:v>67.660869565200002</c:v>
                </c:pt>
                <c:pt idx="8957">
                  <c:v>67.669565217400006</c:v>
                </c:pt>
                <c:pt idx="8958">
                  <c:v>67.643478260899997</c:v>
                </c:pt>
                <c:pt idx="8959">
                  <c:v>67.643478260899997</c:v>
                </c:pt>
                <c:pt idx="8960">
                  <c:v>67.660869565200002</c:v>
                </c:pt>
                <c:pt idx="8961">
                  <c:v>67.669565217400006</c:v>
                </c:pt>
                <c:pt idx="8962">
                  <c:v>67.713043478299994</c:v>
                </c:pt>
                <c:pt idx="8963">
                  <c:v>67.695652173900001</c:v>
                </c:pt>
                <c:pt idx="8964">
                  <c:v>67.669565217400006</c:v>
                </c:pt>
                <c:pt idx="8965">
                  <c:v>67.582608695700003</c:v>
                </c:pt>
                <c:pt idx="8966">
                  <c:v>67.634782608699993</c:v>
                </c:pt>
                <c:pt idx="8967">
                  <c:v>67.547826087000004</c:v>
                </c:pt>
                <c:pt idx="8968">
                  <c:v>67.469565217400003</c:v>
                </c:pt>
                <c:pt idx="8969">
                  <c:v>67.582608695700003</c:v>
                </c:pt>
                <c:pt idx="8970">
                  <c:v>67.565217391299996</c:v>
                </c:pt>
                <c:pt idx="8971">
                  <c:v>67.547826087000004</c:v>
                </c:pt>
                <c:pt idx="8972">
                  <c:v>67.513043478300006</c:v>
                </c:pt>
                <c:pt idx="8973">
                  <c:v>67.513043478300006</c:v>
                </c:pt>
                <c:pt idx="8974">
                  <c:v>67.556521739100006</c:v>
                </c:pt>
                <c:pt idx="8975">
                  <c:v>67.495652173899998</c:v>
                </c:pt>
                <c:pt idx="8976">
                  <c:v>67.452173912999996</c:v>
                </c:pt>
                <c:pt idx="8977">
                  <c:v>67.504347826100002</c:v>
                </c:pt>
                <c:pt idx="8978">
                  <c:v>67.443478260899994</c:v>
                </c:pt>
                <c:pt idx="8979">
                  <c:v>67.391304347800002</c:v>
                </c:pt>
                <c:pt idx="8980">
                  <c:v>67.347826087000001</c:v>
                </c:pt>
                <c:pt idx="8981">
                  <c:v>66.878260869599998</c:v>
                </c:pt>
                <c:pt idx="8982">
                  <c:v>66.852173913000001</c:v>
                </c:pt>
                <c:pt idx="8983">
                  <c:v>67.443478260899994</c:v>
                </c:pt>
                <c:pt idx="8984">
                  <c:v>67.469565217400003</c:v>
                </c:pt>
                <c:pt idx="8985">
                  <c:v>67.513043478300006</c:v>
                </c:pt>
                <c:pt idx="8986">
                  <c:v>67.486956521699994</c:v>
                </c:pt>
                <c:pt idx="8987">
                  <c:v>67.513043478300006</c:v>
                </c:pt>
                <c:pt idx="8988">
                  <c:v>67.469565217400003</c:v>
                </c:pt>
                <c:pt idx="8989">
                  <c:v>67.504347826100002</c:v>
                </c:pt>
                <c:pt idx="8990">
                  <c:v>67.486956521699994</c:v>
                </c:pt>
                <c:pt idx="8991">
                  <c:v>67.356521739100003</c:v>
                </c:pt>
                <c:pt idx="8992">
                  <c:v>67.400000000000006</c:v>
                </c:pt>
                <c:pt idx="8993">
                  <c:v>67.469565217400003</c:v>
                </c:pt>
                <c:pt idx="8994">
                  <c:v>67.434782608700004</c:v>
                </c:pt>
                <c:pt idx="8995">
                  <c:v>67.400000000000006</c:v>
                </c:pt>
                <c:pt idx="8996">
                  <c:v>67.460869565199999</c:v>
                </c:pt>
                <c:pt idx="8997">
                  <c:v>67.460869565199999</c:v>
                </c:pt>
                <c:pt idx="8998">
                  <c:v>67.495652173899998</c:v>
                </c:pt>
                <c:pt idx="8999">
                  <c:v>67.486956521699994</c:v>
                </c:pt>
                <c:pt idx="9000">
                  <c:v>67.504347826100002</c:v>
                </c:pt>
                <c:pt idx="9001">
                  <c:v>67.513043478300006</c:v>
                </c:pt>
                <c:pt idx="9002">
                  <c:v>67.513043478300006</c:v>
                </c:pt>
                <c:pt idx="9003">
                  <c:v>67.3826086957</c:v>
                </c:pt>
                <c:pt idx="9004">
                  <c:v>67.286956521700006</c:v>
                </c:pt>
                <c:pt idx="9005">
                  <c:v>67.400000000000006</c:v>
                </c:pt>
                <c:pt idx="9006">
                  <c:v>67.365217391300007</c:v>
                </c:pt>
                <c:pt idx="9007">
                  <c:v>67.295652173899995</c:v>
                </c:pt>
                <c:pt idx="9008">
                  <c:v>67.278260869600004</c:v>
                </c:pt>
                <c:pt idx="9009">
                  <c:v>67.295652173899995</c:v>
                </c:pt>
                <c:pt idx="9010">
                  <c:v>67.234782608700002</c:v>
                </c:pt>
                <c:pt idx="9011">
                  <c:v>67.234782608700002</c:v>
                </c:pt>
                <c:pt idx="9012">
                  <c:v>67.217391304299994</c:v>
                </c:pt>
                <c:pt idx="9013">
                  <c:v>67.060869565199994</c:v>
                </c:pt>
                <c:pt idx="9014">
                  <c:v>67.060869565199994</c:v>
                </c:pt>
                <c:pt idx="9015">
                  <c:v>67.052173913000004</c:v>
                </c:pt>
                <c:pt idx="9016">
                  <c:v>66.982608695699994</c:v>
                </c:pt>
                <c:pt idx="9017">
                  <c:v>66.947826086999996</c:v>
                </c:pt>
                <c:pt idx="9018">
                  <c:v>66.747826087000007</c:v>
                </c:pt>
                <c:pt idx="9019">
                  <c:v>66.791304347799993</c:v>
                </c:pt>
                <c:pt idx="9020">
                  <c:v>66.913043478299997</c:v>
                </c:pt>
                <c:pt idx="9021">
                  <c:v>66.913043478299997</c:v>
                </c:pt>
                <c:pt idx="9022">
                  <c:v>66.947826086999996</c:v>
                </c:pt>
                <c:pt idx="9023">
                  <c:v>66.852173913000001</c:v>
                </c:pt>
                <c:pt idx="9024">
                  <c:v>66.582608695700003</c:v>
                </c:pt>
                <c:pt idx="9025">
                  <c:v>66.452173912999996</c:v>
                </c:pt>
                <c:pt idx="9026">
                  <c:v>65.904347826099993</c:v>
                </c:pt>
                <c:pt idx="9027">
                  <c:v>65.860869565200005</c:v>
                </c:pt>
                <c:pt idx="9028">
                  <c:v>66.739130434800003</c:v>
                </c:pt>
                <c:pt idx="9029">
                  <c:v>66.895652173900004</c:v>
                </c:pt>
                <c:pt idx="9030">
                  <c:v>67.1565217391</c:v>
                </c:pt>
                <c:pt idx="9031">
                  <c:v>67.139130434799995</c:v>
                </c:pt>
                <c:pt idx="9032">
                  <c:v>67.191304347799999</c:v>
                </c:pt>
                <c:pt idx="9033">
                  <c:v>67.3826086957</c:v>
                </c:pt>
                <c:pt idx="9034">
                  <c:v>67.460869565199999</c:v>
                </c:pt>
                <c:pt idx="9035">
                  <c:v>67.365217391300007</c:v>
                </c:pt>
                <c:pt idx="9036">
                  <c:v>67.408695652199995</c:v>
                </c:pt>
                <c:pt idx="9037">
                  <c:v>67.452173912999996</c:v>
                </c:pt>
                <c:pt idx="9038">
                  <c:v>67.504347826100002</c:v>
                </c:pt>
                <c:pt idx="9039">
                  <c:v>67.443478260899994</c:v>
                </c:pt>
                <c:pt idx="9040">
                  <c:v>67.417391304299997</c:v>
                </c:pt>
                <c:pt idx="9041">
                  <c:v>67.373913043499996</c:v>
                </c:pt>
                <c:pt idx="9042">
                  <c:v>67.295652173899995</c:v>
                </c:pt>
                <c:pt idx="9043">
                  <c:v>67.2695652174</c:v>
                </c:pt>
                <c:pt idx="9044">
                  <c:v>67.217391304299994</c:v>
                </c:pt>
                <c:pt idx="9045">
                  <c:v>67.121739130400002</c:v>
                </c:pt>
                <c:pt idx="9046">
                  <c:v>67.017391304300006</c:v>
                </c:pt>
                <c:pt idx="9047">
                  <c:v>66.8</c:v>
                </c:pt>
                <c:pt idx="9048">
                  <c:v>66.513043478300006</c:v>
                </c:pt>
                <c:pt idx="9049">
                  <c:v>66.7304347826</c:v>
                </c:pt>
                <c:pt idx="9050">
                  <c:v>66.956521739099998</c:v>
                </c:pt>
                <c:pt idx="9051">
                  <c:v>66.930434782600003</c:v>
                </c:pt>
                <c:pt idx="9052">
                  <c:v>66.8</c:v>
                </c:pt>
                <c:pt idx="9053">
                  <c:v>66.765217391299998</c:v>
                </c:pt>
                <c:pt idx="9054">
                  <c:v>66.530434782599997</c:v>
                </c:pt>
                <c:pt idx="9055">
                  <c:v>65.547826087000004</c:v>
                </c:pt>
                <c:pt idx="9056">
                  <c:v>66.060869565199994</c:v>
                </c:pt>
                <c:pt idx="9057">
                  <c:v>67.739130434800003</c:v>
                </c:pt>
                <c:pt idx="9058">
                  <c:v>67.895652173900004</c:v>
                </c:pt>
                <c:pt idx="9059">
                  <c:v>67.8434782609</c:v>
                </c:pt>
                <c:pt idx="9060">
                  <c:v>67.826086956500006</c:v>
                </c:pt>
                <c:pt idx="9061">
                  <c:v>67.878260869599998</c:v>
                </c:pt>
                <c:pt idx="9062">
                  <c:v>67.791304347799993</c:v>
                </c:pt>
                <c:pt idx="9063">
                  <c:v>67.739130434800003</c:v>
                </c:pt>
                <c:pt idx="9064">
                  <c:v>67.652173912999999</c:v>
                </c:pt>
                <c:pt idx="9065">
                  <c:v>67.495652173899998</c:v>
                </c:pt>
                <c:pt idx="9066">
                  <c:v>67.313043478300003</c:v>
                </c:pt>
                <c:pt idx="9067">
                  <c:v>67.539130434800001</c:v>
                </c:pt>
                <c:pt idx="9068">
                  <c:v>67.678260869599995</c:v>
                </c:pt>
                <c:pt idx="9069">
                  <c:v>67.860869565200005</c:v>
                </c:pt>
                <c:pt idx="9070">
                  <c:v>68.026086956499995</c:v>
                </c:pt>
                <c:pt idx="9071">
                  <c:v>68.139130434799995</c:v>
                </c:pt>
                <c:pt idx="9072">
                  <c:v>68.147826086999999</c:v>
                </c:pt>
                <c:pt idx="9073">
                  <c:v>68.313043478300003</c:v>
                </c:pt>
                <c:pt idx="9074">
                  <c:v>68.313043478300003</c:v>
                </c:pt>
                <c:pt idx="9075">
                  <c:v>68.391304347800002</c:v>
                </c:pt>
                <c:pt idx="9076">
                  <c:v>68.469565217400003</c:v>
                </c:pt>
                <c:pt idx="9077">
                  <c:v>68.599999999999994</c:v>
                </c:pt>
                <c:pt idx="9078">
                  <c:v>68.626086956500004</c:v>
                </c:pt>
                <c:pt idx="9079">
                  <c:v>68.608695652199998</c:v>
                </c:pt>
                <c:pt idx="9080">
                  <c:v>68.652173912999999</c:v>
                </c:pt>
                <c:pt idx="9081">
                  <c:v>68.669565217400006</c:v>
                </c:pt>
                <c:pt idx="9082">
                  <c:v>68.739130434800003</c:v>
                </c:pt>
                <c:pt idx="9083">
                  <c:v>69.017391304300006</c:v>
                </c:pt>
                <c:pt idx="9084">
                  <c:v>68.956521739099998</c:v>
                </c:pt>
                <c:pt idx="9085">
                  <c:v>68.921739130399999</c:v>
                </c:pt>
                <c:pt idx="9086">
                  <c:v>69.095652173900007</c:v>
                </c:pt>
                <c:pt idx="9087">
                  <c:v>69.252173912999993</c:v>
                </c:pt>
                <c:pt idx="9088">
                  <c:v>69.2695652174</c:v>
                </c:pt>
                <c:pt idx="9089">
                  <c:v>69.182608695699997</c:v>
                </c:pt>
                <c:pt idx="9090">
                  <c:v>69.104347826099996</c:v>
                </c:pt>
                <c:pt idx="9091">
                  <c:v>69.026086956499995</c:v>
                </c:pt>
                <c:pt idx="9092">
                  <c:v>69.130434782600005</c:v>
                </c:pt>
                <c:pt idx="9093">
                  <c:v>69.2</c:v>
                </c:pt>
                <c:pt idx="9094">
                  <c:v>69.165217391300004</c:v>
                </c:pt>
                <c:pt idx="9095">
                  <c:v>69.252173912999993</c:v>
                </c:pt>
                <c:pt idx="9096">
                  <c:v>69.304347826099999</c:v>
                </c:pt>
                <c:pt idx="9097">
                  <c:v>68.904347826099993</c:v>
                </c:pt>
                <c:pt idx="9098">
                  <c:v>69.452173912999996</c:v>
                </c:pt>
                <c:pt idx="9099">
                  <c:v>69.808695652200001</c:v>
                </c:pt>
                <c:pt idx="9100">
                  <c:v>69.8434782609</c:v>
                </c:pt>
                <c:pt idx="9101">
                  <c:v>69.973913043500005</c:v>
                </c:pt>
                <c:pt idx="9102">
                  <c:v>70.069565217399997</c:v>
                </c:pt>
                <c:pt idx="9103">
                  <c:v>70.2695652174</c:v>
                </c:pt>
                <c:pt idx="9104">
                  <c:v>70.417391304299997</c:v>
                </c:pt>
                <c:pt idx="9105">
                  <c:v>70.495652173899998</c:v>
                </c:pt>
                <c:pt idx="9106">
                  <c:v>70.486956521699994</c:v>
                </c:pt>
                <c:pt idx="9107">
                  <c:v>70.930434782600003</c:v>
                </c:pt>
                <c:pt idx="9108">
                  <c:v>71.1130434783</c:v>
                </c:pt>
                <c:pt idx="9109">
                  <c:v>71.1565217391</c:v>
                </c:pt>
                <c:pt idx="9110">
                  <c:v>71.260869565199997</c:v>
                </c:pt>
                <c:pt idx="9111">
                  <c:v>71.278260869600004</c:v>
                </c:pt>
                <c:pt idx="9112">
                  <c:v>71.452173912999996</c:v>
                </c:pt>
                <c:pt idx="9113">
                  <c:v>71.547826087000004</c:v>
                </c:pt>
                <c:pt idx="9114">
                  <c:v>71.721739130399996</c:v>
                </c:pt>
                <c:pt idx="9115">
                  <c:v>71.773913043500002</c:v>
                </c:pt>
                <c:pt idx="9116">
                  <c:v>71.8869565217</c:v>
                </c:pt>
                <c:pt idx="9117">
                  <c:v>72.1130434783</c:v>
                </c:pt>
                <c:pt idx="9118">
                  <c:v>72.078260869600001</c:v>
                </c:pt>
                <c:pt idx="9119">
                  <c:v>72.208695652200007</c:v>
                </c:pt>
                <c:pt idx="9120">
                  <c:v>72.2695652174</c:v>
                </c:pt>
                <c:pt idx="9121">
                  <c:v>72.321739130400005</c:v>
                </c:pt>
                <c:pt idx="9122">
                  <c:v>72.452173912999996</c:v>
                </c:pt>
                <c:pt idx="9123">
                  <c:v>72.452173912999996</c:v>
                </c:pt>
                <c:pt idx="9124">
                  <c:v>72.547826087000004</c:v>
                </c:pt>
                <c:pt idx="9125">
                  <c:v>72.556521739100006</c:v>
                </c:pt>
                <c:pt idx="9126">
                  <c:v>72.773913043500002</c:v>
                </c:pt>
                <c:pt idx="9127">
                  <c:v>72.808695652200001</c:v>
                </c:pt>
                <c:pt idx="9128">
                  <c:v>72.947826086999996</c:v>
                </c:pt>
                <c:pt idx="9129">
                  <c:v>72.965217391300001</c:v>
                </c:pt>
                <c:pt idx="9130">
                  <c:v>72.973913043500005</c:v>
                </c:pt>
                <c:pt idx="9131">
                  <c:v>73.1565217391</c:v>
                </c:pt>
                <c:pt idx="9132">
                  <c:v>73.226086956499998</c:v>
                </c:pt>
                <c:pt idx="9133">
                  <c:v>73.295652173899995</c:v>
                </c:pt>
                <c:pt idx="9134">
                  <c:v>73.400000000000006</c:v>
                </c:pt>
                <c:pt idx="9135">
                  <c:v>73.347826087000001</c:v>
                </c:pt>
                <c:pt idx="9136">
                  <c:v>73.521739130399993</c:v>
                </c:pt>
                <c:pt idx="9137">
                  <c:v>73.521739130399993</c:v>
                </c:pt>
                <c:pt idx="9138">
                  <c:v>73.478260869600007</c:v>
                </c:pt>
                <c:pt idx="9139">
                  <c:v>73.634782608699993</c:v>
                </c:pt>
                <c:pt idx="9140">
                  <c:v>73.626086956500004</c:v>
                </c:pt>
                <c:pt idx="9141">
                  <c:v>73.582608695700003</c:v>
                </c:pt>
                <c:pt idx="9142">
                  <c:v>73.547826087000004</c:v>
                </c:pt>
                <c:pt idx="9143">
                  <c:v>73.234782608700002</c:v>
                </c:pt>
                <c:pt idx="9144">
                  <c:v>73.226086956499998</c:v>
                </c:pt>
                <c:pt idx="9145">
                  <c:v>74.330434782599994</c:v>
                </c:pt>
                <c:pt idx="9146">
                  <c:v>74.391304347800002</c:v>
                </c:pt>
                <c:pt idx="9147">
                  <c:v>74.486956521699994</c:v>
                </c:pt>
                <c:pt idx="9148">
                  <c:v>74.565217391299996</c:v>
                </c:pt>
                <c:pt idx="9149">
                  <c:v>74.678260869599995</c:v>
                </c:pt>
                <c:pt idx="9150">
                  <c:v>74.643478260899997</c:v>
                </c:pt>
                <c:pt idx="9151">
                  <c:v>74.721739130399996</c:v>
                </c:pt>
                <c:pt idx="9152">
                  <c:v>74.739130434800003</c:v>
                </c:pt>
                <c:pt idx="9153">
                  <c:v>74.773913043500002</c:v>
                </c:pt>
                <c:pt idx="9154">
                  <c:v>74.834782608699996</c:v>
                </c:pt>
                <c:pt idx="9155">
                  <c:v>74.521739130399993</c:v>
                </c:pt>
                <c:pt idx="9156">
                  <c:v>74.278260869600004</c:v>
                </c:pt>
                <c:pt idx="9157">
                  <c:v>75</c:v>
                </c:pt>
                <c:pt idx="9158">
                  <c:v>75.130434782600005</c:v>
                </c:pt>
                <c:pt idx="9159">
                  <c:v>75.060869565199994</c:v>
                </c:pt>
                <c:pt idx="9160">
                  <c:v>75.295652173899995</c:v>
                </c:pt>
                <c:pt idx="9161">
                  <c:v>75.347826087000001</c:v>
                </c:pt>
                <c:pt idx="9162">
                  <c:v>75.3826086957</c:v>
                </c:pt>
                <c:pt idx="9163">
                  <c:v>75.347826087000001</c:v>
                </c:pt>
                <c:pt idx="9164">
                  <c:v>75.347826087000001</c:v>
                </c:pt>
                <c:pt idx="9165">
                  <c:v>75.495652173899998</c:v>
                </c:pt>
                <c:pt idx="9166">
                  <c:v>75.513043478300006</c:v>
                </c:pt>
                <c:pt idx="9167">
                  <c:v>75.704347826100005</c:v>
                </c:pt>
                <c:pt idx="9168">
                  <c:v>75.704347826100005</c:v>
                </c:pt>
                <c:pt idx="9169">
                  <c:v>75.599999999999994</c:v>
                </c:pt>
                <c:pt idx="9170">
                  <c:v>75.756521739099995</c:v>
                </c:pt>
                <c:pt idx="9171">
                  <c:v>76.008695652200004</c:v>
                </c:pt>
                <c:pt idx="9172">
                  <c:v>75.939130434800006</c:v>
                </c:pt>
                <c:pt idx="9173">
                  <c:v>76.226086956499998</c:v>
                </c:pt>
                <c:pt idx="9174">
                  <c:v>76.391304347800002</c:v>
                </c:pt>
                <c:pt idx="9175">
                  <c:v>76.408695652199995</c:v>
                </c:pt>
                <c:pt idx="9176">
                  <c:v>76.495652173899998</c:v>
                </c:pt>
                <c:pt idx="9177">
                  <c:v>76.573913043499999</c:v>
                </c:pt>
                <c:pt idx="9178">
                  <c:v>76.660869565200002</c:v>
                </c:pt>
                <c:pt idx="9179">
                  <c:v>76.660869565200002</c:v>
                </c:pt>
                <c:pt idx="9180">
                  <c:v>76.626086956500004</c:v>
                </c:pt>
                <c:pt idx="9181">
                  <c:v>76.556521739100006</c:v>
                </c:pt>
                <c:pt idx="9182">
                  <c:v>76.495652173899998</c:v>
                </c:pt>
                <c:pt idx="9183">
                  <c:v>76.530434782599997</c:v>
                </c:pt>
                <c:pt idx="9184">
                  <c:v>76.226086956499998</c:v>
                </c:pt>
                <c:pt idx="9185">
                  <c:v>75.8</c:v>
                </c:pt>
                <c:pt idx="9186">
                  <c:v>76.252173912999993</c:v>
                </c:pt>
                <c:pt idx="9187">
                  <c:v>76.426086956500001</c:v>
                </c:pt>
                <c:pt idx="9188">
                  <c:v>76.469565217400003</c:v>
                </c:pt>
                <c:pt idx="9189">
                  <c:v>76.3826086957</c:v>
                </c:pt>
                <c:pt idx="9190">
                  <c:v>76.330434782599994</c:v>
                </c:pt>
                <c:pt idx="9191">
                  <c:v>76.321739130400005</c:v>
                </c:pt>
                <c:pt idx="9192">
                  <c:v>76.356521739100003</c:v>
                </c:pt>
                <c:pt idx="9193">
                  <c:v>76.321739130400005</c:v>
                </c:pt>
                <c:pt idx="9194">
                  <c:v>76.2695652174</c:v>
                </c:pt>
                <c:pt idx="9195">
                  <c:v>76.286956521700006</c:v>
                </c:pt>
                <c:pt idx="9196">
                  <c:v>76.226086956499998</c:v>
                </c:pt>
                <c:pt idx="9197">
                  <c:v>75.939130434800006</c:v>
                </c:pt>
                <c:pt idx="9198">
                  <c:v>76.226086956499998</c:v>
                </c:pt>
                <c:pt idx="9199">
                  <c:v>76.304347826099999</c:v>
                </c:pt>
                <c:pt idx="9200">
                  <c:v>76.313043478300003</c:v>
                </c:pt>
                <c:pt idx="9201">
                  <c:v>76.408695652199995</c:v>
                </c:pt>
                <c:pt idx="9202">
                  <c:v>76.321739130400005</c:v>
                </c:pt>
                <c:pt idx="9203">
                  <c:v>76.400000000000006</c:v>
                </c:pt>
                <c:pt idx="9204">
                  <c:v>76.408695652199995</c:v>
                </c:pt>
                <c:pt idx="9205">
                  <c:v>76.408695652199995</c:v>
                </c:pt>
                <c:pt idx="9206">
                  <c:v>76.2</c:v>
                </c:pt>
                <c:pt idx="9207">
                  <c:v>75.782608695700006</c:v>
                </c:pt>
                <c:pt idx="9208">
                  <c:v>76.052173913000004</c:v>
                </c:pt>
                <c:pt idx="9209">
                  <c:v>76.052173913000004</c:v>
                </c:pt>
                <c:pt idx="9210">
                  <c:v>76.208695652200007</c:v>
                </c:pt>
                <c:pt idx="9211">
                  <c:v>76.391304347800002</c:v>
                </c:pt>
                <c:pt idx="9212">
                  <c:v>76.400000000000006</c:v>
                </c:pt>
                <c:pt idx="9213">
                  <c:v>76.304347826099999</c:v>
                </c:pt>
                <c:pt idx="9214">
                  <c:v>76.2695652174</c:v>
                </c:pt>
                <c:pt idx="9215">
                  <c:v>76.260869565199997</c:v>
                </c:pt>
                <c:pt idx="9216">
                  <c:v>76.426086956500001</c:v>
                </c:pt>
                <c:pt idx="9217">
                  <c:v>76.347826087000001</c:v>
                </c:pt>
                <c:pt idx="9218">
                  <c:v>76.295652173899995</c:v>
                </c:pt>
                <c:pt idx="9219">
                  <c:v>76.365217391300007</c:v>
                </c:pt>
                <c:pt idx="9220">
                  <c:v>76.295652173899995</c:v>
                </c:pt>
                <c:pt idx="9221">
                  <c:v>76.278260869600004</c:v>
                </c:pt>
                <c:pt idx="9222">
                  <c:v>76.408695652199995</c:v>
                </c:pt>
                <c:pt idx="9223">
                  <c:v>76.078260869600001</c:v>
                </c:pt>
                <c:pt idx="9224">
                  <c:v>76.017391304300006</c:v>
                </c:pt>
                <c:pt idx="9225">
                  <c:v>76.286956521700006</c:v>
                </c:pt>
                <c:pt idx="9226">
                  <c:v>76.452173912999996</c:v>
                </c:pt>
                <c:pt idx="9227">
                  <c:v>76.460869565199999</c:v>
                </c:pt>
                <c:pt idx="9228">
                  <c:v>76.330434782599994</c:v>
                </c:pt>
                <c:pt idx="9229">
                  <c:v>76.373913043499996</c:v>
                </c:pt>
                <c:pt idx="9230">
                  <c:v>76.2695652174</c:v>
                </c:pt>
                <c:pt idx="9231">
                  <c:v>76.173913043499994</c:v>
                </c:pt>
                <c:pt idx="9232">
                  <c:v>76.278260869600004</c:v>
                </c:pt>
                <c:pt idx="9233">
                  <c:v>76.321739130400005</c:v>
                </c:pt>
                <c:pt idx="9234">
                  <c:v>76.286956521700006</c:v>
                </c:pt>
                <c:pt idx="9235">
                  <c:v>76.069565217399997</c:v>
                </c:pt>
                <c:pt idx="9236">
                  <c:v>76.069565217399997</c:v>
                </c:pt>
                <c:pt idx="9237">
                  <c:v>76.426086956500001</c:v>
                </c:pt>
                <c:pt idx="9238">
                  <c:v>76.313043478300003</c:v>
                </c:pt>
                <c:pt idx="9239">
                  <c:v>76.286956521700006</c:v>
                </c:pt>
                <c:pt idx="9240">
                  <c:v>76.295652173899995</c:v>
                </c:pt>
                <c:pt idx="9241">
                  <c:v>76.365217391300007</c:v>
                </c:pt>
                <c:pt idx="9242">
                  <c:v>76.304347826099999</c:v>
                </c:pt>
                <c:pt idx="9243">
                  <c:v>76.391304347800002</c:v>
                </c:pt>
                <c:pt idx="9244">
                  <c:v>76.417391304299997</c:v>
                </c:pt>
                <c:pt idx="9245">
                  <c:v>76.443478260899994</c:v>
                </c:pt>
                <c:pt idx="9246">
                  <c:v>76.3826086957</c:v>
                </c:pt>
                <c:pt idx="9247">
                  <c:v>76.478260869600007</c:v>
                </c:pt>
                <c:pt idx="9248">
                  <c:v>76.347826087000001</c:v>
                </c:pt>
                <c:pt idx="9249">
                  <c:v>76.2695652174</c:v>
                </c:pt>
                <c:pt idx="9250">
                  <c:v>76.486956521699994</c:v>
                </c:pt>
                <c:pt idx="9251">
                  <c:v>76.513043478300006</c:v>
                </c:pt>
                <c:pt idx="9252">
                  <c:v>76.660869565200002</c:v>
                </c:pt>
                <c:pt idx="9253">
                  <c:v>76.765217391299998</c:v>
                </c:pt>
                <c:pt idx="9254">
                  <c:v>76.773913043500002</c:v>
                </c:pt>
                <c:pt idx="9255">
                  <c:v>76.8434782609</c:v>
                </c:pt>
                <c:pt idx="9256">
                  <c:v>76.991304347799996</c:v>
                </c:pt>
                <c:pt idx="9257">
                  <c:v>77.052173913000004</c:v>
                </c:pt>
                <c:pt idx="9258">
                  <c:v>77.008695652200004</c:v>
                </c:pt>
                <c:pt idx="9259">
                  <c:v>77.008695652200004</c:v>
                </c:pt>
                <c:pt idx="9260">
                  <c:v>77.017391304300006</c:v>
                </c:pt>
                <c:pt idx="9261">
                  <c:v>77.1565217391</c:v>
                </c:pt>
                <c:pt idx="9262">
                  <c:v>77.121739130400002</c:v>
                </c:pt>
                <c:pt idx="9263">
                  <c:v>77.252173912999993</c:v>
                </c:pt>
                <c:pt idx="9264">
                  <c:v>77.313043478300003</c:v>
                </c:pt>
                <c:pt idx="9265">
                  <c:v>77.234782608700002</c:v>
                </c:pt>
                <c:pt idx="9266">
                  <c:v>77.339130434799998</c:v>
                </c:pt>
                <c:pt idx="9267">
                  <c:v>77.286956521700006</c:v>
                </c:pt>
                <c:pt idx="9268">
                  <c:v>77.365217391300007</c:v>
                </c:pt>
                <c:pt idx="9269">
                  <c:v>77.626086956500004</c:v>
                </c:pt>
                <c:pt idx="9270">
                  <c:v>77.6173913043</c:v>
                </c:pt>
                <c:pt idx="9271">
                  <c:v>77.608695652199998</c:v>
                </c:pt>
                <c:pt idx="9272">
                  <c:v>77.652173912999999</c:v>
                </c:pt>
                <c:pt idx="9273">
                  <c:v>77.660869565200002</c:v>
                </c:pt>
                <c:pt idx="9274">
                  <c:v>77.852173913000001</c:v>
                </c:pt>
                <c:pt idx="9275">
                  <c:v>77.913043478299997</c:v>
                </c:pt>
                <c:pt idx="9276">
                  <c:v>77.817391304300003</c:v>
                </c:pt>
                <c:pt idx="9277">
                  <c:v>77.869565217399995</c:v>
                </c:pt>
                <c:pt idx="9278">
                  <c:v>77.817391304300003</c:v>
                </c:pt>
                <c:pt idx="9279">
                  <c:v>77.956521739099998</c:v>
                </c:pt>
                <c:pt idx="9280">
                  <c:v>78.2</c:v>
                </c:pt>
                <c:pt idx="9281">
                  <c:v>78.2</c:v>
                </c:pt>
                <c:pt idx="9282">
                  <c:v>78.165217391300004</c:v>
                </c:pt>
                <c:pt idx="9283">
                  <c:v>78.278260869600004</c:v>
                </c:pt>
                <c:pt idx="9284">
                  <c:v>78.2695652174</c:v>
                </c:pt>
                <c:pt idx="9285">
                  <c:v>78.069565217399997</c:v>
                </c:pt>
                <c:pt idx="9286">
                  <c:v>77.608695652199998</c:v>
                </c:pt>
                <c:pt idx="9287">
                  <c:v>77.782608695700006</c:v>
                </c:pt>
                <c:pt idx="9288">
                  <c:v>78.2695652174</c:v>
                </c:pt>
                <c:pt idx="9289">
                  <c:v>78.347826087000001</c:v>
                </c:pt>
                <c:pt idx="9290">
                  <c:v>78.356521739100003</c:v>
                </c:pt>
                <c:pt idx="9291">
                  <c:v>78.391304347800002</c:v>
                </c:pt>
                <c:pt idx="9292">
                  <c:v>78.408695652199995</c:v>
                </c:pt>
                <c:pt idx="9293">
                  <c:v>78.3826086957</c:v>
                </c:pt>
                <c:pt idx="9294">
                  <c:v>78.417391304299997</c:v>
                </c:pt>
                <c:pt idx="9295">
                  <c:v>78.469565217400003</c:v>
                </c:pt>
                <c:pt idx="9296">
                  <c:v>78.443478260899994</c:v>
                </c:pt>
                <c:pt idx="9297">
                  <c:v>78.495652173899998</c:v>
                </c:pt>
                <c:pt idx="9298">
                  <c:v>78.417391304299997</c:v>
                </c:pt>
                <c:pt idx="9299">
                  <c:v>78.460869565199999</c:v>
                </c:pt>
                <c:pt idx="9300">
                  <c:v>78.599999999999994</c:v>
                </c:pt>
                <c:pt idx="9301">
                  <c:v>78.599999999999994</c:v>
                </c:pt>
                <c:pt idx="9302">
                  <c:v>78.652173912999999</c:v>
                </c:pt>
                <c:pt idx="9303">
                  <c:v>78.678260869599995</c:v>
                </c:pt>
                <c:pt idx="9304">
                  <c:v>78.817391304300003</c:v>
                </c:pt>
                <c:pt idx="9305">
                  <c:v>78.6173913043</c:v>
                </c:pt>
                <c:pt idx="9306">
                  <c:v>78.686956521699997</c:v>
                </c:pt>
                <c:pt idx="9307">
                  <c:v>78.747826087000007</c:v>
                </c:pt>
                <c:pt idx="9308">
                  <c:v>78.704347826100005</c:v>
                </c:pt>
                <c:pt idx="9309">
                  <c:v>78.8434782609</c:v>
                </c:pt>
                <c:pt idx="9310">
                  <c:v>78.930434782600003</c:v>
                </c:pt>
                <c:pt idx="9311">
                  <c:v>78.895652173900004</c:v>
                </c:pt>
                <c:pt idx="9312">
                  <c:v>78.817391304300003</c:v>
                </c:pt>
                <c:pt idx="9313">
                  <c:v>78.878260869599998</c:v>
                </c:pt>
                <c:pt idx="9314">
                  <c:v>78.991304347799996</c:v>
                </c:pt>
                <c:pt idx="9315">
                  <c:v>78.869565217399995</c:v>
                </c:pt>
                <c:pt idx="9316">
                  <c:v>78.756521739099995</c:v>
                </c:pt>
                <c:pt idx="9317">
                  <c:v>78.791304347799993</c:v>
                </c:pt>
                <c:pt idx="9318">
                  <c:v>78.878260869599998</c:v>
                </c:pt>
                <c:pt idx="9319">
                  <c:v>78.878260869599998</c:v>
                </c:pt>
                <c:pt idx="9320">
                  <c:v>78.947826086999996</c:v>
                </c:pt>
                <c:pt idx="9321">
                  <c:v>78.930434782600003</c:v>
                </c:pt>
                <c:pt idx="9322">
                  <c:v>79.043478260900002</c:v>
                </c:pt>
                <c:pt idx="9323">
                  <c:v>78.965217391300001</c:v>
                </c:pt>
                <c:pt idx="9324">
                  <c:v>78.939130434800006</c:v>
                </c:pt>
                <c:pt idx="9325">
                  <c:v>79.017391304300006</c:v>
                </c:pt>
                <c:pt idx="9326">
                  <c:v>78.947826086999996</c:v>
                </c:pt>
                <c:pt idx="9327">
                  <c:v>79.173913043499994</c:v>
                </c:pt>
                <c:pt idx="9328">
                  <c:v>79.243478260900005</c:v>
                </c:pt>
                <c:pt idx="9329">
                  <c:v>79.347826087000001</c:v>
                </c:pt>
                <c:pt idx="9330">
                  <c:v>79.356521739100003</c:v>
                </c:pt>
                <c:pt idx="9331">
                  <c:v>79.426086956500001</c:v>
                </c:pt>
                <c:pt idx="9332">
                  <c:v>79.408695652199995</c:v>
                </c:pt>
                <c:pt idx="9333">
                  <c:v>79.469565217400003</c:v>
                </c:pt>
                <c:pt idx="9334">
                  <c:v>79.521739130399993</c:v>
                </c:pt>
                <c:pt idx="9335">
                  <c:v>79.573913043499999</c:v>
                </c:pt>
                <c:pt idx="9336">
                  <c:v>79.547826087000004</c:v>
                </c:pt>
                <c:pt idx="9337">
                  <c:v>79.669565217400006</c:v>
                </c:pt>
                <c:pt idx="9338">
                  <c:v>79.8</c:v>
                </c:pt>
                <c:pt idx="9339">
                  <c:v>79.634782608699993</c:v>
                </c:pt>
                <c:pt idx="9340">
                  <c:v>79.556521739100006</c:v>
                </c:pt>
                <c:pt idx="9341">
                  <c:v>79.626086956500004</c:v>
                </c:pt>
                <c:pt idx="9342">
                  <c:v>79.678260869599995</c:v>
                </c:pt>
                <c:pt idx="9343">
                  <c:v>79.643478260899997</c:v>
                </c:pt>
                <c:pt idx="9344">
                  <c:v>79.765217391299998</c:v>
                </c:pt>
                <c:pt idx="9345">
                  <c:v>79.8434782609</c:v>
                </c:pt>
                <c:pt idx="9346">
                  <c:v>79.8869565217</c:v>
                </c:pt>
                <c:pt idx="9347">
                  <c:v>79.8</c:v>
                </c:pt>
                <c:pt idx="9348">
                  <c:v>79.878260869599998</c:v>
                </c:pt>
                <c:pt idx="9349">
                  <c:v>80.069565217399997</c:v>
                </c:pt>
                <c:pt idx="9350">
                  <c:v>80.173913043499994</c:v>
                </c:pt>
                <c:pt idx="9351">
                  <c:v>80.2</c:v>
                </c:pt>
                <c:pt idx="9352">
                  <c:v>80.217391304299994</c:v>
                </c:pt>
                <c:pt idx="9353">
                  <c:v>80.243478260900005</c:v>
                </c:pt>
                <c:pt idx="9354">
                  <c:v>80.226086956499998</c:v>
                </c:pt>
                <c:pt idx="9355">
                  <c:v>80.2</c:v>
                </c:pt>
                <c:pt idx="9356">
                  <c:v>80.278260869600004</c:v>
                </c:pt>
                <c:pt idx="9357">
                  <c:v>80.243478260900005</c:v>
                </c:pt>
                <c:pt idx="9358">
                  <c:v>80.339130434799998</c:v>
                </c:pt>
                <c:pt idx="9359">
                  <c:v>80.460869565199999</c:v>
                </c:pt>
                <c:pt idx="9360">
                  <c:v>80.626086956500004</c:v>
                </c:pt>
                <c:pt idx="9361">
                  <c:v>80.6173913043</c:v>
                </c:pt>
                <c:pt idx="9362">
                  <c:v>80.556521739100006</c:v>
                </c:pt>
                <c:pt idx="9363">
                  <c:v>80.626086956500004</c:v>
                </c:pt>
                <c:pt idx="9364">
                  <c:v>80.678260869599995</c:v>
                </c:pt>
                <c:pt idx="9365">
                  <c:v>80.686956521699997</c:v>
                </c:pt>
                <c:pt idx="9366">
                  <c:v>80.704347826100005</c:v>
                </c:pt>
                <c:pt idx="9367">
                  <c:v>80.547826087000004</c:v>
                </c:pt>
                <c:pt idx="9368">
                  <c:v>80.582608695700003</c:v>
                </c:pt>
                <c:pt idx="9369">
                  <c:v>80.678260869599995</c:v>
                </c:pt>
                <c:pt idx="9370">
                  <c:v>80.826086956500006</c:v>
                </c:pt>
                <c:pt idx="9371">
                  <c:v>80.817391304300003</c:v>
                </c:pt>
                <c:pt idx="9372">
                  <c:v>80.878260869599998</c:v>
                </c:pt>
                <c:pt idx="9373">
                  <c:v>81.017391304300006</c:v>
                </c:pt>
                <c:pt idx="9374">
                  <c:v>81.1565217391</c:v>
                </c:pt>
                <c:pt idx="9375">
                  <c:v>81.191304347799999</c:v>
                </c:pt>
                <c:pt idx="9376">
                  <c:v>81.243478260900005</c:v>
                </c:pt>
                <c:pt idx="9377">
                  <c:v>81.295652173899995</c:v>
                </c:pt>
                <c:pt idx="9378">
                  <c:v>81.373913043499996</c:v>
                </c:pt>
                <c:pt idx="9379">
                  <c:v>81.426086956500001</c:v>
                </c:pt>
                <c:pt idx="9380">
                  <c:v>81.373913043499996</c:v>
                </c:pt>
                <c:pt idx="9381">
                  <c:v>81.2</c:v>
                </c:pt>
                <c:pt idx="9382">
                  <c:v>81.356521739100003</c:v>
                </c:pt>
                <c:pt idx="9383">
                  <c:v>81.495652173899998</c:v>
                </c:pt>
                <c:pt idx="9384">
                  <c:v>81.504347826100002</c:v>
                </c:pt>
                <c:pt idx="9385">
                  <c:v>81.6173913043</c:v>
                </c:pt>
                <c:pt idx="9386">
                  <c:v>81.556521739100006</c:v>
                </c:pt>
                <c:pt idx="9387">
                  <c:v>81.652173912999999</c:v>
                </c:pt>
                <c:pt idx="9388">
                  <c:v>81.721739130399996</c:v>
                </c:pt>
                <c:pt idx="9389">
                  <c:v>81.808695652200001</c:v>
                </c:pt>
                <c:pt idx="9390">
                  <c:v>81.817391304300003</c:v>
                </c:pt>
                <c:pt idx="9391">
                  <c:v>81.860869565200005</c:v>
                </c:pt>
                <c:pt idx="9392">
                  <c:v>81.973913043500005</c:v>
                </c:pt>
                <c:pt idx="9393">
                  <c:v>82.173913043499994</c:v>
                </c:pt>
                <c:pt idx="9394">
                  <c:v>82.139130434799995</c:v>
                </c:pt>
                <c:pt idx="9395">
                  <c:v>82.139130434799995</c:v>
                </c:pt>
                <c:pt idx="9396">
                  <c:v>82.191304347799999</c:v>
                </c:pt>
                <c:pt idx="9397">
                  <c:v>82.2</c:v>
                </c:pt>
                <c:pt idx="9398">
                  <c:v>82.139130434799995</c:v>
                </c:pt>
                <c:pt idx="9399">
                  <c:v>81.8434782609</c:v>
                </c:pt>
                <c:pt idx="9400">
                  <c:v>81.539130434800001</c:v>
                </c:pt>
                <c:pt idx="9401">
                  <c:v>82.069565217399997</c:v>
                </c:pt>
                <c:pt idx="9402">
                  <c:v>82.1565217391</c:v>
                </c:pt>
                <c:pt idx="9403">
                  <c:v>82.226086956499998</c:v>
                </c:pt>
                <c:pt idx="9404">
                  <c:v>82.286956521700006</c:v>
                </c:pt>
                <c:pt idx="9405">
                  <c:v>82.234782608700002</c:v>
                </c:pt>
                <c:pt idx="9406">
                  <c:v>82.295652173899995</c:v>
                </c:pt>
                <c:pt idx="9407">
                  <c:v>82.304347826099999</c:v>
                </c:pt>
                <c:pt idx="9408">
                  <c:v>82.339130434799998</c:v>
                </c:pt>
                <c:pt idx="9409">
                  <c:v>82.417391304299997</c:v>
                </c:pt>
                <c:pt idx="9410">
                  <c:v>82.469565217400003</c:v>
                </c:pt>
                <c:pt idx="9411">
                  <c:v>82.556521739100006</c:v>
                </c:pt>
                <c:pt idx="9412">
                  <c:v>82.608695652199998</c:v>
                </c:pt>
                <c:pt idx="9413">
                  <c:v>82.704347826100005</c:v>
                </c:pt>
                <c:pt idx="9414">
                  <c:v>82.721739130399996</c:v>
                </c:pt>
                <c:pt idx="9415">
                  <c:v>82.634782608699993</c:v>
                </c:pt>
                <c:pt idx="9416">
                  <c:v>82.608695652199998</c:v>
                </c:pt>
                <c:pt idx="9417">
                  <c:v>82.626086956500004</c:v>
                </c:pt>
                <c:pt idx="9418">
                  <c:v>82.773913043500002</c:v>
                </c:pt>
                <c:pt idx="9419">
                  <c:v>82.669565217400006</c:v>
                </c:pt>
                <c:pt idx="9420">
                  <c:v>82.573913043499999</c:v>
                </c:pt>
                <c:pt idx="9421">
                  <c:v>82.521739130399993</c:v>
                </c:pt>
                <c:pt idx="9422">
                  <c:v>82.643478260899997</c:v>
                </c:pt>
                <c:pt idx="9423">
                  <c:v>82.6173913043</c:v>
                </c:pt>
                <c:pt idx="9424">
                  <c:v>82.573913043499999</c:v>
                </c:pt>
                <c:pt idx="9425">
                  <c:v>82.556521739100006</c:v>
                </c:pt>
                <c:pt idx="9426">
                  <c:v>82.486956521699994</c:v>
                </c:pt>
                <c:pt idx="9427">
                  <c:v>82.556521739100006</c:v>
                </c:pt>
                <c:pt idx="9428">
                  <c:v>82.634782608699993</c:v>
                </c:pt>
                <c:pt idx="9429">
                  <c:v>82.513043478300006</c:v>
                </c:pt>
                <c:pt idx="9430">
                  <c:v>82.469565217400003</c:v>
                </c:pt>
                <c:pt idx="9431">
                  <c:v>82.504347826100002</c:v>
                </c:pt>
                <c:pt idx="9432">
                  <c:v>82.504347826100002</c:v>
                </c:pt>
                <c:pt idx="9433">
                  <c:v>82.426086956500001</c:v>
                </c:pt>
                <c:pt idx="9434">
                  <c:v>82.495652173899998</c:v>
                </c:pt>
                <c:pt idx="9435">
                  <c:v>82.513043478300006</c:v>
                </c:pt>
                <c:pt idx="9436">
                  <c:v>82.408695652199995</c:v>
                </c:pt>
                <c:pt idx="9437">
                  <c:v>82.408695652199995</c:v>
                </c:pt>
                <c:pt idx="9438">
                  <c:v>82.417391304299997</c:v>
                </c:pt>
                <c:pt idx="9439">
                  <c:v>82.478260869600007</c:v>
                </c:pt>
                <c:pt idx="9440">
                  <c:v>82.556521739100006</c:v>
                </c:pt>
                <c:pt idx="9441">
                  <c:v>82.513043478300006</c:v>
                </c:pt>
                <c:pt idx="9442">
                  <c:v>82.556521739100006</c:v>
                </c:pt>
                <c:pt idx="9443">
                  <c:v>82.521739130399993</c:v>
                </c:pt>
                <c:pt idx="9444">
                  <c:v>82.556521739100006</c:v>
                </c:pt>
                <c:pt idx="9445">
                  <c:v>82.547826087000004</c:v>
                </c:pt>
                <c:pt idx="9446">
                  <c:v>82.521739130399993</c:v>
                </c:pt>
                <c:pt idx="9447">
                  <c:v>82.547826087000004</c:v>
                </c:pt>
                <c:pt idx="9448">
                  <c:v>82.547826087000004</c:v>
                </c:pt>
                <c:pt idx="9449">
                  <c:v>82.469565217400003</c:v>
                </c:pt>
                <c:pt idx="9450">
                  <c:v>82.486956521699994</c:v>
                </c:pt>
                <c:pt idx="9451">
                  <c:v>82.478260869600007</c:v>
                </c:pt>
                <c:pt idx="9452">
                  <c:v>82.521739130399993</c:v>
                </c:pt>
                <c:pt idx="9453">
                  <c:v>82.434782608700004</c:v>
                </c:pt>
                <c:pt idx="9454">
                  <c:v>82.443478260899994</c:v>
                </c:pt>
                <c:pt idx="9455">
                  <c:v>82.495652173899998</c:v>
                </c:pt>
                <c:pt idx="9456">
                  <c:v>82.452173912999996</c:v>
                </c:pt>
                <c:pt idx="9457">
                  <c:v>82.443478260899994</c:v>
                </c:pt>
                <c:pt idx="9458">
                  <c:v>82.478260869600007</c:v>
                </c:pt>
                <c:pt idx="9459">
                  <c:v>82.460869565199999</c:v>
                </c:pt>
                <c:pt idx="9460">
                  <c:v>82.426086956500001</c:v>
                </c:pt>
                <c:pt idx="9461">
                  <c:v>82.469565217400003</c:v>
                </c:pt>
                <c:pt idx="9462">
                  <c:v>82.4</c:v>
                </c:pt>
                <c:pt idx="9463">
                  <c:v>82.313043478300003</c:v>
                </c:pt>
                <c:pt idx="9464">
                  <c:v>82.3826086957</c:v>
                </c:pt>
                <c:pt idx="9465">
                  <c:v>82.286956521700006</c:v>
                </c:pt>
                <c:pt idx="9466">
                  <c:v>82.356521739100003</c:v>
                </c:pt>
                <c:pt idx="9467">
                  <c:v>82.417391304299997</c:v>
                </c:pt>
                <c:pt idx="9468">
                  <c:v>82.347826087000001</c:v>
                </c:pt>
                <c:pt idx="9469">
                  <c:v>82.373913043499996</c:v>
                </c:pt>
                <c:pt idx="9470">
                  <c:v>82.3826086957</c:v>
                </c:pt>
                <c:pt idx="9471">
                  <c:v>82.426086956500001</c:v>
                </c:pt>
                <c:pt idx="9472">
                  <c:v>82.417391304299997</c:v>
                </c:pt>
                <c:pt idx="9473">
                  <c:v>82.3826086957</c:v>
                </c:pt>
                <c:pt idx="9474">
                  <c:v>82.321739130400005</c:v>
                </c:pt>
                <c:pt idx="9475">
                  <c:v>82.417391304299997</c:v>
                </c:pt>
                <c:pt idx="9476">
                  <c:v>82.417391304299997</c:v>
                </c:pt>
                <c:pt idx="9477">
                  <c:v>82.330434782599994</c:v>
                </c:pt>
                <c:pt idx="9478">
                  <c:v>82.313043478300003</c:v>
                </c:pt>
                <c:pt idx="9479">
                  <c:v>82.278260869600004</c:v>
                </c:pt>
                <c:pt idx="9480">
                  <c:v>82.078260869600001</c:v>
                </c:pt>
                <c:pt idx="9481">
                  <c:v>81.686956521699997</c:v>
                </c:pt>
                <c:pt idx="9482">
                  <c:v>82.208695652200007</c:v>
                </c:pt>
                <c:pt idx="9483">
                  <c:v>82.234782608700002</c:v>
                </c:pt>
                <c:pt idx="9484">
                  <c:v>82.2695652174</c:v>
                </c:pt>
                <c:pt idx="9485">
                  <c:v>82.286956521700006</c:v>
                </c:pt>
                <c:pt idx="9486">
                  <c:v>82.304347826099999</c:v>
                </c:pt>
                <c:pt idx="9487">
                  <c:v>82.2</c:v>
                </c:pt>
                <c:pt idx="9488">
                  <c:v>82.226086956499998</c:v>
                </c:pt>
                <c:pt idx="9489">
                  <c:v>82.304347826099999</c:v>
                </c:pt>
                <c:pt idx="9490">
                  <c:v>82.2695652174</c:v>
                </c:pt>
                <c:pt idx="9491">
                  <c:v>82.217391304299994</c:v>
                </c:pt>
                <c:pt idx="9492">
                  <c:v>82.165217391300004</c:v>
                </c:pt>
                <c:pt idx="9493">
                  <c:v>82.104347826099996</c:v>
                </c:pt>
                <c:pt idx="9494">
                  <c:v>82.1565217391</c:v>
                </c:pt>
                <c:pt idx="9495">
                  <c:v>82.121739130400002</c:v>
                </c:pt>
                <c:pt idx="9496">
                  <c:v>82.130434782600005</c:v>
                </c:pt>
                <c:pt idx="9497">
                  <c:v>82.121739130400002</c:v>
                </c:pt>
                <c:pt idx="9498">
                  <c:v>82.165217391300004</c:v>
                </c:pt>
                <c:pt idx="9499">
                  <c:v>82.1130434783</c:v>
                </c:pt>
                <c:pt idx="9500">
                  <c:v>82.078260869600001</c:v>
                </c:pt>
                <c:pt idx="9501">
                  <c:v>82.017391304300006</c:v>
                </c:pt>
                <c:pt idx="9502">
                  <c:v>81.947826086999996</c:v>
                </c:pt>
                <c:pt idx="9503">
                  <c:v>81.913043478299997</c:v>
                </c:pt>
                <c:pt idx="9504">
                  <c:v>81.8869565217</c:v>
                </c:pt>
                <c:pt idx="9505">
                  <c:v>81.904347826099993</c:v>
                </c:pt>
                <c:pt idx="9506">
                  <c:v>81.930434782600003</c:v>
                </c:pt>
                <c:pt idx="9507">
                  <c:v>81.956521739099998</c:v>
                </c:pt>
                <c:pt idx="9508">
                  <c:v>81.852173913000001</c:v>
                </c:pt>
                <c:pt idx="9509">
                  <c:v>81.8434782609</c:v>
                </c:pt>
                <c:pt idx="9510">
                  <c:v>81.878260869599998</c:v>
                </c:pt>
                <c:pt idx="9511">
                  <c:v>81.8869565217</c:v>
                </c:pt>
                <c:pt idx="9512">
                  <c:v>81.8434782609</c:v>
                </c:pt>
                <c:pt idx="9513">
                  <c:v>81.852173913000001</c:v>
                </c:pt>
                <c:pt idx="9514">
                  <c:v>81.8869565217</c:v>
                </c:pt>
                <c:pt idx="9515">
                  <c:v>81.8869565217</c:v>
                </c:pt>
                <c:pt idx="9516">
                  <c:v>81.878260869599998</c:v>
                </c:pt>
                <c:pt idx="9517">
                  <c:v>81.826086956500006</c:v>
                </c:pt>
                <c:pt idx="9518">
                  <c:v>81.826086956500006</c:v>
                </c:pt>
                <c:pt idx="9519">
                  <c:v>81.817391304300003</c:v>
                </c:pt>
                <c:pt idx="9520">
                  <c:v>81.765217391299998</c:v>
                </c:pt>
                <c:pt idx="9521">
                  <c:v>81.669565217400006</c:v>
                </c:pt>
                <c:pt idx="9522">
                  <c:v>81.565217391299996</c:v>
                </c:pt>
                <c:pt idx="9523">
                  <c:v>81.669565217400006</c:v>
                </c:pt>
                <c:pt idx="9524">
                  <c:v>81.6173913043</c:v>
                </c:pt>
                <c:pt idx="9525">
                  <c:v>81.608695652199998</c:v>
                </c:pt>
                <c:pt idx="9526">
                  <c:v>81.608695652199998</c:v>
                </c:pt>
                <c:pt idx="9527">
                  <c:v>81.704347826100005</c:v>
                </c:pt>
                <c:pt idx="9528">
                  <c:v>81.747826087000007</c:v>
                </c:pt>
                <c:pt idx="9529">
                  <c:v>81.826086956500006</c:v>
                </c:pt>
                <c:pt idx="9530">
                  <c:v>81.826086956500006</c:v>
                </c:pt>
                <c:pt idx="9531">
                  <c:v>81.739130434800003</c:v>
                </c:pt>
                <c:pt idx="9532">
                  <c:v>81.626086956500004</c:v>
                </c:pt>
                <c:pt idx="9533">
                  <c:v>81.686956521699997</c:v>
                </c:pt>
                <c:pt idx="9534">
                  <c:v>81.443478260899994</c:v>
                </c:pt>
                <c:pt idx="9535">
                  <c:v>81.313043478300003</c:v>
                </c:pt>
                <c:pt idx="9536">
                  <c:v>81.599999999999994</c:v>
                </c:pt>
                <c:pt idx="9537">
                  <c:v>81.521739130399993</c:v>
                </c:pt>
                <c:pt idx="9538">
                  <c:v>81.469565217400003</c:v>
                </c:pt>
                <c:pt idx="9539">
                  <c:v>81.373913043499996</c:v>
                </c:pt>
                <c:pt idx="9540">
                  <c:v>81.3826086957</c:v>
                </c:pt>
                <c:pt idx="9541">
                  <c:v>81.356521739100003</c:v>
                </c:pt>
                <c:pt idx="9542">
                  <c:v>81.339130434799998</c:v>
                </c:pt>
                <c:pt idx="9543">
                  <c:v>81.304347826099999</c:v>
                </c:pt>
                <c:pt idx="9544">
                  <c:v>81.304347826099999</c:v>
                </c:pt>
                <c:pt idx="9545">
                  <c:v>81.304347826099999</c:v>
                </c:pt>
                <c:pt idx="9546">
                  <c:v>81.295652173899995</c:v>
                </c:pt>
                <c:pt idx="9547">
                  <c:v>81.165217391300004</c:v>
                </c:pt>
                <c:pt idx="9548">
                  <c:v>81.095652173900007</c:v>
                </c:pt>
                <c:pt idx="9549">
                  <c:v>81.095652173900007</c:v>
                </c:pt>
                <c:pt idx="9550">
                  <c:v>81.034782608699999</c:v>
                </c:pt>
                <c:pt idx="9551">
                  <c:v>80.8869565217</c:v>
                </c:pt>
                <c:pt idx="9552">
                  <c:v>80.8434782609</c:v>
                </c:pt>
                <c:pt idx="9553">
                  <c:v>80.747826087000007</c:v>
                </c:pt>
                <c:pt idx="9554">
                  <c:v>80.660869565200002</c:v>
                </c:pt>
                <c:pt idx="9555">
                  <c:v>79.713043478299994</c:v>
                </c:pt>
                <c:pt idx="9556">
                  <c:v>79.791304347799993</c:v>
                </c:pt>
                <c:pt idx="9557">
                  <c:v>80.626086956500004</c:v>
                </c:pt>
                <c:pt idx="9558">
                  <c:v>80.469565217400003</c:v>
                </c:pt>
                <c:pt idx="9559">
                  <c:v>80.365217391300007</c:v>
                </c:pt>
                <c:pt idx="9560">
                  <c:v>80.2695652174</c:v>
                </c:pt>
                <c:pt idx="9561">
                  <c:v>80.295652173899995</c:v>
                </c:pt>
                <c:pt idx="9562">
                  <c:v>80.278260869600004</c:v>
                </c:pt>
                <c:pt idx="9563">
                  <c:v>80.2</c:v>
                </c:pt>
                <c:pt idx="9564">
                  <c:v>80.182608695699997</c:v>
                </c:pt>
                <c:pt idx="9565">
                  <c:v>80.121739130400002</c:v>
                </c:pt>
                <c:pt idx="9566">
                  <c:v>79.939130434800006</c:v>
                </c:pt>
                <c:pt idx="9567">
                  <c:v>79.826086956500006</c:v>
                </c:pt>
                <c:pt idx="9568">
                  <c:v>79.782608695700006</c:v>
                </c:pt>
                <c:pt idx="9569">
                  <c:v>79.782608695700006</c:v>
                </c:pt>
                <c:pt idx="9570">
                  <c:v>79.669565217400006</c:v>
                </c:pt>
                <c:pt idx="9571">
                  <c:v>79.599999999999994</c:v>
                </c:pt>
                <c:pt idx="9572">
                  <c:v>79.556521739100006</c:v>
                </c:pt>
                <c:pt idx="9573">
                  <c:v>79.486956521699994</c:v>
                </c:pt>
                <c:pt idx="9574">
                  <c:v>79.304347826099999</c:v>
                </c:pt>
                <c:pt idx="9575">
                  <c:v>79.182608695699997</c:v>
                </c:pt>
                <c:pt idx="9576">
                  <c:v>79.243478260900005</c:v>
                </c:pt>
                <c:pt idx="9577">
                  <c:v>79.226086956499998</c:v>
                </c:pt>
                <c:pt idx="9578">
                  <c:v>79.147826086999999</c:v>
                </c:pt>
                <c:pt idx="9579">
                  <c:v>79.2</c:v>
                </c:pt>
                <c:pt idx="9580">
                  <c:v>79.121739130400002</c:v>
                </c:pt>
                <c:pt idx="9581">
                  <c:v>78.982608695699994</c:v>
                </c:pt>
                <c:pt idx="9582">
                  <c:v>78.817391304300003</c:v>
                </c:pt>
                <c:pt idx="9583">
                  <c:v>78.791304347799993</c:v>
                </c:pt>
                <c:pt idx="9584">
                  <c:v>78.599999999999994</c:v>
                </c:pt>
                <c:pt idx="9585">
                  <c:v>78.626086956500004</c:v>
                </c:pt>
                <c:pt idx="9586">
                  <c:v>78.513043478300006</c:v>
                </c:pt>
                <c:pt idx="9587">
                  <c:v>78.330434782599994</c:v>
                </c:pt>
                <c:pt idx="9588">
                  <c:v>78.147826086999999</c:v>
                </c:pt>
                <c:pt idx="9589">
                  <c:v>78.034782608699999</c:v>
                </c:pt>
                <c:pt idx="9590">
                  <c:v>78.034782608699999</c:v>
                </c:pt>
                <c:pt idx="9591">
                  <c:v>78.043478260900002</c:v>
                </c:pt>
                <c:pt idx="9592">
                  <c:v>77.947826086999996</c:v>
                </c:pt>
                <c:pt idx="9593">
                  <c:v>77.852173913000001</c:v>
                </c:pt>
                <c:pt idx="9594">
                  <c:v>77.704347826100005</c:v>
                </c:pt>
                <c:pt idx="9595">
                  <c:v>77.634782608699993</c:v>
                </c:pt>
                <c:pt idx="9596">
                  <c:v>77.573913043499999</c:v>
                </c:pt>
                <c:pt idx="9597">
                  <c:v>77.469565217400003</c:v>
                </c:pt>
                <c:pt idx="9598">
                  <c:v>77.373913043499996</c:v>
                </c:pt>
                <c:pt idx="9599">
                  <c:v>77.052173913000004</c:v>
                </c:pt>
                <c:pt idx="9600">
                  <c:v>76.791304347799993</c:v>
                </c:pt>
                <c:pt idx="9601">
                  <c:v>76.765217391299998</c:v>
                </c:pt>
                <c:pt idx="9602">
                  <c:v>76.739130434800003</c:v>
                </c:pt>
                <c:pt idx="9603">
                  <c:v>76.721739130399996</c:v>
                </c:pt>
                <c:pt idx="9604">
                  <c:v>76.400000000000006</c:v>
                </c:pt>
                <c:pt idx="9605">
                  <c:v>76.313043478300003</c:v>
                </c:pt>
                <c:pt idx="9606">
                  <c:v>76.304347826099999</c:v>
                </c:pt>
                <c:pt idx="9607">
                  <c:v>76.1565217391</c:v>
                </c:pt>
                <c:pt idx="9608">
                  <c:v>76.078260869600001</c:v>
                </c:pt>
                <c:pt idx="9609">
                  <c:v>76.043478260900002</c:v>
                </c:pt>
                <c:pt idx="9610">
                  <c:v>75.904347826099993</c:v>
                </c:pt>
                <c:pt idx="9611">
                  <c:v>75.791304347799993</c:v>
                </c:pt>
                <c:pt idx="9612">
                  <c:v>75.634782608699993</c:v>
                </c:pt>
                <c:pt idx="9613">
                  <c:v>75.669565217400006</c:v>
                </c:pt>
                <c:pt idx="9614">
                  <c:v>75.608695652199998</c:v>
                </c:pt>
                <c:pt idx="9615">
                  <c:v>75.426086956500001</c:v>
                </c:pt>
                <c:pt idx="9616">
                  <c:v>75.295652173899995</c:v>
                </c:pt>
                <c:pt idx="9617">
                  <c:v>75.2</c:v>
                </c:pt>
                <c:pt idx="9618">
                  <c:v>75.139130434799995</c:v>
                </c:pt>
                <c:pt idx="9619">
                  <c:v>74.991304347799996</c:v>
                </c:pt>
                <c:pt idx="9620">
                  <c:v>74.634782608699993</c:v>
                </c:pt>
                <c:pt idx="9621">
                  <c:v>74.7304347826</c:v>
                </c:pt>
                <c:pt idx="9622">
                  <c:v>74.599999999999994</c:v>
                </c:pt>
                <c:pt idx="9623">
                  <c:v>74.304347826099999</c:v>
                </c:pt>
                <c:pt idx="9624">
                  <c:v>74.217391304299994</c:v>
                </c:pt>
                <c:pt idx="9625">
                  <c:v>74.313043478300003</c:v>
                </c:pt>
                <c:pt idx="9626">
                  <c:v>74.252173912999993</c:v>
                </c:pt>
                <c:pt idx="9627">
                  <c:v>74.026086956499995</c:v>
                </c:pt>
                <c:pt idx="9628">
                  <c:v>73.956521739099998</c:v>
                </c:pt>
                <c:pt idx="9629">
                  <c:v>73.895652173900004</c:v>
                </c:pt>
                <c:pt idx="9630">
                  <c:v>73.669565217400006</c:v>
                </c:pt>
                <c:pt idx="9631">
                  <c:v>73.391304347800002</c:v>
                </c:pt>
                <c:pt idx="9632">
                  <c:v>73.356521739100003</c:v>
                </c:pt>
                <c:pt idx="9633">
                  <c:v>73.252173912999993</c:v>
                </c:pt>
                <c:pt idx="9634">
                  <c:v>73.295652173899995</c:v>
                </c:pt>
                <c:pt idx="9635">
                  <c:v>73.147826086999999</c:v>
                </c:pt>
                <c:pt idx="9636">
                  <c:v>73.008695652200004</c:v>
                </c:pt>
                <c:pt idx="9637">
                  <c:v>72.878260869599998</c:v>
                </c:pt>
                <c:pt idx="9638">
                  <c:v>72.765217391299998</c:v>
                </c:pt>
                <c:pt idx="9639">
                  <c:v>72.686956521699997</c:v>
                </c:pt>
                <c:pt idx="9640">
                  <c:v>72.643478260899997</c:v>
                </c:pt>
                <c:pt idx="9641">
                  <c:v>72.573913043499999</c:v>
                </c:pt>
                <c:pt idx="9642">
                  <c:v>72.400000000000006</c:v>
                </c:pt>
                <c:pt idx="9643">
                  <c:v>72.286956521700006</c:v>
                </c:pt>
                <c:pt idx="9644">
                  <c:v>72.130434782600005</c:v>
                </c:pt>
                <c:pt idx="9645">
                  <c:v>71.8</c:v>
                </c:pt>
                <c:pt idx="9646">
                  <c:v>71.791304347799993</c:v>
                </c:pt>
                <c:pt idx="9647">
                  <c:v>71.765217391299998</c:v>
                </c:pt>
                <c:pt idx="9648">
                  <c:v>71.817391304300003</c:v>
                </c:pt>
                <c:pt idx="9649">
                  <c:v>71.626086956500004</c:v>
                </c:pt>
                <c:pt idx="9650">
                  <c:v>71.521739130399993</c:v>
                </c:pt>
                <c:pt idx="9651">
                  <c:v>71.434782608700004</c:v>
                </c:pt>
                <c:pt idx="9652">
                  <c:v>71.321739130400005</c:v>
                </c:pt>
                <c:pt idx="9653">
                  <c:v>71.121739130400002</c:v>
                </c:pt>
                <c:pt idx="9654">
                  <c:v>70.982608695699994</c:v>
                </c:pt>
                <c:pt idx="9655">
                  <c:v>70.895652173900004</c:v>
                </c:pt>
                <c:pt idx="9656">
                  <c:v>70.8434782609</c:v>
                </c:pt>
                <c:pt idx="9657">
                  <c:v>70.869565217399995</c:v>
                </c:pt>
                <c:pt idx="9658">
                  <c:v>70.678260869599995</c:v>
                </c:pt>
                <c:pt idx="9659">
                  <c:v>70.695652173900001</c:v>
                </c:pt>
                <c:pt idx="9660">
                  <c:v>70.599999999999994</c:v>
                </c:pt>
                <c:pt idx="9661">
                  <c:v>70.539130434800001</c:v>
                </c:pt>
                <c:pt idx="9662">
                  <c:v>70.608695652199998</c:v>
                </c:pt>
                <c:pt idx="9663">
                  <c:v>70.547826087000004</c:v>
                </c:pt>
                <c:pt idx="9664">
                  <c:v>70.356521739100003</c:v>
                </c:pt>
                <c:pt idx="9665">
                  <c:v>70.304347826099999</c:v>
                </c:pt>
                <c:pt idx="9666">
                  <c:v>70.217391304299994</c:v>
                </c:pt>
                <c:pt idx="9667">
                  <c:v>70.086956521700003</c:v>
                </c:pt>
                <c:pt idx="9668">
                  <c:v>70.104347826099996</c:v>
                </c:pt>
                <c:pt idx="9669">
                  <c:v>70.008695652200004</c:v>
                </c:pt>
                <c:pt idx="9670">
                  <c:v>69.817391304300003</c:v>
                </c:pt>
                <c:pt idx="9671">
                  <c:v>69.8</c:v>
                </c:pt>
                <c:pt idx="9672">
                  <c:v>69.765217391299998</c:v>
                </c:pt>
                <c:pt idx="9673">
                  <c:v>69.556521739100006</c:v>
                </c:pt>
                <c:pt idx="9674">
                  <c:v>69.573913043499999</c:v>
                </c:pt>
                <c:pt idx="9675">
                  <c:v>69.486956521699994</c:v>
                </c:pt>
                <c:pt idx="9676">
                  <c:v>69.391304347800002</c:v>
                </c:pt>
                <c:pt idx="9677">
                  <c:v>69.373913043499996</c:v>
                </c:pt>
                <c:pt idx="9678">
                  <c:v>69.417391304299997</c:v>
                </c:pt>
                <c:pt idx="9679">
                  <c:v>69.339130434799998</c:v>
                </c:pt>
                <c:pt idx="9680">
                  <c:v>69.086956521700003</c:v>
                </c:pt>
                <c:pt idx="9681">
                  <c:v>68.982608695699994</c:v>
                </c:pt>
                <c:pt idx="9682">
                  <c:v>68.913043478299997</c:v>
                </c:pt>
                <c:pt idx="9683">
                  <c:v>69.008695652200004</c:v>
                </c:pt>
                <c:pt idx="9684">
                  <c:v>68.808695652200001</c:v>
                </c:pt>
                <c:pt idx="9685">
                  <c:v>68.695652173900001</c:v>
                </c:pt>
                <c:pt idx="9686">
                  <c:v>68.817391304300003</c:v>
                </c:pt>
                <c:pt idx="9687">
                  <c:v>68.556521739100006</c:v>
                </c:pt>
                <c:pt idx="9688">
                  <c:v>68.478260869600007</c:v>
                </c:pt>
                <c:pt idx="9689">
                  <c:v>68.417391304299997</c:v>
                </c:pt>
                <c:pt idx="9690">
                  <c:v>68.365217391300007</c:v>
                </c:pt>
                <c:pt idx="9691">
                  <c:v>68.3826086957</c:v>
                </c:pt>
                <c:pt idx="9692">
                  <c:v>68.365217391300007</c:v>
                </c:pt>
                <c:pt idx="9693">
                  <c:v>68.330434782599994</c:v>
                </c:pt>
                <c:pt idx="9694">
                  <c:v>68.217391304299994</c:v>
                </c:pt>
                <c:pt idx="9695">
                  <c:v>68.130434782600005</c:v>
                </c:pt>
                <c:pt idx="9696">
                  <c:v>68.052173913000004</c:v>
                </c:pt>
                <c:pt idx="9697">
                  <c:v>67.878260869599998</c:v>
                </c:pt>
                <c:pt idx="9698">
                  <c:v>67.756521739099995</c:v>
                </c:pt>
                <c:pt idx="9699">
                  <c:v>67.695652173900001</c:v>
                </c:pt>
                <c:pt idx="9700">
                  <c:v>67.573913043499999</c:v>
                </c:pt>
                <c:pt idx="9701">
                  <c:v>67.626086956500004</c:v>
                </c:pt>
                <c:pt idx="9702">
                  <c:v>67.417391304299997</c:v>
                </c:pt>
                <c:pt idx="9703">
                  <c:v>67.321739130400005</c:v>
                </c:pt>
                <c:pt idx="9704">
                  <c:v>67.3826086957</c:v>
                </c:pt>
                <c:pt idx="9705">
                  <c:v>67.321739130400005</c:v>
                </c:pt>
                <c:pt idx="9706">
                  <c:v>67.226086956499998</c:v>
                </c:pt>
                <c:pt idx="9707">
                  <c:v>67.373913043499996</c:v>
                </c:pt>
                <c:pt idx="9708">
                  <c:v>67.339130434799998</c:v>
                </c:pt>
                <c:pt idx="9709">
                  <c:v>67.208695652200007</c:v>
                </c:pt>
                <c:pt idx="9710">
                  <c:v>67.234782608700002</c:v>
                </c:pt>
                <c:pt idx="9711">
                  <c:v>67.139130434799995</c:v>
                </c:pt>
                <c:pt idx="9712">
                  <c:v>67.052173913000004</c:v>
                </c:pt>
                <c:pt idx="9713">
                  <c:v>66.869565217399995</c:v>
                </c:pt>
                <c:pt idx="9714">
                  <c:v>66.713043478299994</c:v>
                </c:pt>
                <c:pt idx="9715">
                  <c:v>66.547826087000004</c:v>
                </c:pt>
                <c:pt idx="9716">
                  <c:v>66.052173913000004</c:v>
                </c:pt>
                <c:pt idx="9717">
                  <c:v>66.3826086957</c:v>
                </c:pt>
                <c:pt idx="9718">
                  <c:v>66.599999999999994</c:v>
                </c:pt>
                <c:pt idx="9719">
                  <c:v>66.426086956500001</c:v>
                </c:pt>
                <c:pt idx="9720">
                  <c:v>66.252173912999993</c:v>
                </c:pt>
                <c:pt idx="9721">
                  <c:v>66.104347826099996</c:v>
                </c:pt>
                <c:pt idx="9722">
                  <c:v>66.069565217399997</c:v>
                </c:pt>
                <c:pt idx="9723">
                  <c:v>66.043478260900002</c:v>
                </c:pt>
                <c:pt idx="9724">
                  <c:v>65.965217391300001</c:v>
                </c:pt>
                <c:pt idx="9725">
                  <c:v>66.026086956499995</c:v>
                </c:pt>
                <c:pt idx="9726">
                  <c:v>65.869565217399995</c:v>
                </c:pt>
                <c:pt idx="9727">
                  <c:v>66.2695652174</c:v>
                </c:pt>
                <c:pt idx="9728">
                  <c:v>66.721739130399996</c:v>
                </c:pt>
                <c:pt idx="9729">
                  <c:v>67.373913043499996</c:v>
                </c:pt>
                <c:pt idx="9730">
                  <c:v>67.513043478300006</c:v>
                </c:pt>
                <c:pt idx="9731">
                  <c:v>67.330434782599994</c:v>
                </c:pt>
                <c:pt idx="9732">
                  <c:v>67.678260869599995</c:v>
                </c:pt>
                <c:pt idx="9733">
                  <c:v>68.634782608699993</c:v>
                </c:pt>
                <c:pt idx="9734">
                  <c:v>68.965217391300001</c:v>
                </c:pt>
                <c:pt idx="9735">
                  <c:v>69.052173913000004</c:v>
                </c:pt>
                <c:pt idx="9736">
                  <c:v>69.469565217400003</c:v>
                </c:pt>
                <c:pt idx="9737">
                  <c:v>69.7304347826</c:v>
                </c:pt>
                <c:pt idx="9738">
                  <c:v>69.669565217400006</c:v>
                </c:pt>
                <c:pt idx="9739">
                  <c:v>69.8869565217</c:v>
                </c:pt>
                <c:pt idx="9740">
                  <c:v>69.765217391299998</c:v>
                </c:pt>
                <c:pt idx="9741">
                  <c:v>69.973913043500005</c:v>
                </c:pt>
                <c:pt idx="9742">
                  <c:v>69.669565217400006</c:v>
                </c:pt>
                <c:pt idx="9743">
                  <c:v>69.634782608699993</c:v>
                </c:pt>
                <c:pt idx="9744">
                  <c:v>69.547826087000004</c:v>
                </c:pt>
                <c:pt idx="9745">
                  <c:v>70.652173912999999</c:v>
                </c:pt>
                <c:pt idx="9746">
                  <c:v>71.121739130400002</c:v>
                </c:pt>
                <c:pt idx="9747">
                  <c:v>71.2695652174</c:v>
                </c:pt>
                <c:pt idx="9748">
                  <c:v>71.2</c:v>
                </c:pt>
                <c:pt idx="9749">
                  <c:v>71.130434782600005</c:v>
                </c:pt>
                <c:pt idx="9750">
                  <c:v>71.521739130399993</c:v>
                </c:pt>
                <c:pt idx="9751">
                  <c:v>71.591304347800005</c:v>
                </c:pt>
                <c:pt idx="9752">
                  <c:v>71.921739130399999</c:v>
                </c:pt>
                <c:pt idx="9753">
                  <c:v>72.260869565199997</c:v>
                </c:pt>
                <c:pt idx="9754">
                  <c:v>72.330434782599994</c:v>
                </c:pt>
                <c:pt idx="9755">
                  <c:v>72.573913043499999</c:v>
                </c:pt>
                <c:pt idx="9756">
                  <c:v>72.460869565199999</c:v>
                </c:pt>
                <c:pt idx="9757">
                  <c:v>72.286956521700006</c:v>
                </c:pt>
                <c:pt idx="9758">
                  <c:v>73.1565217391</c:v>
                </c:pt>
                <c:pt idx="9759">
                  <c:v>73.504347826100002</c:v>
                </c:pt>
                <c:pt idx="9760">
                  <c:v>73.608695652199998</c:v>
                </c:pt>
                <c:pt idx="9761">
                  <c:v>73.852173913000001</c:v>
                </c:pt>
                <c:pt idx="9762">
                  <c:v>74.147826086999999</c:v>
                </c:pt>
                <c:pt idx="9763">
                  <c:v>74.747826087000007</c:v>
                </c:pt>
                <c:pt idx="9764">
                  <c:v>74.939130434800006</c:v>
                </c:pt>
                <c:pt idx="9765">
                  <c:v>74.834782608699996</c:v>
                </c:pt>
                <c:pt idx="9766">
                  <c:v>75.034782608699999</c:v>
                </c:pt>
                <c:pt idx="9767">
                  <c:v>75.426086956500001</c:v>
                </c:pt>
                <c:pt idx="9768">
                  <c:v>75.547826087000004</c:v>
                </c:pt>
                <c:pt idx="9769">
                  <c:v>75.791304347799993</c:v>
                </c:pt>
                <c:pt idx="9770">
                  <c:v>76.043478260900002</c:v>
                </c:pt>
                <c:pt idx="9771">
                  <c:v>76.286956521700006</c:v>
                </c:pt>
                <c:pt idx="9772">
                  <c:v>76.6173913043</c:v>
                </c:pt>
                <c:pt idx="9773">
                  <c:v>76.556521739100006</c:v>
                </c:pt>
                <c:pt idx="9774">
                  <c:v>76.643478260899997</c:v>
                </c:pt>
                <c:pt idx="9775">
                  <c:v>77.1565217391</c:v>
                </c:pt>
                <c:pt idx="9776">
                  <c:v>77.313043478300003</c:v>
                </c:pt>
                <c:pt idx="9777">
                  <c:v>77.217391304299994</c:v>
                </c:pt>
                <c:pt idx="9778">
                  <c:v>77.252173912999993</c:v>
                </c:pt>
                <c:pt idx="9779">
                  <c:v>77.678260869599995</c:v>
                </c:pt>
                <c:pt idx="9780">
                  <c:v>77.739130434800003</c:v>
                </c:pt>
                <c:pt idx="9781">
                  <c:v>77.756521739099995</c:v>
                </c:pt>
                <c:pt idx="9782">
                  <c:v>77.652173912999999</c:v>
                </c:pt>
                <c:pt idx="9783">
                  <c:v>77.513043478300006</c:v>
                </c:pt>
                <c:pt idx="9784">
                  <c:v>77.8434782609</c:v>
                </c:pt>
                <c:pt idx="9785">
                  <c:v>78.339130434799998</c:v>
                </c:pt>
                <c:pt idx="9786">
                  <c:v>78.521739130399993</c:v>
                </c:pt>
                <c:pt idx="9787">
                  <c:v>78.652173912999999</c:v>
                </c:pt>
                <c:pt idx="9788">
                  <c:v>78.895652173900004</c:v>
                </c:pt>
                <c:pt idx="9789">
                  <c:v>78.904347826099993</c:v>
                </c:pt>
                <c:pt idx="9790">
                  <c:v>79.086956521700003</c:v>
                </c:pt>
                <c:pt idx="9791">
                  <c:v>79.1565217391</c:v>
                </c:pt>
                <c:pt idx="9792">
                  <c:v>79.321739130400005</c:v>
                </c:pt>
                <c:pt idx="9793">
                  <c:v>79.426086956500001</c:v>
                </c:pt>
                <c:pt idx="9794">
                  <c:v>79.478260869600007</c:v>
                </c:pt>
                <c:pt idx="9795">
                  <c:v>79.695652173900001</c:v>
                </c:pt>
                <c:pt idx="9796">
                  <c:v>79.7304347826</c:v>
                </c:pt>
                <c:pt idx="9797">
                  <c:v>79.7304347826</c:v>
                </c:pt>
                <c:pt idx="9798">
                  <c:v>79.878260869599998</c:v>
                </c:pt>
                <c:pt idx="9799">
                  <c:v>80.095652173900007</c:v>
                </c:pt>
                <c:pt idx="9800">
                  <c:v>80.130434782600005</c:v>
                </c:pt>
                <c:pt idx="9801">
                  <c:v>80.147826086999999</c:v>
                </c:pt>
                <c:pt idx="9802">
                  <c:v>80.365217391300007</c:v>
                </c:pt>
                <c:pt idx="9803">
                  <c:v>80.469565217400003</c:v>
                </c:pt>
                <c:pt idx="9804">
                  <c:v>80.539130434800001</c:v>
                </c:pt>
                <c:pt idx="9805">
                  <c:v>80.6173913043</c:v>
                </c:pt>
                <c:pt idx="9806">
                  <c:v>80.634782608699993</c:v>
                </c:pt>
                <c:pt idx="9807">
                  <c:v>80.773913043500002</c:v>
                </c:pt>
                <c:pt idx="9808">
                  <c:v>80.756521739099995</c:v>
                </c:pt>
                <c:pt idx="9809">
                  <c:v>80.739130434800003</c:v>
                </c:pt>
                <c:pt idx="9810">
                  <c:v>80.808695652200001</c:v>
                </c:pt>
                <c:pt idx="9811">
                  <c:v>81.1565217391</c:v>
                </c:pt>
                <c:pt idx="9812">
                  <c:v>81.173913043499994</c:v>
                </c:pt>
                <c:pt idx="9813">
                  <c:v>81.121739130400002</c:v>
                </c:pt>
                <c:pt idx="9814">
                  <c:v>81.304347826099999</c:v>
                </c:pt>
                <c:pt idx="9815">
                  <c:v>81.486956521699994</c:v>
                </c:pt>
                <c:pt idx="9816">
                  <c:v>81.460869565199999</c:v>
                </c:pt>
                <c:pt idx="9817">
                  <c:v>81.321739130400005</c:v>
                </c:pt>
                <c:pt idx="9818">
                  <c:v>81.400000000000006</c:v>
                </c:pt>
                <c:pt idx="9819">
                  <c:v>81.826086956500006</c:v>
                </c:pt>
                <c:pt idx="9820">
                  <c:v>81.808695652200001</c:v>
                </c:pt>
                <c:pt idx="9821">
                  <c:v>82.104347826099996</c:v>
                </c:pt>
                <c:pt idx="9822">
                  <c:v>82.2</c:v>
                </c:pt>
                <c:pt idx="9823">
                  <c:v>82.226086956499998</c:v>
                </c:pt>
                <c:pt idx="9824">
                  <c:v>82.2</c:v>
                </c:pt>
                <c:pt idx="9825">
                  <c:v>82.347826087000001</c:v>
                </c:pt>
                <c:pt idx="9826">
                  <c:v>82.721739130399996</c:v>
                </c:pt>
                <c:pt idx="9827">
                  <c:v>82.991304347799996</c:v>
                </c:pt>
                <c:pt idx="9828">
                  <c:v>83.034782608699999</c:v>
                </c:pt>
                <c:pt idx="9829">
                  <c:v>83.260869565199997</c:v>
                </c:pt>
                <c:pt idx="9830">
                  <c:v>83.330434782599994</c:v>
                </c:pt>
                <c:pt idx="9831">
                  <c:v>83.365217391300007</c:v>
                </c:pt>
                <c:pt idx="9832">
                  <c:v>83.634782608699993</c:v>
                </c:pt>
                <c:pt idx="9833">
                  <c:v>83.686956521699997</c:v>
                </c:pt>
                <c:pt idx="9834">
                  <c:v>83.869565217399995</c:v>
                </c:pt>
                <c:pt idx="9835">
                  <c:v>83.982608695699994</c:v>
                </c:pt>
                <c:pt idx="9836">
                  <c:v>84.2</c:v>
                </c:pt>
                <c:pt idx="9837">
                  <c:v>84.278260869600004</c:v>
                </c:pt>
                <c:pt idx="9838">
                  <c:v>84.234782608700002</c:v>
                </c:pt>
                <c:pt idx="9839">
                  <c:v>84.460869565199999</c:v>
                </c:pt>
                <c:pt idx="9840">
                  <c:v>84.773913043500002</c:v>
                </c:pt>
                <c:pt idx="9841">
                  <c:v>84.904347826099993</c:v>
                </c:pt>
                <c:pt idx="9842">
                  <c:v>85.1130434783</c:v>
                </c:pt>
                <c:pt idx="9843">
                  <c:v>85.086956521700003</c:v>
                </c:pt>
                <c:pt idx="9844">
                  <c:v>85.478260869600007</c:v>
                </c:pt>
                <c:pt idx="9845">
                  <c:v>85.608695652199998</c:v>
                </c:pt>
                <c:pt idx="9846">
                  <c:v>85.860869565200005</c:v>
                </c:pt>
                <c:pt idx="9847">
                  <c:v>86.043478260900002</c:v>
                </c:pt>
                <c:pt idx="9848">
                  <c:v>86.321739130400005</c:v>
                </c:pt>
                <c:pt idx="9849">
                  <c:v>86.365217391300007</c:v>
                </c:pt>
                <c:pt idx="9850">
                  <c:v>86.8</c:v>
                </c:pt>
                <c:pt idx="9851">
                  <c:v>86.956521739099998</c:v>
                </c:pt>
                <c:pt idx="9852">
                  <c:v>87.060869565199994</c:v>
                </c:pt>
                <c:pt idx="9853">
                  <c:v>87.208695652200007</c:v>
                </c:pt>
                <c:pt idx="9854">
                  <c:v>87.530434782599997</c:v>
                </c:pt>
                <c:pt idx="9855">
                  <c:v>87.591304347800005</c:v>
                </c:pt>
                <c:pt idx="9856">
                  <c:v>87.521739130399993</c:v>
                </c:pt>
                <c:pt idx="9857">
                  <c:v>88.034782608699999</c:v>
                </c:pt>
                <c:pt idx="9858">
                  <c:v>88.243478260900005</c:v>
                </c:pt>
                <c:pt idx="9859">
                  <c:v>88.591304347800005</c:v>
                </c:pt>
                <c:pt idx="9860">
                  <c:v>88.982608695699994</c:v>
                </c:pt>
                <c:pt idx="9861">
                  <c:v>89.208695652200007</c:v>
                </c:pt>
                <c:pt idx="9862">
                  <c:v>89.339130434799998</c:v>
                </c:pt>
                <c:pt idx="9863">
                  <c:v>89.286956521700006</c:v>
                </c:pt>
                <c:pt idx="9864">
                  <c:v>89.443478260899994</c:v>
                </c:pt>
                <c:pt idx="9865">
                  <c:v>89.678260869599995</c:v>
                </c:pt>
                <c:pt idx="9866">
                  <c:v>89.817391304300003</c:v>
                </c:pt>
                <c:pt idx="9867">
                  <c:v>90.286956521700006</c:v>
                </c:pt>
                <c:pt idx="9868">
                  <c:v>90.565217391299996</c:v>
                </c:pt>
                <c:pt idx="9869">
                  <c:v>90.669565217400006</c:v>
                </c:pt>
                <c:pt idx="9870">
                  <c:v>90.695652173900001</c:v>
                </c:pt>
                <c:pt idx="9871">
                  <c:v>90.8869565217</c:v>
                </c:pt>
                <c:pt idx="9872">
                  <c:v>91.130434782600005</c:v>
                </c:pt>
                <c:pt idx="9873">
                  <c:v>91.313043478300003</c:v>
                </c:pt>
                <c:pt idx="9874">
                  <c:v>91.530434782599997</c:v>
                </c:pt>
                <c:pt idx="9875">
                  <c:v>91.495652173899998</c:v>
                </c:pt>
                <c:pt idx="9876">
                  <c:v>91.704347826100005</c:v>
                </c:pt>
                <c:pt idx="9877">
                  <c:v>92.095652173900007</c:v>
                </c:pt>
                <c:pt idx="9878">
                  <c:v>92.295652173899995</c:v>
                </c:pt>
                <c:pt idx="9879">
                  <c:v>92.330434782599994</c:v>
                </c:pt>
                <c:pt idx="9880">
                  <c:v>92.495652173899998</c:v>
                </c:pt>
                <c:pt idx="9881">
                  <c:v>92.904347826099993</c:v>
                </c:pt>
                <c:pt idx="9882">
                  <c:v>93.313043478300003</c:v>
                </c:pt>
                <c:pt idx="9883">
                  <c:v>93.443478260899994</c:v>
                </c:pt>
                <c:pt idx="9884">
                  <c:v>93.460869565199999</c:v>
                </c:pt>
                <c:pt idx="9885">
                  <c:v>93.773913043500002</c:v>
                </c:pt>
                <c:pt idx="9886">
                  <c:v>93.965217391300001</c:v>
                </c:pt>
                <c:pt idx="9887">
                  <c:v>94.1565217391</c:v>
                </c:pt>
                <c:pt idx="9888">
                  <c:v>94.121739130400002</c:v>
                </c:pt>
                <c:pt idx="9889">
                  <c:v>94.408695652199995</c:v>
                </c:pt>
                <c:pt idx="9890">
                  <c:v>94.747826087000007</c:v>
                </c:pt>
                <c:pt idx="9891">
                  <c:v>94.860869565200005</c:v>
                </c:pt>
                <c:pt idx="9892">
                  <c:v>94.973913043500005</c:v>
                </c:pt>
                <c:pt idx="9893">
                  <c:v>95.139130434799995</c:v>
                </c:pt>
                <c:pt idx="9894">
                  <c:v>95.4</c:v>
                </c:pt>
                <c:pt idx="9895">
                  <c:v>95.530434782599997</c:v>
                </c:pt>
                <c:pt idx="9896">
                  <c:v>95.443478260899994</c:v>
                </c:pt>
                <c:pt idx="9897">
                  <c:v>95.669565217400006</c:v>
                </c:pt>
                <c:pt idx="9898">
                  <c:v>96.034782608699999</c:v>
                </c:pt>
                <c:pt idx="9899">
                  <c:v>96.034782608699999</c:v>
                </c:pt>
                <c:pt idx="9900">
                  <c:v>96.182608695699997</c:v>
                </c:pt>
                <c:pt idx="9901">
                  <c:v>96.313043478300003</c:v>
                </c:pt>
                <c:pt idx="9902">
                  <c:v>96.486956521699994</c:v>
                </c:pt>
                <c:pt idx="9903">
                  <c:v>96.547826087000004</c:v>
                </c:pt>
                <c:pt idx="9904">
                  <c:v>96.817391304300003</c:v>
                </c:pt>
                <c:pt idx="9905">
                  <c:v>96.973913043500005</c:v>
                </c:pt>
                <c:pt idx="9906">
                  <c:v>96.939130434800006</c:v>
                </c:pt>
                <c:pt idx="9907">
                  <c:v>97.095652173900007</c:v>
                </c:pt>
                <c:pt idx="9908">
                  <c:v>97.147826086999999</c:v>
                </c:pt>
                <c:pt idx="9909">
                  <c:v>97.226086956499998</c:v>
                </c:pt>
                <c:pt idx="9910">
                  <c:v>97.521739130399993</c:v>
                </c:pt>
                <c:pt idx="9911">
                  <c:v>97.643478260899997</c:v>
                </c:pt>
                <c:pt idx="9912">
                  <c:v>97.747826087000007</c:v>
                </c:pt>
                <c:pt idx="9913">
                  <c:v>97.817391304300003</c:v>
                </c:pt>
                <c:pt idx="9914">
                  <c:v>97.956521739099998</c:v>
                </c:pt>
                <c:pt idx="9915">
                  <c:v>98.026086956499995</c:v>
                </c:pt>
                <c:pt idx="9916">
                  <c:v>98.130434782600005</c:v>
                </c:pt>
                <c:pt idx="9917">
                  <c:v>98.173913043499994</c:v>
                </c:pt>
                <c:pt idx="9918">
                  <c:v>98.3826086957</c:v>
                </c:pt>
                <c:pt idx="9919">
                  <c:v>98.356521739100003</c:v>
                </c:pt>
                <c:pt idx="9920">
                  <c:v>98.513043478300006</c:v>
                </c:pt>
                <c:pt idx="9921">
                  <c:v>98.582608695700003</c:v>
                </c:pt>
                <c:pt idx="9922">
                  <c:v>98.669565217400006</c:v>
                </c:pt>
                <c:pt idx="9923">
                  <c:v>98.704347826100005</c:v>
                </c:pt>
                <c:pt idx="9924">
                  <c:v>98.773913043500002</c:v>
                </c:pt>
                <c:pt idx="9925">
                  <c:v>98.808695652200001</c:v>
                </c:pt>
                <c:pt idx="9926">
                  <c:v>98.817391304300003</c:v>
                </c:pt>
                <c:pt idx="9927">
                  <c:v>98.878260869599998</c:v>
                </c:pt>
                <c:pt idx="9928">
                  <c:v>99</c:v>
                </c:pt>
                <c:pt idx="9929">
                  <c:v>99.069565217399997</c:v>
                </c:pt>
                <c:pt idx="9930">
                  <c:v>99.069565217399997</c:v>
                </c:pt>
                <c:pt idx="9931">
                  <c:v>99.086956521700003</c:v>
                </c:pt>
                <c:pt idx="9932">
                  <c:v>99.008695652200004</c:v>
                </c:pt>
                <c:pt idx="9933">
                  <c:v>99.095652173900007</c:v>
                </c:pt>
                <c:pt idx="9934">
                  <c:v>99.217391304299994</c:v>
                </c:pt>
                <c:pt idx="9935">
                  <c:v>99.191304347799999</c:v>
                </c:pt>
                <c:pt idx="9936">
                  <c:v>99.208695652200007</c:v>
                </c:pt>
                <c:pt idx="9937">
                  <c:v>99.295652173899995</c:v>
                </c:pt>
                <c:pt idx="9938">
                  <c:v>99.252173912999993</c:v>
                </c:pt>
                <c:pt idx="9939">
                  <c:v>99.347826087000001</c:v>
                </c:pt>
                <c:pt idx="9940">
                  <c:v>99.365217391300007</c:v>
                </c:pt>
                <c:pt idx="9941">
                  <c:v>99.373913043499996</c:v>
                </c:pt>
                <c:pt idx="9942">
                  <c:v>99.234782608700002</c:v>
                </c:pt>
                <c:pt idx="9943">
                  <c:v>99.304347826099999</c:v>
                </c:pt>
                <c:pt idx="9944">
                  <c:v>99.417391304299997</c:v>
                </c:pt>
                <c:pt idx="9945">
                  <c:v>99.486956521699994</c:v>
                </c:pt>
                <c:pt idx="9946">
                  <c:v>99.469565217400003</c:v>
                </c:pt>
                <c:pt idx="9947">
                  <c:v>99.469565217400003</c:v>
                </c:pt>
                <c:pt idx="9948">
                  <c:v>99.547826087000004</c:v>
                </c:pt>
                <c:pt idx="9949">
                  <c:v>99.530434782599997</c:v>
                </c:pt>
                <c:pt idx="9950">
                  <c:v>99.547826087000004</c:v>
                </c:pt>
                <c:pt idx="9951">
                  <c:v>99.547826087000004</c:v>
                </c:pt>
                <c:pt idx="9952">
                  <c:v>99.556521739100006</c:v>
                </c:pt>
                <c:pt idx="9953">
                  <c:v>99.426086956500001</c:v>
                </c:pt>
                <c:pt idx="9954">
                  <c:v>99.417391304299997</c:v>
                </c:pt>
                <c:pt idx="9955">
                  <c:v>99.452173912999996</c:v>
                </c:pt>
                <c:pt idx="9956">
                  <c:v>99.443478260899994</c:v>
                </c:pt>
                <c:pt idx="9957">
                  <c:v>99.495652173899998</c:v>
                </c:pt>
                <c:pt idx="9958">
                  <c:v>99.478260869600007</c:v>
                </c:pt>
                <c:pt idx="9959">
                  <c:v>99.6</c:v>
                </c:pt>
                <c:pt idx="9960">
                  <c:v>99.478260869600007</c:v>
                </c:pt>
                <c:pt idx="9961">
                  <c:v>99.513043478300006</c:v>
                </c:pt>
                <c:pt idx="9962">
                  <c:v>99.530434782599997</c:v>
                </c:pt>
                <c:pt idx="9963">
                  <c:v>99.556521739100006</c:v>
                </c:pt>
                <c:pt idx="9964">
                  <c:v>99.513043478300006</c:v>
                </c:pt>
                <c:pt idx="9965">
                  <c:v>99.426086956500001</c:v>
                </c:pt>
                <c:pt idx="9966">
                  <c:v>99.6</c:v>
                </c:pt>
                <c:pt idx="9967">
                  <c:v>99.652173912999999</c:v>
                </c:pt>
                <c:pt idx="9968">
                  <c:v>99.6</c:v>
                </c:pt>
                <c:pt idx="9969">
                  <c:v>99.565217391299996</c:v>
                </c:pt>
                <c:pt idx="9970">
                  <c:v>99.573913043499999</c:v>
                </c:pt>
                <c:pt idx="9971">
                  <c:v>99.539130434800001</c:v>
                </c:pt>
                <c:pt idx="9972">
                  <c:v>99.556521739100006</c:v>
                </c:pt>
                <c:pt idx="9973">
                  <c:v>99.626086956500004</c:v>
                </c:pt>
                <c:pt idx="9974">
                  <c:v>99.660869565200002</c:v>
                </c:pt>
                <c:pt idx="9975">
                  <c:v>99.530434782599997</c:v>
                </c:pt>
                <c:pt idx="9976">
                  <c:v>99.6173913043</c:v>
                </c:pt>
                <c:pt idx="9977">
                  <c:v>99.582608695700003</c:v>
                </c:pt>
                <c:pt idx="9978">
                  <c:v>99.582608695700003</c:v>
                </c:pt>
                <c:pt idx="9979">
                  <c:v>99.686956521699997</c:v>
                </c:pt>
                <c:pt idx="9980">
                  <c:v>99.6173913043</c:v>
                </c:pt>
                <c:pt idx="9981">
                  <c:v>99.513043478300006</c:v>
                </c:pt>
                <c:pt idx="9982">
                  <c:v>99.591304347800005</c:v>
                </c:pt>
                <c:pt idx="9983">
                  <c:v>99.626086956500004</c:v>
                </c:pt>
                <c:pt idx="9984">
                  <c:v>99.608695652199998</c:v>
                </c:pt>
                <c:pt idx="9985">
                  <c:v>99.521739130399993</c:v>
                </c:pt>
                <c:pt idx="9986">
                  <c:v>99.626086956500004</c:v>
                </c:pt>
                <c:pt idx="9987">
                  <c:v>99.626086956500004</c:v>
                </c:pt>
                <c:pt idx="9988">
                  <c:v>99.539130434800001</c:v>
                </c:pt>
                <c:pt idx="9989">
                  <c:v>99.513043478300006</c:v>
                </c:pt>
                <c:pt idx="9990">
                  <c:v>99.530434782599997</c:v>
                </c:pt>
                <c:pt idx="9991">
                  <c:v>99.513043478300006</c:v>
                </c:pt>
                <c:pt idx="9992">
                  <c:v>99.504347826100002</c:v>
                </c:pt>
                <c:pt idx="9993">
                  <c:v>99.4</c:v>
                </c:pt>
                <c:pt idx="9994">
                  <c:v>99.452173912999996</c:v>
                </c:pt>
                <c:pt idx="9995">
                  <c:v>99.330434782599994</c:v>
                </c:pt>
                <c:pt idx="9996">
                  <c:v>99.208695652200007</c:v>
                </c:pt>
                <c:pt idx="9997">
                  <c:v>99.191304347799999</c:v>
                </c:pt>
                <c:pt idx="9998">
                  <c:v>99.2</c:v>
                </c:pt>
                <c:pt idx="9999">
                  <c:v>99.104347826099996</c:v>
                </c:pt>
                <c:pt idx="10000">
                  <c:v>99.017391304300006</c:v>
                </c:pt>
                <c:pt idx="10001">
                  <c:v>98.965217391300001</c:v>
                </c:pt>
                <c:pt idx="10002">
                  <c:v>98.973913043500005</c:v>
                </c:pt>
                <c:pt idx="10003">
                  <c:v>98.965217391300001</c:v>
                </c:pt>
                <c:pt idx="10004">
                  <c:v>98.808695652200001</c:v>
                </c:pt>
                <c:pt idx="10005">
                  <c:v>98.739130434800003</c:v>
                </c:pt>
                <c:pt idx="10006">
                  <c:v>98.7304347826</c:v>
                </c:pt>
                <c:pt idx="10007">
                  <c:v>98.686956521699997</c:v>
                </c:pt>
                <c:pt idx="10008">
                  <c:v>98.530434782599997</c:v>
                </c:pt>
                <c:pt idx="10009">
                  <c:v>98.556521739100006</c:v>
                </c:pt>
                <c:pt idx="10010">
                  <c:v>98.3826086957</c:v>
                </c:pt>
                <c:pt idx="10011">
                  <c:v>98.313043478300003</c:v>
                </c:pt>
                <c:pt idx="10012">
                  <c:v>98.408695652199995</c:v>
                </c:pt>
                <c:pt idx="10013">
                  <c:v>98.278260869600004</c:v>
                </c:pt>
                <c:pt idx="10014">
                  <c:v>98.2695652174</c:v>
                </c:pt>
                <c:pt idx="10015">
                  <c:v>98.2</c:v>
                </c:pt>
                <c:pt idx="10016">
                  <c:v>98.139130434799995</c:v>
                </c:pt>
                <c:pt idx="10017">
                  <c:v>98.104347826099996</c:v>
                </c:pt>
                <c:pt idx="10018">
                  <c:v>98.1130434783</c:v>
                </c:pt>
                <c:pt idx="10019">
                  <c:v>98.026086956499995</c:v>
                </c:pt>
                <c:pt idx="10020">
                  <c:v>98</c:v>
                </c:pt>
                <c:pt idx="10021">
                  <c:v>97.956521739099998</c:v>
                </c:pt>
                <c:pt idx="10022">
                  <c:v>97.869565217399995</c:v>
                </c:pt>
                <c:pt idx="10023">
                  <c:v>97.852173913000001</c:v>
                </c:pt>
                <c:pt idx="10024">
                  <c:v>97.817391304300003</c:v>
                </c:pt>
                <c:pt idx="10025">
                  <c:v>97.808695652200001</c:v>
                </c:pt>
                <c:pt idx="10026">
                  <c:v>97.747826087000007</c:v>
                </c:pt>
                <c:pt idx="10027">
                  <c:v>97.704347826100005</c:v>
                </c:pt>
                <c:pt idx="10028">
                  <c:v>97.652173912999999</c:v>
                </c:pt>
                <c:pt idx="10029">
                  <c:v>97.547826087000004</c:v>
                </c:pt>
                <c:pt idx="10030">
                  <c:v>97.478260869600007</c:v>
                </c:pt>
                <c:pt idx="10031">
                  <c:v>97.469565217400003</c:v>
                </c:pt>
                <c:pt idx="10032">
                  <c:v>97.547826087000004</c:v>
                </c:pt>
                <c:pt idx="10033">
                  <c:v>97.547826087000004</c:v>
                </c:pt>
                <c:pt idx="10034">
                  <c:v>97.556521739100006</c:v>
                </c:pt>
                <c:pt idx="10035">
                  <c:v>97.495652173899998</c:v>
                </c:pt>
                <c:pt idx="10036">
                  <c:v>97.426086956500001</c:v>
                </c:pt>
                <c:pt idx="10037">
                  <c:v>97.460869565199999</c:v>
                </c:pt>
                <c:pt idx="10038">
                  <c:v>97.443478260899994</c:v>
                </c:pt>
                <c:pt idx="10039">
                  <c:v>97.452173912999996</c:v>
                </c:pt>
                <c:pt idx="10040">
                  <c:v>97.330434782599994</c:v>
                </c:pt>
                <c:pt idx="10041">
                  <c:v>97.147826086999999</c:v>
                </c:pt>
                <c:pt idx="10042">
                  <c:v>97.226086956499998</c:v>
                </c:pt>
                <c:pt idx="10043">
                  <c:v>97.208695652200007</c:v>
                </c:pt>
                <c:pt idx="10044">
                  <c:v>97.130434782600005</c:v>
                </c:pt>
                <c:pt idx="10045">
                  <c:v>97.043478260900002</c:v>
                </c:pt>
                <c:pt idx="10046">
                  <c:v>97.060869565199994</c:v>
                </c:pt>
                <c:pt idx="10047">
                  <c:v>97.034782608699999</c:v>
                </c:pt>
                <c:pt idx="10048">
                  <c:v>96.965217391300001</c:v>
                </c:pt>
                <c:pt idx="10049">
                  <c:v>96.947826086999996</c:v>
                </c:pt>
                <c:pt idx="10050">
                  <c:v>96.947826086999996</c:v>
                </c:pt>
                <c:pt idx="10051">
                  <c:v>96.878260869599998</c:v>
                </c:pt>
                <c:pt idx="10052">
                  <c:v>96.817391304300003</c:v>
                </c:pt>
                <c:pt idx="10053">
                  <c:v>96.791304347799993</c:v>
                </c:pt>
                <c:pt idx="10054">
                  <c:v>96.765217391299998</c:v>
                </c:pt>
                <c:pt idx="10055">
                  <c:v>96.7304347826</c:v>
                </c:pt>
                <c:pt idx="10056">
                  <c:v>96.773913043500002</c:v>
                </c:pt>
                <c:pt idx="10057">
                  <c:v>96.695652173900001</c:v>
                </c:pt>
                <c:pt idx="10058">
                  <c:v>96.608695652199998</c:v>
                </c:pt>
                <c:pt idx="10059">
                  <c:v>96.547826087000004</c:v>
                </c:pt>
                <c:pt idx="10060">
                  <c:v>96.608695652199998</c:v>
                </c:pt>
                <c:pt idx="10061">
                  <c:v>96.582608695700003</c:v>
                </c:pt>
                <c:pt idx="10062">
                  <c:v>96.521739130399993</c:v>
                </c:pt>
                <c:pt idx="10063">
                  <c:v>96.452173912999996</c:v>
                </c:pt>
                <c:pt idx="10064">
                  <c:v>96.460869565199999</c:v>
                </c:pt>
                <c:pt idx="10065">
                  <c:v>96.452173912999996</c:v>
                </c:pt>
                <c:pt idx="10066">
                  <c:v>96.408695652199995</c:v>
                </c:pt>
                <c:pt idx="10067">
                  <c:v>96.339130434799998</c:v>
                </c:pt>
                <c:pt idx="10068">
                  <c:v>96.286956521700006</c:v>
                </c:pt>
                <c:pt idx="10069">
                  <c:v>96.356521739100003</c:v>
                </c:pt>
                <c:pt idx="10070">
                  <c:v>96.356521739100003</c:v>
                </c:pt>
                <c:pt idx="10071">
                  <c:v>96.313043478300003</c:v>
                </c:pt>
                <c:pt idx="10072">
                  <c:v>96.260869565199997</c:v>
                </c:pt>
                <c:pt idx="10073">
                  <c:v>96.234782608700002</c:v>
                </c:pt>
                <c:pt idx="10074">
                  <c:v>96.1565217391</c:v>
                </c:pt>
                <c:pt idx="10075">
                  <c:v>96.260869565199997</c:v>
                </c:pt>
                <c:pt idx="10076">
                  <c:v>96.226086956499998</c:v>
                </c:pt>
                <c:pt idx="10077">
                  <c:v>96.252173912999993</c:v>
                </c:pt>
                <c:pt idx="10078">
                  <c:v>96.078260869600001</c:v>
                </c:pt>
                <c:pt idx="10079">
                  <c:v>96.017391304300006</c:v>
                </c:pt>
                <c:pt idx="10080">
                  <c:v>96.017391304300006</c:v>
                </c:pt>
                <c:pt idx="10081">
                  <c:v>96.052173913000004</c:v>
                </c:pt>
                <c:pt idx="10082">
                  <c:v>96.026086956499995</c:v>
                </c:pt>
                <c:pt idx="10083">
                  <c:v>95.8869565217</c:v>
                </c:pt>
                <c:pt idx="10084">
                  <c:v>95.913043478299997</c:v>
                </c:pt>
                <c:pt idx="10085">
                  <c:v>95.965217391300001</c:v>
                </c:pt>
                <c:pt idx="10086">
                  <c:v>95.8869565217</c:v>
                </c:pt>
                <c:pt idx="10087">
                  <c:v>95.791304347799993</c:v>
                </c:pt>
                <c:pt idx="10088">
                  <c:v>95.782608695700006</c:v>
                </c:pt>
                <c:pt idx="10089">
                  <c:v>95.8869565217</c:v>
                </c:pt>
                <c:pt idx="10090">
                  <c:v>95.8434782609</c:v>
                </c:pt>
                <c:pt idx="10091">
                  <c:v>95.826086956500006</c:v>
                </c:pt>
                <c:pt idx="10092">
                  <c:v>95.721739130399996</c:v>
                </c:pt>
                <c:pt idx="10093">
                  <c:v>95.643478260899997</c:v>
                </c:pt>
                <c:pt idx="10094">
                  <c:v>95.678260869599995</c:v>
                </c:pt>
                <c:pt idx="10095">
                  <c:v>95.660869565200002</c:v>
                </c:pt>
                <c:pt idx="10096">
                  <c:v>95.669565217400006</c:v>
                </c:pt>
                <c:pt idx="10097">
                  <c:v>95.565217391299996</c:v>
                </c:pt>
                <c:pt idx="10098">
                  <c:v>95.556521739100006</c:v>
                </c:pt>
                <c:pt idx="10099">
                  <c:v>95.582608695700003</c:v>
                </c:pt>
                <c:pt idx="10100">
                  <c:v>95.547826087000004</c:v>
                </c:pt>
                <c:pt idx="10101">
                  <c:v>95.513043478300006</c:v>
                </c:pt>
                <c:pt idx="10102">
                  <c:v>95.495652173899998</c:v>
                </c:pt>
                <c:pt idx="10103">
                  <c:v>95.478260869600007</c:v>
                </c:pt>
                <c:pt idx="10104">
                  <c:v>95.347826087000001</c:v>
                </c:pt>
                <c:pt idx="10105">
                  <c:v>95.278260869600004</c:v>
                </c:pt>
                <c:pt idx="10106">
                  <c:v>95.391304347800002</c:v>
                </c:pt>
                <c:pt idx="10107">
                  <c:v>95.330434782599994</c:v>
                </c:pt>
                <c:pt idx="10108">
                  <c:v>95.286956521700006</c:v>
                </c:pt>
                <c:pt idx="10109">
                  <c:v>95.295652173899995</c:v>
                </c:pt>
                <c:pt idx="10110">
                  <c:v>95.278260869600004</c:v>
                </c:pt>
                <c:pt idx="10111">
                  <c:v>95.321739130400005</c:v>
                </c:pt>
                <c:pt idx="10112">
                  <c:v>95.339130434799998</c:v>
                </c:pt>
                <c:pt idx="10113">
                  <c:v>95.165217391300004</c:v>
                </c:pt>
                <c:pt idx="10114">
                  <c:v>95.1565217391</c:v>
                </c:pt>
                <c:pt idx="10115">
                  <c:v>95.252173912999993</c:v>
                </c:pt>
                <c:pt idx="10116">
                  <c:v>95.260869565199997</c:v>
                </c:pt>
                <c:pt idx="10117">
                  <c:v>95.034782608699999</c:v>
                </c:pt>
                <c:pt idx="10118">
                  <c:v>95.078260869600001</c:v>
                </c:pt>
                <c:pt idx="10119">
                  <c:v>95.017391304300006</c:v>
                </c:pt>
                <c:pt idx="10120">
                  <c:v>95.008695652200004</c:v>
                </c:pt>
                <c:pt idx="10121">
                  <c:v>95.017391304300006</c:v>
                </c:pt>
                <c:pt idx="10122">
                  <c:v>95.095652173900007</c:v>
                </c:pt>
                <c:pt idx="10123">
                  <c:v>95.173913043499994</c:v>
                </c:pt>
                <c:pt idx="10124">
                  <c:v>95.147826086999999</c:v>
                </c:pt>
                <c:pt idx="10125">
                  <c:v>94.930434782600003</c:v>
                </c:pt>
                <c:pt idx="10126">
                  <c:v>94.817391304300003</c:v>
                </c:pt>
                <c:pt idx="10127">
                  <c:v>94.8434782609</c:v>
                </c:pt>
                <c:pt idx="10128">
                  <c:v>94.8869565217</c:v>
                </c:pt>
                <c:pt idx="10129">
                  <c:v>94.817391304300003</c:v>
                </c:pt>
                <c:pt idx="10130">
                  <c:v>95</c:v>
                </c:pt>
                <c:pt idx="10131">
                  <c:v>94.869565217399995</c:v>
                </c:pt>
                <c:pt idx="10132">
                  <c:v>94.930434782600003</c:v>
                </c:pt>
                <c:pt idx="10133">
                  <c:v>94.930434782600003</c:v>
                </c:pt>
                <c:pt idx="10134">
                  <c:v>94.834782608699996</c:v>
                </c:pt>
                <c:pt idx="10135">
                  <c:v>94.747826087000007</c:v>
                </c:pt>
                <c:pt idx="10136">
                  <c:v>94.678260869599995</c:v>
                </c:pt>
                <c:pt idx="10137">
                  <c:v>94.721739130399996</c:v>
                </c:pt>
                <c:pt idx="10138">
                  <c:v>94.860869565200005</c:v>
                </c:pt>
                <c:pt idx="10139">
                  <c:v>94.773913043500002</c:v>
                </c:pt>
                <c:pt idx="10140">
                  <c:v>94.660869565200002</c:v>
                </c:pt>
                <c:pt idx="10141">
                  <c:v>94.669565217400006</c:v>
                </c:pt>
                <c:pt idx="10142">
                  <c:v>94.565217391299996</c:v>
                </c:pt>
                <c:pt idx="10143">
                  <c:v>94.834782608699996</c:v>
                </c:pt>
                <c:pt idx="10144">
                  <c:v>94.608695652199998</c:v>
                </c:pt>
                <c:pt idx="10145">
                  <c:v>94.634782608699993</c:v>
                </c:pt>
                <c:pt idx="10146">
                  <c:v>94.669565217400006</c:v>
                </c:pt>
                <c:pt idx="10147">
                  <c:v>94.573913043499999</c:v>
                </c:pt>
                <c:pt idx="10148">
                  <c:v>94.634782608699993</c:v>
                </c:pt>
                <c:pt idx="10149">
                  <c:v>94.834782608699996</c:v>
                </c:pt>
                <c:pt idx="10150">
                  <c:v>94.860869565200005</c:v>
                </c:pt>
                <c:pt idx="10151">
                  <c:v>94.756521739099995</c:v>
                </c:pt>
                <c:pt idx="10152">
                  <c:v>94.695652173900001</c:v>
                </c:pt>
                <c:pt idx="10153">
                  <c:v>94.495652173899998</c:v>
                </c:pt>
                <c:pt idx="10154">
                  <c:v>94.4</c:v>
                </c:pt>
                <c:pt idx="10155">
                  <c:v>94.486956521699994</c:v>
                </c:pt>
                <c:pt idx="10156">
                  <c:v>94.565217391299996</c:v>
                </c:pt>
                <c:pt idx="10157">
                  <c:v>94.582608695700003</c:v>
                </c:pt>
                <c:pt idx="10158">
                  <c:v>94.3826086957</c:v>
                </c:pt>
                <c:pt idx="10159">
                  <c:v>94.626086956500004</c:v>
                </c:pt>
                <c:pt idx="10160">
                  <c:v>94.530434782599997</c:v>
                </c:pt>
                <c:pt idx="10161">
                  <c:v>94.478260869600007</c:v>
                </c:pt>
                <c:pt idx="10162">
                  <c:v>94.626086956500004</c:v>
                </c:pt>
                <c:pt idx="10163">
                  <c:v>94.460869565199999</c:v>
                </c:pt>
                <c:pt idx="10164">
                  <c:v>94.634782608699993</c:v>
                </c:pt>
                <c:pt idx="10165">
                  <c:v>94.495652173899998</c:v>
                </c:pt>
                <c:pt idx="10166">
                  <c:v>94.321739130400005</c:v>
                </c:pt>
                <c:pt idx="10167">
                  <c:v>94.347826087000001</c:v>
                </c:pt>
                <c:pt idx="10168">
                  <c:v>94.573913043499999</c:v>
                </c:pt>
                <c:pt idx="10169">
                  <c:v>94.643478260899997</c:v>
                </c:pt>
                <c:pt idx="10170">
                  <c:v>94.495652173899998</c:v>
                </c:pt>
                <c:pt idx="10171">
                  <c:v>94.565217391299996</c:v>
                </c:pt>
                <c:pt idx="10172">
                  <c:v>94.7304347826</c:v>
                </c:pt>
                <c:pt idx="10173">
                  <c:v>94.469565217400003</c:v>
                </c:pt>
                <c:pt idx="10174">
                  <c:v>93.165217391300004</c:v>
                </c:pt>
                <c:pt idx="10175">
                  <c:v>93.652173912999999</c:v>
                </c:pt>
                <c:pt idx="10176">
                  <c:v>94.191304347799999</c:v>
                </c:pt>
                <c:pt idx="10177">
                  <c:v>94.173913043499994</c:v>
                </c:pt>
                <c:pt idx="10178">
                  <c:v>94.217391304299994</c:v>
                </c:pt>
                <c:pt idx="10179">
                  <c:v>94.452173912999996</c:v>
                </c:pt>
                <c:pt idx="10180">
                  <c:v>94.347826087000001</c:v>
                </c:pt>
                <c:pt idx="10181">
                  <c:v>94.217391304299994</c:v>
                </c:pt>
                <c:pt idx="10182">
                  <c:v>94.260869565199997</c:v>
                </c:pt>
                <c:pt idx="10183">
                  <c:v>94.217391304299994</c:v>
                </c:pt>
                <c:pt idx="10184">
                  <c:v>93.652173912999999</c:v>
                </c:pt>
                <c:pt idx="10185">
                  <c:v>93.4</c:v>
                </c:pt>
                <c:pt idx="10186">
                  <c:v>93.930434782600003</c:v>
                </c:pt>
                <c:pt idx="10187">
                  <c:v>93.973913043500005</c:v>
                </c:pt>
                <c:pt idx="10188">
                  <c:v>94.121739130400002</c:v>
                </c:pt>
                <c:pt idx="10189">
                  <c:v>93.8869565217</c:v>
                </c:pt>
                <c:pt idx="10190">
                  <c:v>93.808695652200001</c:v>
                </c:pt>
                <c:pt idx="10191">
                  <c:v>93.956521739099998</c:v>
                </c:pt>
                <c:pt idx="10192">
                  <c:v>93.756521739099995</c:v>
                </c:pt>
                <c:pt idx="10193">
                  <c:v>93.852173913000001</c:v>
                </c:pt>
                <c:pt idx="10194">
                  <c:v>94.008695652200004</c:v>
                </c:pt>
                <c:pt idx="10195">
                  <c:v>93.7304347826</c:v>
                </c:pt>
                <c:pt idx="10196">
                  <c:v>93.678260869599995</c:v>
                </c:pt>
                <c:pt idx="10197">
                  <c:v>93.686956521699997</c:v>
                </c:pt>
                <c:pt idx="10198">
                  <c:v>93.547826087000004</c:v>
                </c:pt>
                <c:pt idx="10199">
                  <c:v>93.513043478300006</c:v>
                </c:pt>
                <c:pt idx="10200">
                  <c:v>93.478260869600007</c:v>
                </c:pt>
                <c:pt idx="10201">
                  <c:v>93.634782608699993</c:v>
                </c:pt>
                <c:pt idx="10202">
                  <c:v>93.469565217400003</c:v>
                </c:pt>
                <c:pt idx="10203">
                  <c:v>93.434782608700004</c:v>
                </c:pt>
                <c:pt idx="10204">
                  <c:v>93.365217391300007</c:v>
                </c:pt>
                <c:pt idx="10205">
                  <c:v>93.208695652200007</c:v>
                </c:pt>
                <c:pt idx="10206">
                  <c:v>93.234782608700002</c:v>
                </c:pt>
                <c:pt idx="10207">
                  <c:v>93.130434782600005</c:v>
                </c:pt>
                <c:pt idx="10208">
                  <c:v>93.121739130400002</c:v>
                </c:pt>
                <c:pt idx="10209">
                  <c:v>93.147826086999999</c:v>
                </c:pt>
                <c:pt idx="10210">
                  <c:v>93.078260869600001</c:v>
                </c:pt>
                <c:pt idx="10211">
                  <c:v>92.808695652200001</c:v>
                </c:pt>
                <c:pt idx="10212">
                  <c:v>92.965217391300001</c:v>
                </c:pt>
                <c:pt idx="10213">
                  <c:v>92.982608695699994</c:v>
                </c:pt>
                <c:pt idx="10214">
                  <c:v>92.982608695699994</c:v>
                </c:pt>
                <c:pt idx="10215">
                  <c:v>92.860869565200005</c:v>
                </c:pt>
                <c:pt idx="10216">
                  <c:v>93.008695652200004</c:v>
                </c:pt>
                <c:pt idx="10217">
                  <c:v>92.991304347799996</c:v>
                </c:pt>
                <c:pt idx="10218">
                  <c:v>92.782608695700006</c:v>
                </c:pt>
                <c:pt idx="10219">
                  <c:v>92.643478260899997</c:v>
                </c:pt>
                <c:pt idx="10220">
                  <c:v>92.7304347826</c:v>
                </c:pt>
                <c:pt idx="10221">
                  <c:v>92.860869565200005</c:v>
                </c:pt>
                <c:pt idx="10222">
                  <c:v>92.721739130399996</c:v>
                </c:pt>
                <c:pt idx="10223">
                  <c:v>92.495652173899998</c:v>
                </c:pt>
                <c:pt idx="10224">
                  <c:v>92.582608695700003</c:v>
                </c:pt>
                <c:pt idx="10225">
                  <c:v>92.313043478300003</c:v>
                </c:pt>
                <c:pt idx="10226">
                  <c:v>92.182608695699997</c:v>
                </c:pt>
                <c:pt idx="10227">
                  <c:v>92.243478260900005</c:v>
                </c:pt>
                <c:pt idx="10228">
                  <c:v>92.243478260900005</c:v>
                </c:pt>
                <c:pt idx="10229">
                  <c:v>92.139130434799995</c:v>
                </c:pt>
                <c:pt idx="10230">
                  <c:v>92.234782608700002</c:v>
                </c:pt>
                <c:pt idx="10231">
                  <c:v>92.478260869600007</c:v>
                </c:pt>
                <c:pt idx="10232">
                  <c:v>92.426086956500001</c:v>
                </c:pt>
                <c:pt idx="10233">
                  <c:v>91.773913043500002</c:v>
                </c:pt>
                <c:pt idx="10234">
                  <c:v>91.773913043500002</c:v>
                </c:pt>
                <c:pt idx="10235">
                  <c:v>91.765217391299998</c:v>
                </c:pt>
                <c:pt idx="10236">
                  <c:v>91.852173913000001</c:v>
                </c:pt>
                <c:pt idx="10237">
                  <c:v>91.782608695700006</c:v>
                </c:pt>
                <c:pt idx="10238">
                  <c:v>91.539130434800001</c:v>
                </c:pt>
                <c:pt idx="10239">
                  <c:v>91.539130434800001</c:v>
                </c:pt>
                <c:pt idx="10240">
                  <c:v>91.495652173899998</c:v>
                </c:pt>
                <c:pt idx="10241">
                  <c:v>91.486956521699994</c:v>
                </c:pt>
                <c:pt idx="10242">
                  <c:v>91.521739130399993</c:v>
                </c:pt>
                <c:pt idx="10243">
                  <c:v>91.330434782599994</c:v>
                </c:pt>
                <c:pt idx="10244">
                  <c:v>91.4</c:v>
                </c:pt>
                <c:pt idx="10245">
                  <c:v>91.426086956500001</c:v>
                </c:pt>
                <c:pt idx="10246">
                  <c:v>91.339130434799998</c:v>
                </c:pt>
                <c:pt idx="10247">
                  <c:v>91.434782608700004</c:v>
                </c:pt>
                <c:pt idx="10248">
                  <c:v>91.234782608700002</c:v>
                </c:pt>
                <c:pt idx="10249">
                  <c:v>91.1565217391</c:v>
                </c:pt>
                <c:pt idx="10250">
                  <c:v>91.147826086999999</c:v>
                </c:pt>
                <c:pt idx="10251">
                  <c:v>91.017391304300006</c:v>
                </c:pt>
                <c:pt idx="10252">
                  <c:v>90.704347826100005</c:v>
                </c:pt>
                <c:pt idx="10253">
                  <c:v>90.547826087000004</c:v>
                </c:pt>
                <c:pt idx="10254">
                  <c:v>90.947826086999996</c:v>
                </c:pt>
                <c:pt idx="10255">
                  <c:v>91.191304347799999</c:v>
                </c:pt>
                <c:pt idx="10256">
                  <c:v>91.147826086999999</c:v>
                </c:pt>
                <c:pt idx="10257">
                  <c:v>91.226086956499998</c:v>
                </c:pt>
                <c:pt idx="10258">
                  <c:v>91.278260869600004</c:v>
                </c:pt>
                <c:pt idx="10259">
                  <c:v>91.191304347799999</c:v>
                </c:pt>
                <c:pt idx="10260">
                  <c:v>91.217391304299994</c:v>
                </c:pt>
                <c:pt idx="10261">
                  <c:v>91.304347826099999</c:v>
                </c:pt>
                <c:pt idx="10262">
                  <c:v>90.591304347800005</c:v>
                </c:pt>
                <c:pt idx="10263">
                  <c:v>89.234782608700002</c:v>
                </c:pt>
                <c:pt idx="10264">
                  <c:v>89.834782608699996</c:v>
                </c:pt>
                <c:pt idx="10265">
                  <c:v>90</c:v>
                </c:pt>
                <c:pt idx="10266">
                  <c:v>90.147826086999999</c:v>
                </c:pt>
                <c:pt idx="10267">
                  <c:v>90.278260869600004</c:v>
                </c:pt>
                <c:pt idx="10268">
                  <c:v>90.252173912999993</c:v>
                </c:pt>
                <c:pt idx="10269">
                  <c:v>90.095652173900007</c:v>
                </c:pt>
                <c:pt idx="10270">
                  <c:v>90.104347826099996</c:v>
                </c:pt>
                <c:pt idx="10271">
                  <c:v>90.1130434783</c:v>
                </c:pt>
                <c:pt idx="10272">
                  <c:v>90.060869565199994</c:v>
                </c:pt>
                <c:pt idx="10273">
                  <c:v>90.095652173900007</c:v>
                </c:pt>
                <c:pt idx="10274">
                  <c:v>89.947826086999996</c:v>
                </c:pt>
                <c:pt idx="10275">
                  <c:v>89.913043478299997</c:v>
                </c:pt>
                <c:pt idx="10276">
                  <c:v>89.869565217399995</c:v>
                </c:pt>
                <c:pt idx="10277">
                  <c:v>89.756521739099995</c:v>
                </c:pt>
                <c:pt idx="10278">
                  <c:v>89.834782608699996</c:v>
                </c:pt>
                <c:pt idx="10279">
                  <c:v>89.695652173900001</c:v>
                </c:pt>
                <c:pt idx="10280">
                  <c:v>89.695652173900001</c:v>
                </c:pt>
                <c:pt idx="10281">
                  <c:v>89.591304347800005</c:v>
                </c:pt>
                <c:pt idx="10282">
                  <c:v>89.504347826100002</c:v>
                </c:pt>
                <c:pt idx="10283">
                  <c:v>89.608695652199998</c:v>
                </c:pt>
                <c:pt idx="10284">
                  <c:v>89.486956521699994</c:v>
                </c:pt>
                <c:pt idx="10285">
                  <c:v>89.469565217400003</c:v>
                </c:pt>
                <c:pt idx="10286">
                  <c:v>89.373913043499996</c:v>
                </c:pt>
                <c:pt idx="10287">
                  <c:v>89.278260869600004</c:v>
                </c:pt>
                <c:pt idx="10288">
                  <c:v>89.347826087000001</c:v>
                </c:pt>
                <c:pt idx="10289">
                  <c:v>89.252173912999993</c:v>
                </c:pt>
                <c:pt idx="10290">
                  <c:v>89.121739130400002</c:v>
                </c:pt>
                <c:pt idx="10291">
                  <c:v>89.026086956499995</c:v>
                </c:pt>
                <c:pt idx="10292">
                  <c:v>89.060869565199994</c:v>
                </c:pt>
                <c:pt idx="10293">
                  <c:v>89.234782608700002</c:v>
                </c:pt>
                <c:pt idx="10294">
                  <c:v>89.165217391300004</c:v>
                </c:pt>
                <c:pt idx="10295">
                  <c:v>89.165217391300004</c:v>
                </c:pt>
                <c:pt idx="10296">
                  <c:v>89.286956521700006</c:v>
                </c:pt>
                <c:pt idx="10297">
                  <c:v>89.2</c:v>
                </c:pt>
                <c:pt idx="10298">
                  <c:v>89.191304347799999</c:v>
                </c:pt>
                <c:pt idx="10299">
                  <c:v>89.130434782600005</c:v>
                </c:pt>
                <c:pt idx="10300">
                  <c:v>89.217391304299994</c:v>
                </c:pt>
                <c:pt idx="10301">
                  <c:v>88.852173913000001</c:v>
                </c:pt>
                <c:pt idx="10302">
                  <c:v>89.043478260900002</c:v>
                </c:pt>
                <c:pt idx="10303">
                  <c:v>89.539130434800001</c:v>
                </c:pt>
                <c:pt idx="10304">
                  <c:v>89.573913043499999</c:v>
                </c:pt>
                <c:pt idx="10305">
                  <c:v>89.660869565200002</c:v>
                </c:pt>
                <c:pt idx="10306">
                  <c:v>89.782608695700006</c:v>
                </c:pt>
                <c:pt idx="10307">
                  <c:v>89.826086956500006</c:v>
                </c:pt>
                <c:pt idx="10308">
                  <c:v>89.643478260899997</c:v>
                </c:pt>
                <c:pt idx="10309">
                  <c:v>89.869565217399995</c:v>
                </c:pt>
                <c:pt idx="10310">
                  <c:v>90.034782608699999</c:v>
                </c:pt>
                <c:pt idx="10311">
                  <c:v>89.895652173900004</c:v>
                </c:pt>
                <c:pt idx="10312">
                  <c:v>90.104347826099996</c:v>
                </c:pt>
                <c:pt idx="10313">
                  <c:v>90.191304347799999</c:v>
                </c:pt>
                <c:pt idx="10314">
                  <c:v>90.278260869600004</c:v>
                </c:pt>
                <c:pt idx="10315">
                  <c:v>90.452173912999996</c:v>
                </c:pt>
                <c:pt idx="10316">
                  <c:v>90.452173912999996</c:v>
                </c:pt>
                <c:pt idx="10317">
                  <c:v>90.573913043499999</c:v>
                </c:pt>
                <c:pt idx="10318">
                  <c:v>90.782608695700006</c:v>
                </c:pt>
                <c:pt idx="10319">
                  <c:v>90.921739130399999</c:v>
                </c:pt>
                <c:pt idx="10320">
                  <c:v>90.834782608699996</c:v>
                </c:pt>
                <c:pt idx="10321">
                  <c:v>90.973913043500005</c:v>
                </c:pt>
                <c:pt idx="10322">
                  <c:v>91.043478260900002</c:v>
                </c:pt>
                <c:pt idx="10323">
                  <c:v>91.2</c:v>
                </c:pt>
                <c:pt idx="10324">
                  <c:v>91.1130434783</c:v>
                </c:pt>
                <c:pt idx="10325">
                  <c:v>91.234782608700002</c:v>
                </c:pt>
                <c:pt idx="10326">
                  <c:v>91.234782608700002</c:v>
                </c:pt>
                <c:pt idx="10327">
                  <c:v>91.234782608700002</c:v>
                </c:pt>
                <c:pt idx="10328">
                  <c:v>91.243478260900005</c:v>
                </c:pt>
                <c:pt idx="10329">
                  <c:v>91.147826086999999</c:v>
                </c:pt>
                <c:pt idx="10330">
                  <c:v>90.973913043500005</c:v>
                </c:pt>
                <c:pt idx="10331">
                  <c:v>91.130434782600005</c:v>
                </c:pt>
                <c:pt idx="10332">
                  <c:v>90.747826087000007</c:v>
                </c:pt>
                <c:pt idx="10333">
                  <c:v>90.2695652174</c:v>
                </c:pt>
                <c:pt idx="10334">
                  <c:v>90.643478260899997</c:v>
                </c:pt>
                <c:pt idx="10335">
                  <c:v>91.347826087000001</c:v>
                </c:pt>
                <c:pt idx="10336">
                  <c:v>91.391304347800002</c:v>
                </c:pt>
                <c:pt idx="10337">
                  <c:v>91.521739130399993</c:v>
                </c:pt>
                <c:pt idx="10338">
                  <c:v>91.504347826100002</c:v>
                </c:pt>
                <c:pt idx="10339">
                  <c:v>91.478260869600007</c:v>
                </c:pt>
                <c:pt idx="10340">
                  <c:v>91.643478260899997</c:v>
                </c:pt>
                <c:pt idx="10341">
                  <c:v>91.7304347826</c:v>
                </c:pt>
                <c:pt idx="10342">
                  <c:v>91.756521739099995</c:v>
                </c:pt>
                <c:pt idx="10343">
                  <c:v>91.817391304300003</c:v>
                </c:pt>
                <c:pt idx="10344">
                  <c:v>91.965217391300001</c:v>
                </c:pt>
                <c:pt idx="10345">
                  <c:v>91.869565217399995</c:v>
                </c:pt>
                <c:pt idx="10346">
                  <c:v>91.939130434800006</c:v>
                </c:pt>
                <c:pt idx="10347">
                  <c:v>92.043478260900002</c:v>
                </c:pt>
                <c:pt idx="10348">
                  <c:v>91.973913043500005</c:v>
                </c:pt>
                <c:pt idx="10349">
                  <c:v>92.052173913000004</c:v>
                </c:pt>
                <c:pt idx="10350">
                  <c:v>91.895652173900004</c:v>
                </c:pt>
                <c:pt idx="10351">
                  <c:v>92.017391304300006</c:v>
                </c:pt>
                <c:pt idx="10352">
                  <c:v>92.078260869600001</c:v>
                </c:pt>
                <c:pt idx="10353">
                  <c:v>91.8</c:v>
                </c:pt>
                <c:pt idx="10354">
                  <c:v>91.7304347826</c:v>
                </c:pt>
                <c:pt idx="10355">
                  <c:v>92.521739130399993</c:v>
                </c:pt>
                <c:pt idx="10356">
                  <c:v>92.521739130399993</c:v>
                </c:pt>
                <c:pt idx="10357">
                  <c:v>92.573913043499999</c:v>
                </c:pt>
                <c:pt idx="10358">
                  <c:v>92.634782608699993</c:v>
                </c:pt>
                <c:pt idx="10359">
                  <c:v>92.634782608699993</c:v>
                </c:pt>
                <c:pt idx="10360">
                  <c:v>92.686956521699997</c:v>
                </c:pt>
                <c:pt idx="10361">
                  <c:v>92.756521739099995</c:v>
                </c:pt>
                <c:pt idx="10362">
                  <c:v>92.826086956500006</c:v>
                </c:pt>
                <c:pt idx="10363">
                  <c:v>92.860869565200005</c:v>
                </c:pt>
                <c:pt idx="10364">
                  <c:v>92.913043478299997</c:v>
                </c:pt>
                <c:pt idx="10365">
                  <c:v>92.913043478299997</c:v>
                </c:pt>
                <c:pt idx="10366">
                  <c:v>92.921739130399999</c:v>
                </c:pt>
                <c:pt idx="10367">
                  <c:v>93.069565217399997</c:v>
                </c:pt>
                <c:pt idx="10368">
                  <c:v>93.173913043499994</c:v>
                </c:pt>
                <c:pt idx="10369">
                  <c:v>93.330434782599994</c:v>
                </c:pt>
                <c:pt idx="10370">
                  <c:v>93.321739130400005</c:v>
                </c:pt>
                <c:pt idx="10371">
                  <c:v>93.460869565199999</c:v>
                </c:pt>
                <c:pt idx="10372">
                  <c:v>93.452173912999996</c:v>
                </c:pt>
                <c:pt idx="10373">
                  <c:v>93.373913043499996</c:v>
                </c:pt>
                <c:pt idx="10374">
                  <c:v>93.582608695700003</c:v>
                </c:pt>
                <c:pt idx="10375">
                  <c:v>93.539130434800001</c:v>
                </c:pt>
                <c:pt idx="10376">
                  <c:v>93.713043478299994</c:v>
                </c:pt>
                <c:pt idx="10377">
                  <c:v>93.756521739099995</c:v>
                </c:pt>
                <c:pt idx="10378">
                  <c:v>93.852173913000001</c:v>
                </c:pt>
                <c:pt idx="10379">
                  <c:v>93.895652173900004</c:v>
                </c:pt>
                <c:pt idx="10380">
                  <c:v>93.773913043500002</c:v>
                </c:pt>
                <c:pt idx="10381">
                  <c:v>94.017391304300006</c:v>
                </c:pt>
                <c:pt idx="10382">
                  <c:v>94.121739130400002</c:v>
                </c:pt>
                <c:pt idx="10383">
                  <c:v>94.147826086999999</c:v>
                </c:pt>
                <c:pt idx="10384">
                  <c:v>94.208695652200007</c:v>
                </c:pt>
                <c:pt idx="10385">
                  <c:v>94.278260869600004</c:v>
                </c:pt>
                <c:pt idx="10386">
                  <c:v>94.408695652199995</c:v>
                </c:pt>
                <c:pt idx="10387">
                  <c:v>94.426086956500001</c:v>
                </c:pt>
                <c:pt idx="10388">
                  <c:v>94.460869565199999</c:v>
                </c:pt>
                <c:pt idx="10389">
                  <c:v>94.608695652199998</c:v>
                </c:pt>
                <c:pt idx="10390">
                  <c:v>94.634782608699993</c:v>
                </c:pt>
                <c:pt idx="10391">
                  <c:v>94.626086956500004</c:v>
                </c:pt>
                <c:pt idx="10392">
                  <c:v>94.669565217400006</c:v>
                </c:pt>
                <c:pt idx="10393">
                  <c:v>94.695652173900001</c:v>
                </c:pt>
                <c:pt idx="10394">
                  <c:v>94.8434782609</c:v>
                </c:pt>
                <c:pt idx="10395">
                  <c:v>94.965217391300001</c:v>
                </c:pt>
                <c:pt idx="10396">
                  <c:v>95.026086956499995</c:v>
                </c:pt>
                <c:pt idx="10397">
                  <c:v>95.147826086999999</c:v>
                </c:pt>
                <c:pt idx="10398">
                  <c:v>95.313043478300003</c:v>
                </c:pt>
                <c:pt idx="10399">
                  <c:v>95.434782608700004</c:v>
                </c:pt>
                <c:pt idx="10400">
                  <c:v>95.434782608700004</c:v>
                </c:pt>
                <c:pt idx="10401">
                  <c:v>95.408695652199995</c:v>
                </c:pt>
                <c:pt idx="10402">
                  <c:v>95.356521739100003</c:v>
                </c:pt>
                <c:pt idx="10403">
                  <c:v>95.339130434799998</c:v>
                </c:pt>
                <c:pt idx="10404">
                  <c:v>95.095652173900007</c:v>
                </c:pt>
                <c:pt idx="10405">
                  <c:v>94.808695652200001</c:v>
                </c:pt>
                <c:pt idx="10406">
                  <c:v>95.234782608700002</c:v>
                </c:pt>
                <c:pt idx="10407">
                  <c:v>95.869565217399995</c:v>
                </c:pt>
                <c:pt idx="10408">
                  <c:v>95.991304347799996</c:v>
                </c:pt>
                <c:pt idx="10409">
                  <c:v>96.069565217399997</c:v>
                </c:pt>
                <c:pt idx="10410">
                  <c:v>96.095652173900007</c:v>
                </c:pt>
                <c:pt idx="10411">
                  <c:v>96.034782608699999</c:v>
                </c:pt>
                <c:pt idx="10412">
                  <c:v>96.234782608700002</c:v>
                </c:pt>
                <c:pt idx="10413">
                  <c:v>96.330434782599994</c:v>
                </c:pt>
                <c:pt idx="10414">
                  <c:v>96.365217391300007</c:v>
                </c:pt>
                <c:pt idx="10415">
                  <c:v>96.486956521699994</c:v>
                </c:pt>
                <c:pt idx="10416">
                  <c:v>96.6</c:v>
                </c:pt>
                <c:pt idx="10417">
                  <c:v>96.686956521699997</c:v>
                </c:pt>
                <c:pt idx="10418">
                  <c:v>96.721739130399996</c:v>
                </c:pt>
                <c:pt idx="10419">
                  <c:v>96.7304347826</c:v>
                </c:pt>
                <c:pt idx="10420">
                  <c:v>96.956521739099998</c:v>
                </c:pt>
                <c:pt idx="10421">
                  <c:v>96.973913043500005</c:v>
                </c:pt>
                <c:pt idx="10422">
                  <c:v>97.182608695699997</c:v>
                </c:pt>
                <c:pt idx="10423">
                  <c:v>97.226086956499998</c:v>
                </c:pt>
                <c:pt idx="10424">
                  <c:v>97.356521739100003</c:v>
                </c:pt>
                <c:pt idx="10425">
                  <c:v>97.391304347800002</c:v>
                </c:pt>
                <c:pt idx="10426">
                  <c:v>97.426086956500001</c:v>
                </c:pt>
                <c:pt idx="10427">
                  <c:v>97.556521739100006</c:v>
                </c:pt>
                <c:pt idx="10428">
                  <c:v>97.652173912999999</c:v>
                </c:pt>
                <c:pt idx="10429">
                  <c:v>97.747826087000007</c:v>
                </c:pt>
                <c:pt idx="10430">
                  <c:v>97.834782608699996</c:v>
                </c:pt>
                <c:pt idx="10431">
                  <c:v>97.895652173900004</c:v>
                </c:pt>
                <c:pt idx="10432">
                  <c:v>97.947826086999996</c:v>
                </c:pt>
                <c:pt idx="10433">
                  <c:v>98.1565217391</c:v>
                </c:pt>
                <c:pt idx="10434">
                  <c:v>98.2695652174</c:v>
                </c:pt>
                <c:pt idx="10435">
                  <c:v>98.347826087000001</c:v>
                </c:pt>
                <c:pt idx="10436">
                  <c:v>98.330434782599994</c:v>
                </c:pt>
                <c:pt idx="10437">
                  <c:v>98.486956521699994</c:v>
                </c:pt>
                <c:pt idx="10438">
                  <c:v>98.513043478300006</c:v>
                </c:pt>
                <c:pt idx="10439">
                  <c:v>98.539130434800001</c:v>
                </c:pt>
                <c:pt idx="10440">
                  <c:v>98.530434782599997</c:v>
                </c:pt>
                <c:pt idx="10441">
                  <c:v>98.626086956500004</c:v>
                </c:pt>
                <c:pt idx="10442">
                  <c:v>98.495652173899998</c:v>
                </c:pt>
                <c:pt idx="10443">
                  <c:v>98.4</c:v>
                </c:pt>
                <c:pt idx="10444">
                  <c:v>98.565217391299996</c:v>
                </c:pt>
                <c:pt idx="10445">
                  <c:v>98.678260869599995</c:v>
                </c:pt>
                <c:pt idx="10446">
                  <c:v>98.747826087000007</c:v>
                </c:pt>
                <c:pt idx="10447">
                  <c:v>98.826086956500006</c:v>
                </c:pt>
                <c:pt idx="10448">
                  <c:v>98.8434782609</c:v>
                </c:pt>
                <c:pt idx="10449">
                  <c:v>98.913043478299997</c:v>
                </c:pt>
                <c:pt idx="10450">
                  <c:v>99</c:v>
                </c:pt>
                <c:pt idx="10451">
                  <c:v>98.973913043500005</c:v>
                </c:pt>
                <c:pt idx="10452">
                  <c:v>98.973913043500005</c:v>
                </c:pt>
                <c:pt idx="10453">
                  <c:v>98.965217391300001</c:v>
                </c:pt>
                <c:pt idx="10454">
                  <c:v>99.034782608699999</c:v>
                </c:pt>
                <c:pt idx="10455">
                  <c:v>99.1130434783</c:v>
                </c:pt>
                <c:pt idx="10456">
                  <c:v>99.121739130400002</c:v>
                </c:pt>
                <c:pt idx="10457">
                  <c:v>99.147826086999999</c:v>
                </c:pt>
                <c:pt idx="10458">
                  <c:v>99.121739130400002</c:v>
                </c:pt>
                <c:pt idx="10459">
                  <c:v>99.173913043499994</c:v>
                </c:pt>
                <c:pt idx="10460">
                  <c:v>99.295652173899995</c:v>
                </c:pt>
                <c:pt idx="10461">
                  <c:v>99.286956521700006</c:v>
                </c:pt>
                <c:pt idx="10462">
                  <c:v>99.313043478300003</c:v>
                </c:pt>
                <c:pt idx="10463">
                  <c:v>99.278260869600004</c:v>
                </c:pt>
                <c:pt idx="10464">
                  <c:v>99.321739130400005</c:v>
                </c:pt>
                <c:pt idx="10465">
                  <c:v>99.304347826099999</c:v>
                </c:pt>
                <c:pt idx="10466">
                  <c:v>99.347826087000001</c:v>
                </c:pt>
                <c:pt idx="10467">
                  <c:v>99.339130434799998</c:v>
                </c:pt>
                <c:pt idx="10468">
                  <c:v>99.3826086957</c:v>
                </c:pt>
                <c:pt idx="10469">
                  <c:v>99.408695652199995</c:v>
                </c:pt>
                <c:pt idx="10470">
                  <c:v>99.478260869600007</c:v>
                </c:pt>
                <c:pt idx="10471">
                  <c:v>99.347826087000001</c:v>
                </c:pt>
                <c:pt idx="10472">
                  <c:v>99.373913043499996</c:v>
                </c:pt>
                <c:pt idx="10473">
                  <c:v>99.4</c:v>
                </c:pt>
                <c:pt idx="10474">
                  <c:v>99.330434782599994</c:v>
                </c:pt>
                <c:pt idx="10475">
                  <c:v>99.321739130400005</c:v>
                </c:pt>
                <c:pt idx="10476">
                  <c:v>99.347826087000001</c:v>
                </c:pt>
                <c:pt idx="10477">
                  <c:v>99.495652173899998</c:v>
                </c:pt>
                <c:pt idx="10478">
                  <c:v>99.408695652199995</c:v>
                </c:pt>
                <c:pt idx="10479">
                  <c:v>99.469565217400003</c:v>
                </c:pt>
                <c:pt idx="10480">
                  <c:v>99.460869565199999</c:v>
                </c:pt>
                <c:pt idx="10481">
                  <c:v>99.495652173899998</c:v>
                </c:pt>
                <c:pt idx="10482">
                  <c:v>99.521739130399993</c:v>
                </c:pt>
                <c:pt idx="10483">
                  <c:v>99.686956521699997</c:v>
                </c:pt>
                <c:pt idx="10484">
                  <c:v>99.643478260899997</c:v>
                </c:pt>
                <c:pt idx="10485">
                  <c:v>99.6</c:v>
                </c:pt>
                <c:pt idx="10486">
                  <c:v>99.686956521699997</c:v>
                </c:pt>
                <c:pt idx="10487">
                  <c:v>99.573913043499999</c:v>
                </c:pt>
                <c:pt idx="10488">
                  <c:v>99.643478260899997</c:v>
                </c:pt>
                <c:pt idx="10489">
                  <c:v>99.669565217400006</c:v>
                </c:pt>
                <c:pt idx="10490">
                  <c:v>99.695652173900001</c:v>
                </c:pt>
                <c:pt idx="10491">
                  <c:v>99.704347826100005</c:v>
                </c:pt>
                <c:pt idx="10492">
                  <c:v>99.8</c:v>
                </c:pt>
                <c:pt idx="10493">
                  <c:v>99.8</c:v>
                </c:pt>
                <c:pt idx="10494">
                  <c:v>99.791304347799993</c:v>
                </c:pt>
                <c:pt idx="10495">
                  <c:v>99.704347826100005</c:v>
                </c:pt>
                <c:pt idx="10496">
                  <c:v>99.739130434800003</c:v>
                </c:pt>
                <c:pt idx="10497">
                  <c:v>99.756521739099995</c:v>
                </c:pt>
                <c:pt idx="10498">
                  <c:v>99.704347826100005</c:v>
                </c:pt>
                <c:pt idx="10499">
                  <c:v>99.739130434800003</c:v>
                </c:pt>
                <c:pt idx="10500">
                  <c:v>99.652173912999999</c:v>
                </c:pt>
                <c:pt idx="10501">
                  <c:v>99.765217391299998</c:v>
                </c:pt>
                <c:pt idx="10502">
                  <c:v>99.721739130399996</c:v>
                </c:pt>
                <c:pt idx="10503">
                  <c:v>99.747826087000007</c:v>
                </c:pt>
                <c:pt idx="10504">
                  <c:v>99.678260869599995</c:v>
                </c:pt>
                <c:pt idx="10505">
                  <c:v>99.765217391299998</c:v>
                </c:pt>
                <c:pt idx="10506">
                  <c:v>99.860869565200005</c:v>
                </c:pt>
                <c:pt idx="10507">
                  <c:v>99.721739130399996</c:v>
                </c:pt>
                <c:pt idx="10508">
                  <c:v>99.860869565200005</c:v>
                </c:pt>
                <c:pt idx="10509">
                  <c:v>99.852173913000001</c:v>
                </c:pt>
                <c:pt idx="10510">
                  <c:v>99.808695652200001</c:v>
                </c:pt>
                <c:pt idx="10511">
                  <c:v>99.852173913000001</c:v>
                </c:pt>
                <c:pt idx="10512">
                  <c:v>99.782608695700006</c:v>
                </c:pt>
                <c:pt idx="10513">
                  <c:v>99.686956521699997</c:v>
                </c:pt>
                <c:pt idx="10514">
                  <c:v>99.8434782609</c:v>
                </c:pt>
                <c:pt idx="10515">
                  <c:v>99.791304347799993</c:v>
                </c:pt>
                <c:pt idx="10516">
                  <c:v>99.756521739099995</c:v>
                </c:pt>
                <c:pt idx="10517">
                  <c:v>99.7304347826</c:v>
                </c:pt>
                <c:pt idx="10518">
                  <c:v>99.739130434800003</c:v>
                </c:pt>
                <c:pt idx="10519">
                  <c:v>99.791304347799993</c:v>
                </c:pt>
                <c:pt idx="10520">
                  <c:v>99.669565217400006</c:v>
                </c:pt>
                <c:pt idx="10521">
                  <c:v>99.713043478299994</c:v>
                </c:pt>
                <c:pt idx="10522">
                  <c:v>99.669565217400006</c:v>
                </c:pt>
                <c:pt idx="10523">
                  <c:v>99.634782608699993</c:v>
                </c:pt>
                <c:pt idx="10524">
                  <c:v>99.686956521699997</c:v>
                </c:pt>
                <c:pt idx="10525">
                  <c:v>99.808695652200001</c:v>
                </c:pt>
                <c:pt idx="10526">
                  <c:v>99.860869565200005</c:v>
                </c:pt>
                <c:pt idx="10527">
                  <c:v>99.721739130399996</c:v>
                </c:pt>
                <c:pt idx="10528">
                  <c:v>99.878260869599998</c:v>
                </c:pt>
                <c:pt idx="10529">
                  <c:v>99.739130434800003</c:v>
                </c:pt>
                <c:pt idx="10530">
                  <c:v>99.773913043500002</c:v>
                </c:pt>
                <c:pt idx="10531">
                  <c:v>100</c:v>
                </c:pt>
                <c:pt idx="10532">
                  <c:v>99.921739130399999</c:v>
                </c:pt>
                <c:pt idx="10533">
                  <c:v>99.921739130399999</c:v>
                </c:pt>
                <c:pt idx="10534">
                  <c:v>99.947826086999996</c:v>
                </c:pt>
                <c:pt idx="10535">
                  <c:v>100.043478261</c:v>
                </c:pt>
                <c:pt idx="10536">
                  <c:v>99.956521739099998</c:v>
                </c:pt>
                <c:pt idx="10537">
                  <c:v>99.791304347799993</c:v>
                </c:pt>
                <c:pt idx="10538">
                  <c:v>99.913043478299997</c:v>
                </c:pt>
                <c:pt idx="10539">
                  <c:v>100.008695652</c:v>
                </c:pt>
                <c:pt idx="10540">
                  <c:v>99.973913043500005</c:v>
                </c:pt>
                <c:pt idx="10541">
                  <c:v>99.956521739099998</c:v>
                </c:pt>
                <c:pt idx="10542">
                  <c:v>100.026086957</c:v>
                </c:pt>
                <c:pt idx="10543">
                  <c:v>99.991304347799996</c:v>
                </c:pt>
                <c:pt idx="10544">
                  <c:v>100.026086957</c:v>
                </c:pt>
                <c:pt idx="10545">
                  <c:v>99.913043478299997</c:v>
                </c:pt>
                <c:pt idx="10546">
                  <c:v>99.878260869599998</c:v>
                </c:pt>
                <c:pt idx="10547">
                  <c:v>99.878260869599998</c:v>
                </c:pt>
                <c:pt idx="10548">
                  <c:v>99.791304347799993</c:v>
                </c:pt>
                <c:pt idx="10549">
                  <c:v>99.913043478299997</c:v>
                </c:pt>
                <c:pt idx="10550">
                  <c:v>99.860869565200005</c:v>
                </c:pt>
                <c:pt idx="10551">
                  <c:v>99.669565217400006</c:v>
                </c:pt>
                <c:pt idx="10552">
                  <c:v>99.878260869599998</c:v>
                </c:pt>
                <c:pt idx="10553">
                  <c:v>99.739130434800003</c:v>
                </c:pt>
                <c:pt idx="10554">
                  <c:v>99.808695652200001</c:v>
                </c:pt>
                <c:pt idx="10555">
                  <c:v>99.852173913000001</c:v>
                </c:pt>
                <c:pt idx="10556">
                  <c:v>99.817391304300003</c:v>
                </c:pt>
                <c:pt idx="10557">
                  <c:v>99.947826086999996</c:v>
                </c:pt>
                <c:pt idx="10558">
                  <c:v>99.8434782609</c:v>
                </c:pt>
                <c:pt idx="10559">
                  <c:v>99.8434782609</c:v>
                </c:pt>
                <c:pt idx="10560">
                  <c:v>99.860869565200005</c:v>
                </c:pt>
                <c:pt idx="10561">
                  <c:v>99.8869565217</c:v>
                </c:pt>
                <c:pt idx="10562">
                  <c:v>99.626086956500004</c:v>
                </c:pt>
                <c:pt idx="10563">
                  <c:v>99.608695652199998</c:v>
                </c:pt>
                <c:pt idx="10564">
                  <c:v>99.8869565217</c:v>
                </c:pt>
                <c:pt idx="10565">
                  <c:v>99.826086956500006</c:v>
                </c:pt>
                <c:pt idx="10566">
                  <c:v>99.808695652200001</c:v>
                </c:pt>
                <c:pt idx="10567">
                  <c:v>99.947826086999996</c:v>
                </c:pt>
                <c:pt idx="10568">
                  <c:v>99.8434782609</c:v>
                </c:pt>
                <c:pt idx="10569">
                  <c:v>99.808695652200001</c:v>
                </c:pt>
                <c:pt idx="10570">
                  <c:v>99.8434782609</c:v>
                </c:pt>
                <c:pt idx="10571">
                  <c:v>99.773913043500002</c:v>
                </c:pt>
                <c:pt idx="10572">
                  <c:v>99.808695652200001</c:v>
                </c:pt>
                <c:pt idx="10573">
                  <c:v>99.860869565200005</c:v>
                </c:pt>
                <c:pt idx="10574">
                  <c:v>99.6173913043</c:v>
                </c:pt>
                <c:pt idx="10575">
                  <c:v>99.721739130399996</c:v>
                </c:pt>
                <c:pt idx="10576">
                  <c:v>99.739130434800003</c:v>
                </c:pt>
                <c:pt idx="10577">
                  <c:v>99.773913043500002</c:v>
                </c:pt>
                <c:pt idx="10578">
                  <c:v>99.556521739100006</c:v>
                </c:pt>
                <c:pt idx="10579">
                  <c:v>99.869565217399995</c:v>
                </c:pt>
                <c:pt idx="10580">
                  <c:v>99.956521739099998</c:v>
                </c:pt>
                <c:pt idx="10581">
                  <c:v>100.008695652</c:v>
                </c:pt>
                <c:pt idx="10582">
                  <c:v>100.008695652</c:v>
                </c:pt>
                <c:pt idx="10583">
                  <c:v>99.973913043500005</c:v>
                </c:pt>
                <c:pt idx="10584">
                  <c:v>99.991304347799996</c:v>
                </c:pt>
                <c:pt idx="10585">
                  <c:v>100.026086957</c:v>
                </c:pt>
                <c:pt idx="10586">
                  <c:v>100.060869565</c:v>
                </c:pt>
                <c:pt idx="10587">
                  <c:v>99.956521739099998</c:v>
                </c:pt>
                <c:pt idx="10588">
                  <c:v>99.939130434800006</c:v>
                </c:pt>
                <c:pt idx="10589">
                  <c:v>100.026086957</c:v>
                </c:pt>
                <c:pt idx="10590">
                  <c:v>100.11304347799999</c:v>
                </c:pt>
                <c:pt idx="10591">
                  <c:v>100.07826086999999</c:v>
                </c:pt>
                <c:pt idx="10592">
                  <c:v>100.130434783</c:v>
                </c:pt>
                <c:pt idx="10593">
                  <c:v>100.060869565</c:v>
                </c:pt>
                <c:pt idx="10594">
                  <c:v>100.043478261</c:v>
                </c:pt>
                <c:pt idx="10595">
                  <c:v>99.973913043500005</c:v>
                </c:pt>
                <c:pt idx="10596">
                  <c:v>99.8</c:v>
                </c:pt>
                <c:pt idx="10597">
                  <c:v>100.043478261</c:v>
                </c:pt>
                <c:pt idx="10598">
                  <c:v>99.939130434800006</c:v>
                </c:pt>
                <c:pt idx="10599">
                  <c:v>100.026086957</c:v>
                </c:pt>
                <c:pt idx="10600">
                  <c:v>100.09565217399999</c:v>
                </c:pt>
                <c:pt idx="10601">
                  <c:v>100.008695652</c:v>
                </c:pt>
                <c:pt idx="10602">
                  <c:v>99.939130434800006</c:v>
                </c:pt>
                <c:pt idx="10603">
                  <c:v>99.8869565217</c:v>
                </c:pt>
                <c:pt idx="10604">
                  <c:v>99.904347826099993</c:v>
                </c:pt>
                <c:pt idx="10605">
                  <c:v>99.921739130399999</c:v>
                </c:pt>
                <c:pt idx="10606">
                  <c:v>100.008695652</c:v>
                </c:pt>
                <c:pt idx="10607">
                  <c:v>100.07826086999999</c:v>
                </c:pt>
                <c:pt idx="10608">
                  <c:v>100.026086957</c:v>
                </c:pt>
                <c:pt idx="10609">
                  <c:v>100.026086957</c:v>
                </c:pt>
                <c:pt idx="10610">
                  <c:v>99.956521739099998</c:v>
                </c:pt>
                <c:pt idx="10611">
                  <c:v>99.956521739099998</c:v>
                </c:pt>
                <c:pt idx="10612">
                  <c:v>100.043478261</c:v>
                </c:pt>
                <c:pt idx="10613">
                  <c:v>100.07826086999999</c:v>
                </c:pt>
                <c:pt idx="10614">
                  <c:v>99.956521739099998</c:v>
                </c:pt>
                <c:pt idx="10615">
                  <c:v>100.060869565</c:v>
                </c:pt>
                <c:pt idx="10616">
                  <c:v>100.130434783</c:v>
                </c:pt>
                <c:pt idx="10617">
                  <c:v>100.07826086999999</c:v>
                </c:pt>
                <c:pt idx="10618">
                  <c:v>100.043478261</c:v>
                </c:pt>
                <c:pt idx="10619">
                  <c:v>99.939130434800006</c:v>
                </c:pt>
                <c:pt idx="10620">
                  <c:v>100.11304347799999</c:v>
                </c:pt>
                <c:pt idx="10621">
                  <c:v>100.008695652</c:v>
                </c:pt>
                <c:pt idx="10622">
                  <c:v>99.991304347799996</c:v>
                </c:pt>
                <c:pt idx="10623">
                  <c:v>100.043478261</c:v>
                </c:pt>
                <c:pt idx="10624">
                  <c:v>100.043478261</c:v>
                </c:pt>
                <c:pt idx="10625">
                  <c:v>100.026086957</c:v>
                </c:pt>
                <c:pt idx="10626">
                  <c:v>99.939130434800006</c:v>
                </c:pt>
                <c:pt idx="10627">
                  <c:v>99.904347826099993</c:v>
                </c:pt>
                <c:pt idx="10628">
                  <c:v>99.8869565217</c:v>
                </c:pt>
                <c:pt idx="10629">
                  <c:v>100.07826086999999</c:v>
                </c:pt>
                <c:pt idx="10630">
                  <c:v>100.026086957</c:v>
                </c:pt>
                <c:pt idx="10631">
                  <c:v>100.026086957</c:v>
                </c:pt>
                <c:pt idx="10632">
                  <c:v>100.008695652</c:v>
                </c:pt>
                <c:pt idx="10633">
                  <c:v>99.991304347799996</c:v>
                </c:pt>
                <c:pt idx="10634">
                  <c:v>100.060869565</c:v>
                </c:pt>
                <c:pt idx="10635">
                  <c:v>100.11304347799999</c:v>
                </c:pt>
                <c:pt idx="10636">
                  <c:v>100.008695652</c:v>
                </c:pt>
                <c:pt idx="10637">
                  <c:v>99.904347826099993</c:v>
                </c:pt>
                <c:pt idx="10638">
                  <c:v>100.043478261</c:v>
                </c:pt>
                <c:pt idx="10639">
                  <c:v>99.956521739099998</c:v>
                </c:pt>
                <c:pt idx="10640">
                  <c:v>100.008695652</c:v>
                </c:pt>
                <c:pt idx="10641">
                  <c:v>99.991304347799996</c:v>
                </c:pt>
                <c:pt idx="10642">
                  <c:v>99.852173913000001</c:v>
                </c:pt>
                <c:pt idx="10643">
                  <c:v>99.817391304300003</c:v>
                </c:pt>
                <c:pt idx="10644">
                  <c:v>99.991304347799996</c:v>
                </c:pt>
                <c:pt idx="10645">
                  <c:v>99.973913043500005</c:v>
                </c:pt>
                <c:pt idx="10646">
                  <c:v>99.991304347799996</c:v>
                </c:pt>
                <c:pt idx="10647">
                  <c:v>100.060869565</c:v>
                </c:pt>
                <c:pt idx="10648">
                  <c:v>100.130434783</c:v>
                </c:pt>
                <c:pt idx="10649">
                  <c:v>99.939130434800006</c:v>
                </c:pt>
                <c:pt idx="10650">
                  <c:v>99.330434782599994</c:v>
                </c:pt>
                <c:pt idx="10651">
                  <c:v>99.782608695700006</c:v>
                </c:pt>
                <c:pt idx="10652">
                  <c:v>99.834782608699996</c:v>
                </c:pt>
                <c:pt idx="10653">
                  <c:v>99.8</c:v>
                </c:pt>
                <c:pt idx="10654">
                  <c:v>99.8869565217</c:v>
                </c:pt>
                <c:pt idx="10655">
                  <c:v>99.8</c:v>
                </c:pt>
                <c:pt idx="10656">
                  <c:v>99.756521739099995</c:v>
                </c:pt>
                <c:pt idx="10657">
                  <c:v>99.826086956500006</c:v>
                </c:pt>
                <c:pt idx="10658">
                  <c:v>99.878260869599998</c:v>
                </c:pt>
                <c:pt idx="10659">
                  <c:v>99.791304347799993</c:v>
                </c:pt>
                <c:pt idx="10660">
                  <c:v>99.860869565200005</c:v>
                </c:pt>
                <c:pt idx="10661">
                  <c:v>99.930434782600003</c:v>
                </c:pt>
                <c:pt idx="10662">
                  <c:v>99.773913043500002</c:v>
                </c:pt>
                <c:pt idx="10663">
                  <c:v>99.739130434800003</c:v>
                </c:pt>
                <c:pt idx="10664">
                  <c:v>99.791304347799993</c:v>
                </c:pt>
                <c:pt idx="10665">
                  <c:v>99.739130434800003</c:v>
                </c:pt>
                <c:pt idx="10666">
                  <c:v>99.704347826100005</c:v>
                </c:pt>
                <c:pt idx="10667">
                  <c:v>99.652173912999999</c:v>
                </c:pt>
                <c:pt idx="10668">
                  <c:v>99.739130434800003</c:v>
                </c:pt>
                <c:pt idx="10669">
                  <c:v>99.6173913043</c:v>
                </c:pt>
                <c:pt idx="10670">
                  <c:v>99.773913043500002</c:v>
                </c:pt>
                <c:pt idx="10671">
                  <c:v>99.808695652200001</c:v>
                </c:pt>
                <c:pt idx="10672">
                  <c:v>99.739130434800003</c:v>
                </c:pt>
                <c:pt idx="10673">
                  <c:v>99.721739130399996</c:v>
                </c:pt>
                <c:pt idx="10674">
                  <c:v>99.739130434800003</c:v>
                </c:pt>
                <c:pt idx="10675">
                  <c:v>99.652173912999999</c:v>
                </c:pt>
                <c:pt idx="10676">
                  <c:v>99.721739130399996</c:v>
                </c:pt>
                <c:pt idx="10677">
                  <c:v>99.756521739099995</c:v>
                </c:pt>
                <c:pt idx="10678">
                  <c:v>99.669565217400006</c:v>
                </c:pt>
                <c:pt idx="10679">
                  <c:v>99.634782608699993</c:v>
                </c:pt>
                <c:pt idx="10680">
                  <c:v>99.669565217400006</c:v>
                </c:pt>
                <c:pt idx="10681">
                  <c:v>99.6173913043</c:v>
                </c:pt>
                <c:pt idx="10682">
                  <c:v>99.634782608699993</c:v>
                </c:pt>
                <c:pt idx="10683">
                  <c:v>99.739130434800003</c:v>
                </c:pt>
                <c:pt idx="10684">
                  <c:v>99.565217391299996</c:v>
                </c:pt>
                <c:pt idx="10685">
                  <c:v>99.460869565199999</c:v>
                </c:pt>
                <c:pt idx="10686">
                  <c:v>99.530434782599997</c:v>
                </c:pt>
                <c:pt idx="10687">
                  <c:v>99.756521739099995</c:v>
                </c:pt>
                <c:pt idx="10688">
                  <c:v>99.826086956500006</c:v>
                </c:pt>
                <c:pt idx="10689">
                  <c:v>99.669565217400006</c:v>
                </c:pt>
                <c:pt idx="10690">
                  <c:v>99.704347826100005</c:v>
                </c:pt>
                <c:pt idx="10691">
                  <c:v>99.634782608699993</c:v>
                </c:pt>
                <c:pt idx="10692">
                  <c:v>99.773913043500002</c:v>
                </c:pt>
                <c:pt idx="10693">
                  <c:v>99.686956521699997</c:v>
                </c:pt>
                <c:pt idx="10694">
                  <c:v>99.773913043500002</c:v>
                </c:pt>
                <c:pt idx="10695">
                  <c:v>99.6</c:v>
                </c:pt>
                <c:pt idx="10696">
                  <c:v>99.6173913043</c:v>
                </c:pt>
                <c:pt idx="10697">
                  <c:v>99.6</c:v>
                </c:pt>
                <c:pt idx="10698">
                  <c:v>99.565217391299996</c:v>
                </c:pt>
                <c:pt idx="10699">
                  <c:v>99.565217391299996</c:v>
                </c:pt>
                <c:pt idx="10700">
                  <c:v>99.582608695700003</c:v>
                </c:pt>
                <c:pt idx="10701">
                  <c:v>99.634782608699993</c:v>
                </c:pt>
                <c:pt idx="10702">
                  <c:v>99.460869565199999</c:v>
                </c:pt>
                <c:pt idx="10703">
                  <c:v>99.356521739100003</c:v>
                </c:pt>
                <c:pt idx="10704">
                  <c:v>99.339130434799998</c:v>
                </c:pt>
                <c:pt idx="10705">
                  <c:v>99.339130434799998</c:v>
                </c:pt>
                <c:pt idx="10706">
                  <c:v>99.513043478300006</c:v>
                </c:pt>
                <c:pt idx="10707">
                  <c:v>99.652173912999999</c:v>
                </c:pt>
                <c:pt idx="10708">
                  <c:v>99.339130434799998</c:v>
                </c:pt>
                <c:pt idx="10709">
                  <c:v>98.869565217399995</c:v>
                </c:pt>
                <c:pt idx="10710">
                  <c:v>99.1130434783</c:v>
                </c:pt>
                <c:pt idx="10711">
                  <c:v>99.252173912999993</c:v>
                </c:pt>
                <c:pt idx="10712">
                  <c:v>99.217391304299994</c:v>
                </c:pt>
                <c:pt idx="10713">
                  <c:v>99.321739130400005</c:v>
                </c:pt>
                <c:pt idx="10714">
                  <c:v>99.391304347800002</c:v>
                </c:pt>
                <c:pt idx="10715">
                  <c:v>99.356521739100003</c:v>
                </c:pt>
                <c:pt idx="10716">
                  <c:v>99.669565217400006</c:v>
                </c:pt>
                <c:pt idx="10717">
                  <c:v>99.391304347800002</c:v>
                </c:pt>
                <c:pt idx="10718">
                  <c:v>99.078260869600001</c:v>
                </c:pt>
                <c:pt idx="10719">
                  <c:v>99.165217391300004</c:v>
                </c:pt>
                <c:pt idx="10720">
                  <c:v>99.2695652174</c:v>
                </c:pt>
                <c:pt idx="10721">
                  <c:v>99.147826086999999</c:v>
                </c:pt>
                <c:pt idx="10722">
                  <c:v>99.304347826099999</c:v>
                </c:pt>
                <c:pt idx="10723">
                  <c:v>99.373913043499996</c:v>
                </c:pt>
                <c:pt idx="10724">
                  <c:v>99.2695652174</c:v>
                </c:pt>
                <c:pt idx="10725">
                  <c:v>99.321739130400005</c:v>
                </c:pt>
                <c:pt idx="10726">
                  <c:v>99.426086956500001</c:v>
                </c:pt>
                <c:pt idx="10727">
                  <c:v>99.252173912999993</c:v>
                </c:pt>
                <c:pt idx="10728">
                  <c:v>99.339130434799998</c:v>
                </c:pt>
                <c:pt idx="10729">
                  <c:v>99.391304347800002</c:v>
                </c:pt>
                <c:pt idx="10730">
                  <c:v>99.286956521700006</c:v>
                </c:pt>
                <c:pt idx="10731">
                  <c:v>99.2</c:v>
                </c:pt>
                <c:pt idx="10732">
                  <c:v>99.2695652174</c:v>
                </c:pt>
                <c:pt idx="10733">
                  <c:v>99.252173912999993</c:v>
                </c:pt>
                <c:pt idx="10734">
                  <c:v>99.165217391300004</c:v>
                </c:pt>
                <c:pt idx="10735">
                  <c:v>99.008695652200004</c:v>
                </c:pt>
                <c:pt idx="10736">
                  <c:v>99.078260869600001</c:v>
                </c:pt>
                <c:pt idx="10737">
                  <c:v>98.8869565217</c:v>
                </c:pt>
                <c:pt idx="10738">
                  <c:v>99.043478260900002</c:v>
                </c:pt>
                <c:pt idx="10739">
                  <c:v>99.165217391300004</c:v>
                </c:pt>
                <c:pt idx="10740">
                  <c:v>99.060869565199994</c:v>
                </c:pt>
                <c:pt idx="10741">
                  <c:v>99.356521739100003</c:v>
                </c:pt>
                <c:pt idx="10742">
                  <c:v>99.252173912999993</c:v>
                </c:pt>
                <c:pt idx="10743">
                  <c:v>99.147826086999999</c:v>
                </c:pt>
                <c:pt idx="10744">
                  <c:v>99.217391304299994</c:v>
                </c:pt>
                <c:pt idx="10745">
                  <c:v>99.2</c:v>
                </c:pt>
                <c:pt idx="10746">
                  <c:v>99.130434782600005</c:v>
                </c:pt>
                <c:pt idx="10747">
                  <c:v>99.182608695699997</c:v>
                </c:pt>
                <c:pt idx="10748">
                  <c:v>99.321739130400005</c:v>
                </c:pt>
                <c:pt idx="10749">
                  <c:v>99.2</c:v>
                </c:pt>
                <c:pt idx="10750">
                  <c:v>99.304347826099999</c:v>
                </c:pt>
                <c:pt idx="10751">
                  <c:v>99.408695652199995</c:v>
                </c:pt>
                <c:pt idx="10752">
                  <c:v>99.339130434799998</c:v>
                </c:pt>
                <c:pt idx="10753">
                  <c:v>99.443478260899994</c:v>
                </c:pt>
                <c:pt idx="10754">
                  <c:v>99.373913043499996</c:v>
                </c:pt>
                <c:pt idx="10755">
                  <c:v>99.252173912999993</c:v>
                </c:pt>
                <c:pt idx="10756">
                  <c:v>99.321739130400005</c:v>
                </c:pt>
                <c:pt idx="10757">
                  <c:v>99.443478260899994</c:v>
                </c:pt>
                <c:pt idx="10758">
                  <c:v>99.460869565199999</c:v>
                </c:pt>
                <c:pt idx="10759">
                  <c:v>99.286956521700006</c:v>
                </c:pt>
                <c:pt idx="10760">
                  <c:v>99.165217391300004</c:v>
                </c:pt>
                <c:pt idx="10761">
                  <c:v>99.165217391300004</c:v>
                </c:pt>
                <c:pt idx="10762">
                  <c:v>99.391304347800002</c:v>
                </c:pt>
                <c:pt idx="10763">
                  <c:v>99.426086956500001</c:v>
                </c:pt>
                <c:pt idx="10764">
                  <c:v>99.234782608700002</c:v>
                </c:pt>
                <c:pt idx="10765">
                  <c:v>99.373913043499996</c:v>
                </c:pt>
                <c:pt idx="10766">
                  <c:v>99.513043478300006</c:v>
                </c:pt>
                <c:pt idx="10767">
                  <c:v>99.443478260899994</c:v>
                </c:pt>
                <c:pt idx="10768">
                  <c:v>99.565217391299996</c:v>
                </c:pt>
                <c:pt idx="10769">
                  <c:v>99.391304347800002</c:v>
                </c:pt>
                <c:pt idx="10770">
                  <c:v>99.234782608700002</c:v>
                </c:pt>
                <c:pt idx="10771">
                  <c:v>99.339130434799998</c:v>
                </c:pt>
                <c:pt idx="10772">
                  <c:v>99.495652173899998</c:v>
                </c:pt>
                <c:pt idx="10773">
                  <c:v>99.669565217400006</c:v>
                </c:pt>
                <c:pt idx="10774">
                  <c:v>99.408695652199995</c:v>
                </c:pt>
                <c:pt idx="10775">
                  <c:v>99.286956521700006</c:v>
                </c:pt>
                <c:pt idx="10776">
                  <c:v>99.443478260899994</c:v>
                </c:pt>
                <c:pt idx="10777">
                  <c:v>99.6173913043</c:v>
                </c:pt>
                <c:pt idx="10778">
                  <c:v>99.6</c:v>
                </c:pt>
                <c:pt idx="10779">
                  <c:v>99.426086956500001</c:v>
                </c:pt>
                <c:pt idx="10780">
                  <c:v>99.460869565199999</c:v>
                </c:pt>
                <c:pt idx="10781">
                  <c:v>99.6173913043</c:v>
                </c:pt>
                <c:pt idx="10782">
                  <c:v>99.565217391299996</c:v>
                </c:pt>
                <c:pt idx="10783">
                  <c:v>99.547826087000004</c:v>
                </c:pt>
                <c:pt idx="10784">
                  <c:v>99.721739130399996</c:v>
                </c:pt>
                <c:pt idx="10785">
                  <c:v>99.704347826100005</c:v>
                </c:pt>
                <c:pt idx="10786">
                  <c:v>99.6</c:v>
                </c:pt>
                <c:pt idx="10787">
                  <c:v>99.652173912999999</c:v>
                </c:pt>
                <c:pt idx="10788">
                  <c:v>99.686956521699997</c:v>
                </c:pt>
                <c:pt idx="10789">
                  <c:v>99.547826087000004</c:v>
                </c:pt>
                <c:pt idx="10790">
                  <c:v>99.547826087000004</c:v>
                </c:pt>
                <c:pt idx="10791">
                  <c:v>99.6173913043</c:v>
                </c:pt>
                <c:pt idx="10792">
                  <c:v>99.686956521699997</c:v>
                </c:pt>
                <c:pt idx="10793">
                  <c:v>99.478260869600007</c:v>
                </c:pt>
                <c:pt idx="10794">
                  <c:v>99.565217391299996</c:v>
                </c:pt>
                <c:pt idx="10795">
                  <c:v>99.634782608699993</c:v>
                </c:pt>
                <c:pt idx="10796">
                  <c:v>99.6</c:v>
                </c:pt>
                <c:pt idx="10797">
                  <c:v>99.669565217400006</c:v>
                </c:pt>
                <c:pt idx="10798">
                  <c:v>99.756521739099995</c:v>
                </c:pt>
                <c:pt idx="10799">
                  <c:v>99.6173913043</c:v>
                </c:pt>
                <c:pt idx="10800">
                  <c:v>99.6173913043</c:v>
                </c:pt>
                <c:pt idx="10801">
                  <c:v>99.6</c:v>
                </c:pt>
                <c:pt idx="10802">
                  <c:v>99.495652173899998</c:v>
                </c:pt>
                <c:pt idx="10803">
                  <c:v>99.478260869600007</c:v>
                </c:pt>
                <c:pt idx="10804">
                  <c:v>99.652173912999999</c:v>
                </c:pt>
                <c:pt idx="10805">
                  <c:v>99.6</c:v>
                </c:pt>
                <c:pt idx="10806">
                  <c:v>99.634782608699993</c:v>
                </c:pt>
                <c:pt idx="10807">
                  <c:v>99.495652173899998</c:v>
                </c:pt>
                <c:pt idx="10808">
                  <c:v>99.634782608699993</c:v>
                </c:pt>
                <c:pt idx="10809">
                  <c:v>99.582608695700003</c:v>
                </c:pt>
                <c:pt idx="10810">
                  <c:v>99.6173913043</c:v>
                </c:pt>
                <c:pt idx="10811">
                  <c:v>99.652173912999999</c:v>
                </c:pt>
                <c:pt idx="10812">
                  <c:v>99.652173912999999</c:v>
                </c:pt>
                <c:pt idx="10813">
                  <c:v>99.582608695700003</c:v>
                </c:pt>
                <c:pt idx="10814">
                  <c:v>99.756521739099995</c:v>
                </c:pt>
                <c:pt idx="10815">
                  <c:v>99.6</c:v>
                </c:pt>
                <c:pt idx="10816">
                  <c:v>99.547826087000004</c:v>
                </c:pt>
                <c:pt idx="10817">
                  <c:v>99.652173912999999</c:v>
                </c:pt>
                <c:pt idx="10818">
                  <c:v>99.686956521699997</c:v>
                </c:pt>
                <c:pt idx="10819">
                  <c:v>99.791304347799993</c:v>
                </c:pt>
                <c:pt idx="10820">
                  <c:v>99.739130434800003</c:v>
                </c:pt>
                <c:pt idx="10821">
                  <c:v>99.721739130399996</c:v>
                </c:pt>
                <c:pt idx="10822">
                  <c:v>99.634782608699993</c:v>
                </c:pt>
                <c:pt idx="10823">
                  <c:v>99.530434782599997</c:v>
                </c:pt>
                <c:pt idx="10824">
                  <c:v>99.669565217400006</c:v>
                </c:pt>
                <c:pt idx="10825">
                  <c:v>99.634782608699993</c:v>
                </c:pt>
                <c:pt idx="10826">
                  <c:v>99.756521739099995</c:v>
                </c:pt>
                <c:pt idx="10827">
                  <c:v>99.686956521699997</c:v>
                </c:pt>
                <c:pt idx="10828">
                  <c:v>99.6173913043</c:v>
                </c:pt>
                <c:pt idx="10829">
                  <c:v>99.6</c:v>
                </c:pt>
                <c:pt idx="10830">
                  <c:v>99.721739130399996</c:v>
                </c:pt>
                <c:pt idx="10831">
                  <c:v>99.582608695700003</c:v>
                </c:pt>
                <c:pt idx="10832">
                  <c:v>99.739130434800003</c:v>
                </c:pt>
                <c:pt idx="10833">
                  <c:v>99.704347826100005</c:v>
                </c:pt>
                <c:pt idx="10834">
                  <c:v>99.582608695700003</c:v>
                </c:pt>
                <c:pt idx="10835">
                  <c:v>99.6173913043</c:v>
                </c:pt>
                <c:pt idx="10836">
                  <c:v>99.565217391299996</c:v>
                </c:pt>
                <c:pt idx="10837">
                  <c:v>99.6</c:v>
                </c:pt>
                <c:pt idx="10838">
                  <c:v>99.739130434800003</c:v>
                </c:pt>
                <c:pt idx="10839">
                  <c:v>99.704347826100005</c:v>
                </c:pt>
                <c:pt idx="10840">
                  <c:v>99.686956521699997</c:v>
                </c:pt>
                <c:pt idx="10841">
                  <c:v>99.704347826100005</c:v>
                </c:pt>
                <c:pt idx="10842">
                  <c:v>99.669565217400006</c:v>
                </c:pt>
                <c:pt idx="10843">
                  <c:v>99.565217391299996</c:v>
                </c:pt>
                <c:pt idx="10844">
                  <c:v>99.547826087000004</c:v>
                </c:pt>
                <c:pt idx="10845">
                  <c:v>99.495652173899998</c:v>
                </c:pt>
                <c:pt idx="10846">
                  <c:v>99.652173912999999</c:v>
                </c:pt>
                <c:pt idx="10847">
                  <c:v>99.739130434800003</c:v>
                </c:pt>
                <c:pt idx="10848">
                  <c:v>99.547826087000004</c:v>
                </c:pt>
                <c:pt idx="10849">
                  <c:v>99.652173912999999</c:v>
                </c:pt>
                <c:pt idx="10850">
                  <c:v>99.513043478300006</c:v>
                </c:pt>
                <c:pt idx="10851">
                  <c:v>99.460869565199999</c:v>
                </c:pt>
                <c:pt idx="10852">
                  <c:v>99.565217391299996</c:v>
                </c:pt>
                <c:pt idx="10853">
                  <c:v>99.6</c:v>
                </c:pt>
                <c:pt idx="10854">
                  <c:v>99.513043478300006</c:v>
                </c:pt>
                <c:pt idx="10855">
                  <c:v>99.6173913043</c:v>
                </c:pt>
                <c:pt idx="10856">
                  <c:v>99.739130434800003</c:v>
                </c:pt>
                <c:pt idx="10857">
                  <c:v>99.426086956500001</c:v>
                </c:pt>
                <c:pt idx="10858">
                  <c:v>99.2</c:v>
                </c:pt>
                <c:pt idx="10859">
                  <c:v>99.460869565199999</c:v>
                </c:pt>
                <c:pt idx="10860">
                  <c:v>99.582608695700003</c:v>
                </c:pt>
                <c:pt idx="10861">
                  <c:v>99.495652173899998</c:v>
                </c:pt>
                <c:pt idx="10862">
                  <c:v>99.513043478300006</c:v>
                </c:pt>
                <c:pt idx="10863">
                  <c:v>99.565217391299996</c:v>
                </c:pt>
                <c:pt idx="10864">
                  <c:v>99.513043478300006</c:v>
                </c:pt>
                <c:pt idx="10865">
                  <c:v>99.547826087000004</c:v>
                </c:pt>
                <c:pt idx="10866">
                  <c:v>99.513043478300006</c:v>
                </c:pt>
                <c:pt idx="10867">
                  <c:v>99.6</c:v>
                </c:pt>
                <c:pt idx="10868">
                  <c:v>99.669565217400006</c:v>
                </c:pt>
                <c:pt idx="10869">
                  <c:v>99.652173912999999</c:v>
                </c:pt>
                <c:pt idx="10870">
                  <c:v>99.565217391299996</c:v>
                </c:pt>
                <c:pt idx="10871">
                  <c:v>99.460869565199999</c:v>
                </c:pt>
                <c:pt idx="10872">
                  <c:v>99.426086956500001</c:v>
                </c:pt>
                <c:pt idx="10873">
                  <c:v>99.495652173899998</c:v>
                </c:pt>
                <c:pt idx="10874">
                  <c:v>99.495652173899998</c:v>
                </c:pt>
                <c:pt idx="10875">
                  <c:v>99.478260869600007</c:v>
                </c:pt>
                <c:pt idx="10876">
                  <c:v>99.391304347800002</c:v>
                </c:pt>
                <c:pt idx="10877">
                  <c:v>99.408695652199995</c:v>
                </c:pt>
                <c:pt idx="10878">
                  <c:v>99.339130434799998</c:v>
                </c:pt>
                <c:pt idx="10879">
                  <c:v>99.495652173899998</c:v>
                </c:pt>
                <c:pt idx="10880">
                  <c:v>99.495652173899998</c:v>
                </c:pt>
                <c:pt idx="10881">
                  <c:v>99.356521739100003</c:v>
                </c:pt>
                <c:pt idx="10882">
                  <c:v>99.2695652174</c:v>
                </c:pt>
                <c:pt idx="10883">
                  <c:v>99.304347826099999</c:v>
                </c:pt>
                <c:pt idx="10884">
                  <c:v>99.321739130400005</c:v>
                </c:pt>
                <c:pt idx="10885">
                  <c:v>99.373913043499996</c:v>
                </c:pt>
                <c:pt idx="10886">
                  <c:v>99.304347826099999</c:v>
                </c:pt>
                <c:pt idx="10887">
                  <c:v>99.356521739100003</c:v>
                </c:pt>
                <c:pt idx="10888">
                  <c:v>99.304347826099999</c:v>
                </c:pt>
                <c:pt idx="10889">
                  <c:v>99.252173912999993</c:v>
                </c:pt>
                <c:pt idx="10890">
                  <c:v>99.182608695699997</c:v>
                </c:pt>
                <c:pt idx="10891">
                  <c:v>99.165217391300004</c:v>
                </c:pt>
                <c:pt idx="10892">
                  <c:v>99.147826086999999</c:v>
                </c:pt>
                <c:pt idx="10893">
                  <c:v>99.252173912999993</c:v>
                </c:pt>
                <c:pt idx="10894">
                  <c:v>99.391304347800002</c:v>
                </c:pt>
                <c:pt idx="10895">
                  <c:v>99.373913043499996</c:v>
                </c:pt>
                <c:pt idx="10896">
                  <c:v>99.339130434799998</c:v>
                </c:pt>
                <c:pt idx="10897">
                  <c:v>99.356521739100003</c:v>
                </c:pt>
                <c:pt idx="10898">
                  <c:v>99.2695652174</c:v>
                </c:pt>
                <c:pt idx="10899">
                  <c:v>99.234782608700002</c:v>
                </c:pt>
                <c:pt idx="10900">
                  <c:v>99.182608695699997</c:v>
                </c:pt>
                <c:pt idx="10901">
                  <c:v>99.217391304299994</c:v>
                </c:pt>
                <c:pt idx="10902">
                  <c:v>99.304347826099999</c:v>
                </c:pt>
                <c:pt idx="10903">
                  <c:v>99.321739130400005</c:v>
                </c:pt>
                <c:pt idx="10904">
                  <c:v>99.252173912999993</c:v>
                </c:pt>
                <c:pt idx="10905">
                  <c:v>99.286956521700006</c:v>
                </c:pt>
                <c:pt idx="10906">
                  <c:v>99.356521739100003</c:v>
                </c:pt>
                <c:pt idx="10907">
                  <c:v>99.373913043499996</c:v>
                </c:pt>
                <c:pt idx="10908">
                  <c:v>99.426086956500001</c:v>
                </c:pt>
                <c:pt idx="10909">
                  <c:v>99.408695652199995</c:v>
                </c:pt>
                <c:pt idx="10910">
                  <c:v>99.513043478300006</c:v>
                </c:pt>
                <c:pt idx="10911">
                  <c:v>99.373913043499996</c:v>
                </c:pt>
                <c:pt idx="10912">
                  <c:v>99.2695652174</c:v>
                </c:pt>
                <c:pt idx="10913">
                  <c:v>99.356521739100003</c:v>
                </c:pt>
                <c:pt idx="10914">
                  <c:v>99.408695652199995</c:v>
                </c:pt>
                <c:pt idx="10915">
                  <c:v>99.443478260899994</c:v>
                </c:pt>
                <c:pt idx="10916">
                  <c:v>99.426086956500001</c:v>
                </c:pt>
                <c:pt idx="10917">
                  <c:v>99.391304347800002</c:v>
                </c:pt>
                <c:pt idx="10918">
                  <c:v>99.373913043499996</c:v>
                </c:pt>
                <c:pt idx="10919">
                  <c:v>99.530434782599997</c:v>
                </c:pt>
                <c:pt idx="10920">
                  <c:v>99.391304347800002</c:v>
                </c:pt>
                <c:pt idx="10921">
                  <c:v>99.356521739100003</c:v>
                </c:pt>
                <c:pt idx="10922">
                  <c:v>99.426086956500001</c:v>
                </c:pt>
                <c:pt idx="10923">
                  <c:v>99.304347826099999</c:v>
                </c:pt>
                <c:pt idx="10924">
                  <c:v>99.321739130400005</c:v>
                </c:pt>
                <c:pt idx="10925">
                  <c:v>99.234782608700002</c:v>
                </c:pt>
                <c:pt idx="10926">
                  <c:v>99.234782608700002</c:v>
                </c:pt>
                <c:pt idx="10927">
                  <c:v>99.165217391300004</c:v>
                </c:pt>
                <c:pt idx="10928">
                  <c:v>99.2</c:v>
                </c:pt>
                <c:pt idx="10929">
                  <c:v>99.391304347800002</c:v>
                </c:pt>
                <c:pt idx="10930">
                  <c:v>99.408695652199995</c:v>
                </c:pt>
                <c:pt idx="10931">
                  <c:v>99.339130434799998</c:v>
                </c:pt>
                <c:pt idx="10932">
                  <c:v>99.2695652174</c:v>
                </c:pt>
                <c:pt idx="10933">
                  <c:v>99.304347826099999</c:v>
                </c:pt>
                <c:pt idx="10934">
                  <c:v>99.426086956500001</c:v>
                </c:pt>
                <c:pt idx="10935">
                  <c:v>99.408695652199995</c:v>
                </c:pt>
                <c:pt idx="10936">
                  <c:v>99.304347826099999</c:v>
                </c:pt>
                <c:pt idx="10937">
                  <c:v>99.304347826099999</c:v>
                </c:pt>
                <c:pt idx="10938">
                  <c:v>99.373913043499996</c:v>
                </c:pt>
                <c:pt idx="10939">
                  <c:v>99.356521739100003</c:v>
                </c:pt>
                <c:pt idx="10940">
                  <c:v>99.373913043499996</c:v>
                </c:pt>
                <c:pt idx="10941">
                  <c:v>99.408695652199995</c:v>
                </c:pt>
                <c:pt idx="10942">
                  <c:v>99.443478260899994</c:v>
                </c:pt>
                <c:pt idx="10943">
                  <c:v>99.321739130400005</c:v>
                </c:pt>
                <c:pt idx="10944">
                  <c:v>99.391304347800002</c:v>
                </c:pt>
                <c:pt idx="10945">
                  <c:v>99.304347826099999</c:v>
                </c:pt>
                <c:pt idx="10946">
                  <c:v>99.304347826099999</c:v>
                </c:pt>
                <c:pt idx="10947">
                  <c:v>99.356521739100003</c:v>
                </c:pt>
                <c:pt idx="10948">
                  <c:v>99.286956521700006</c:v>
                </c:pt>
                <c:pt idx="10949">
                  <c:v>99.304347826099999</c:v>
                </c:pt>
                <c:pt idx="10950">
                  <c:v>99.391304347800002</c:v>
                </c:pt>
                <c:pt idx="10951">
                  <c:v>99.408695652199995</c:v>
                </c:pt>
                <c:pt idx="10952">
                  <c:v>99.321739130400005</c:v>
                </c:pt>
                <c:pt idx="10953">
                  <c:v>99.304347826099999</c:v>
                </c:pt>
                <c:pt idx="10954">
                  <c:v>99.304347826099999</c:v>
                </c:pt>
                <c:pt idx="10955">
                  <c:v>99.373913043499996</c:v>
                </c:pt>
                <c:pt idx="10956">
                  <c:v>99.391304347800002</c:v>
                </c:pt>
                <c:pt idx="10957">
                  <c:v>99.391304347800002</c:v>
                </c:pt>
                <c:pt idx="10958">
                  <c:v>99.408695652199995</c:v>
                </c:pt>
                <c:pt idx="10959">
                  <c:v>99.443478260899994</c:v>
                </c:pt>
                <c:pt idx="10960">
                  <c:v>99.339130434799998</c:v>
                </c:pt>
                <c:pt idx="10961">
                  <c:v>99.286956521700006</c:v>
                </c:pt>
                <c:pt idx="10962">
                  <c:v>99.321739130400005</c:v>
                </c:pt>
                <c:pt idx="10963">
                  <c:v>99.286956521700006</c:v>
                </c:pt>
                <c:pt idx="10964">
                  <c:v>99.2</c:v>
                </c:pt>
                <c:pt idx="10965">
                  <c:v>99.234782608700002</c:v>
                </c:pt>
                <c:pt idx="10966">
                  <c:v>99.217391304299994</c:v>
                </c:pt>
                <c:pt idx="10967">
                  <c:v>99.147826086999999</c:v>
                </c:pt>
                <c:pt idx="10968">
                  <c:v>99.182608695699997</c:v>
                </c:pt>
                <c:pt idx="10969">
                  <c:v>99.304347826099999</c:v>
                </c:pt>
                <c:pt idx="10970">
                  <c:v>99.304347826099999</c:v>
                </c:pt>
                <c:pt idx="10971">
                  <c:v>99.356521739100003</c:v>
                </c:pt>
                <c:pt idx="10972">
                  <c:v>99.478260869600007</c:v>
                </c:pt>
                <c:pt idx="10973">
                  <c:v>99.443478260899994</c:v>
                </c:pt>
                <c:pt idx="10974">
                  <c:v>99.391304347800002</c:v>
                </c:pt>
                <c:pt idx="10975">
                  <c:v>99.234782608700002</c:v>
                </c:pt>
                <c:pt idx="10976">
                  <c:v>99.495652173899998</c:v>
                </c:pt>
                <c:pt idx="10977">
                  <c:v>99.495652173899998</c:v>
                </c:pt>
                <c:pt idx="10978">
                  <c:v>99.408695652199995</c:v>
                </c:pt>
                <c:pt idx="10979">
                  <c:v>99.391304347800002</c:v>
                </c:pt>
                <c:pt idx="10980">
                  <c:v>99.373913043499996</c:v>
                </c:pt>
                <c:pt idx="10981">
                  <c:v>99.408695652199995</c:v>
                </c:pt>
                <c:pt idx="10982">
                  <c:v>99.373913043499996</c:v>
                </c:pt>
                <c:pt idx="10983">
                  <c:v>99.321739130400005</c:v>
                </c:pt>
                <c:pt idx="10984">
                  <c:v>99.321739130400005</c:v>
                </c:pt>
                <c:pt idx="10985">
                  <c:v>99.460869565199999</c:v>
                </c:pt>
                <c:pt idx="10986">
                  <c:v>99.443478260899994</c:v>
                </c:pt>
                <c:pt idx="10987">
                  <c:v>99.408695652199995</c:v>
                </c:pt>
                <c:pt idx="10988">
                  <c:v>99.513043478300006</c:v>
                </c:pt>
                <c:pt idx="10989">
                  <c:v>99.478260869600007</c:v>
                </c:pt>
                <c:pt idx="10990">
                  <c:v>99.391304347800002</c:v>
                </c:pt>
                <c:pt idx="10991">
                  <c:v>99.513043478300006</c:v>
                </c:pt>
                <c:pt idx="10992">
                  <c:v>99.6</c:v>
                </c:pt>
                <c:pt idx="10993">
                  <c:v>99.582608695700003</c:v>
                </c:pt>
                <c:pt idx="10994">
                  <c:v>99.634782608699993</c:v>
                </c:pt>
                <c:pt idx="10995">
                  <c:v>99.652173912999999</c:v>
                </c:pt>
                <c:pt idx="10996">
                  <c:v>99.582608695700003</c:v>
                </c:pt>
                <c:pt idx="10997">
                  <c:v>99.634782608699993</c:v>
                </c:pt>
                <c:pt idx="10998">
                  <c:v>99.669565217400006</c:v>
                </c:pt>
                <c:pt idx="10999">
                  <c:v>99.6173913043</c:v>
                </c:pt>
                <c:pt idx="11000">
                  <c:v>99.686956521699997</c:v>
                </c:pt>
                <c:pt idx="11001">
                  <c:v>99.6</c:v>
                </c:pt>
                <c:pt idx="11002">
                  <c:v>99.6</c:v>
                </c:pt>
                <c:pt idx="11003">
                  <c:v>99.2</c:v>
                </c:pt>
                <c:pt idx="11004">
                  <c:v>99.339130434799998</c:v>
                </c:pt>
                <c:pt idx="11005">
                  <c:v>99.686956521699997</c:v>
                </c:pt>
                <c:pt idx="11006">
                  <c:v>99.634782608699993</c:v>
                </c:pt>
                <c:pt idx="11007">
                  <c:v>99.6173913043</c:v>
                </c:pt>
                <c:pt idx="11008">
                  <c:v>99.565217391299996</c:v>
                </c:pt>
                <c:pt idx="11009">
                  <c:v>99.686956521699997</c:v>
                </c:pt>
                <c:pt idx="11010">
                  <c:v>99.652173912999999</c:v>
                </c:pt>
                <c:pt idx="11011">
                  <c:v>99.669565217400006</c:v>
                </c:pt>
                <c:pt idx="11012">
                  <c:v>99.6173913043</c:v>
                </c:pt>
                <c:pt idx="11013">
                  <c:v>99.6</c:v>
                </c:pt>
                <c:pt idx="11014">
                  <c:v>99.530434782599997</c:v>
                </c:pt>
                <c:pt idx="11015">
                  <c:v>99.547826087000004</c:v>
                </c:pt>
                <c:pt idx="11016">
                  <c:v>99.530434782599997</c:v>
                </c:pt>
                <c:pt idx="11017">
                  <c:v>99.513043478300006</c:v>
                </c:pt>
                <c:pt idx="11018">
                  <c:v>99.582608695700003</c:v>
                </c:pt>
                <c:pt idx="11019">
                  <c:v>99.6173913043</c:v>
                </c:pt>
                <c:pt idx="11020">
                  <c:v>99.582608695700003</c:v>
                </c:pt>
                <c:pt idx="11021">
                  <c:v>99.704347826100005</c:v>
                </c:pt>
                <c:pt idx="11022">
                  <c:v>99.721739130399996</c:v>
                </c:pt>
                <c:pt idx="11023">
                  <c:v>99.704347826100005</c:v>
                </c:pt>
                <c:pt idx="11024">
                  <c:v>99.6</c:v>
                </c:pt>
                <c:pt idx="11025">
                  <c:v>99.095652173900007</c:v>
                </c:pt>
                <c:pt idx="11026">
                  <c:v>99.565217391299996</c:v>
                </c:pt>
                <c:pt idx="11027">
                  <c:v>99.565217391299996</c:v>
                </c:pt>
                <c:pt idx="11028">
                  <c:v>99.547826087000004</c:v>
                </c:pt>
                <c:pt idx="11029">
                  <c:v>99.565217391299996</c:v>
                </c:pt>
                <c:pt idx="11030">
                  <c:v>99.686956521699997</c:v>
                </c:pt>
                <c:pt idx="11031">
                  <c:v>99.6173913043</c:v>
                </c:pt>
                <c:pt idx="11032">
                  <c:v>99.565217391299996</c:v>
                </c:pt>
                <c:pt idx="11033">
                  <c:v>99.6</c:v>
                </c:pt>
                <c:pt idx="11034">
                  <c:v>99.565217391299996</c:v>
                </c:pt>
                <c:pt idx="11035">
                  <c:v>99.513043478300006</c:v>
                </c:pt>
                <c:pt idx="11036">
                  <c:v>99.443478260899994</c:v>
                </c:pt>
                <c:pt idx="11037">
                  <c:v>99.530434782599997</c:v>
                </c:pt>
                <c:pt idx="11038">
                  <c:v>99.513043478300006</c:v>
                </c:pt>
                <c:pt idx="11039">
                  <c:v>99.460869565199999</c:v>
                </c:pt>
                <c:pt idx="11040">
                  <c:v>99.321739130400005</c:v>
                </c:pt>
                <c:pt idx="11041">
                  <c:v>99.373913043499996</c:v>
                </c:pt>
                <c:pt idx="11042">
                  <c:v>99.286956521700006</c:v>
                </c:pt>
                <c:pt idx="11043">
                  <c:v>99.321739130400005</c:v>
                </c:pt>
                <c:pt idx="11044">
                  <c:v>99.513043478300006</c:v>
                </c:pt>
                <c:pt idx="11045">
                  <c:v>99.443478260899994</c:v>
                </c:pt>
                <c:pt idx="11046">
                  <c:v>99.356521739100003</c:v>
                </c:pt>
                <c:pt idx="11047">
                  <c:v>99.426086956500001</c:v>
                </c:pt>
                <c:pt idx="11048">
                  <c:v>99.547826087000004</c:v>
                </c:pt>
                <c:pt idx="11049">
                  <c:v>99.6173913043</c:v>
                </c:pt>
                <c:pt idx="11050">
                  <c:v>99.721739130399996</c:v>
                </c:pt>
                <c:pt idx="11051">
                  <c:v>99.721739130399996</c:v>
                </c:pt>
                <c:pt idx="11052">
                  <c:v>99.739130434800003</c:v>
                </c:pt>
                <c:pt idx="11053">
                  <c:v>99.756521739099995</c:v>
                </c:pt>
                <c:pt idx="11054">
                  <c:v>99.669565217400006</c:v>
                </c:pt>
                <c:pt idx="11055">
                  <c:v>99.721739130399996</c:v>
                </c:pt>
                <c:pt idx="11056">
                  <c:v>99.756521739099995</c:v>
                </c:pt>
                <c:pt idx="11057">
                  <c:v>99.739130434800003</c:v>
                </c:pt>
                <c:pt idx="11058">
                  <c:v>99.704347826100005</c:v>
                </c:pt>
                <c:pt idx="11059">
                  <c:v>99.773913043500002</c:v>
                </c:pt>
                <c:pt idx="11060">
                  <c:v>99.756521739099995</c:v>
                </c:pt>
                <c:pt idx="11061">
                  <c:v>99.773913043500002</c:v>
                </c:pt>
                <c:pt idx="11062">
                  <c:v>99.773913043500002</c:v>
                </c:pt>
                <c:pt idx="11063">
                  <c:v>99.773913043500002</c:v>
                </c:pt>
                <c:pt idx="11064">
                  <c:v>99.756521739099995</c:v>
                </c:pt>
                <c:pt idx="11065">
                  <c:v>99.721739130399996</c:v>
                </c:pt>
                <c:pt idx="11066">
                  <c:v>99.773913043500002</c:v>
                </c:pt>
                <c:pt idx="11067">
                  <c:v>99.721739130399996</c:v>
                </c:pt>
                <c:pt idx="11068">
                  <c:v>99.721739130399996</c:v>
                </c:pt>
                <c:pt idx="11069">
                  <c:v>99.721739130399996</c:v>
                </c:pt>
                <c:pt idx="11070">
                  <c:v>99.721739130399996</c:v>
                </c:pt>
                <c:pt idx="11071">
                  <c:v>99.704347826100005</c:v>
                </c:pt>
                <c:pt idx="11072">
                  <c:v>99.6173913043</c:v>
                </c:pt>
                <c:pt idx="11073">
                  <c:v>99.739130434800003</c:v>
                </c:pt>
                <c:pt idx="11074">
                  <c:v>99.721739130399996</c:v>
                </c:pt>
                <c:pt idx="11075">
                  <c:v>99.669565217400006</c:v>
                </c:pt>
                <c:pt idx="11076">
                  <c:v>99.721739130399996</c:v>
                </c:pt>
                <c:pt idx="11077">
                  <c:v>99.704347826100005</c:v>
                </c:pt>
                <c:pt idx="11078">
                  <c:v>99.686956521699997</c:v>
                </c:pt>
                <c:pt idx="11079">
                  <c:v>99.6173913043</c:v>
                </c:pt>
                <c:pt idx="11080">
                  <c:v>99.652173912999999</c:v>
                </c:pt>
                <c:pt idx="11081">
                  <c:v>99.721739130399996</c:v>
                </c:pt>
                <c:pt idx="11082">
                  <c:v>99.721739130399996</c:v>
                </c:pt>
                <c:pt idx="11083">
                  <c:v>98.626086956500004</c:v>
                </c:pt>
                <c:pt idx="11084">
                  <c:v>96.817391304300003</c:v>
                </c:pt>
                <c:pt idx="11085">
                  <c:v>99.373913043499996</c:v>
                </c:pt>
                <c:pt idx="11086">
                  <c:v>99.565217391299996</c:v>
                </c:pt>
                <c:pt idx="11087">
                  <c:v>99.704347826100005</c:v>
                </c:pt>
                <c:pt idx="11088">
                  <c:v>99.634782608699993</c:v>
                </c:pt>
                <c:pt idx="11089">
                  <c:v>99.582608695700003</c:v>
                </c:pt>
                <c:pt idx="11090">
                  <c:v>99.634782608699993</c:v>
                </c:pt>
                <c:pt idx="11091">
                  <c:v>99.704347826100005</c:v>
                </c:pt>
                <c:pt idx="11092">
                  <c:v>99.565217391299996</c:v>
                </c:pt>
                <c:pt idx="11093">
                  <c:v>99.530434782599997</c:v>
                </c:pt>
                <c:pt idx="11094">
                  <c:v>99.6173913043</c:v>
                </c:pt>
                <c:pt idx="11095">
                  <c:v>99.582608695700003</c:v>
                </c:pt>
                <c:pt idx="11096">
                  <c:v>99.095652173900007</c:v>
                </c:pt>
                <c:pt idx="11097">
                  <c:v>97.339130434799998</c:v>
                </c:pt>
                <c:pt idx="11098">
                  <c:v>98.504347826100002</c:v>
                </c:pt>
                <c:pt idx="11099">
                  <c:v>98.7304347826</c:v>
                </c:pt>
                <c:pt idx="11100">
                  <c:v>98.626086956500004</c:v>
                </c:pt>
                <c:pt idx="11101">
                  <c:v>98.817391304300003</c:v>
                </c:pt>
                <c:pt idx="11102">
                  <c:v>98.852173913000001</c:v>
                </c:pt>
                <c:pt idx="11103">
                  <c:v>98.852173913000001</c:v>
                </c:pt>
                <c:pt idx="11104">
                  <c:v>98.626086956500004</c:v>
                </c:pt>
                <c:pt idx="11105">
                  <c:v>98.921739130399999</c:v>
                </c:pt>
                <c:pt idx="11106">
                  <c:v>98.8</c:v>
                </c:pt>
                <c:pt idx="11107">
                  <c:v>98.939130434800006</c:v>
                </c:pt>
                <c:pt idx="11108">
                  <c:v>98.869565217399995</c:v>
                </c:pt>
                <c:pt idx="11109">
                  <c:v>98.939130434800006</c:v>
                </c:pt>
                <c:pt idx="11110">
                  <c:v>98.8</c:v>
                </c:pt>
                <c:pt idx="11111">
                  <c:v>98.747826087000007</c:v>
                </c:pt>
                <c:pt idx="11112">
                  <c:v>98.869565217399995</c:v>
                </c:pt>
                <c:pt idx="11113">
                  <c:v>98.904347826099993</c:v>
                </c:pt>
                <c:pt idx="11114">
                  <c:v>98.904347826099993</c:v>
                </c:pt>
                <c:pt idx="11115">
                  <c:v>98.973913043500005</c:v>
                </c:pt>
                <c:pt idx="11116">
                  <c:v>98.973913043500005</c:v>
                </c:pt>
                <c:pt idx="11117">
                  <c:v>98.991304347799996</c:v>
                </c:pt>
                <c:pt idx="11118">
                  <c:v>99.182608695699997</c:v>
                </c:pt>
                <c:pt idx="11119">
                  <c:v>99.478260869600007</c:v>
                </c:pt>
                <c:pt idx="11120">
                  <c:v>99.530434782599997</c:v>
                </c:pt>
                <c:pt idx="11121">
                  <c:v>99.495652173899998</c:v>
                </c:pt>
                <c:pt idx="11122">
                  <c:v>99.391304347800002</c:v>
                </c:pt>
                <c:pt idx="11123">
                  <c:v>98.469565217400003</c:v>
                </c:pt>
                <c:pt idx="11124">
                  <c:v>98.782608695700006</c:v>
                </c:pt>
                <c:pt idx="11125">
                  <c:v>99.182608695699997</c:v>
                </c:pt>
                <c:pt idx="11126">
                  <c:v>99.147826086999999</c:v>
                </c:pt>
                <c:pt idx="11127">
                  <c:v>99.2695652174</c:v>
                </c:pt>
                <c:pt idx="11128">
                  <c:v>99.060869565199994</c:v>
                </c:pt>
                <c:pt idx="11129">
                  <c:v>98.678260869599995</c:v>
                </c:pt>
                <c:pt idx="11130">
                  <c:v>96.034782608699999</c:v>
                </c:pt>
                <c:pt idx="11131">
                  <c:v>97.913043478299997</c:v>
                </c:pt>
                <c:pt idx="11132">
                  <c:v>98.643478260899997</c:v>
                </c:pt>
                <c:pt idx="11133">
                  <c:v>98.852173913000001</c:v>
                </c:pt>
                <c:pt idx="11134">
                  <c:v>98.869565217399995</c:v>
                </c:pt>
                <c:pt idx="11135">
                  <c:v>98.973913043500005</c:v>
                </c:pt>
                <c:pt idx="11136">
                  <c:v>98.921739130399999</c:v>
                </c:pt>
                <c:pt idx="11137">
                  <c:v>98.8869565217</c:v>
                </c:pt>
                <c:pt idx="11138">
                  <c:v>98.8869565217</c:v>
                </c:pt>
                <c:pt idx="11139">
                  <c:v>98.921739130399999</c:v>
                </c:pt>
                <c:pt idx="11140">
                  <c:v>99.026086956499995</c:v>
                </c:pt>
                <c:pt idx="11141">
                  <c:v>99.060869565199994</c:v>
                </c:pt>
                <c:pt idx="11142">
                  <c:v>98.921739130399999</c:v>
                </c:pt>
                <c:pt idx="11143">
                  <c:v>98.904347826099993</c:v>
                </c:pt>
                <c:pt idx="11144">
                  <c:v>98.8869565217</c:v>
                </c:pt>
                <c:pt idx="11145">
                  <c:v>98.782608695700006</c:v>
                </c:pt>
                <c:pt idx="11146">
                  <c:v>98.834782608699996</c:v>
                </c:pt>
                <c:pt idx="11147">
                  <c:v>98.678260869599995</c:v>
                </c:pt>
                <c:pt idx="11148">
                  <c:v>98.330434782599994</c:v>
                </c:pt>
                <c:pt idx="11149">
                  <c:v>97.808695652200001</c:v>
                </c:pt>
                <c:pt idx="11150">
                  <c:v>98.643478260899997</c:v>
                </c:pt>
                <c:pt idx="11151">
                  <c:v>98.869565217399995</c:v>
                </c:pt>
                <c:pt idx="11152">
                  <c:v>98.556521739100006</c:v>
                </c:pt>
                <c:pt idx="11153">
                  <c:v>98.939130434800006</c:v>
                </c:pt>
                <c:pt idx="11154">
                  <c:v>98.904347826099993</c:v>
                </c:pt>
                <c:pt idx="11155">
                  <c:v>99.095652173900007</c:v>
                </c:pt>
                <c:pt idx="11156">
                  <c:v>99.2</c:v>
                </c:pt>
                <c:pt idx="11157">
                  <c:v>99.165217391300004</c:v>
                </c:pt>
                <c:pt idx="11158">
                  <c:v>99.2695652174</c:v>
                </c:pt>
                <c:pt idx="11159">
                  <c:v>99.286956521700006</c:v>
                </c:pt>
                <c:pt idx="11160">
                  <c:v>99.339130434799998</c:v>
                </c:pt>
                <c:pt idx="11161">
                  <c:v>99.339130434799998</c:v>
                </c:pt>
                <c:pt idx="11162">
                  <c:v>99.234782608700002</c:v>
                </c:pt>
                <c:pt idx="11163">
                  <c:v>99.217391304299994</c:v>
                </c:pt>
                <c:pt idx="11164">
                  <c:v>99.147826086999999</c:v>
                </c:pt>
                <c:pt idx="11165">
                  <c:v>99.1130434783</c:v>
                </c:pt>
                <c:pt idx="11166">
                  <c:v>99.043478260900002</c:v>
                </c:pt>
                <c:pt idx="11167">
                  <c:v>98.991304347799996</c:v>
                </c:pt>
                <c:pt idx="11168">
                  <c:v>98.921739130399999</c:v>
                </c:pt>
                <c:pt idx="11169">
                  <c:v>99.026086956499995</c:v>
                </c:pt>
                <c:pt idx="11170">
                  <c:v>98.939130434800006</c:v>
                </c:pt>
                <c:pt idx="11171">
                  <c:v>98.608695652199998</c:v>
                </c:pt>
                <c:pt idx="11172">
                  <c:v>97.130434782600005</c:v>
                </c:pt>
                <c:pt idx="11173">
                  <c:v>98.521739130399993</c:v>
                </c:pt>
                <c:pt idx="11174">
                  <c:v>98.713043478299994</c:v>
                </c:pt>
                <c:pt idx="11175">
                  <c:v>97.252173912999993</c:v>
                </c:pt>
                <c:pt idx="11176">
                  <c:v>98.469565217400003</c:v>
                </c:pt>
                <c:pt idx="11177">
                  <c:v>98.695652173900001</c:v>
                </c:pt>
                <c:pt idx="11178">
                  <c:v>98.504347826100002</c:v>
                </c:pt>
                <c:pt idx="11179">
                  <c:v>97.773913043500002</c:v>
                </c:pt>
                <c:pt idx="11180">
                  <c:v>98.539130434800001</c:v>
                </c:pt>
                <c:pt idx="11181">
                  <c:v>98.626086956500004</c:v>
                </c:pt>
                <c:pt idx="11182">
                  <c:v>98.643478260899997</c:v>
                </c:pt>
                <c:pt idx="11183">
                  <c:v>98.591304347800005</c:v>
                </c:pt>
                <c:pt idx="11184">
                  <c:v>98.678260869599995</c:v>
                </c:pt>
                <c:pt idx="11185">
                  <c:v>98.747826087000007</c:v>
                </c:pt>
                <c:pt idx="11186">
                  <c:v>98.904347826099993</c:v>
                </c:pt>
                <c:pt idx="11187">
                  <c:v>98.7304347826</c:v>
                </c:pt>
                <c:pt idx="11188">
                  <c:v>98.678260869599995</c:v>
                </c:pt>
                <c:pt idx="11189">
                  <c:v>98.591304347800005</c:v>
                </c:pt>
                <c:pt idx="11190">
                  <c:v>98.695652173900001</c:v>
                </c:pt>
                <c:pt idx="11191">
                  <c:v>98.626086956500004</c:v>
                </c:pt>
                <c:pt idx="11192">
                  <c:v>98.608695652199998</c:v>
                </c:pt>
                <c:pt idx="11193">
                  <c:v>98.747826087000007</c:v>
                </c:pt>
                <c:pt idx="11194">
                  <c:v>98.7304347826</c:v>
                </c:pt>
                <c:pt idx="11195">
                  <c:v>98.695652173900001</c:v>
                </c:pt>
                <c:pt idx="11196">
                  <c:v>98.817391304300003</c:v>
                </c:pt>
                <c:pt idx="11197">
                  <c:v>98.626086956500004</c:v>
                </c:pt>
                <c:pt idx="11198">
                  <c:v>98.643478260899997</c:v>
                </c:pt>
                <c:pt idx="11199">
                  <c:v>98.626086956500004</c:v>
                </c:pt>
                <c:pt idx="11200">
                  <c:v>98.608695652199998</c:v>
                </c:pt>
                <c:pt idx="11201">
                  <c:v>98.7304347826</c:v>
                </c:pt>
                <c:pt idx="11202">
                  <c:v>98.7304347826</c:v>
                </c:pt>
                <c:pt idx="11203">
                  <c:v>98.7304347826</c:v>
                </c:pt>
                <c:pt idx="11204">
                  <c:v>98.8</c:v>
                </c:pt>
                <c:pt idx="11205">
                  <c:v>98.695652173900001</c:v>
                </c:pt>
                <c:pt idx="11206">
                  <c:v>98.7304347826</c:v>
                </c:pt>
                <c:pt idx="11207">
                  <c:v>98.713043478299994</c:v>
                </c:pt>
                <c:pt idx="11208">
                  <c:v>98.834782608699996</c:v>
                </c:pt>
                <c:pt idx="11209">
                  <c:v>98.782608695700006</c:v>
                </c:pt>
                <c:pt idx="11210">
                  <c:v>98.678260869599995</c:v>
                </c:pt>
                <c:pt idx="11211">
                  <c:v>98.608695652199998</c:v>
                </c:pt>
                <c:pt idx="11212">
                  <c:v>98.573913043499999</c:v>
                </c:pt>
                <c:pt idx="11213">
                  <c:v>98.434782608700004</c:v>
                </c:pt>
                <c:pt idx="11214">
                  <c:v>98.260869565199997</c:v>
                </c:pt>
                <c:pt idx="11215">
                  <c:v>98.452173912999996</c:v>
                </c:pt>
                <c:pt idx="11216">
                  <c:v>98.7304347826</c:v>
                </c:pt>
                <c:pt idx="11217">
                  <c:v>98.747826087000007</c:v>
                </c:pt>
                <c:pt idx="11218">
                  <c:v>98.834782608699996</c:v>
                </c:pt>
                <c:pt idx="11219">
                  <c:v>98.695652173900001</c:v>
                </c:pt>
                <c:pt idx="11220">
                  <c:v>98.747826087000007</c:v>
                </c:pt>
                <c:pt idx="11221">
                  <c:v>98.643478260899997</c:v>
                </c:pt>
                <c:pt idx="11222">
                  <c:v>98.7304347826</c:v>
                </c:pt>
                <c:pt idx="11223">
                  <c:v>98.904347826099993</c:v>
                </c:pt>
                <c:pt idx="11224">
                  <c:v>98.765217391299998</c:v>
                </c:pt>
                <c:pt idx="11225">
                  <c:v>98.8869565217</c:v>
                </c:pt>
                <c:pt idx="11226">
                  <c:v>99.026086956499995</c:v>
                </c:pt>
                <c:pt idx="11227">
                  <c:v>99.060869565199994</c:v>
                </c:pt>
                <c:pt idx="11228">
                  <c:v>98.921739130399999</c:v>
                </c:pt>
                <c:pt idx="11229">
                  <c:v>98.869565217399995</c:v>
                </c:pt>
                <c:pt idx="11230">
                  <c:v>98.904347826099993</c:v>
                </c:pt>
                <c:pt idx="11231">
                  <c:v>98.973913043500005</c:v>
                </c:pt>
                <c:pt idx="11232">
                  <c:v>98.817391304300003</c:v>
                </c:pt>
                <c:pt idx="11233">
                  <c:v>98.834782608699996</c:v>
                </c:pt>
                <c:pt idx="11234">
                  <c:v>98.956521739099998</c:v>
                </c:pt>
                <c:pt idx="11235">
                  <c:v>98.747826087000007</c:v>
                </c:pt>
                <c:pt idx="11236">
                  <c:v>98.713043478299994</c:v>
                </c:pt>
                <c:pt idx="11237">
                  <c:v>98.869565217399995</c:v>
                </c:pt>
                <c:pt idx="11238">
                  <c:v>98.8869565217</c:v>
                </c:pt>
                <c:pt idx="11239">
                  <c:v>98.869565217399995</c:v>
                </c:pt>
                <c:pt idx="11240">
                  <c:v>98.713043478299994</c:v>
                </c:pt>
                <c:pt idx="11241">
                  <c:v>98.660869565200002</c:v>
                </c:pt>
                <c:pt idx="11242">
                  <c:v>98.643478260899997</c:v>
                </c:pt>
                <c:pt idx="11243">
                  <c:v>98.852173913000001</c:v>
                </c:pt>
                <c:pt idx="11244">
                  <c:v>98.7304347826</c:v>
                </c:pt>
                <c:pt idx="11245">
                  <c:v>98.660869565200002</c:v>
                </c:pt>
                <c:pt idx="11246">
                  <c:v>98.7304347826</c:v>
                </c:pt>
                <c:pt idx="11247">
                  <c:v>98.695652173900001</c:v>
                </c:pt>
                <c:pt idx="11248">
                  <c:v>98.660869565200002</c:v>
                </c:pt>
                <c:pt idx="11249">
                  <c:v>98.660869565200002</c:v>
                </c:pt>
                <c:pt idx="11250">
                  <c:v>98.747826087000007</c:v>
                </c:pt>
                <c:pt idx="11251">
                  <c:v>98.765217391299998</c:v>
                </c:pt>
                <c:pt idx="11252">
                  <c:v>98.591304347800005</c:v>
                </c:pt>
                <c:pt idx="11253">
                  <c:v>98.695652173900001</c:v>
                </c:pt>
                <c:pt idx="11254">
                  <c:v>98.8</c:v>
                </c:pt>
                <c:pt idx="11255">
                  <c:v>98.713043478299994</c:v>
                </c:pt>
                <c:pt idx="11256">
                  <c:v>98.678260869599995</c:v>
                </c:pt>
                <c:pt idx="11257">
                  <c:v>98.626086956500004</c:v>
                </c:pt>
                <c:pt idx="11258">
                  <c:v>98.608695652199998</c:v>
                </c:pt>
                <c:pt idx="11259">
                  <c:v>98.713043478299994</c:v>
                </c:pt>
                <c:pt idx="11260">
                  <c:v>98.608695652199998</c:v>
                </c:pt>
                <c:pt idx="11261">
                  <c:v>98.573913043499999</c:v>
                </c:pt>
                <c:pt idx="11262">
                  <c:v>98.591304347800005</c:v>
                </c:pt>
                <c:pt idx="11263">
                  <c:v>98.556521739100006</c:v>
                </c:pt>
                <c:pt idx="11264">
                  <c:v>98.660869565200002</c:v>
                </c:pt>
                <c:pt idx="11265">
                  <c:v>98.678260869599995</c:v>
                </c:pt>
                <c:pt idx="11266">
                  <c:v>98.660869565200002</c:v>
                </c:pt>
                <c:pt idx="11267">
                  <c:v>98.643478260899997</c:v>
                </c:pt>
                <c:pt idx="11268">
                  <c:v>98.747826087000007</c:v>
                </c:pt>
                <c:pt idx="11269">
                  <c:v>98.713043478299994</c:v>
                </c:pt>
                <c:pt idx="11270">
                  <c:v>98.695652173900001</c:v>
                </c:pt>
                <c:pt idx="11271">
                  <c:v>98.573913043499999</c:v>
                </c:pt>
                <c:pt idx="11272">
                  <c:v>98.521739130399993</c:v>
                </c:pt>
                <c:pt idx="11273">
                  <c:v>98.4</c:v>
                </c:pt>
                <c:pt idx="11274">
                  <c:v>98.417391304299997</c:v>
                </c:pt>
                <c:pt idx="11275">
                  <c:v>98.452173912999996</c:v>
                </c:pt>
                <c:pt idx="11276">
                  <c:v>98.121739130400002</c:v>
                </c:pt>
                <c:pt idx="11277">
                  <c:v>98.434782608700004</c:v>
                </c:pt>
                <c:pt idx="11278">
                  <c:v>98.469565217400003</c:v>
                </c:pt>
                <c:pt idx="11279">
                  <c:v>98.417391304299997</c:v>
                </c:pt>
                <c:pt idx="11280">
                  <c:v>98.486956521699994</c:v>
                </c:pt>
                <c:pt idx="11281">
                  <c:v>98.521739130399993</c:v>
                </c:pt>
                <c:pt idx="11282">
                  <c:v>98.4</c:v>
                </c:pt>
                <c:pt idx="11283">
                  <c:v>98.469565217400003</c:v>
                </c:pt>
                <c:pt idx="11284">
                  <c:v>98.486956521699994</c:v>
                </c:pt>
                <c:pt idx="11285">
                  <c:v>98.573913043499999</c:v>
                </c:pt>
                <c:pt idx="11286">
                  <c:v>98.486956521699994</c:v>
                </c:pt>
                <c:pt idx="11287">
                  <c:v>98.469565217400003</c:v>
                </c:pt>
                <c:pt idx="11288">
                  <c:v>98.486956521699994</c:v>
                </c:pt>
                <c:pt idx="11289">
                  <c:v>98.521739130399993</c:v>
                </c:pt>
                <c:pt idx="11290">
                  <c:v>98.469565217400003</c:v>
                </c:pt>
                <c:pt idx="11291">
                  <c:v>98.3826086957</c:v>
                </c:pt>
                <c:pt idx="11292">
                  <c:v>98.3826086957</c:v>
                </c:pt>
                <c:pt idx="11293">
                  <c:v>98.4</c:v>
                </c:pt>
                <c:pt idx="11294">
                  <c:v>98.417391304299997</c:v>
                </c:pt>
                <c:pt idx="11295">
                  <c:v>98.295652173899995</c:v>
                </c:pt>
                <c:pt idx="11296">
                  <c:v>98.365217391300007</c:v>
                </c:pt>
                <c:pt idx="11297">
                  <c:v>98.365217391300007</c:v>
                </c:pt>
                <c:pt idx="11298">
                  <c:v>98.313043478300003</c:v>
                </c:pt>
                <c:pt idx="11299">
                  <c:v>98.313043478300003</c:v>
                </c:pt>
                <c:pt idx="11300">
                  <c:v>98.417391304299997</c:v>
                </c:pt>
                <c:pt idx="11301">
                  <c:v>98.347826087000001</c:v>
                </c:pt>
                <c:pt idx="11302">
                  <c:v>98.191304347799999</c:v>
                </c:pt>
                <c:pt idx="11303">
                  <c:v>98.208695652200007</c:v>
                </c:pt>
                <c:pt idx="11304">
                  <c:v>98.121739130400002</c:v>
                </c:pt>
                <c:pt idx="11305">
                  <c:v>98.017391304300006</c:v>
                </c:pt>
                <c:pt idx="11306">
                  <c:v>98.121739130400002</c:v>
                </c:pt>
                <c:pt idx="11307">
                  <c:v>98.017391304300006</c:v>
                </c:pt>
                <c:pt idx="11308">
                  <c:v>97.878260869599998</c:v>
                </c:pt>
                <c:pt idx="11309">
                  <c:v>97.895652173900004</c:v>
                </c:pt>
                <c:pt idx="11310">
                  <c:v>97.947826086999996</c:v>
                </c:pt>
                <c:pt idx="11311">
                  <c:v>97.895652173900004</c:v>
                </c:pt>
                <c:pt idx="11312">
                  <c:v>98.017391304300006</c:v>
                </c:pt>
                <c:pt idx="11313">
                  <c:v>98.017391304300006</c:v>
                </c:pt>
                <c:pt idx="11314">
                  <c:v>97.947826086999996</c:v>
                </c:pt>
                <c:pt idx="11315">
                  <c:v>97.826086956500006</c:v>
                </c:pt>
                <c:pt idx="11316">
                  <c:v>97.947826086999996</c:v>
                </c:pt>
                <c:pt idx="11317">
                  <c:v>97.8434782609</c:v>
                </c:pt>
                <c:pt idx="11318">
                  <c:v>97.826086956500006</c:v>
                </c:pt>
                <c:pt idx="11319">
                  <c:v>97.947826086999996</c:v>
                </c:pt>
                <c:pt idx="11320">
                  <c:v>97.895652173900004</c:v>
                </c:pt>
                <c:pt idx="11321">
                  <c:v>98.017391304300006</c:v>
                </c:pt>
                <c:pt idx="11322">
                  <c:v>98</c:v>
                </c:pt>
                <c:pt idx="11323">
                  <c:v>97.878260869599998</c:v>
                </c:pt>
                <c:pt idx="11324">
                  <c:v>97.808695652200001</c:v>
                </c:pt>
                <c:pt idx="11325">
                  <c:v>97.773913043500002</c:v>
                </c:pt>
                <c:pt idx="11326">
                  <c:v>97.773913043500002</c:v>
                </c:pt>
                <c:pt idx="11327">
                  <c:v>97.895652173900004</c:v>
                </c:pt>
                <c:pt idx="11328">
                  <c:v>97.930434782600003</c:v>
                </c:pt>
                <c:pt idx="11329">
                  <c:v>97.878260869599998</c:v>
                </c:pt>
                <c:pt idx="11330">
                  <c:v>97.913043478299997</c:v>
                </c:pt>
                <c:pt idx="11331">
                  <c:v>97.826086956500006</c:v>
                </c:pt>
                <c:pt idx="11332">
                  <c:v>97.721739130399996</c:v>
                </c:pt>
                <c:pt idx="11333">
                  <c:v>97.669565217400006</c:v>
                </c:pt>
                <c:pt idx="11334">
                  <c:v>97.652173912999999</c:v>
                </c:pt>
                <c:pt idx="11335">
                  <c:v>97.6173913043</c:v>
                </c:pt>
                <c:pt idx="11336">
                  <c:v>97.669565217400006</c:v>
                </c:pt>
                <c:pt idx="11337">
                  <c:v>97.652173912999999</c:v>
                </c:pt>
                <c:pt idx="11338">
                  <c:v>97.547826087000004</c:v>
                </c:pt>
                <c:pt idx="11339">
                  <c:v>97.530434782599997</c:v>
                </c:pt>
                <c:pt idx="11340">
                  <c:v>97.495652173899998</c:v>
                </c:pt>
                <c:pt idx="11341">
                  <c:v>97.391304347800002</c:v>
                </c:pt>
                <c:pt idx="11342">
                  <c:v>97.495652173899998</c:v>
                </c:pt>
                <c:pt idx="11343">
                  <c:v>97.356521739100003</c:v>
                </c:pt>
                <c:pt idx="11344">
                  <c:v>97.304347826099999</c:v>
                </c:pt>
                <c:pt idx="11345">
                  <c:v>97.391304347800002</c:v>
                </c:pt>
                <c:pt idx="11346">
                  <c:v>97.321739130400005</c:v>
                </c:pt>
                <c:pt idx="11347">
                  <c:v>97.321739130400005</c:v>
                </c:pt>
                <c:pt idx="11348">
                  <c:v>97.321739130400005</c:v>
                </c:pt>
                <c:pt idx="11349">
                  <c:v>97.2695652174</c:v>
                </c:pt>
                <c:pt idx="11350">
                  <c:v>97.234782608700002</c:v>
                </c:pt>
                <c:pt idx="11351">
                  <c:v>97.165217391300004</c:v>
                </c:pt>
                <c:pt idx="11352">
                  <c:v>97.165217391300004</c:v>
                </c:pt>
                <c:pt idx="11353">
                  <c:v>97.130434782600005</c:v>
                </c:pt>
                <c:pt idx="11354">
                  <c:v>97.217391304299994</c:v>
                </c:pt>
                <c:pt idx="11355">
                  <c:v>97.304347826099999</c:v>
                </c:pt>
                <c:pt idx="11356">
                  <c:v>97.217391304299994</c:v>
                </c:pt>
                <c:pt idx="11357">
                  <c:v>97.130434782600005</c:v>
                </c:pt>
                <c:pt idx="11358">
                  <c:v>96.956521739099998</c:v>
                </c:pt>
                <c:pt idx="11359">
                  <c:v>96.747826087000007</c:v>
                </c:pt>
                <c:pt idx="11360">
                  <c:v>96.8869565217</c:v>
                </c:pt>
                <c:pt idx="11361">
                  <c:v>96.713043478299994</c:v>
                </c:pt>
                <c:pt idx="11362">
                  <c:v>96.591304347800005</c:v>
                </c:pt>
                <c:pt idx="11363">
                  <c:v>96.713043478299994</c:v>
                </c:pt>
                <c:pt idx="11364">
                  <c:v>96.626086956500004</c:v>
                </c:pt>
                <c:pt idx="11365">
                  <c:v>96.626086956500004</c:v>
                </c:pt>
                <c:pt idx="11366">
                  <c:v>96.486956521699994</c:v>
                </c:pt>
                <c:pt idx="11367">
                  <c:v>96.417391304299997</c:v>
                </c:pt>
                <c:pt idx="11368">
                  <c:v>96.3826086957</c:v>
                </c:pt>
                <c:pt idx="11369">
                  <c:v>96.347826087000001</c:v>
                </c:pt>
                <c:pt idx="11370">
                  <c:v>96.330434782599994</c:v>
                </c:pt>
                <c:pt idx="11371">
                  <c:v>96.591304347800005</c:v>
                </c:pt>
                <c:pt idx="11372">
                  <c:v>96.521739130399993</c:v>
                </c:pt>
                <c:pt idx="11373">
                  <c:v>96.347826087000001</c:v>
                </c:pt>
                <c:pt idx="11374">
                  <c:v>96.243478260900005</c:v>
                </c:pt>
                <c:pt idx="11375">
                  <c:v>96.278260869600004</c:v>
                </c:pt>
                <c:pt idx="11376">
                  <c:v>96.347826087000001</c:v>
                </c:pt>
                <c:pt idx="11377">
                  <c:v>96.347826087000001</c:v>
                </c:pt>
                <c:pt idx="11378">
                  <c:v>96.452173912999996</c:v>
                </c:pt>
                <c:pt idx="11379">
                  <c:v>96.330434782599994</c:v>
                </c:pt>
                <c:pt idx="11380">
                  <c:v>96.295652173899995</c:v>
                </c:pt>
                <c:pt idx="11381">
                  <c:v>96.313043478300003</c:v>
                </c:pt>
                <c:pt idx="11382">
                  <c:v>96.208695652200007</c:v>
                </c:pt>
                <c:pt idx="11383">
                  <c:v>96.121739130400002</c:v>
                </c:pt>
                <c:pt idx="11384">
                  <c:v>96</c:v>
                </c:pt>
                <c:pt idx="11385">
                  <c:v>96.034782608699999</c:v>
                </c:pt>
                <c:pt idx="11386">
                  <c:v>96.226086956499998</c:v>
                </c:pt>
                <c:pt idx="11387">
                  <c:v>96.121739130400002</c:v>
                </c:pt>
                <c:pt idx="11388">
                  <c:v>96</c:v>
                </c:pt>
                <c:pt idx="11389">
                  <c:v>95.930434782600003</c:v>
                </c:pt>
                <c:pt idx="11390">
                  <c:v>95.930434782600003</c:v>
                </c:pt>
                <c:pt idx="11391">
                  <c:v>95.965217391300001</c:v>
                </c:pt>
                <c:pt idx="11392">
                  <c:v>95.982608695699994</c:v>
                </c:pt>
                <c:pt idx="11393">
                  <c:v>95.808695652200001</c:v>
                </c:pt>
                <c:pt idx="11394">
                  <c:v>95.895652173900004</c:v>
                </c:pt>
                <c:pt idx="11395">
                  <c:v>95.913043478299997</c:v>
                </c:pt>
                <c:pt idx="11396">
                  <c:v>95.947826086999996</c:v>
                </c:pt>
                <c:pt idx="11397">
                  <c:v>95.895652173900004</c:v>
                </c:pt>
                <c:pt idx="11398">
                  <c:v>95.930434782600003</c:v>
                </c:pt>
                <c:pt idx="11399">
                  <c:v>95.913043478299997</c:v>
                </c:pt>
                <c:pt idx="11400">
                  <c:v>95.808695652200001</c:v>
                </c:pt>
                <c:pt idx="11401">
                  <c:v>95.721739130399996</c:v>
                </c:pt>
                <c:pt idx="11402">
                  <c:v>95.339130434799998</c:v>
                </c:pt>
                <c:pt idx="11403">
                  <c:v>95.008695652200004</c:v>
                </c:pt>
                <c:pt idx="11404">
                  <c:v>95.321739130400005</c:v>
                </c:pt>
                <c:pt idx="11405">
                  <c:v>95.756521739099995</c:v>
                </c:pt>
                <c:pt idx="11406">
                  <c:v>95.773913043500002</c:v>
                </c:pt>
                <c:pt idx="11407">
                  <c:v>95.686956521699997</c:v>
                </c:pt>
                <c:pt idx="11408">
                  <c:v>95.634782608699993</c:v>
                </c:pt>
                <c:pt idx="11409">
                  <c:v>95.669565217400006</c:v>
                </c:pt>
                <c:pt idx="11410">
                  <c:v>95.582608695700003</c:v>
                </c:pt>
                <c:pt idx="11411">
                  <c:v>95.721739130399996</c:v>
                </c:pt>
                <c:pt idx="11412">
                  <c:v>95.773913043500002</c:v>
                </c:pt>
                <c:pt idx="11413">
                  <c:v>95.686956521699997</c:v>
                </c:pt>
                <c:pt idx="11414">
                  <c:v>95.6</c:v>
                </c:pt>
                <c:pt idx="11415">
                  <c:v>95.582608695700003</c:v>
                </c:pt>
                <c:pt idx="11416">
                  <c:v>95.478260869600007</c:v>
                </c:pt>
                <c:pt idx="11417">
                  <c:v>95.443478260899994</c:v>
                </c:pt>
                <c:pt idx="11418">
                  <c:v>95.565217391299996</c:v>
                </c:pt>
                <c:pt idx="11419">
                  <c:v>95.478260869600007</c:v>
                </c:pt>
                <c:pt idx="11420">
                  <c:v>95.408695652199995</c:v>
                </c:pt>
                <c:pt idx="11421">
                  <c:v>95.356521739100003</c:v>
                </c:pt>
                <c:pt idx="11422">
                  <c:v>95.304347826099999</c:v>
                </c:pt>
                <c:pt idx="11423">
                  <c:v>95.339130434799998</c:v>
                </c:pt>
                <c:pt idx="11424">
                  <c:v>95.147826086999999</c:v>
                </c:pt>
                <c:pt idx="11425">
                  <c:v>95.043478260900002</c:v>
                </c:pt>
                <c:pt idx="11426">
                  <c:v>95.165217391300004</c:v>
                </c:pt>
                <c:pt idx="11427">
                  <c:v>95.182608695699997</c:v>
                </c:pt>
                <c:pt idx="11428">
                  <c:v>95.078260869600001</c:v>
                </c:pt>
                <c:pt idx="11429">
                  <c:v>94.782608695700006</c:v>
                </c:pt>
                <c:pt idx="11430">
                  <c:v>94.921739130399999</c:v>
                </c:pt>
                <c:pt idx="11431">
                  <c:v>94.973913043500005</c:v>
                </c:pt>
                <c:pt idx="11432">
                  <c:v>95.060869565199994</c:v>
                </c:pt>
                <c:pt idx="11433">
                  <c:v>95.130434782600005</c:v>
                </c:pt>
                <c:pt idx="11434">
                  <c:v>95.147826086999999</c:v>
                </c:pt>
                <c:pt idx="11435">
                  <c:v>95.252173912999993</c:v>
                </c:pt>
                <c:pt idx="11436">
                  <c:v>95.286956521700006</c:v>
                </c:pt>
                <c:pt idx="11437">
                  <c:v>95.391304347800002</c:v>
                </c:pt>
                <c:pt idx="11438">
                  <c:v>95.426086956500001</c:v>
                </c:pt>
                <c:pt idx="11439">
                  <c:v>95.460869565199999</c:v>
                </c:pt>
                <c:pt idx="11440">
                  <c:v>95.6173913043</c:v>
                </c:pt>
                <c:pt idx="11441">
                  <c:v>95.060869565199994</c:v>
                </c:pt>
                <c:pt idx="11442">
                  <c:v>94.660869565200002</c:v>
                </c:pt>
                <c:pt idx="11443">
                  <c:v>94.695652173900001</c:v>
                </c:pt>
                <c:pt idx="11444">
                  <c:v>94.660869565200002</c:v>
                </c:pt>
                <c:pt idx="11445">
                  <c:v>94.608695652199998</c:v>
                </c:pt>
                <c:pt idx="11446">
                  <c:v>94.486956521699994</c:v>
                </c:pt>
                <c:pt idx="11447">
                  <c:v>94.469565217400003</c:v>
                </c:pt>
                <c:pt idx="11448">
                  <c:v>94.573913043499999</c:v>
                </c:pt>
                <c:pt idx="11449">
                  <c:v>94.556521739100006</c:v>
                </c:pt>
                <c:pt idx="11450">
                  <c:v>94.539130434800001</c:v>
                </c:pt>
                <c:pt idx="11451">
                  <c:v>94.452173912999996</c:v>
                </c:pt>
                <c:pt idx="11452">
                  <c:v>94.452173912999996</c:v>
                </c:pt>
                <c:pt idx="11453">
                  <c:v>94.486956521699994</c:v>
                </c:pt>
                <c:pt idx="11454">
                  <c:v>94.365217391300007</c:v>
                </c:pt>
                <c:pt idx="11455">
                  <c:v>94.313043478300003</c:v>
                </c:pt>
                <c:pt idx="11456">
                  <c:v>94.260869565199997</c:v>
                </c:pt>
                <c:pt idx="11457">
                  <c:v>94.313043478300003</c:v>
                </c:pt>
                <c:pt idx="11458">
                  <c:v>94.243478260900005</c:v>
                </c:pt>
                <c:pt idx="11459">
                  <c:v>94.243478260900005</c:v>
                </c:pt>
                <c:pt idx="11460">
                  <c:v>94.139130434799995</c:v>
                </c:pt>
                <c:pt idx="11461">
                  <c:v>94.243478260900005</c:v>
                </c:pt>
                <c:pt idx="11462">
                  <c:v>94.313043478300003</c:v>
                </c:pt>
                <c:pt idx="11463">
                  <c:v>94.208695652200007</c:v>
                </c:pt>
                <c:pt idx="11464">
                  <c:v>94.173913043499994</c:v>
                </c:pt>
                <c:pt idx="11465">
                  <c:v>94.208695652200007</c:v>
                </c:pt>
                <c:pt idx="11466">
                  <c:v>94.173913043499994</c:v>
                </c:pt>
                <c:pt idx="11467">
                  <c:v>94</c:v>
                </c:pt>
                <c:pt idx="11468">
                  <c:v>93.860869565200005</c:v>
                </c:pt>
                <c:pt idx="11469">
                  <c:v>93.791304347799993</c:v>
                </c:pt>
                <c:pt idx="11470">
                  <c:v>93.826086956500006</c:v>
                </c:pt>
                <c:pt idx="11471">
                  <c:v>93.808695652200001</c:v>
                </c:pt>
                <c:pt idx="11472">
                  <c:v>93.791304347799993</c:v>
                </c:pt>
                <c:pt idx="11473">
                  <c:v>93.826086956500006</c:v>
                </c:pt>
                <c:pt idx="11474">
                  <c:v>93.860869565200005</c:v>
                </c:pt>
                <c:pt idx="11475">
                  <c:v>93.791304347799993</c:v>
                </c:pt>
                <c:pt idx="11476">
                  <c:v>93.704347826100005</c:v>
                </c:pt>
                <c:pt idx="11477">
                  <c:v>93.669565217400006</c:v>
                </c:pt>
                <c:pt idx="11478">
                  <c:v>93.6173913043</c:v>
                </c:pt>
                <c:pt idx="11479">
                  <c:v>93.704347826100005</c:v>
                </c:pt>
                <c:pt idx="11480">
                  <c:v>93.565217391299996</c:v>
                </c:pt>
                <c:pt idx="11481">
                  <c:v>93.495652173899998</c:v>
                </c:pt>
                <c:pt idx="11482">
                  <c:v>93.460869565199999</c:v>
                </c:pt>
                <c:pt idx="11483">
                  <c:v>93.391304347800002</c:v>
                </c:pt>
                <c:pt idx="11484">
                  <c:v>93.373913043499996</c:v>
                </c:pt>
                <c:pt idx="11485">
                  <c:v>93.339130434799998</c:v>
                </c:pt>
                <c:pt idx="11486">
                  <c:v>93.182608695699997</c:v>
                </c:pt>
                <c:pt idx="11487">
                  <c:v>93.252173912999993</c:v>
                </c:pt>
                <c:pt idx="11488">
                  <c:v>93.252173912999993</c:v>
                </c:pt>
                <c:pt idx="11489">
                  <c:v>93.060869565199994</c:v>
                </c:pt>
                <c:pt idx="11490">
                  <c:v>93.060869565199994</c:v>
                </c:pt>
                <c:pt idx="11491">
                  <c:v>93.026086956499995</c:v>
                </c:pt>
                <c:pt idx="11492">
                  <c:v>92.8869565217</c:v>
                </c:pt>
                <c:pt idx="11493">
                  <c:v>92.834782608699996</c:v>
                </c:pt>
                <c:pt idx="11494">
                  <c:v>92.7304347826</c:v>
                </c:pt>
                <c:pt idx="11495">
                  <c:v>92.7304347826</c:v>
                </c:pt>
                <c:pt idx="11496">
                  <c:v>92.521739130399993</c:v>
                </c:pt>
                <c:pt idx="11497">
                  <c:v>92.434782608700004</c:v>
                </c:pt>
                <c:pt idx="11498">
                  <c:v>92.434782608700004</c:v>
                </c:pt>
                <c:pt idx="11499">
                  <c:v>92.365217391300007</c:v>
                </c:pt>
                <c:pt idx="11500">
                  <c:v>92.347826087000001</c:v>
                </c:pt>
                <c:pt idx="11501">
                  <c:v>92.226086956499998</c:v>
                </c:pt>
                <c:pt idx="11502">
                  <c:v>92</c:v>
                </c:pt>
                <c:pt idx="11503">
                  <c:v>91.860869565200005</c:v>
                </c:pt>
                <c:pt idx="11504">
                  <c:v>91.982608695699994</c:v>
                </c:pt>
                <c:pt idx="11505">
                  <c:v>97.2</c:v>
                </c:pt>
                <c:pt idx="11506">
                  <c:v>97.321739130400005</c:v>
                </c:pt>
                <c:pt idx="11507">
                  <c:v>97.391304347800002</c:v>
                </c:pt>
                <c:pt idx="11508">
                  <c:v>97.165217391300004</c:v>
                </c:pt>
                <c:pt idx="11509">
                  <c:v>96.643478260899997</c:v>
                </c:pt>
                <c:pt idx="11510">
                  <c:v>97.356521739100003</c:v>
                </c:pt>
                <c:pt idx="11511">
                  <c:v>97.478260869600007</c:v>
                </c:pt>
                <c:pt idx="11512">
                  <c:v>97.565217391299996</c:v>
                </c:pt>
                <c:pt idx="11513">
                  <c:v>97.6173913043</c:v>
                </c:pt>
                <c:pt idx="11514">
                  <c:v>97.704347826100005</c:v>
                </c:pt>
                <c:pt idx="11515">
                  <c:v>97.582608695700003</c:v>
                </c:pt>
                <c:pt idx="11516">
                  <c:v>97.6173913043</c:v>
                </c:pt>
                <c:pt idx="11517">
                  <c:v>97.686956521699997</c:v>
                </c:pt>
                <c:pt idx="11518">
                  <c:v>97.565217391299996</c:v>
                </c:pt>
                <c:pt idx="11519">
                  <c:v>97.739130434800003</c:v>
                </c:pt>
                <c:pt idx="11520">
                  <c:v>97.582608695700003</c:v>
                </c:pt>
                <c:pt idx="11521">
                  <c:v>97.634782608699993</c:v>
                </c:pt>
                <c:pt idx="11522">
                  <c:v>97.756521739099995</c:v>
                </c:pt>
                <c:pt idx="11523">
                  <c:v>97.704347826100005</c:v>
                </c:pt>
                <c:pt idx="11524">
                  <c:v>97.704347826100005</c:v>
                </c:pt>
                <c:pt idx="11525">
                  <c:v>97.704347826100005</c:v>
                </c:pt>
                <c:pt idx="11526">
                  <c:v>97.808695652200001</c:v>
                </c:pt>
                <c:pt idx="11527">
                  <c:v>97.965217391300001</c:v>
                </c:pt>
                <c:pt idx="11528">
                  <c:v>97.773913043500002</c:v>
                </c:pt>
                <c:pt idx="11529">
                  <c:v>97.947826086999996</c:v>
                </c:pt>
                <c:pt idx="11530">
                  <c:v>98</c:v>
                </c:pt>
                <c:pt idx="11531">
                  <c:v>98.052173913000004</c:v>
                </c:pt>
                <c:pt idx="11532">
                  <c:v>98.086956521700003</c:v>
                </c:pt>
                <c:pt idx="11533">
                  <c:v>98.017391304300006</c:v>
                </c:pt>
                <c:pt idx="11534">
                  <c:v>97.895652173900004</c:v>
                </c:pt>
                <c:pt idx="11535">
                  <c:v>98</c:v>
                </c:pt>
                <c:pt idx="11536">
                  <c:v>98.104347826099996</c:v>
                </c:pt>
                <c:pt idx="11537">
                  <c:v>98.052173913000004</c:v>
                </c:pt>
                <c:pt idx="11538">
                  <c:v>97.982608695699994</c:v>
                </c:pt>
                <c:pt idx="11539">
                  <c:v>98.121739130400002</c:v>
                </c:pt>
                <c:pt idx="11540">
                  <c:v>98.173913043499994</c:v>
                </c:pt>
                <c:pt idx="11541">
                  <c:v>98.121739130400002</c:v>
                </c:pt>
                <c:pt idx="11542">
                  <c:v>98.104347826099996</c:v>
                </c:pt>
                <c:pt idx="11543">
                  <c:v>98.104347826099996</c:v>
                </c:pt>
                <c:pt idx="11544">
                  <c:v>98.365217391300007</c:v>
                </c:pt>
                <c:pt idx="11545">
                  <c:v>98.330434782599994</c:v>
                </c:pt>
                <c:pt idx="11546">
                  <c:v>98.365217391300007</c:v>
                </c:pt>
                <c:pt idx="11547">
                  <c:v>98.295652173899995</c:v>
                </c:pt>
                <c:pt idx="11548">
                  <c:v>98.469565217400003</c:v>
                </c:pt>
                <c:pt idx="11549">
                  <c:v>98.452173912999996</c:v>
                </c:pt>
                <c:pt idx="11550">
                  <c:v>98.243478260900005</c:v>
                </c:pt>
                <c:pt idx="11551">
                  <c:v>98.434782608700004</c:v>
                </c:pt>
                <c:pt idx="11552">
                  <c:v>98.556521739100006</c:v>
                </c:pt>
                <c:pt idx="11553">
                  <c:v>98.469565217400003</c:v>
                </c:pt>
                <c:pt idx="11554">
                  <c:v>98.434782608700004</c:v>
                </c:pt>
                <c:pt idx="11555">
                  <c:v>98.626086956500004</c:v>
                </c:pt>
                <c:pt idx="11556">
                  <c:v>98.452173912999996</c:v>
                </c:pt>
                <c:pt idx="11557">
                  <c:v>98.295652173899995</c:v>
                </c:pt>
                <c:pt idx="11558">
                  <c:v>98.417391304299997</c:v>
                </c:pt>
                <c:pt idx="11559">
                  <c:v>98.469565217400003</c:v>
                </c:pt>
                <c:pt idx="11560">
                  <c:v>98.660869565200002</c:v>
                </c:pt>
                <c:pt idx="11561">
                  <c:v>98.608695652199998</c:v>
                </c:pt>
                <c:pt idx="11562">
                  <c:v>98.486956521699994</c:v>
                </c:pt>
                <c:pt idx="11563">
                  <c:v>98.573913043499999</c:v>
                </c:pt>
                <c:pt idx="11564">
                  <c:v>98.486956521699994</c:v>
                </c:pt>
                <c:pt idx="11565">
                  <c:v>98.469565217400003</c:v>
                </c:pt>
                <c:pt idx="11566">
                  <c:v>98.330434782599994</c:v>
                </c:pt>
                <c:pt idx="11567">
                  <c:v>98.417391304299997</c:v>
                </c:pt>
                <c:pt idx="11568">
                  <c:v>98.678260869599995</c:v>
                </c:pt>
                <c:pt idx="11569">
                  <c:v>98.643478260899997</c:v>
                </c:pt>
                <c:pt idx="11570">
                  <c:v>98.678260869599995</c:v>
                </c:pt>
                <c:pt idx="11571">
                  <c:v>98.608695652199998</c:v>
                </c:pt>
                <c:pt idx="11572">
                  <c:v>98.817391304300003</c:v>
                </c:pt>
                <c:pt idx="11573">
                  <c:v>98.921739130399999</c:v>
                </c:pt>
                <c:pt idx="11574">
                  <c:v>99.043478260900002</c:v>
                </c:pt>
                <c:pt idx="11575">
                  <c:v>98.678260869599995</c:v>
                </c:pt>
                <c:pt idx="11576">
                  <c:v>98.521739130399993</c:v>
                </c:pt>
                <c:pt idx="11577">
                  <c:v>98.852173913000001</c:v>
                </c:pt>
                <c:pt idx="11578">
                  <c:v>98.3826086957</c:v>
                </c:pt>
                <c:pt idx="11579">
                  <c:v>98.504347826100002</c:v>
                </c:pt>
                <c:pt idx="11580">
                  <c:v>98.8869565217</c:v>
                </c:pt>
                <c:pt idx="11581">
                  <c:v>99.026086956499995</c:v>
                </c:pt>
                <c:pt idx="11582">
                  <c:v>98.956521739099998</c:v>
                </c:pt>
                <c:pt idx="11583">
                  <c:v>98.7304347826</c:v>
                </c:pt>
                <c:pt idx="11584">
                  <c:v>98.747826087000007</c:v>
                </c:pt>
                <c:pt idx="11585">
                  <c:v>98.643478260899997</c:v>
                </c:pt>
                <c:pt idx="11586">
                  <c:v>98.626086956500004</c:v>
                </c:pt>
                <c:pt idx="11587">
                  <c:v>98.747826087000007</c:v>
                </c:pt>
                <c:pt idx="11588">
                  <c:v>98.973913043500005</c:v>
                </c:pt>
                <c:pt idx="11589">
                  <c:v>98.904347826099993</c:v>
                </c:pt>
                <c:pt idx="11590">
                  <c:v>99.095652173900007</c:v>
                </c:pt>
                <c:pt idx="11591">
                  <c:v>99.043478260900002</c:v>
                </c:pt>
                <c:pt idx="11592">
                  <c:v>99.078260869600001</c:v>
                </c:pt>
                <c:pt idx="11593">
                  <c:v>99.1130434783</c:v>
                </c:pt>
                <c:pt idx="11594">
                  <c:v>99.095652173900007</c:v>
                </c:pt>
                <c:pt idx="11595">
                  <c:v>99.321739130400005</c:v>
                </c:pt>
                <c:pt idx="11596">
                  <c:v>99.217391304299994</c:v>
                </c:pt>
                <c:pt idx="11597">
                  <c:v>99.130434782600005</c:v>
                </c:pt>
                <c:pt idx="11598">
                  <c:v>98.939130434800006</c:v>
                </c:pt>
                <c:pt idx="11599">
                  <c:v>98.904347826099993</c:v>
                </c:pt>
                <c:pt idx="11600">
                  <c:v>99.095652173900007</c:v>
                </c:pt>
                <c:pt idx="11601">
                  <c:v>99.078260869600001</c:v>
                </c:pt>
                <c:pt idx="11602">
                  <c:v>99.043478260900002</c:v>
                </c:pt>
                <c:pt idx="11603">
                  <c:v>99.234782608700002</c:v>
                </c:pt>
                <c:pt idx="11604">
                  <c:v>98.973913043500005</c:v>
                </c:pt>
                <c:pt idx="11605">
                  <c:v>98.973913043500005</c:v>
                </c:pt>
                <c:pt idx="11606">
                  <c:v>98.973913043500005</c:v>
                </c:pt>
                <c:pt idx="11607">
                  <c:v>98.921739130399999</c:v>
                </c:pt>
                <c:pt idx="11608">
                  <c:v>98.921739130399999</c:v>
                </c:pt>
                <c:pt idx="11609">
                  <c:v>98.956521739099998</c:v>
                </c:pt>
                <c:pt idx="11610">
                  <c:v>98.8869565217</c:v>
                </c:pt>
                <c:pt idx="11611">
                  <c:v>99.060869565199994</c:v>
                </c:pt>
                <c:pt idx="11612">
                  <c:v>98.991304347799996</c:v>
                </c:pt>
                <c:pt idx="11613">
                  <c:v>99.2</c:v>
                </c:pt>
                <c:pt idx="11614">
                  <c:v>99.2695652174</c:v>
                </c:pt>
                <c:pt idx="11615">
                  <c:v>99.182608695699997</c:v>
                </c:pt>
                <c:pt idx="11616">
                  <c:v>99.182608695699997</c:v>
                </c:pt>
                <c:pt idx="11617">
                  <c:v>99.356521739100003</c:v>
                </c:pt>
                <c:pt idx="11618">
                  <c:v>99.426086956500001</c:v>
                </c:pt>
                <c:pt idx="11619">
                  <c:v>99.391304347800002</c:v>
                </c:pt>
                <c:pt idx="11620">
                  <c:v>99.304347826099999</c:v>
                </c:pt>
                <c:pt idx="11621">
                  <c:v>99.252173912999993</c:v>
                </c:pt>
                <c:pt idx="11622">
                  <c:v>99.321739130400005</c:v>
                </c:pt>
                <c:pt idx="11623">
                  <c:v>99.408695652199995</c:v>
                </c:pt>
                <c:pt idx="11624">
                  <c:v>99.373913043499996</c:v>
                </c:pt>
                <c:pt idx="11625">
                  <c:v>99.321739130400005</c:v>
                </c:pt>
                <c:pt idx="11626">
                  <c:v>99.356521739100003</c:v>
                </c:pt>
                <c:pt idx="11627">
                  <c:v>98.347826087000001</c:v>
                </c:pt>
                <c:pt idx="11628">
                  <c:v>99.130434782600005</c:v>
                </c:pt>
                <c:pt idx="11629">
                  <c:v>99.373913043499996</c:v>
                </c:pt>
                <c:pt idx="11630">
                  <c:v>99.530434782599997</c:v>
                </c:pt>
                <c:pt idx="11631">
                  <c:v>99.547826087000004</c:v>
                </c:pt>
                <c:pt idx="11632">
                  <c:v>99.339130434799998</c:v>
                </c:pt>
                <c:pt idx="11633">
                  <c:v>99.078260869600001</c:v>
                </c:pt>
                <c:pt idx="11634">
                  <c:v>99.217391304299994</c:v>
                </c:pt>
                <c:pt idx="11635">
                  <c:v>99.356521739100003</c:v>
                </c:pt>
                <c:pt idx="11636">
                  <c:v>99.321739130400005</c:v>
                </c:pt>
                <c:pt idx="11637">
                  <c:v>99.2695652174</c:v>
                </c:pt>
                <c:pt idx="11638">
                  <c:v>99.286956521700006</c:v>
                </c:pt>
                <c:pt idx="11639">
                  <c:v>99.043478260900002</c:v>
                </c:pt>
                <c:pt idx="11640">
                  <c:v>99.478260869600007</c:v>
                </c:pt>
                <c:pt idx="11641">
                  <c:v>99.356521739100003</c:v>
                </c:pt>
                <c:pt idx="11642">
                  <c:v>99.252173912999993</c:v>
                </c:pt>
                <c:pt idx="11643">
                  <c:v>99.339130434799998</c:v>
                </c:pt>
                <c:pt idx="11644">
                  <c:v>99.356521739100003</c:v>
                </c:pt>
                <c:pt idx="11645">
                  <c:v>99.304347826099999</c:v>
                </c:pt>
                <c:pt idx="11646">
                  <c:v>99.286956521700006</c:v>
                </c:pt>
                <c:pt idx="11647">
                  <c:v>99.513043478300006</c:v>
                </c:pt>
                <c:pt idx="11648">
                  <c:v>99.373913043499996</c:v>
                </c:pt>
                <c:pt idx="11649">
                  <c:v>99.373913043499996</c:v>
                </c:pt>
                <c:pt idx="11650">
                  <c:v>99.321739130400005</c:v>
                </c:pt>
                <c:pt idx="11651">
                  <c:v>99.460869565199999</c:v>
                </c:pt>
                <c:pt idx="11652">
                  <c:v>99.530434782599997</c:v>
                </c:pt>
                <c:pt idx="11653">
                  <c:v>99.408695652199995</c:v>
                </c:pt>
                <c:pt idx="11654">
                  <c:v>99.2695652174</c:v>
                </c:pt>
                <c:pt idx="11655">
                  <c:v>99.1130434783</c:v>
                </c:pt>
                <c:pt idx="11656">
                  <c:v>99.182608695699997</c:v>
                </c:pt>
                <c:pt idx="11657">
                  <c:v>99.2</c:v>
                </c:pt>
                <c:pt idx="11658">
                  <c:v>99.2695652174</c:v>
                </c:pt>
                <c:pt idx="11659">
                  <c:v>99.391304347800002</c:v>
                </c:pt>
                <c:pt idx="11660">
                  <c:v>99.304347826099999</c:v>
                </c:pt>
                <c:pt idx="11661">
                  <c:v>99.373913043499996</c:v>
                </c:pt>
                <c:pt idx="11662">
                  <c:v>99.182608695699997</c:v>
                </c:pt>
                <c:pt idx="11663">
                  <c:v>99.304347826099999</c:v>
                </c:pt>
                <c:pt idx="11664">
                  <c:v>99.426086956500001</c:v>
                </c:pt>
                <c:pt idx="11665">
                  <c:v>99.252173912999993</c:v>
                </c:pt>
                <c:pt idx="11666">
                  <c:v>99.165217391300004</c:v>
                </c:pt>
                <c:pt idx="11667">
                  <c:v>99.2</c:v>
                </c:pt>
                <c:pt idx="11668">
                  <c:v>99.2</c:v>
                </c:pt>
                <c:pt idx="11669">
                  <c:v>99.408695652199995</c:v>
                </c:pt>
                <c:pt idx="11670">
                  <c:v>99.373913043499996</c:v>
                </c:pt>
                <c:pt idx="11671">
                  <c:v>99.321739130400005</c:v>
                </c:pt>
                <c:pt idx="11672">
                  <c:v>99.304347826099999</c:v>
                </c:pt>
                <c:pt idx="11673">
                  <c:v>99.373913043499996</c:v>
                </c:pt>
                <c:pt idx="11674">
                  <c:v>99.391304347800002</c:v>
                </c:pt>
                <c:pt idx="11675">
                  <c:v>99.426086956500001</c:v>
                </c:pt>
                <c:pt idx="11676">
                  <c:v>99.530434782599997</c:v>
                </c:pt>
                <c:pt idx="11677">
                  <c:v>99.582608695700003</c:v>
                </c:pt>
                <c:pt idx="11678">
                  <c:v>99.565217391299996</c:v>
                </c:pt>
                <c:pt idx="11679">
                  <c:v>98.782608695700006</c:v>
                </c:pt>
                <c:pt idx="11680">
                  <c:v>98.817391304300003</c:v>
                </c:pt>
                <c:pt idx="11681">
                  <c:v>99.321739130400005</c:v>
                </c:pt>
                <c:pt idx="11682">
                  <c:v>99.373913043499996</c:v>
                </c:pt>
                <c:pt idx="11683">
                  <c:v>99.234782608700002</c:v>
                </c:pt>
                <c:pt idx="11684">
                  <c:v>99.321739130400005</c:v>
                </c:pt>
                <c:pt idx="11685">
                  <c:v>99.286956521700006</c:v>
                </c:pt>
                <c:pt idx="11686">
                  <c:v>99.234782608700002</c:v>
                </c:pt>
                <c:pt idx="11687">
                  <c:v>99.095652173900007</c:v>
                </c:pt>
                <c:pt idx="11688">
                  <c:v>99.286956521700006</c:v>
                </c:pt>
                <c:pt idx="11689">
                  <c:v>99.304347826099999</c:v>
                </c:pt>
                <c:pt idx="11690">
                  <c:v>99.460869565199999</c:v>
                </c:pt>
                <c:pt idx="11691">
                  <c:v>99.460869565199999</c:v>
                </c:pt>
                <c:pt idx="11692">
                  <c:v>99.426086956500001</c:v>
                </c:pt>
                <c:pt idx="11693">
                  <c:v>99.582608695700003</c:v>
                </c:pt>
                <c:pt idx="11694">
                  <c:v>99.321739130400005</c:v>
                </c:pt>
                <c:pt idx="11695">
                  <c:v>99.339130434799998</c:v>
                </c:pt>
                <c:pt idx="11696">
                  <c:v>99.373913043499996</c:v>
                </c:pt>
                <c:pt idx="11697">
                  <c:v>99.513043478300006</c:v>
                </c:pt>
                <c:pt idx="11698">
                  <c:v>99.495652173899998</c:v>
                </c:pt>
                <c:pt idx="11699">
                  <c:v>99.391304347800002</c:v>
                </c:pt>
                <c:pt idx="11700">
                  <c:v>99.443478260899994</c:v>
                </c:pt>
                <c:pt idx="11701">
                  <c:v>99.513043478300006</c:v>
                </c:pt>
                <c:pt idx="11702">
                  <c:v>99.373913043499996</c:v>
                </c:pt>
                <c:pt idx="11703">
                  <c:v>99.408695652199995</c:v>
                </c:pt>
                <c:pt idx="11704">
                  <c:v>99.565217391299996</c:v>
                </c:pt>
                <c:pt idx="11705">
                  <c:v>99.582608695700003</c:v>
                </c:pt>
                <c:pt idx="11706">
                  <c:v>99.582608695700003</c:v>
                </c:pt>
                <c:pt idx="11707">
                  <c:v>99.652173912999999</c:v>
                </c:pt>
                <c:pt idx="11708">
                  <c:v>99.460869565199999</c:v>
                </c:pt>
                <c:pt idx="11709">
                  <c:v>99.356521739100003</c:v>
                </c:pt>
                <c:pt idx="11710">
                  <c:v>99.426086956500001</c:v>
                </c:pt>
                <c:pt idx="11711">
                  <c:v>99.495652173899998</c:v>
                </c:pt>
                <c:pt idx="11712">
                  <c:v>99.408695652199995</c:v>
                </c:pt>
                <c:pt idx="11713">
                  <c:v>99.321739130400005</c:v>
                </c:pt>
                <c:pt idx="11714">
                  <c:v>99.443478260899994</c:v>
                </c:pt>
                <c:pt idx="11715">
                  <c:v>99.373913043499996</c:v>
                </c:pt>
                <c:pt idx="11716">
                  <c:v>99.460869565199999</c:v>
                </c:pt>
                <c:pt idx="11717">
                  <c:v>99.634782608699993</c:v>
                </c:pt>
                <c:pt idx="11718">
                  <c:v>99.513043478300006</c:v>
                </c:pt>
                <c:pt idx="11719">
                  <c:v>99.356521739100003</c:v>
                </c:pt>
                <c:pt idx="11720">
                  <c:v>99.304347826099999</c:v>
                </c:pt>
                <c:pt idx="11721">
                  <c:v>99.286956521700006</c:v>
                </c:pt>
                <c:pt idx="11722">
                  <c:v>99.339130434799998</c:v>
                </c:pt>
                <c:pt idx="11723">
                  <c:v>99.408695652199995</c:v>
                </c:pt>
                <c:pt idx="11724">
                  <c:v>99.391304347800002</c:v>
                </c:pt>
                <c:pt idx="11725">
                  <c:v>99.478260869600007</c:v>
                </c:pt>
                <c:pt idx="11726">
                  <c:v>99.373913043499996</c:v>
                </c:pt>
                <c:pt idx="11727">
                  <c:v>99.373913043499996</c:v>
                </c:pt>
                <c:pt idx="11728">
                  <c:v>99.443478260899994</c:v>
                </c:pt>
                <c:pt idx="11729">
                  <c:v>99.478260869600007</c:v>
                </c:pt>
                <c:pt idx="11730">
                  <c:v>99.495652173899998</c:v>
                </c:pt>
                <c:pt idx="11731">
                  <c:v>99.495652173899998</c:v>
                </c:pt>
                <c:pt idx="11732">
                  <c:v>99.408695652199995</c:v>
                </c:pt>
                <c:pt idx="11733">
                  <c:v>99.234782608700002</c:v>
                </c:pt>
                <c:pt idx="11734">
                  <c:v>99.2695652174</c:v>
                </c:pt>
                <c:pt idx="11735">
                  <c:v>99.373913043499996</c:v>
                </c:pt>
                <c:pt idx="11736">
                  <c:v>99.217391304299994</c:v>
                </c:pt>
                <c:pt idx="11737">
                  <c:v>99.356521739100003</c:v>
                </c:pt>
                <c:pt idx="11738">
                  <c:v>99.339130434799998</c:v>
                </c:pt>
                <c:pt idx="11739">
                  <c:v>99.408695652199995</c:v>
                </c:pt>
                <c:pt idx="11740">
                  <c:v>99.495652173899998</c:v>
                </c:pt>
                <c:pt idx="11741">
                  <c:v>99.582608695700003</c:v>
                </c:pt>
                <c:pt idx="11742">
                  <c:v>99.634782608699993</c:v>
                </c:pt>
                <c:pt idx="11743">
                  <c:v>99.6</c:v>
                </c:pt>
                <c:pt idx="11744">
                  <c:v>99.669565217400006</c:v>
                </c:pt>
                <c:pt idx="11745">
                  <c:v>99.582608695700003</c:v>
                </c:pt>
                <c:pt idx="11746">
                  <c:v>99.6</c:v>
                </c:pt>
                <c:pt idx="11747">
                  <c:v>99.721739130399996</c:v>
                </c:pt>
                <c:pt idx="11748">
                  <c:v>99.686956521699997</c:v>
                </c:pt>
                <c:pt idx="11749">
                  <c:v>99.826086956500006</c:v>
                </c:pt>
                <c:pt idx="11750">
                  <c:v>100.034782609</c:v>
                </c:pt>
                <c:pt idx="11751">
                  <c:v>99.878260869599998</c:v>
                </c:pt>
                <c:pt idx="11752">
                  <c:v>99.913043478299997</c:v>
                </c:pt>
                <c:pt idx="11753">
                  <c:v>99.947826086999996</c:v>
                </c:pt>
                <c:pt idx="11754">
                  <c:v>99.965217391300001</c:v>
                </c:pt>
                <c:pt idx="11755">
                  <c:v>100</c:v>
                </c:pt>
                <c:pt idx="11756">
                  <c:v>99.721739130399996</c:v>
                </c:pt>
                <c:pt idx="11757">
                  <c:v>99.460869565199999</c:v>
                </c:pt>
                <c:pt idx="11758">
                  <c:v>100.017391304</c:v>
                </c:pt>
                <c:pt idx="11759">
                  <c:v>100.052173913</c:v>
                </c:pt>
                <c:pt idx="11760">
                  <c:v>99.878260869599998</c:v>
                </c:pt>
                <c:pt idx="11761">
                  <c:v>99.826086956500006</c:v>
                </c:pt>
                <c:pt idx="11762">
                  <c:v>99.634782608699993</c:v>
                </c:pt>
                <c:pt idx="11763">
                  <c:v>99.704347826100005</c:v>
                </c:pt>
                <c:pt idx="11764">
                  <c:v>99.6173913043</c:v>
                </c:pt>
                <c:pt idx="11765">
                  <c:v>99.686956521699997</c:v>
                </c:pt>
                <c:pt idx="11766">
                  <c:v>99.669565217400006</c:v>
                </c:pt>
                <c:pt idx="11767">
                  <c:v>99.704347826100005</c:v>
                </c:pt>
                <c:pt idx="11768">
                  <c:v>99.704347826100005</c:v>
                </c:pt>
                <c:pt idx="11769">
                  <c:v>99.686956521699997</c:v>
                </c:pt>
                <c:pt idx="11770">
                  <c:v>99.634782608699993</c:v>
                </c:pt>
                <c:pt idx="11771">
                  <c:v>99.565217391299996</c:v>
                </c:pt>
                <c:pt idx="11772">
                  <c:v>99.6</c:v>
                </c:pt>
                <c:pt idx="11773">
                  <c:v>99.669565217400006</c:v>
                </c:pt>
                <c:pt idx="11774">
                  <c:v>99.634782608699993</c:v>
                </c:pt>
                <c:pt idx="11775">
                  <c:v>99.686956521699997</c:v>
                </c:pt>
                <c:pt idx="11776">
                  <c:v>99.704347826100005</c:v>
                </c:pt>
                <c:pt idx="11777">
                  <c:v>99.686956521699997</c:v>
                </c:pt>
                <c:pt idx="11778">
                  <c:v>99.791304347799993</c:v>
                </c:pt>
                <c:pt idx="11779">
                  <c:v>99.826086956500006</c:v>
                </c:pt>
                <c:pt idx="11780">
                  <c:v>99.826086956500006</c:v>
                </c:pt>
                <c:pt idx="11781">
                  <c:v>99.826086956500006</c:v>
                </c:pt>
                <c:pt idx="11782">
                  <c:v>99.756521739099995</c:v>
                </c:pt>
                <c:pt idx="11783">
                  <c:v>99.773913043500002</c:v>
                </c:pt>
                <c:pt idx="11784">
                  <c:v>99.686956521699997</c:v>
                </c:pt>
                <c:pt idx="11785">
                  <c:v>99.669565217400006</c:v>
                </c:pt>
                <c:pt idx="11786">
                  <c:v>99.669565217400006</c:v>
                </c:pt>
                <c:pt idx="11787">
                  <c:v>99.565217391299996</c:v>
                </c:pt>
                <c:pt idx="11788">
                  <c:v>99.460869565199999</c:v>
                </c:pt>
                <c:pt idx="11789">
                  <c:v>99.060869565199994</c:v>
                </c:pt>
                <c:pt idx="11790">
                  <c:v>98.921739130399999</c:v>
                </c:pt>
                <c:pt idx="11791">
                  <c:v>99.426086956500001</c:v>
                </c:pt>
                <c:pt idx="11792">
                  <c:v>99.739130434800003</c:v>
                </c:pt>
                <c:pt idx="11793">
                  <c:v>99.808695652200001</c:v>
                </c:pt>
                <c:pt idx="11794">
                  <c:v>99.826086956500006</c:v>
                </c:pt>
                <c:pt idx="11795">
                  <c:v>99.756521739099995</c:v>
                </c:pt>
                <c:pt idx="11796">
                  <c:v>99.669565217400006</c:v>
                </c:pt>
                <c:pt idx="11797">
                  <c:v>99.6173913043</c:v>
                </c:pt>
                <c:pt idx="11798">
                  <c:v>99.582608695700003</c:v>
                </c:pt>
                <c:pt idx="11799">
                  <c:v>99.408695652199995</c:v>
                </c:pt>
                <c:pt idx="11800">
                  <c:v>99.182608695699997</c:v>
                </c:pt>
                <c:pt idx="11801">
                  <c:v>99.165217391300004</c:v>
                </c:pt>
                <c:pt idx="11802">
                  <c:v>99.895652173900004</c:v>
                </c:pt>
                <c:pt idx="11803">
                  <c:v>99.947826086999996</c:v>
                </c:pt>
                <c:pt idx="11804">
                  <c:v>99.895652173900004</c:v>
                </c:pt>
                <c:pt idx="11805">
                  <c:v>99.721739130399996</c:v>
                </c:pt>
                <c:pt idx="11806">
                  <c:v>99.252173912999993</c:v>
                </c:pt>
                <c:pt idx="11807">
                  <c:v>99.234782608700002</c:v>
                </c:pt>
                <c:pt idx="11808">
                  <c:v>99.791304347799993</c:v>
                </c:pt>
                <c:pt idx="11809">
                  <c:v>99.791304347799993</c:v>
                </c:pt>
                <c:pt idx="11810">
                  <c:v>99.8434782609</c:v>
                </c:pt>
                <c:pt idx="11811">
                  <c:v>100.052173913</c:v>
                </c:pt>
                <c:pt idx="11812">
                  <c:v>99.982608695699994</c:v>
                </c:pt>
                <c:pt idx="11813">
                  <c:v>99.878260869599998</c:v>
                </c:pt>
                <c:pt idx="11814">
                  <c:v>99.739130434800003</c:v>
                </c:pt>
                <c:pt idx="11815">
                  <c:v>99.478260869600007</c:v>
                </c:pt>
                <c:pt idx="11816">
                  <c:v>99.460869565199999</c:v>
                </c:pt>
                <c:pt idx="11817">
                  <c:v>99.773913043500002</c:v>
                </c:pt>
                <c:pt idx="11818">
                  <c:v>99.8434782609</c:v>
                </c:pt>
                <c:pt idx="11819">
                  <c:v>99.860869565200005</c:v>
                </c:pt>
                <c:pt idx="11820">
                  <c:v>99.182608695699997</c:v>
                </c:pt>
                <c:pt idx="11821">
                  <c:v>99.130434782600005</c:v>
                </c:pt>
                <c:pt idx="11822">
                  <c:v>99.947826086999996</c:v>
                </c:pt>
                <c:pt idx="11823">
                  <c:v>100</c:v>
                </c:pt>
                <c:pt idx="11824">
                  <c:v>99.982608695699994</c:v>
                </c:pt>
                <c:pt idx="11825">
                  <c:v>99.982608695699994</c:v>
                </c:pt>
                <c:pt idx="11826">
                  <c:v>99.913043478299997</c:v>
                </c:pt>
                <c:pt idx="11827">
                  <c:v>99.826086956500006</c:v>
                </c:pt>
                <c:pt idx="11828">
                  <c:v>99.686956521699997</c:v>
                </c:pt>
                <c:pt idx="11829">
                  <c:v>99.147826086999999</c:v>
                </c:pt>
                <c:pt idx="11830">
                  <c:v>98.747826087000007</c:v>
                </c:pt>
                <c:pt idx="11831">
                  <c:v>99.2</c:v>
                </c:pt>
                <c:pt idx="11832">
                  <c:v>99.756521739099995</c:v>
                </c:pt>
                <c:pt idx="11833">
                  <c:v>99.826086956500006</c:v>
                </c:pt>
                <c:pt idx="11834">
                  <c:v>99.6173913043</c:v>
                </c:pt>
                <c:pt idx="11835">
                  <c:v>99.530434782599997</c:v>
                </c:pt>
                <c:pt idx="11836">
                  <c:v>99.686956521699997</c:v>
                </c:pt>
                <c:pt idx="11837">
                  <c:v>99.808695652200001</c:v>
                </c:pt>
                <c:pt idx="11838">
                  <c:v>99.930434782600003</c:v>
                </c:pt>
                <c:pt idx="11839">
                  <c:v>99.930434782600003</c:v>
                </c:pt>
                <c:pt idx="11840">
                  <c:v>99.826086956500006</c:v>
                </c:pt>
                <c:pt idx="11841">
                  <c:v>99.791304347799993</c:v>
                </c:pt>
                <c:pt idx="11842">
                  <c:v>99.652173912999999</c:v>
                </c:pt>
                <c:pt idx="11843">
                  <c:v>99.408695652199995</c:v>
                </c:pt>
                <c:pt idx="11844">
                  <c:v>99.2</c:v>
                </c:pt>
                <c:pt idx="11845">
                  <c:v>99.686956521699997</c:v>
                </c:pt>
                <c:pt idx="11846">
                  <c:v>99.860869565200005</c:v>
                </c:pt>
                <c:pt idx="11847">
                  <c:v>99.947826086999996</c:v>
                </c:pt>
                <c:pt idx="11848">
                  <c:v>100.034782609</c:v>
                </c:pt>
                <c:pt idx="11849">
                  <c:v>100</c:v>
                </c:pt>
                <c:pt idx="11850">
                  <c:v>99.965217391300001</c:v>
                </c:pt>
                <c:pt idx="11851">
                  <c:v>99.930434782600003</c:v>
                </c:pt>
                <c:pt idx="11852">
                  <c:v>99.860869565200005</c:v>
                </c:pt>
                <c:pt idx="11853">
                  <c:v>99.808695652200001</c:v>
                </c:pt>
                <c:pt idx="11854">
                  <c:v>99.930434782600003</c:v>
                </c:pt>
                <c:pt idx="11855">
                  <c:v>99.878260869599998</c:v>
                </c:pt>
                <c:pt idx="11856">
                  <c:v>99.878260869599998</c:v>
                </c:pt>
                <c:pt idx="11857">
                  <c:v>99.721739130399996</c:v>
                </c:pt>
                <c:pt idx="11858">
                  <c:v>99.652173912999999</c:v>
                </c:pt>
                <c:pt idx="11859">
                  <c:v>99.426086956500001</c:v>
                </c:pt>
                <c:pt idx="11860">
                  <c:v>99.060869565199994</c:v>
                </c:pt>
                <c:pt idx="11861">
                  <c:v>98.486956521699994</c:v>
                </c:pt>
                <c:pt idx="11862">
                  <c:v>99.721739130399996</c:v>
                </c:pt>
                <c:pt idx="11863">
                  <c:v>99.913043478299997</c:v>
                </c:pt>
                <c:pt idx="11864">
                  <c:v>99.878260869599998</c:v>
                </c:pt>
                <c:pt idx="11865">
                  <c:v>99.895652173900004</c:v>
                </c:pt>
                <c:pt idx="11866">
                  <c:v>99.913043478299997</c:v>
                </c:pt>
                <c:pt idx="11867">
                  <c:v>99.965217391300001</c:v>
                </c:pt>
                <c:pt idx="11868">
                  <c:v>99.965217391300001</c:v>
                </c:pt>
                <c:pt idx="11869">
                  <c:v>99.965217391300001</c:v>
                </c:pt>
                <c:pt idx="11870">
                  <c:v>100.017391304</c:v>
                </c:pt>
                <c:pt idx="11871">
                  <c:v>99.965217391300001</c:v>
                </c:pt>
                <c:pt idx="11872">
                  <c:v>99.930434782600003</c:v>
                </c:pt>
                <c:pt idx="11873">
                  <c:v>99.947826086999996</c:v>
                </c:pt>
                <c:pt idx="11874">
                  <c:v>99.860869565200005</c:v>
                </c:pt>
                <c:pt idx="11875">
                  <c:v>99.965217391300001</c:v>
                </c:pt>
                <c:pt idx="11876">
                  <c:v>99.982608695699994</c:v>
                </c:pt>
                <c:pt idx="11877">
                  <c:v>99.930434782600003</c:v>
                </c:pt>
                <c:pt idx="11878">
                  <c:v>99.930434782600003</c:v>
                </c:pt>
                <c:pt idx="11879">
                  <c:v>99.878260869599998</c:v>
                </c:pt>
                <c:pt idx="11880">
                  <c:v>99.808695652200001</c:v>
                </c:pt>
                <c:pt idx="11881">
                  <c:v>99.8434782609</c:v>
                </c:pt>
                <c:pt idx="11882">
                  <c:v>99.808695652200001</c:v>
                </c:pt>
                <c:pt idx="11883">
                  <c:v>99.826086956500006</c:v>
                </c:pt>
                <c:pt idx="11884">
                  <c:v>99.6</c:v>
                </c:pt>
                <c:pt idx="11885">
                  <c:v>99.460869565199999</c:v>
                </c:pt>
                <c:pt idx="11886">
                  <c:v>99.165217391300004</c:v>
                </c:pt>
                <c:pt idx="11887">
                  <c:v>98.7304347826</c:v>
                </c:pt>
                <c:pt idx="11888">
                  <c:v>98.973913043500005</c:v>
                </c:pt>
                <c:pt idx="11889">
                  <c:v>99.391304347800002</c:v>
                </c:pt>
                <c:pt idx="11890">
                  <c:v>99.2</c:v>
                </c:pt>
                <c:pt idx="11891">
                  <c:v>98.973913043500005</c:v>
                </c:pt>
                <c:pt idx="11892">
                  <c:v>99.513043478300006</c:v>
                </c:pt>
                <c:pt idx="11893">
                  <c:v>99.565217391299996</c:v>
                </c:pt>
                <c:pt idx="11894">
                  <c:v>99.634782608699993</c:v>
                </c:pt>
                <c:pt idx="11895">
                  <c:v>99.634782608699993</c:v>
                </c:pt>
                <c:pt idx="11896">
                  <c:v>99.634782608699993</c:v>
                </c:pt>
                <c:pt idx="11897">
                  <c:v>99.6</c:v>
                </c:pt>
                <c:pt idx="11898">
                  <c:v>99.513043478300006</c:v>
                </c:pt>
                <c:pt idx="11899">
                  <c:v>99.2695652174</c:v>
                </c:pt>
                <c:pt idx="11900">
                  <c:v>99.356521739100003</c:v>
                </c:pt>
                <c:pt idx="11901">
                  <c:v>99.652173912999999</c:v>
                </c:pt>
                <c:pt idx="11902">
                  <c:v>99.669565217400006</c:v>
                </c:pt>
                <c:pt idx="11903">
                  <c:v>99.721739130399996</c:v>
                </c:pt>
                <c:pt idx="11904">
                  <c:v>99.721739130399996</c:v>
                </c:pt>
                <c:pt idx="11905">
                  <c:v>99.947826086999996</c:v>
                </c:pt>
                <c:pt idx="11906">
                  <c:v>99.947826086999996</c:v>
                </c:pt>
                <c:pt idx="11907">
                  <c:v>99.8434782609</c:v>
                </c:pt>
                <c:pt idx="11908">
                  <c:v>99.8434782609</c:v>
                </c:pt>
                <c:pt idx="11909">
                  <c:v>99.8434782609</c:v>
                </c:pt>
                <c:pt idx="11910">
                  <c:v>99.773913043500002</c:v>
                </c:pt>
                <c:pt idx="11911">
                  <c:v>99.791304347799993</c:v>
                </c:pt>
                <c:pt idx="11912">
                  <c:v>99.721739130399996</c:v>
                </c:pt>
                <c:pt idx="11913">
                  <c:v>99.6173913043</c:v>
                </c:pt>
                <c:pt idx="11914">
                  <c:v>99.443478260899994</c:v>
                </c:pt>
                <c:pt idx="11915">
                  <c:v>99.321739130400005</c:v>
                </c:pt>
                <c:pt idx="11916">
                  <c:v>99.217391304299994</c:v>
                </c:pt>
                <c:pt idx="11917">
                  <c:v>99.008695652200004</c:v>
                </c:pt>
                <c:pt idx="11918">
                  <c:v>98.486956521699994</c:v>
                </c:pt>
                <c:pt idx="11919">
                  <c:v>98.869565217399995</c:v>
                </c:pt>
                <c:pt idx="11920">
                  <c:v>99.356521739100003</c:v>
                </c:pt>
                <c:pt idx="11921">
                  <c:v>99.304347826099999</c:v>
                </c:pt>
                <c:pt idx="11922">
                  <c:v>99.286956521700006</c:v>
                </c:pt>
                <c:pt idx="11923">
                  <c:v>99.460869565199999</c:v>
                </c:pt>
                <c:pt idx="11924">
                  <c:v>99.513043478300006</c:v>
                </c:pt>
                <c:pt idx="11925">
                  <c:v>99.443478260899994</c:v>
                </c:pt>
                <c:pt idx="11926">
                  <c:v>99.547826087000004</c:v>
                </c:pt>
                <c:pt idx="11927">
                  <c:v>99.478260869600007</c:v>
                </c:pt>
                <c:pt idx="11928">
                  <c:v>99.547826087000004</c:v>
                </c:pt>
                <c:pt idx="11929">
                  <c:v>99.652173912999999</c:v>
                </c:pt>
                <c:pt idx="11930">
                  <c:v>99.547826087000004</c:v>
                </c:pt>
                <c:pt idx="11931">
                  <c:v>99.652173912999999</c:v>
                </c:pt>
                <c:pt idx="11932">
                  <c:v>99.582608695700003</c:v>
                </c:pt>
                <c:pt idx="11933">
                  <c:v>99.478260869600007</c:v>
                </c:pt>
                <c:pt idx="11934">
                  <c:v>99.460869565199999</c:v>
                </c:pt>
                <c:pt idx="11935">
                  <c:v>99.373913043499996</c:v>
                </c:pt>
                <c:pt idx="11936">
                  <c:v>98.991304347799996</c:v>
                </c:pt>
                <c:pt idx="11937">
                  <c:v>98.956521739099998</c:v>
                </c:pt>
                <c:pt idx="11938">
                  <c:v>99.478260869600007</c:v>
                </c:pt>
                <c:pt idx="11939">
                  <c:v>99.443478260899994</c:v>
                </c:pt>
                <c:pt idx="11940">
                  <c:v>99.2695652174</c:v>
                </c:pt>
                <c:pt idx="11941">
                  <c:v>99.2695652174</c:v>
                </c:pt>
                <c:pt idx="11942">
                  <c:v>99.408695652199995</c:v>
                </c:pt>
                <c:pt idx="11943">
                  <c:v>99.408695652199995</c:v>
                </c:pt>
                <c:pt idx="11944">
                  <c:v>99.478260869600007</c:v>
                </c:pt>
                <c:pt idx="11945">
                  <c:v>99.495652173899998</c:v>
                </c:pt>
                <c:pt idx="11946">
                  <c:v>99.460869565199999</c:v>
                </c:pt>
                <c:pt idx="11947">
                  <c:v>99.495652173899998</c:v>
                </c:pt>
                <c:pt idx="11948">
                  <c:v>99.408695652199995</c:v>
                </c:pt>
                <c:pt idx="11949">
                  <c:v>99.391304347800002</c:v>
                </c:pt>
                <c:pt idx="11950">
                  <c:v>99.356521739100003</c:v>
                </c:pt>
                <c:pt idx="11951">
                  <c:v>99.478260869600007</c:v>
                </c:pt>
                <c:pt idx="11952">
                  <c:v>99.565217391299996</c:v>
                </c:pt>
                <c:pt idx="11953">
                  <c:v>99.565217391299996</c:v>
                </c:pt>
                <c:pt idx="11954">
                  <c:v>99.530434782599997</c:v>
                </c:pt>
                <c:pt idx="11955">
                  <c:v>99.408695652199995</c:v>
                </c:pt>
                <c:pt idx="11956">
                  <c:v>99.478260869600007</c:v>
                </c:pt>
                <c:pt idx="11957">
                  <c:v>99.460869565199999</c:v>
                </c:pt>
                <c:pt idx="11958">
                  <c:v>99.443478260899994</c:v>
                </c:pt>
                <c:pt idx="11959">
                  <c:v>99.408695652199995</c:v>
                </c:pt>
                <c:pt idx="11960">
                  <c:v>99.426086956500001</c:v>
                </c:pt>
                <c:pt idx="11961">
                  <c:v>99.426086956500001</c:v>
                </c:pt>
                <c:pt idx="11962">
                  <c:v>99.356521739100003</c:v>
                </c:pt>
                <c:pt idx="11963">
                  <c:v>99.286956521700006</c:v>
                </c:pt>
                <c:pt idx="11964">
                  <c:v>99.060869565199994</c:v>
                </c:pt>
                <c:pt idx="11965">
                  <c:v>99.026086956499995</c:v>
                </c:pt>
                <c:pt idx="11966">
                  <c:v>99.234782608700002</c:v>
                </c:pt>
                <c:pt idx="11967">
                  <c:v>99.339130434799998</c:v>
                </c:pt>
                <c:pt idx="11968">
                  <c:v>99.2695652174</c:v>
                </c:pt>
                <c:pt idx="11969">
                  <c:v>99.147826086999999</c:v>
                </c:pt>
                <c:pt idx="11970">
                  <c:v>99.026086956499995</c:v>
                </c:pt>
                <c:pt idx="11971">
                  <c:v>98.765217391299998</c:v>
                </c:pt>
                <c:pt idx="11972">
                  <c:v>99.008695652200004</c:v>
                </c:pt>
                <c:pt idx="11973">
                  <c:v>99.217391304299994</c:v>
                </c:pt>
                <c:pt idx="11974">
                  <c:v>99.2695652174</c:v>
                </c:pt>
                <c:pt idx="11975">
                  <c:v>99.304347826099999</c:v>
                </c:pt>
                <c:pt idx="11976">
                  <c:v>99.408695652199995</c:v>
                </c:pt>
                <c:pt idx="11977">
                  <c:v>99.321739130400005</c:v>
                </c:pt>
                <c:pt idx="11978">
                  <c:v>99.182608695699997</c:v>
                </c:pt>
                <c:pt idx="11979">
                  <c:v>99.182608695699997</c:v>
                </c:pt>
                <c:pt idx="11980">
                  <c:v>99.147826086999999</c:v>
                </c:pt>
                <c:pt idx="11981">
                  <c:v>98.973913043500005</c:v>
                </c:pt>
                <c:pt idx="11982">
                  <c:v>99.304347826099999</c:v>
                </c:pt>
                <c:pt idx="11983">
                  <c:v>99.373913043499996</c:v>
                </c:pt>
                <c:pt idx="11984">
                  <c:v>99.339130434799998</c:v>
                </c:pt>
                <c:pt idx="11985">
                  <c:v>99.321739130400005</c:v>
                </c:pt>
                <c:pt idx="11986">
                  <c:v>99.130434782600005</c:v>
                </c:pt>
                <c:pt idx="11987">
                  <c:v>99.2695652174</c:v>
                </c:pt>
                <c:pt idx="11988">
                  <c:v>99.2695652174</c:v>
                </c:pt>
                <c:pt idx="11989">
                  <c:v>99.304347826099999</c:v>
                </c:pt>
                <c:pt idx="11990">
                  <c:v>99.443478260899994</c:v>
                </c:pt>
                <c:pt idx="11991">
                  <c:v>99.495652173899998</c:v>
                </c:pt>
                <c:pt idx="11992">
                  <c:v>99.565217391299996</c:v>
                </c:pt>
                <c:pt idx="11993">
                  <c:v>99.634782608699993</c:v>
                </c:pt>
                <c:pt idx="11994">
                  <c:v>99.634782608699993</c:v>
                </c:pt>
                <c:pt idx="11995">
                  <c:v>99.686956521699997</c:v>
                </c:pt>
                <c:pt idx="11996">
                  <c:v>99.686956521699997</c:v>
                </c:pt>
                <c:pt idx="11997">
                  <c:v>99.669565217400006</c:v>
                </c:pt>
                <c:pt idx="11998">
                  <c:v>99.652173912999999</c:v>
                </c:pt>
                <c:pt idx="11999">
                  <c:v>99.686956521699997</c:v>
                </c:pt>
                <c:pt idx="12000">
                  <c:v>99.652173912999999</c:v>
                </c:pt>
                <c:pt idx="12001">
                  <c:v>99.547826087000004</c:v>
                </c:pt>
                <c:pt idx="12002">
                  <c:v>99.426086956500001</c:v>
                </c:pt>
                <c:pt idx="12003">
                  <c:v>99.286956521700006</c:v>
                </c:pt>
                <c:pt idx="12004">
                  <c:v>99.130434782600005</c:v>
                </c:pt>
                <c:pt idx="12005">
                  <c:v>98.939130434800006</c:v>
                </c:pt>
                <c:pt idx="12006">
                  <c:v>98.8</c:v>
                </c:pt>
                <c:pt idx="12007">
                  <c:v>98.486956521699994</c:v>
                </c:pt>
                <c:pt idx="12008">
                  <c:v>98.278260869600004</c:v>
                </c:pt>
                <c:pt idx="12009">
                  <c:v>97.826086956500006</c:v>
                </c:pt>
                <c:pt idx="12010">
                  <c:v>98.8869565217</c:v>
                </c:pt>
                <c:pt idx="12011">
                  <c:v>99.182608695699997</c:v>
                </c:pt>
                <c:pt idx="12012">
                  <c:v>99.252173912999993</c:v>
                </c:pt>
                <c:pt idx="12013">
                  <c:v>99.2695652174</c:v>
                </c:pt>
                <c:pt idx="12014">
                  <c:v>99.321739130400005</c:v>
                </c:pt>
                <c:pt idx="12015">
                  <c:v>99.2695652174</c:v>
                </c:pt>
                <c:pt idx="12016">
                  <c:v>99.2</c:v>
                </c:pt>
                <c:pt idx="12017">
                  <c:v>99.1130434783</c:v>
                </c:pt>
                <c:pt idx="12018">
                  <c:v>99.286956521700006</c:v>
                </c:pt>
                <c:pt idx="12019">
                  <c:v>99.408695652199995</c:v>
                </c:pt>
                <c:pt idx="12020">
                  <c:v>99.234782608700002</c:v>
                </c:pt>
                <c:pt idx="12021">
                  <c:v>99.165217391300004</c:v>
                </c:pt>
                <c:pt idx="12022">
                  <c:v>98.904347826099993</c:v>
                </c:pt>
                <c:pt idx="12023">
                  <c:v>98.660869565200002</c:v>
                </c:pt>
                <c:pt idx="12024">
                  <c:v>99.182608695699997</c:v>
                </c:pt>
                <c:pt idx="12025">
                  <c:v>99.373913043499996</c:v>
                </c:pt>
                <c:pt idx="12026">
                  <c:v>99.408695652199995</c:v>
                </c:pt>
                <c:pt idx="12027">
                  <c:v>99.356521739100003</c:v>
                </c:pt>
                <c:pt idx="12028">
                  <c:v>99.252173912999993</c:v>
                </c:pt>
                <c:pt idx="12029">
                  <c:v>99.095652173900007</c:v>
                </c:pt>
                <c:pt idx="12030">
                  <c:v>99.426086956500001</c:v>
                </c:pt>
                <c:pt idx="12031">
                  <c:v>99.495652173899998</c:v>
                </c:pt>
                <c:pt idx="12032">
                  <c:v>99.391304347800002</c:v>
                </c:pt>
                <c:pt idx="12033">
                  <c:v>99.321739130400005</c:v>
                </c:pt>
                <c:pt idx="12034">
                  <c:v>99.304347826099999</c:v>
                </c:pt>
                <c:pt idx="12035">
                  <c:v>99.339130434799998</c:v>
                </c:pt>
                <c:pt idx="12036">
                  <c:v>99.2695652174</c:v>
                </c:pt>
                <c:pt idx="12037">
                  <c:v>99.356521739100003</c:v>
                </c:pt>
                <c:pt idx="12038">
                  <c:v>99.391304347800002</c:v>
                </c:pt>
                <c:pt idx="12039">
                  <c:v>99.443478260899994</c:v>
                </c:pt>
                <c:pt idx="12040">
                  <c:v>99.286956521700006</c:v>
                </c:pt>
                <c:pt idx="12041">
                  <c:v>99.182608695699997</c:v>
                </c:pt>
                <c:pt idx="12042">
                  <c:v>99.408695652199995</c:v>
                </c:pt>
                <c:pt idx="12043">
                  <c:v>99.408695652199995</c:v>
                </c:pt>
                <c:pt idx="12044">
                  <c:v>99.321739130400005</c:v>
                </c:pt>
                <c:pt idx="12045">
                  <c:v>99.304347826099999</c:v>
                </c:pt>
                <c:pt idx="12046">
                  <c:v>99.321739130400005</c:v>
                </c:pt>
                <c:pt idx="12047">
                  <c:v>99.321739130400005</c:v>
                </c:pt>
                <c:pt idx="12048">
                  <c:v>99.339130434799998</c:v>
                </c:pt>
                <c:pt idx="12049">
                  <c:v>99.234782608700002</c:v>
                </c:pt>
                <c:pt idx="12050">
                  <c:v>99.008695652200004</c:v>
                </c:pt>
                <c:pt idx="12051">
                  <c:v>98.904347826099993</c:v>
                </c:pt>
                <c:pt idx="12052">
                  <c:v>98.939130434800006</c:v>
                </c:pt>
                <c:pt idx="12053">
                  <c:v>99.165217391300004</c:v>
                </c:pt>
                <c:pt idx="12054">
                  <c:v>99.1130434783</c:v>
                </c:pt>
                <c:pt idx="12055">
                  <c:v>99.043478260900002</c:v>
                </c:pt>
                <c:pt idx="12056">
                  <c:v>99.026086956499995</c:v>
                </c:pt>
                <c:pt idx="12057">
                  <c:v>99.095652173900007</c:v>
                </c:pt>
                <c:pt idx="12058">
                  <c:v>99.043478260900002</c:v>
                </c:pt>
                <c:pt idx="12059">
                  <c:v>98.8</c:v>
                </c:pt>
                <c:pt idx="12060">
                  <c:v>98.626086956500004</c:v>
                </c:pt>
                <c:pt idx="12061">
                  <c:v>98.434782608700004</c:v>
                </c:pt>
                <c:pt idx="12062">
                  <c:v>98.278260869600004</c:v>
                </c:pt>
                <c:pt idx="12063">
                  <c:v>98.626086956500004</c:v>
                </c:pt>
                <c:pt idx="12064">
                  <c:v>98.626086956500004</c:v>
                </c:pt>
                <c:pt idx="12065">
                  <c:v>98.7304347826</c:v>
                </c:pt>
                <c:pt idx="12066">
                  <c:v>98.660869565200002</c:v>
                </c:pt>
                <c:pt idx="12067">
                  <c:v>98.713043478299994</c:v>
                </c:pt>
                <c:pt idx="12068">
                  <c:v>98.573913043499999</c:v>
                </c:pt>
                <c:pt idx="12069">
                  <c:v>98.539130434800001</c:v>
                </c:pt>
                <c:pt idx="12070">
                  <c:v>98.469565217400003</c:v>
                </c:pt>
                <c:pt idx="12071">
                  <c:v>98.243478260900005</c:v>
                </c:pt>
                <c:pt idx="12072">
                  <c:v>98.191304347799999</c:v>
                </c:pt>
                <c:pt idx="12073">
                  <c:v>98.226086956499998</c:v>
                </c:pt>
                <c:pt idx="12074">
                  <c:v>98.086956521700003</c:v>
                </c:pt>
                <c:pt idx="12075">
                  <c:v>98.034782608699999</c:v>
                </c:pt>
                <c:pt idx="12076">
                  <c:v>98.017391304300006</c:v>
                </c:pt>
                <c:pt idx="12077">
                  <c:v>98.208695652200007</c:v>
                </c:pt>
                <c:pt idx="12078">
                  <c:v>98.191304347799999</c:v>
                </c:pt>
                <c:pt idx="12079">
                  <c:v>98.1565217391</c:v>
                </c:pt>
                <c:pt idx="12080">
                  <c:v>98.121739130400002</c:v>
                </c:pt>
                <c:pt idx="12081">
                  <c:v>98.260869565199997</c:v>
                </c:pt>
                <c:pt idx="12082">
                  <c:v>98.260869565199997</c:v>
                </c:pt>
                <c:pt idx="12083">
                  <c:v>98.313043478300003</c:v>
                </c:pt>
                <c:pt idx="12084">
                  <c:v>98.4</c:v>
                </c:pt>
                <c:pt idx="12085">
                  <c:v>98.295652173899995</c:v>
                </c:pt>
                <c:pt idx="12086">
                  <c:v>98.226086956499998</c:v>
                </c:pt>
                <c:pt idx="12087">
                  <c:v>98.173913043499994</c:v>
                </c:pt>
                <c:pt idx="12088">
                  <c:v>98.243478260900005</c:v>
                </c:pt>
                <c:pt idx="12089">
                  <c:v>98.173913043499994</c:v>
                </c:pt>
                <c:pt idx="12090">
                  <c:v>98.139130434799995</c:v>
                </c:pt>
                <c:pt idx="12091">
                  <c:v>98.208695652200007</c:v>
                </c:pt>
                <c:pt idx="12092">
                  <c:v>98.313043478300003</c:v>
                </c:pt>
                <c:pt idx="12093">
                  <c:v>98.121739130400002</c:v>
                </c:pt>
                <c:pt idx="12094">
                  <c:v>97.756521739099995</c:v>
                </c:pt>
                <c:pt idx="12095">
                  <c:v>97.373913043499996</c:v>
                </c:pt>
                <c:pt idx="12096">
                  <c:v>96.869565217399995</c:v>
                </c:pt>
                <c:pt idx="12097">
                  <c:v>96.660869565200002</c:v>
                </c:pt>
                <c:pt idx="12098">
                  <c:v>97.182608695699997</c:v>
                </c:pt>
                <c:pt idx="12099">
                  <c:v>97.252173912999993</c:v>
                </c:pt>
                <c:pt idx="12100">
                  <c:v>97.339130434799998</c:v>
                </c:pt>
                <c:pt idx="12101">
                  <c:v>97.547826087000004</c:v>
                </c:pt>
                <c:pt idx="12102">
                  <c:v>97.582608695700003</c:v>
                </c:pt>
                <c:pt idx="12103">
                  <c:v>97.460869565199999</c:v>
                </c:pt>
                <c:pt idx="12104">
                  <c:v>97.565217391299996</c:v>
                </c:pt>
                <c:pt idx="12105">
                  <c:v>97.652173912999999</c:v>
                </c:pt>
                <c:pt idx="12106">
                  <c:v>97.686956521699997</c:v>
                </c:pt>
                <c:pt idx="12107">
                  <c:v>97.530434782599997</c:v>
                </c:pt>
                <c:pt idx="12108">
                  <c:v>97.217391304299994</c:v>
                </c:pt>
                <c:pt idx="12109">
                  <c:v>97.1130434783</c:v>
                </c:pt>
                <c:pt idx="12110">
                  <c:v>96.834782608699996</c:v>
                </c:pt>
                <c:pt idx="12111">
                  <c:v>96.608695652199998</c:v>
                </c:pt>
                <c:pt idx="12112">
                  <c:v>96.295652173899995</c:v>
                </c:pt>
                <c:pt idx="12113">
                  <c:v>95.860869565200005</c:v>
                </c:pt>
                <c:pt idx="12114">
                  <c:v>95.408695652199995</c:v>
                </c:pt>
                <c:pt idx="12115">
                  <c:v>94.765217391299998</c:v>
                </c:pt>
                <c:pt idx="12116">
                  <c:v>94.904347826099993</c:v>
                </c:pt>
                <c:pt idx="12117">
                  <c:v>96.434782608700004</c:v>
                </c:pt>
                <c:pt idx="12118">
                  <c:v>96.295652173899995</c:v>
                </c:pt>
                <c:pt idx="12119">
                  <c:v>96.417391304299997</c:v>
                </c:pt>
                <c:pt idx="12120">
                  <c:v>96.521739130399993</c:v>
                </c:pt>
                <c:pt idx="12121">
                  <c:v>96.504347826100002</c:v>
                </c:pt>
                <c:pt idx="12122">
                  <c:v>96.469565217400003</c:v>
                </c:pt>
                <c:pt idx="12123">
                  <c:v>96.417391304299997</c:v>
                </c:pt>
                <c:pt idx="12124">
                  <c:v>96.295652173899995</c:v>
                </c:pt>
                <c:pt idx="12125">
                  <c:v>96.139130434799995</c:v>
                </c:pt>
                <c:pt idx="12126">
                  <c:v>96</c:v>
                </c:pt>
                <c:pt idx="12127">
                  <c:v>95.756521739099995</c:v>
                </c:pt>
                <c:pt idx="12128">
                  <c:v>95.6</c:v>
                </c:pt>
                <c:pt idx="12129">
                  <c:v>95.217391304299994</c:v>
                </c:pt>
                <c:pt idx="12130">
                  <c:v>94.591304347800005</c:v>
                </c:pt>
                <c:pt idx="12131">
                  <c:v>94.191304347799999</c:v>
                </c:pt>
                <c:pt idx="12132">
                  <c:v>94.260869565199997</c:v>
                </c:pt>
                <c:pt idx="12133">
                  <c:v>95.095652173900007</c:v>
                </c:pt>
                <c:pt idx="12134">
                  <c:v>94.991304347799996</c:v>
                </c:pt>
                <c:pt idx="12135">
                  <c:v>94.782608695700006</c:v>
                </c:pt>
                <c:pt idx="12136">
                  <c:v>94.678260869599995</c:v>
                </c:pt>
                <c:pt idx="12137">
                  <c:v>94.556521739100006</c:v>
                </c:pt>
                <c:pt idx="12138">
                  <c:v>94.452173912999996</c:v>
                </c:pt>
                <c:pt idx="12139">
                  <c:v>94.434782608700004</c:v>
                </c:pt>
                <c:pt idx="12140">
                  <c:v>94.313043478300003</c:v>
                </c:pt>
                <c:pt idx="12141">
                  <c:v>94.139130434799995</c:v>
                </c:pt>
                <c:pt idx="12142">
                  <c:v>94</c:v>
                </c:pt>
                <c:pt idx="12143">
                  <c:v>93.878260869599998</c:v>
                </c:pt>
                <c:pt idx="12144">
                  <c:v>93.791304347799993</c:v>
                </c:pt>
                <c:pt idx="12145">
                  <c:v>93.669565217400006</c:v>
                </c:pt>
                <c:pt idx="12146">
                  <c:v>93.495652173899998</c:v>
                </c:pt>
                <c:pt idx="12147">
                  <c:v>93.513043478300006</c:v>
                </c:pt>
                <c:pt idx="12148">
                  <c:v>93.513043478300006</c:v>
                </c:pt>
                <c:pt idx="12149">
                  <c:v>93.495652173899998</c:v>
                </c:pt>
                <c:pt idx="12150">
                  <c:v>93.582608695700003</c:v>
                </c:pt>
                <c:pt idx="12151">
                  <c:v>93.391304347800002</c:v>
                </c:pt>
                <c:pt idx="12152">
                  <c:v>93.321739130400005</c:v>
                </c:pt>
                <c:pt idx="12153">
                  <c:v>93.147826086999999</c:v>
                </c:pt>
                <c:pt idx="12154">
                  <c:v>93.165217391300004</c:v>
                </c:pt>
                <c:pt idx="12155">
                  <c:v>93.1130434783</c:v>
                </c:pt>
                <c:pt idx="12156">
                  <c:v>92.8869565217</c:v>
                </c:pt>
                <c:pt idx="12157">
                  <c:v>92.591304347800005</c:v>
                </c:pt>
                <c:pt idx="12158">
                  <c:v>92.556521739100006</c:v>
                </c:pt>
                <c:pt idx="12159">
                  <c:v>92.347826087000001</c:v>
                </c:pt>
                <c:pt idx="12160">
                  <c:v>92.226086956499998</c:v>
                </c:pt>
                <c:pt idx="12161">
                  <c:v>92.017391304300006</c:v>
                </c:pt>
                <c:pt idx="12162">
                  <c:v>91.860869565200005</c:v>
                </c:pt>
                <c:pt idx="12163">
                  <c:v>91.530434782599997</c:v>
                </c:pt>
                <c:pt idx="12164">
                  <c:v>90.782608695700006</c:v>
                </c:pt>
                <c:pt idx="12165">
                  <c:v>89.791304347799993</c:v>
                </c:pt>
                <c:pt idx="12166">
                  <c:v>90.817391304300003</c:v>
                </c:pt>
                <c:pt idx="12167">
                  <c:v>91.043478260900002</c:v>
                </c:pt>
                <c:pt idx="12168">
                  <c:v>90.643478260899997</c:v>
                </c:pt>
                <c:pt idx="12169">
                  <c:v>90.521739130399993</c:v>
                </c:pt>
                <c:pt idx="12170">
                  <c:v>90.7304347826</c:v>
                </c:pt>
                <c:pt idx="12171">
                  <c:v>90.573913043499999</c:v>
                </c:pt>
                <c:pt idx="12172">
                  <c:v>90.556521739100006</c:v>
                </c:pt>
                <c:pt idx="12173">
                  <c:v>90.608695652199998</c:v>
                </c:pt>
                <c:pt idx="12174">
                  <c:v>90.452173912999996</c:v>
                </c:pt>
                <c:pt idx="12175">
                  <c:v>90.365217391300007</c:v>
                </c:pt>
                <c:pt idx="12176">
                  <c:v>90.3826086957</c:v>
                </c:pt>
                <c:pt idx="12177">
                  <c:v>90.347826087000001</c:v>
                </c:pt>
                <c:pt idx="12178">
                  <c:v>90.278260869600004</c:v>
                </c:pt>
                <c:pt idx="12179">
                  <c:v>90.191304347799999</c:v>
                </c:pt>
                <c:pt idx="12180">
                  <c:v>90.086956521700003</c:v>
                </c:pt>
                <c:pt idx="12181">
                  <c:v>90</c:v>
                </c:pt>
                <c:pt idx="12182">
                  <c:v>89.947826086999996</c:v>
                </c:pt>
                <c:pt idx="12183">
                  <c:v>89.704347826100005</c:v>
                </c:pt>
                <c:pt idx="12184">
                  <c:v>89.6173913043</c:v>
                </c:pt>
                <c:pt idx="12185">
                  <c:v>89.739130434800003</c:v>
                </c:pt>
                <c:pt idx="12186">
                  <c:v>89.704347826100005</c:v>
                </c:pt>
                <c:pt idx="12187">
                  <c:v>89.686956521699997</c:v>
                </c:pt>
                <c:pt idx="12188">
                  <c:v>89.6173913043</c:v>
                </c:pt>
                <c:pt idx="12189">
                  <c:v>89.652173912999999</c:v>
                </c:pt>
                <c:pt idx="12190">
                  <c:v>89.669565217400006</c:v>
                </c:pt>
                <c:pt idx="12191">
                  <c:v>89.704347826100005</c:v>
                </c:pt>
                <c:pt idx="12192">
                  <c:v>89.634782608699993</c:v>
                </c:pt>
                <c:pt idx="12193">
                  <c:v>89.547826087000004</c:v>
                </c:pt>
                <c:pt idx="12194">
                  <c:v>89.513043478300006</c:v>
                </c:pt>
                <c:pt idx="12195">
                  <c:v>89.304347826099999</c:v>
                </c:pt>
                <c:pt idx="12196">
                  <c:v>89.234782608700002</c:v>
                </c:pt>
                <c:pt idx="12197">
                  <c:v>89.2695652174</c:v>
                </c:pt>
                <c:pt idx="12198">
                  <c:v>88.991304347799996</c:v>
                </c:pt>
                <c:pt idx="12199">
                  <c:v>88.747826087000007</c:v>
                </c:pt>
                <c:pt idx="12200">
                  <c:v>88.417391304299997</c:v>
                </c:pt>
                <c:pt idx="12201">
                  <c:v>88.191304347799999</c:v>
                </c:pt>
                <c:pt idx="12202">
                  <c:v>88.034782608699999</c:v>
                </c:pt>
                <c:pt idx="12203">
                  <c:v>88.313043478300003</c:v>
                </c:pt>
                <c:pt idx="12204">
                  <c:v>88.243478260900005</c:v>
                </c:pt>
                <c:pt idx="12205">
                  <c:v>88.052173913000004</c:v>
                </c:pt>
                <c:pt idx="12206">
                  <c:v>87.8434782609</c:v>
                </c:pt>
                <c:pt idx="12207">
                  <c:v>87.808695652200001</c:v>
                </c:pt>
                <c:pt idx="12208">
                  <c:v>87.721739130399996</c:v>
                </c:pt>
                <c:pt idx="12209">
                  <c:v>87.669565217400006</c:v>
                </c:pt>
                <c:pt idx="12210">
                  <c:v>87.426086956500001</c:v>
                </c:pt>
                <c:pt idx="12211">
                  <c:v>86.904347826099993</c:v>
                </c:pt>
                <c:pt idx="12212">
                  <c:v>86.678260869599995</c:v>
                </c:pt>
                <c:pt idx="12213">
                  <c:v>86.939130434800006</c:v>
                </c:pt>
                <c:pt idx="12214">
                  <c:v>86.956521739099998</c:v>
                </c:pt>
                <c:pt idx="12215">
                  <c:v>86.834782608699996</c:v>
                </c:pt>
                <c:pt idx="12216">
                  <c:v>86.8</c:v>
                </c:pt>
                <c:pt idx="12217">
                  <c:v>86.678260869599995</c:v>
                </c:pt>
                <c:pt idx="12218">
                  <c:v>86.417391304299997</c:v>
                </c:pt>
                <c:pt idx="12219">
                  <c:v>86.4</c:v>
                </c:pt>
                <c:pt idx="12220">
                  <c:v>86.556521739100006</c:v>
                </c:pt>
                <c:pt idx="12221">
                  <c:v>86.643478260899997</c:v>
                </c:pt>
                <c:pt idx="12222">
                  <c:v>86.556521739100006</c:v>
                </c:pt>
                <c:pt idx="12223">
                  <c:v>86.486956521699994</c:v>
                </c:pt>
                <c:pt idx="12224">
                  <c:v>86.504347826100002</c:v>
                </c:pt>
                <c:pt idx="12225">
                  <c:v>86.417391304299997</c:v>
                </c:pt>
                <c:pt idx="12226">
                  <c:v>86.452173912999996</c:v>
                </c:pt>
                <c:pt idx="12227">
                  <c:v>86.330434782599994</c:v>
                </c:pt>
                <c:pt idx="12228">
                  <c:v>86.278260869600004</c:v>
                </c:pt>
                <c:pt idx="12229">
                  <c:v>86.243478260900005</c:v>
                </c:pt>
                <c:pt idx="12230">
                  <c:v>86.295652173899995</c:v>
                </c:pt>
                <c:pt idx="12231">
                  <c:v>86.260869565199997</c:v>
                </c:pt>
                <c:pt idx="12232">
                  <c:v>86.347826087000001</c:v>
                </c:pt>
                <c:pt idx="12233">
                  <c:v>86.278260869600004</c:v>
                </c:pt>
                <c:pt idx="12234">
                  <c:v>86.243478260900005</c:v>
                </c:pt>
                <c:pt idx="12235">
                  <c:v>86.208695652200007</c:v>
                </c:pt>
                <c:pt idx="12236">
                  <c:v>86.191304347799999</c:v>
                </c:pt>
                <c:pt idx="12237">
                  <c:v>86.069565217399997</c:v>
                </c:pt>
                <c:pt idx="12238">
                  <c:v>85.930434782600003</c:v>
                </c:pt>
                <c:pt idx="12239">
                  <c:v>85.947826086999996</c:v>
                </c:pt>
                <c:pt idx="12240">
                  <c:v>85.895652173900004</c:v>
                </c:pt>
                <c:pt idx="12241">
                  <c:v>85.860869565200005</c:v>
                </c:pt>
                <c:pt idx="12242">
                  <c:v>85.808695652200001</c:v>
                </c:pt>
                <c:pt idx="12243">
                  <c:v>85.704347826100005</c:v>
                </c:pt>
                <c:pt idx="12244">
                  <c:v>85.495652173899998</c:v>
                </c:pt>
                <c:pt idx="12245">
                  <c:v>85.2</c:v>
                </c:pt>
                <c:pt idx="12246">
                  <c:v>84.8869565217</c:v>
                </c:pt>
                <c:pt idx="12247">
                  <c:v>84.660869565200002</c:v>
                </c:pt>
                <c:pt idx="12248">
                  <c:v>84.1565217391</c:v>
                </c:pt>
                <c:pt idx="12249">
                  <c:v>83.669565217400006</c:v>
                </c:pt>
                <c:pt idx="12250">
                  <c:v>83.217391304299994</c:v>
                </c:pt>
                <c:pt idx="12251">
                  <c:v>82.713043478299994</c:v>
                </c:pt>
                <c:pt idx="12252">
                  <c:v>82.939130434800006</c:v>
                </c:pt>
                <c:pt idx="12253">
                  <c:v>82.695652173900001</c:v>
                </c:pt>
                <c:pt idx="12254">
                  <c:v>81.513043478300006</c:v>
                </c:pt>
                <c:pt idx="12255">
                  <c:v>81.2</c:v>
                </c:pt>
                <c:pt idx="12256">
                  <c:v>82.991304347799996</c:v>
                </c:pt>
                <c:pt idx="12257">
                  <c:v>82.991304347799996</c:v>
                </c:pt>
                <c:pt idx="12258">
                  <c:v>82.904347826099993</c:v>
                </c:pt>
                <c:pt idx="12259">
                  <c:v>82.7304347826</c:v>
                </c:pt>
                <c:pt idx="12260">
                  <c:v>82.765217391299998</c:v>
                </c:pt>
                <c:pt idx="12261">
                  <c:v>82.7304347826</c:v>
                </c:pt>
                <c:pt idx="12262">
                  <c:v>82.573913043499999</c:v>
                </c:pt>
                <c:pt idx="12263">
                  <c:v>82.486956521699994</c:v>
                </c:pt>
                <c:pt idx="12264">
                  <c:v>82.4</c:v>
                </c:pt>
                <c:pt idx="12265">
                  <c:v>82.330434782599994</c:v>
                </c:pt>
                <c:pt idx="12266">
                  <c:v>82.243478260900005</c:v>
                </c:pt>
                <c:pt idx="12267">
                  <c:v>82.295652173899995</c:v>
                </c:pt>
                <c:pt idx="12268">
                  <c:v>82.1565217391</c:v>
                </c:pt>
                <c:pt idx="12269">
                  <c:v>82.052173913000004</c:v>
                </c:pt>
                <c:pt idx="12270">
                  <c:v>82</c:v>
                </c:pt>
                <c:pt idx="12271">
                  <c:v>81.982608695699994</c:v>
                </c:pt>
                <c:pt idx="12272">
                  <c:v>81.826086956500006</c:v>
                </c:pt>
                <c:pt idx="12273">
                  <c:v>81.791304347799993</c:v>
                </c:pt>
                <c:pt idx="12274">
                  <c:v>81.756521739099995</c:v>
                </c:pt>
                <c:pt idx="12275">
                  <c:v>81.739130434800003</c:v>
                </c:pt>
                <c:pt idx="12276">
                  <c:v>81.756521739099995</c:v>
                </c:pt>
                <c:pt idx="12277">
                  <c:v>81.6173913043</c:v>
                </c:pt>
                <c:pt idx="12278">
                  <c:v>81.530434782599997</c:v>
                </c:pt>
                <c:pt idx="12279">
                  <c:v>81.373913043499996</c:v>
                </c:pt>
                <c:pt idx="12280">
                  <c:v>81.078260869600001</c:v>
                </c:pt>
                <c:pt idx="12281">
                  <c:v>80.991304347799996</c:v>
                </c:pt>
                <c:pt idx="12282">
                  <c:v>80.713043478299994</c:v>
                </c:pt>
                <c:pt idx="12283">
                  <c:v>80.278260869600004</c:v>
                </c:pt>
                <c:pt idx="12284">
                  <c:v>79.947826086999996</c:v>
                </c:pt>
                <c:pt idx="12285">
                  <c:v>79.6173913043</c:v>
                </c:pt>
                <c:pt idx="12286">
                  <c:v>79.356521739100003</c:v>
                </c:pt>
                <c:pt idx="12287">
                  <c:v>79.078260869600001</c:v>
                </c:pt>
                <c:pt idx="12288">
                  <c:v>78.921739130399999</c:v>
                </c:pt>
                <c:pt idx="12289">
                  <c:v>78.695652173900001</c:v>
                </c:pt>
                <c:pt idx="12290">
                  <c:v>78.452173912999996</c:v>
                </c:pt>
                <c:pt idx="12291">
                  <c:v>78.226086956499998</c:v>
                </c:pt>
                <c:pt idx="12292">
                  <c:v>76.852173913000001</c:v>
                </c:pt>
                <c:pt idx="12293">
                  <c:v>76.104347826099996</c:v>
                </c:pt>
                <c:pt idx="12294">
                  <c:v>78.504347826100002</c:v>
                </c:pt>
                <c:pt idx="12295">
                  <c:v>78.695652173900001</c:v>
                </c:pt>
                <c:pt idx="12296">
                  <c:v>78.591304347800005</c:v>
                </c:pt>
                <c:pt idx="12297">
                  <c:v>78.504347826100002</c:v>
                </c:pt>
                <c:pt idx="12298">
                  <c:v>78.434782608700004</c:v>
                </c:pt>
                <c:pt idx="12299">
                  <c:v>78.208695652200007</c:v>
                </c:pt>
                <c:pt idx="12300">
                  <c:v>78.104347826099996</c:v>
                </c:pt>
                <c:pt idx="12301">
                  <c:v>77.965217391300001</c:v>
                </c:pt>
                <c:pt idx="12302">
                  <c:v>77.878260869599998</c:v>
                </c:pt>
                <c:pt idx="12303">
                  <c:v>77.6173913043</c:v>
                </c:pt>
                <c:pt idx="12304">
                  <c:v>77.547826087000004</c:v>
                </c:pt>
                <c:pt idx="12305">
                  <c:v>77.547826087000004</c:v>
                </c:pt>
                <c:pt idx="12306">
                  <c:v>77.460869565199999</c:v>
                </c:pt>
                <c:pt idx="12307">
                  <c:v>77.408695652199995</c:v>
                </c:pt>
                <c:pt idx="12308">
                  <c:v>77.443478260899994</c:v>
                </c:pt>
                <c:pt idx="12309">
                  <c:v>77.252173912999993</c:v>
                </c:pt>
                <c:pt idx="12310">
                  <c:v>77.130434782600005</c:v>
                </c:pt>
                <c:pt idx="12311">
                  <c:v>77.130434782600005</c:v>
                </c:pt>
                <c:pt idx="12312">
                  <c:v>76.973913043500005</c:v>
                </c:pt>
                <c:pt idx="12313">
                  <c:v>76.852173913000001</c:v>
                </c:pt>
                <c:pt idx="12314">
                  <c:v>76.695652173900001</c:v>
                </c:pt>
                <c:pt idx="12315">
                  <c:v>76.591304347800005</c:v>
                </c:pt>
                <c:pt idx="12316">
                  <c:v>76.365217391300007</c:v>
                </c:pt>
                <c:pt idx="12317">
                  <c:v>76.313043478300003</c:v>
                </c:pt>
                <c:pt idx="12318">
                  <c:v>76.295652173899995</c:v>
                </c:pt>
                <c:pt idx="12319">
                  <c:v>76.313043478300003</c:v>
                </c:pt>
                <c:pt idx="12320">
                  <c:v>76.260869565199997</c:v>
                </c:pt>
                <c:pt idx="12321">
                  <c:v>76.191304347799999</c:v>
                </c:pt>
                <c:pt idx="12322">
                  <c:v>76.104347826099996</c:v>
                </c:pt>
                <c:pt idx="12323">
                  <c:v>76.052173913000004</c:v>
                </c:pt>
                <c:pt idx="12324">
                  <c:v>76.069565217399997</c:v>
                </c:pt>
                <c:pt idx="12325">
                  <c:v>75.895652173900004</c:v>
                </c:pt>
                <c:pt idx="12326">
                  <c:v>75.739130434800003</c:v>
                </c:pt>
                <c:pt idx="12327">
                  <c:v>75.756521739099995</c:v>
                </c:pt>
                <c:pt idx="12328">
                  <c:v>75.599999999999994</c:v>
                </c:pt>
                <c:pt idx="12329">
                  <c:v>75.478260869600007</c:v>
                </c:pt>
                <c:pt idx="12330">
                  <c:v>75.321739130400005</c:v>
                </c:pt>
                <c:pt idx="12331">
                  <c:v>75.234782608700002</c:v>
                </c:pt>
                <c:pt idx="12332">
                  <c:v>74.991304347799996</c:v>
                </c:pt>
                <c:pt idx="12333">
                  <c:v>74.921739130399999</c:v>
                </c:pt>
                <c:pt idx="12334">
                  <c:v>74.713043478299994</c:v>
                </c:pt>
                <c:pt idx="12335">
                  <c:v>74.591304347800005</c:v>
                </c:pt>
                <c:pt idx="12336">
                  <c:v>74.556521739100006</c:v>
                </c:pt>
                <c:pt idx="12337">
                  <c:v>74.452173912999996</c:v>
                </c:pt>
                <c:pt idx="12338">
                  <c:v>74.295652173899995</c:v>
                </c:pt>
                <c:pt idx="12339">
                  <c:v>74.1565217391</c:v>
                </c:pt>
                <c:pt idx="12340">
                  <c:v>73.721739130399996</c:v>
                </c:pt>
                <c:pt idx="12341">
                  <c:v>73.547826087000004</c:v>
                </c:pt>
                <c:pt idx="12342">
                  <c:v>74.052173913000004</c:v>
                </c:pt>
                <c:pt idx="12343">
                  <c:v>74.017391304300006</c:v>
                </c:pt>
                <c:pt idx="12344">
                  <c:v>73.913043478299997</c:v>
                </c:pt>
                <c:pt idx="12345">
                  <c:v>73.826086956500006</c:v>
                </c:pt>
                <c:pt idx="12346">
                  <c:v>73.826086956500006</c:v>
                </c:pt>
                <c:pt idx="12347">
                  <c:v>73.686956521699997</c:v>
                </c:pt>
                <c:pt idx="12348">
                  <c:v>73.721739130399996</c:v>
                </c:pt>
                <c:pt idx="12349">
                  <c:v>73.495652173899998</c:v>
                </c:pt>
                <c:pt idx="12350">
                  <c:v>73.2695652174</c:v>
                </c:pt>
                <c:pt idx="12351">
                  <c:v>73.2</c:v>
                </c:pt>
                <c:pt idx="12352">
                  <c:v>72.991304347799996</c:v>
                </c:pt>
                <c:pt idx="12353">
                  <c:v>73.026086956499995</c:v>
                </c:pt>
                <c:pt idx="12354">
                  <c:v>72.973913043500005</c:v>
                </c:pt>
                <c:pt idx="12355">
                  <c:v>72.765217391299998</c:v>
                </c:pt>
                <c:pt idx="12356">
                  <c:v>72.7304347826</c:v>
                </c:pt>
                <c:pt idx="12357">
                  <c:v>72.8</c:v>
                </c:pt>
                <c:pt idx="12358">
                  <c:v>72.695652173900001</c:v>
                </c:pt>
                <c:pt idx="12359">
                  <c:v>72.608695652199998</c:v>
                </c:pt>
                <c:pt idx="12360">
                  <c:v>72.660869565200002</c:v>
                </c:pt>
                <c:pt idx="12361">
                  <c:v>72.626086956500004</c:v>
                </c:pt>
                <c:pt idx="12362">
                  <c:v>72.643478260899997</c:v>
                </c:pt>
                <c:pt idx="12363">
                  <c:v>72.452173912999996</c:v>
                </c:pt>
                <c:pt idx="12364">
                  <c:v>72.208695652200007</c:v>
                </c:pt>
                <c:pt idx="12365">
                  <c:v>72.208695652200007</c:v>
                </c:pt>
                <c:pt idx="12366">
                  <c:v>72.243478260900005</c:v>
                </c:pt>
                <c:pt idx="12367">
                  <c:v>72.3826086957</c:v>
                </c:pt>
                <c:pt idx="12368">
                  <c:v>72.278260869600004</c:v>
                </c:pt>
                <c:pt idx="12369">
                  <c:v>72.278260869600004</c:v>
                </c:pt>
                <c:pt idx="12370">
                  <c:v>72.260869565199997</c:v>
                </c:pt>
                <c:pt idx="12371">
                  <c:v>72.278260869600004</c:v>
                </c:pt>
                <c:pt idx="12372">
                  <c:v>72.226086956499998</c:v>
                </c:pt>
                <c:pt idx="12373">
                  <c:v>72.191304347799999</c:v>
                </c:pt>
                <c:pt idx="12374">
                  <c:v>72.139130434799995</c:v>
                </c:pt>
                <c:pt idx="12375">
                  <c:v>72.086956521700003</c:v>
                </c:pt>
                <c:pt idx="12376">
                  <c:v>71.982608695699994</c:v>
                </c:pt>
                <c:pt idx="12377">
                  <c:v>71.982608695699994</c:v>
                </c:pt>
                <c:pt idx="12378">
                  <c:v>72</c:v>
                </c:pt>
                <c:pt idx="12379">
                  <c:v>72</c:v>
                </c:pt>
                <c:pt idx="12380">
                  <c:v>71.860869565200005</c:v>
                </c:pt>
                <c:pt idx="12381">
                  <c:v>71.791304347799993</c:v>
                </c:pt>
                <c:pt idx="12382">
                  <c:v>71.808695652200001</c:v>
                </c:pt>
                <c:pt idx="12383">
                  <c:v>71.773913043500002</c:v>
                </c:pt>
                <c:pt idx="12384">
                  <c:v>71.826086956500006</c:v>
                </c:pt>
                <c:pt idx="12385">
                  <c:v>71.826086956500006</c:v>
                </c:pt>
                <c:pt idx="12386">
                  <c:v>71.860869565200005</c:v>
                </c:pt>
                <c:pt idx="12387">
                  <c:v>71.808695652200001</c:v>
                </c:pt>
                <c:pt idx="12388">
                  <c:v>71.791304347799993</c:v>
                </c:pt>
                <c:pt idx="12389">
                  <c:v>71.8434782609</c:v>
                </c:pt>
                <c:pt idx="12390">
                  <c:v>71.8434782609</c:v>
                </c:pt>
                <c:pt idx="12391">
                  <c:v>71.808695652200001</c:v>
                </c:pt>
                <c:pt idx="12392">
                  <c:v>71.895652173900004</c:v>
                </c:pt>
                <c:pt idx="12393">
                  <c:v>72.034782608699999</c:v>
                </c:pt>
                <c:pt idx="12394">
                  <c:v>71.982608695699994</c:v>
                </c:pt>
                <c:pt idx="12395">
                  <c:v>72</c:v>
                </c:pt>
                <c:pt idx="12396">
                  <c:v>71.982608695699994</c:v>
                </c:pt>
                <c:pt idx="12397">
                  <c:v>71.878260869599998</c:v>
                </c:pt>
                <c:pt idx="12398">
                  <c:v>71.8434782609</c:v>
                </c:pt>
                <c:pt idx="12399">
                  <c:v>71.565217391299996</c:v>
                </c:pt>
                <c:pt idx="12400">
                  <c:v>71.739130434800003</c:v>
                </c:pt>
                <c:pt idx="12401">
                  <c:v>71.356521739100003</c:v>
                </c:pt>
                <c:pt idx="12402">
                  <c:v>71.234782608700002</c:v>
                </c:pt>
                <c:pt idx="12403">
                  <c:v>71.478260869600007</c:v>
                </c:pt>
                <c:pt idx="12404">
                  <c:v>71.460869565199999</c:v>
                </c:pt>
                <c:pt idx="12405">
                  <c:v>71.582608695700003</c:v>
                </c:pt>
                <c:pt idx="12406">
                  <c:v>71.565217391299996</c:v>
                </c:pt>
                <c:pt idx="12407">
                  <c:v>71.495652173899998</c:v>
                </c:pt>
                <c:pt idx="12408">
                  <c:v>71.547826087000004</c:v>
                </c:pt>
                <c:pt idx="12409">
                  <c:v>71.565217391299996</c:v>
                </c:pt>
                <c:pt idx="12410">
                  <c:v>71.426086956500001</c:v>
                </c:pt>
                <c:pt idx="12411">
                  <c:v>71.391304347800002</c:v>
                </c:pt>
                <c:pt idx="12412">
                  <c:v>71.2</c:v>
                </c:pt>
                <c:pt idx="12413">
                  <c:v>71.304347826099999</c:v>
                </c:pt>
                <c:pt idx="12414">
                  <c:v>71.356521739100003</c:v>
                </c:pt>
                <c:pt idx="12415">
                  <c:v>71.339130434799998</c:v>
                </c:pt>
                <c:pt idx="12416">
                  <c:v>71.373913043499996</c:v>
                </c:pt>
                <c:pt idx="12417">
                  <c:v>71.339130434799998</c:v>
                </c:pt>
                <c:pt idx="12418">
                  <c:v>71.426086956500001</c:v>
                </c:pt>
                <c:pt idx="12419">
                  <c:v>71.530434782599997</c:v>
                </c:pt>
                <c:pt idx="12420">
                  <c:v>71.426086956500001</c:v>
                </c:pt>
                <c:pt idx="12421">
                  <c:v>71.286956521700006</c:v>
                </c:pt>
                <c:pt idx="12422">
                  <c:v>71.217391304299994</c:v>
                </c:pt>
                <c:pt idx="12423">
                  <c:v>71.060869565199994</c:v>
                </c:pt>
                <c:pt idx="12424">
                  <c:v>71.217391304299994</c:v>
                </c:pt>
                <c:pt idx="12425">
                  <c:v>71.130434782600005</c:v>
                </c:pt>
                <c:pt idx="12426">
                  <c:v>71.182608695699997</c:v>
                </c:pt>
                <c:pt idx="12427">
                  <c:v>71.217391304299994</c:v>
                </c:pt>
                <c:pt idx="12428">
                  <c:v>71.1130434783</c:v>
                </c:pt>
                <c:pt idx="12429">
                  <c:v>71.078260869600001</c:v>
                </c:pt>
                <c:pt idx="12430">
                  <c:v>71.130434782600005</c:v>
                </c:pt>
                <c:pt idx="12431">
                  <c:v>71.095652173900007</c:v>
                </c:pt>
                <c:pt idx="12432">
                  <c:v>71.2695652174</c:v>
                </c:pt>
                <c:pt idx="12433">
                  <c:v>71.373913043499996</c:v>
                </c:pt>
                <c:pt idx="12434">
                  <c:v>71.339130434799998</c:v>
                </c:pt>
                <c:pt idx="12435">
                  <c:v>71.2695652174</c:v>
                </c:pt>
                <c:pt idx="12436">
                  <c:v>71.2695652174</c:v>
                </c:pt>
                <c:pt idx="12437">
                  <c:v>71.304347826099999</c:v>
                </c:pt>
                <c:pt idx="12438">
                  <c:v>71.286956521700006</c:v>
                </c:pt>
                <c:pt idx="12439">
                  <c:v>71.182608695699997</c:v>
                </c:pt>
                <c:pt idx="12440">
                  <c:v>71.286956521700006</c:v>
                </c:pt>
                <c:pt idx="12441">
                  <c:v>71.217391304299994</c:v>
                </c:pt>
                <c:pt idx="12442">
                  <c:v>71.165217391300004</c:v>
                </c:pt>
                <c:pt idx="12443">
                  <c:v>71.043478260900002</c:v>
                </c:pt>
                <c:pt idx="12444">
                  <c:v>71.060869565199994</c:v>
                </c:pt>
                <c:pt idx="12445">
                  <c:v>71.060869565199994</c:v>
                </c:pt>
                <c:pt idx="12446">
                  <c:v>70.921739130399999</c:v>
                </c:pt>
                <c:pt idx="12447">
                  <c:v>70.991304347799996</c:v>
                </c:pt>
                <c:pt idx="12448">
                  <c:v>71.008695652200004</c:v>
                </c:pt>
                <c:pt idx="12449">
                  <c:v>70.956521739099998</c:v>
                </c:pt>
                <c:pt idx="12450">
                  <c:v>70.973913043500005</c:v>
                </c:pt>
                <c:pt idx="12451">
                  <c:v>70.956521739099998</c:v>
                </c:pt>
                <c:pt idx="12452">
                  <c:v>70.817391304300003</c:v>
                </c:pt>
                <c:pt idx="12453">
                  <c:v>70.747826087000007</c:v>
                </c:pt>
                <c:pt idx="12454">
                  <c:v>69.356521739100003</c:v>
                </c:pt>
                <c:pt idx="12455">
                  <c:v>70.1565217391</c:v>
                </c:pt>
                <c:pt idx="12456">
                  <c:v>71.2</c:v>
                </c:pt>
                <c:pt idx="12457">
                  <c:v>71.286956521700006</c:v>
                </c:pt>
                <c:pt idx="12458">
                  <c:v>71.286956521700006</c:v>
                </c:pt>
                <c:pt idx="12459">
                  <c:v>71.356521739100003</c:v>
                </c:pt>
                <c:pt idx="12460">
                  <c:v>71.356521739100003</c:v>
                </c:pt>
                <c:pt idx="12461">
                  <c:v>71.2695652174</c:v>
                </c:pt>
                <c:pt idx="12462">
                  <c:v>71.373913043499996</c:v>
                </c:pt>
                <c:pt idx="12463">
                  <c:v>71.356521739100003</c:v>
                </c:pt>
                <c:pt idx="12464">
                  <c:v>71.2</c:v>
                </c:pt>
                <c:pt idx="12465">
                  <c:v>71.217391304299994</c:v>
                </c:pt>
                <c:pt idx="12466">
                  <c:v>71.321739130400005</c:v>
                </c:pt>
                <c:pt idx="12467">
                  <c:v>71.478260869600007</c:v>
                </c:pt>
                <c:pt idx="12468">
                  <c:v>71.1130434783</c:v>
                </c:pt>
                <c:pt idx="12469">
                  <c:v>70.817391304300003</c:v>
                </c:pt>
                <c:pt idx="12470">
                  <c:v>71.165217391300004</c:v>
                </c:pt>
                <c:pt idx="12471">
                  <c:v>71.234782608700002</c:v>
                </c:pt>
                <c:pt idx="12472">
                  <c:v>71.2695652174</c:v>
                </c:pt>
                <c:pt idx="12473">
                  <c:v>71.373913043499996</c:v>
                </c:pt>
                <c:pt idx="12474">
                  <c:v>71.286956521700006</c:v>
                </c:pt>
                <c:pt idx="12475">
                  <c:v>71.182608695699997</c:v>
                </c:pt>
                <c:pt idx="12476">
                  <c:v>71.252173912999993</c:v>
                </c:pt>
                <c:pt idx="12477">
                  <c:v>71.234782608700002</c:v>
                </c:pt>
                <c:pt idx="12478">
                  <c:v>71.339130434799998</c:v>
                </c:pt>
                <c:pt idx="12479">
                  <c:v>71.321739130400005</c:v>
                </c:pt>
                <c:pt idx="12480">
                  <c:v>71.286956521700006</c:v>
                </c:pt>
                <c:pt idx="12481">
                  <c:v>71.321739130400005</c:v>
                </c:pt>
                <c:pt idx="12482">
                  <c:v>71.182608695699997</c:v>
                </c:pt>
                <c:pt idx="12483">
                  <c:v>71.304347826099999</c:v>
                </c:pt>
                <c:pt idx="12484">
                  <c:v>71.408695652199995</c:v>
                </c:pt>
                <c:pt idx="12485">
                  <c:v>71.373913043499996</c:v>
                </c:pt>
                <c:pt idx="12486">
                  <c:v>71.339130434799998</c:v>
                </c:pt>
                <c:pt idx="12487">
                  <c:v>71.286956521700006</c:v>
                </c:pt>
                <c:pt idx="12488">
                  <c:v>71.182608695699997</c:v>
                </c:pt>
                <c:pt idx="12489">
                  <c:v>70.973913043500005</c:v>
                </c:pt>
                <c:pt idx="12490">
                  <c:v>69.913043478299997</c:v>
                </c:pt>
                <c:pt idx="12491">
                  <c:v>71.095652173900007</c:v>
                </c:pt>
                <c:pt idx="12492">
                  <c:v>71.2</c:v>
                </c:pt>
                <c:pt idx="12493">
                  <c:v>71.1130434783</c:v>
                </c:pt>
                <c:pt idx="12494">
                  <c:v>71.130434782600005</c:v>
                </c:pt>
                <c:pt idx="12495">
                  <c:v>71.165217391300004</c:v>
                </c:pt>
                <c:pt idx="12496">
                  <c:v>71.234782608700002</c:v>
                </c:pt>
                <c:pt idx="12497">
                  <c:v>71.321739130400005</c:v>
                </c:pt>
                <c:pt idx="12498">
                  <c:v>71.095652173900007</c:v>
                </c:pt>
                <c:pt idx="12499">
                  <c:v>70.991304347799996</c:v>
                </c:pt>
                <c:pt idx="12500">
                  <c:v>71.182608695699997</c:v>
                </c:pt>
                <c:pt idx="12501">
                  <c:v>71.339130434799998</c:v>
                </c:pt>
                <c:pt idx="12502">
                  <c:v>71.339130434799998</c:v>
                </c:pt>
                <c:pt idx="12503">
                  <c:v>71.217391304299994</c:v>
                </c:pt>
                <c:pt idx="12504">
                  <c:v>71.217391304299994</c:v>
                </c:pt>
                <c:pt idx="12505">
                  <c:v>71.304347826099999</c:v>
                </c:pt>
                <c:pt idx="12506">
                  <c:v>71.234782608700002</c:v>
                </c:pt>
                <c:pt idx="12507">
                  <c:v>71.286956521700006</c:v>
                </c:pt>
                <c:pt idx="12508">
                  <c:v>71.321739130400005</c:v>
                </c:pt>
                <c:pt idx="12509">
                  <c:v>71.234782608700002</c:v>
                </c:pt>
                <c:pt idx="12510">
                  <c:v>71.304347826099999</c:v>
                </c:pt>
                <c:pt idx="12511">
                  <c:v>70.8</c:v>
                </c:pt>
                <c:pt idx="12512">
                  <c:v>70.086956521700003</c:v>
                </c:pt>
                <c:pt idx="12513">
                  <c:v>71.095652173900007</c:v>
                </c:pt>
                <c:pt idx="12514">
                  <c:v>71.217391304299994</c:v>
                </c:pt>
                <c:pt idx="12515">
                  <c:v>71.234782608700002</c:v>
                </c:pt>
                <c:pt idx="12516">
                  <c:v>71.286956521700006</c:v>
                </c:pt>
                <c:pt idx="12517">
                  <c:v>71.339130434799998</c:v>
                </c:pt>
                <c:pt idx="12518">
                  <c:v>71.321739130400005</c:v>
                </c:pt>
                <c:pt idx="12519">
                  <c:v>71.182608695699997</c:v>
                </c:pt>
                <c:pt idx="12520">
                  <c:v>71.147826086999999</c:v>
                </c:pt>
                <c:pt idx="12521">
                  <c:v>71.095652173900007</c:v>
                </c:pt>
                <c:pt idx="12522">
                  <c:v>71.078260869600001</c:v>
                </c:pt>
                <c:pt idx="12523">
                  <c:v>71.2</c:v>
                </c:pt>
                <c:pt idx="12524">
                  <c:v>71.182608695699997</c:v>
                </c:pt>
                <c:pt idx="12525">
                  <c:v>71.234782608700002</c:v>
                </c:pt>
                <c:pt idx="12526">
                  <c:v>71.252173912999993</c:v>
                </c:pt>
                <c:pt idx="12527">
                  <c:v>71.130434782600005</c:v>
                </c:pt>
                <c:pt idx="12528">
                  <c:v>71.2</c:v>
                </c:pt>
                <c:pt idx="12529">
                  <c:v>71.234782608700002</c:v>
                </c:pt>
                <c:pt idx="12530">
                  <c:v>71.304347826099999</c:v>
                </c:pt>
                <c:pt idx="12531">
                  <c:v>71.321739130400005</c:v>
                </c:pt>
                <c:pt idx="12532">
                  <c:v>71.286956521700006</c:v>
                </c:pt>
                <c:pt idx="12533">
                  <c:v>71.252173912999993</c:v>
                </c:pt>
                <c:pt idx="12534">
                  <c:v>71.286956521700006</c:v>
                </c:pt>
                <c:pt idx="12535">
                  <c:v>71.286956521700006</c:v>
                </c:pt>
                <c:pt idx="12536">
                  <c:v>71.304347826099999</c:v>
                </c:pt>
                <c:pt idx="12537">
                  <c:v>71.339130434799998</c:v>
                </c:pt>
                <c:pt idx="12538">
                  <c:v>71.373913043499996</c:v>
                </c:pt>
                <c:pt idx="12539">
                  <c:v>71.147826086999999</c:v>
                </c:pt>
                <c:pt idx="12540">
                  <c:v>70.521739130399993</c:v>
                </c:pt>
                <c:pt idx="12541">
                  <c:v>71.095652173900007</c:v>
                </c:pt>
                <c:pt idx="12542">
                  <c:v>71.1130434783</c:v>
                </c:pt>
                <c:pt idx="12543">
                  <c:v>71.2</c:v>
                </c:pt>
                <c:pt idx="12544">
                  <c:v>71.217391304299994</c:v>
                </c:pt>
                <c:pt idx="12545">
                  <c:v>71.217391304299994</c:v>
                </c:pt>
                <c:pt idx="12546">
                  <c:v>71.234782608700002</c:v>
                </c:pt>
                <c:pt idx="12547">
                  <c:v>71.130434782600005</c:v>
                </c:pt>
                <c:pt idx="12548">
                  <c:v>71.043478260900002</c:v>
                </c:pt>
                <c:pt idx="12549">
                  <c:v>71.217391304299994</c:v>
                </c:pt>
                <c:pt idx="12550">
                  <c:v>71.217391304299994</c:v>
                </c:pt>
                <c:pt idx="12551">
                  <c:v>71.2</c:v>
                </c:pt>
                <c:pt idx="12552">
                  <c:v>71.182608695699997</c:v>
                </c:pt>
                <c:pt idx="12553">
                  <c:v>71.2695652174</c:v>
                </c:pt>
                <c:pt idx="12554">
                  <c:v>71.2</c:v>
                </c:pt>
                <c:pt idx="12555">
                  <c:v>71.2</c:v>
                </c:pt>
                <c:pt idx="12556">
                  <c:v>71.130434782600005</c:v>
                </c:pt>
                <c:pt idx="12557">
                  <c:v>71.130434782600005</c:v>
                </c:pt>
                <c:pt idx="12558">
                  <c:v>71.147826086999999</c:v>
                </c:pt>
                <c:pt idx="12559">
                  <c:v>71.2</c:v>
                </c:pt>
                <c:pt idx="12560">
                  <c:v>71.321739130400005</c:v>
                </c:pt>
                <c:pt idx="12561">
                  <c:v>71.356521739100003</c:v>
                </c:pt>
                <c:pt idx="12562">
                  <c:v>71.2695652174</c:v>
                </c:pt>
                <c:pt idx="12563">
                  <c:v>71.408695652199995</c:v>
                </c:pt>
                <c:pt idx="12564">
                  <c:v>71.321739130400005</c:v>
                </c:pt>
                <c:pt idx="12565">
                  <c:v>71.321739130400005</c:v>
                </c:pt>
                <c:pt idx="12566">
                  <c:v>71.286956521700006</c:v>
                </c:pt>
                <c:pt idx="12567">
                  <c:v>71.373913043499996</c:v>
                </c:pt>
                <c:pt idx="12568">
                  <c:v>71.356521739100003</c:v>
                </c:pt>
                <c:pt idx="12569">
                  <c:v>71.2695652174</c:v>
                </c:pt>
                <c:pt idx="12570">
                  <c:v>71.147826086999999</c:v>
                </c:pt>
                <c:pt idx="12571">
                  <c:v>71.060869565199994</c:v>
                </c:pt>
                <c:pt idx="12572">
                  <c:v>71.1130434783</c:v>
                </c:pt>
                <c:pt idx="12573">
                  <c:v>71.165217391300004</c:v>
                </c:pt>
                <c:pt idx="12574">
                  <c:v>71.147826086999999</c:v>
                </c:pt>
                <c:pt idx="12575">
                  <c:v>71.1130434783</c:v>
                </c:pt>
                <c:pt idx="12576">
                  <c:v>71.217391304299994</c:v>
                </c:pt>
                <c:pt idx="12577">
                  <c:v>71.182608695699997</c:v>
                </c:pt>
                <c:pt idx="12578">
                  <c:v>71.2695652174</c:v>
                </c:pt>
                <c:pt idx="12579">
                  <c:v>71.182608695699997</c:v>
                </c:pt>
                <c:pt idx="12580">
                  <c:v>71.252173912999993</c:v>
                </c:pt>
                <c:pt idx="12581">
                  <c:v>71.2</c:v>
                </c:pt>
                <c:pt idx="12582">
                  <c:v>71.339130434799998</c:v>
                </c:pt>
                <c:pt idx="12583">
                  <c:v>71.304347826099999</c:v>
                </c:pt>
                <c:pt idx="12584">
                  <c:v>71.356521739100003</c:v>
                </c:pt>
                <c:pt idx="12585">
                  <c:v>71.339130434799998</c:v>
                </c:pt>
                <c:pt idx="12586">
                  <c:v>71.339130434799998</c:v>
                </c:pt>
                <c:pt idx="12587">
                  <c:v>71.391304347800002</c:v>
                </c:pt>
                <c:pt idx="12588">
                  <c:v>71.286956521700006</c:v>
                </c:pt>
                <c:pt idx="12589">
                  <c:v>71.373913043499996</c:v>
                </c:pt>
                <c:pt idx="12590">
                  <c:v>71.408695652199995</c:v>
                </c:pt>
                <c:pt idx="12591">
                  <c:v>71.356521739100003</c:v>
                </c:pt>
                <c:pt idx="12592">
                  <c:v>71.321739130400005</c:v>
                </c:pt>
                <c:pt idx="12593">
                  <c:v>71.304347826099999</c:v>
                </c:pt>
                <c:pt idx="12594">
                  <c:v>71.2</c:v>
                </c:pt>
                <c:pt idx="12595">
                  <c:v>71.130434782600005</c:v>
                </c:pt>
                <c:pt idx="12596">
                  <c:v>71.252173912999993</c:v>
                </c:pt>
                <c:pt idx="12597">
                  <c:v>71.2</c:v>
                </c:pt>
                <c:pt idx="12598">
                  <c:v>71.217391304299994</c:v>
                </c:pt>
                <c:pt idx="12599">
                  <c:v>71.147826086999999</c:v>
                </c:pt>
                <c:pt idx="12600">
                  <c:v>71.147826086999999</c:v>
                </c:pt>
                <c:pt idx="12601">
                  <c:v>71.286956521700006</c:v>
                </c:pt>
                <c:pt idx="12602">
                  <c:v>71.217391304299994</c:v>
                </c:pt>
                <c:pt idx="12603">
                  <c:v>71.130434782600005</c:v>
                </c:pt>
                <c:pt idx="12604">
                  <c:v>71.147826086999999</c:v>
                </c:pt>
                <c:pt idx="12605">
                  <c:v>71.2</c:v>
                </c:pt>
                <c:pt idx="12606">
                  <c:v>71.339130434799998</c:v>
                </c:pt>
                <c:pt idx="12607">
                  <c:v>71.408695652199995</c:v>
                </c:pt>
                <c:pt idx="12608">
                  <c:v>71.373913043499996</c:v>
                </c:pt>
                <c:pt idx="12609">
                  <c:v>71.408695652199995</c:v>
                </c:pt>
                <c:pt idx="12610">
                  <c:v>71.373913043499996</c:v>
                </c:pt>
                <c:pt idx="12611">
                  <c:v>71.234782608700002</c:v>
                </c:pt>
                <c:pt idx="12612">
                  <c:v>71.165217391300004</c:v>
                </c:pt>
                <c:pt idx="12613">
                  <c:v>71.252173912999993</c:v>
                </c:pt>
                <c:pt idx="12614">
                  <c:v>71.234782608700002</c:v>
                </c:pt>
                <c:pt idx="12615">
                  <c:v>71.356521739100003</c:v>
                </c:pt>
                <c:pt idx="12616">
                  <c:v>71.304347826099999</c:v>
                </c:pt>
                <c:pt idx="12617">
                  <c:v>71.217391304299994</c:v>
                </c:pt>
                <c:pt idx="12618">
                  <c:v>71.165217391300004</c:v>
                </c:pt>
                <c:pt idx="12619">
                  <c:v>71.234782608700002</c:v>
                </c:pt>
                <c:pt idx="12620">
                  <c:v>71.165217391300004</c:v>
                </c:pt>
                <c:pt idx="12621">
                  <c:v>71.217391304299994</c:v>
                </c:pt>
                <c:pt idx="12622">
                  <c:v>71.182608695699997</c:v>
                </c:pt>
                <c:pt idx="12623">
                  <c:v>71.1130434783</c:v>
                </c:pt>
                <c:pt idx="12624">
                  <c:v>71.1130434783</c:v>
                </c:pt>
                <c:pt idx="12625">
                  <c:v>71.234782608700002</c:v>
                </c:pt>
                <c:pt idx="12626">
                  <c:v>71.252173912999993</c:v>
                </c:pt>
                <c:pt idx="12627">
                  <c:v>71.286956521700006</c:v>
                </c:pt>
                <c:pt idx="12628">
                  <c:v>71.182608695699997</c:v>
                </c:pt>
                <c:pt idx="12629">
                  <c:v>71.2</c:v>
                </c:pt>
                <c:pt idx="12630">
                  <c:v>71.286956521700006</c:v>
                </c:pt>
                <c:pt idx="12631">
                  <c:v>71.217391304299994</c:v>
                </c:pt>
                <c:pt idx="12632">
                  <c:v>71.2695652174</c:v>
                </c:pt>
                <c:pt idx="12633">
                  <c:v>71.304347826099999</c:v>
                </c:pt>
                <c:pt idx="12634">
                  <c:v>71.217391304299994</c:v>
                </c:pt>
                <c:pt idx="12635">
                  <c:v>71.286956521700006</c:v>
                </c:pt>
                <c:pt idx="12636">
                  <c:v>71.1130434783</c:v>
                </c:pt>
                <c:pt idx="12637">
                  <c:v>71.147826086999999</c:v>
                </c:pt>
                <c:pt idx="12638">
                  <c:v>71.2</c:v>
                </c:pt>
                <c:pt idx="12639">
                  <c:v>71.182608695699997</c:v>
                </c:pt>
                <c:pt idx="12640">
                  <c:v>71.252173912999993</c:v>
                </c:pt>
                <c:pt idx="12641">
                  <c:v>71.252173912999993</c:v>
                </c:pt>
                <c:pt idx="12642">
                  <c:v>71.391304347800002</c:v>
                </c:pt>
                <c:pt idx="12643">
                  <c:v>71.443478260899994</c:v>
                </c:pt>
                <c:pt idx="12644">
                  <c:v>71.217391304299994</c:v>
                </c:pt>
                <c:pt idx="12645">
                  <c:v>71.2695652174</c:v>
                </c:pt>
                <c:pt idx="12646">
                  <c:v>71.217391304299994</c:v>
                </c:pt>
                <c:pt idx="12647">
                  <c:v>71.2695652174</c:v>
                </c:pt>
                <c:pt idx="12648">
                  <c:v>71.2695652174</c:v>
                </c:pt>
                <c:pt idx="12649">
                  <c:v>71.252173912999993</c:v>
                </c:pt>
                <c:pt idx="12650">
                  <c:v>71.339130434799998</c:v>
                </c:pt>
                <c:pt idx="12651">
                  <c:v>71.321739130400005</c:v>
                </c:pt>
                <c:pt idx="12652">
                  <c:v>71.286956521700006</c:v>
                </c:pt>
                <c:pt idx="12653">
                  <c:v>71.373913043499996</c:v>
                </c:pt>
                <c:pt idx="12654">
                  <c:v>71.339130434799998</c:v>
                </c:pt>
                <c:pt idx="12655">
                  <c:v>71.373913043499996</c:v>
                </c:pt>
                <c:pt idx="12656">
                  <c:v>71.252173912999993</c:v>
                </c:pt>
                <c:pt idx="12657">
                  <c:v>71.234782608700002</c:v>
                </c:pt>
                <c:pt idx="12658">
                  <c:v>71.182608695699997</c:v>
                </c:pt>
                <c:pt idx="12659">
                  <c:v>71.234782608700002</c:v>
                </c:pt>
                <c:pt idx="12660">
                  <c:v>71.2695652174</c:v>
                </c:pt>
                <c:pt idx="12661">
                  <c:v>71.165217391300004</c:v>
                </c:pt>
                <c:pt idx="12662">
                  <c:v>71.2</c:v>
                </c:pt>
                <c:pt idx="12663">
                  <c:v>71.130434782600005</c:v>
                </c:pt>
                <c:pt idx="12664">
                  <c:v>71.078260869600001</c:v>
                </c:pt>
                <c:pt idx="12665">
                  <c:v>71.060869565199994</c:v>
                </c:pt>
                <c:pt idx="12666">
                  <c:v>71.026086956499995</c:v>
                </c:pt>
                <c:pt idx="12667">
                  <c:v>71.043478260900002</c:v>
                </c:pt>
                <c:pt idx="12668">
                  <c:v>71.095652173900007</c:v>
                </c:pt>
                <c:pt idx="12669">
                  <c:v>71.147826086999999</c:v>
                </c:pt>
                <c:pt idx="12670">
                  <c:v>71.217391304299994</c:v>
                </c:pt>
                <c:pt idx="12671">
                  <c:v>71.217391304299994</c:v>
                </c:pt>
                <c:pt idx="12672">
                  <c:v>71.165217391300004</c:v>
                </c:pt>
                <c:pt idx="12673">
                  <c:v>71.130434782600005</c:v>
                </c:pt>
                <c:pt idx="12674">
                  <c:v>71.252173912999993</c:v>
                </c:pt>
                <c:pt idx="12675">
                  <c:v>71.095652173900007</c:v>
                </c:pt>
                <c:pt idx="12676">
                  <c:v>71.1130434783</c:v>
                </c:pt>
                <c:pt idx="12677">
                  <c:v>71.130434782600005</c:v>
                </c:pt>
                <c:pt idx="12678">
                  <c:v>71.234782608700002</c:v>
                </c:pt>
                <c:pt idx="12679">
                  <c:v>71.1130434783</c:v>
                </c:pt>
                <c:pt idx="12680">
                  <c:v>71.008695652200004</c:v>
                </c:pt>
                <c:pt idx="12681">
                  <c:v>71.130434782600005</c:v>
                </c:pt>
                <c:pt idx="12682">
                  <c:v>71.182608695699997</c:v>
                </c:pt>
                <c:pt idx="12683">
                  <c:v>71.286956521700006</c:v>
                </c:pt>
                <c:pt idx="12684">
                  <c:v>71.2</c:v>
                </c:pt>
                <c:pt idx="12685">
                  <c:v>71.182608695699997</c:v>
                </c:pt>
                <c:pt idx="12686">
                  <c:v>71.234782608700002</c:v>
                </c:pt>
                <c:pt idx="12687">
                  <c:v>71.2695652174</c:v>
                </c:pt>
                <c:pt idx="12688">
                  <c:v>71.165217391300004</c:v>
                </c:pt>
                <c:pt idx="12689">
                  <c:v>71.252173912999993</c:v>
                </c:pt>
                <c:pt idx="12690">
                  <c:v>71.2</c:v>
                </c:pt>
                <c:pt idx="12691">
                  <c:v>71.2</c:v>
                </c:pt>
                <c:pt idx="12692">
                  <c:v>71.130434782600005</c:v>
                </c:pt>
                <c:pt idx="12693">
                  <c:v>71.1130434783</c:v>
                </c:pt>
                <c:pt idx="12694">
                  <c:v>71.060869565199994</c:v>
                </c:pt>
                <c:pt idx="12695">
                  <c:v>71.026086956499995</c:v>
                </c:pt>
                <c:pt idx="12696">
                  <c:v>71.060869565199994</c:v>
                </c:pt>
                <c:pt idx="12697">
                  <c:v>71.095652173900007</c:v>
                </c:pt>
                <c:pt idx="12698">
                  <c:v>71.078260869600001</c:v>
                </c:pt>
                <c:pt idx="12699">
                  <c:v>70.991304347799996</c:v>
                </c:pt>
                <c:pt idx="12700">
                  <c:v>70.991304347799996</c:v>
                </c:pt>
                <c:pt idx="12701">
                  <c:v>71.008695652200004</c:v>
                </c:pt>
                <c:pt idx="12702">
                  <c:v>70.921739130399999</c:v>
                </c:pt>
                <c:pt idx="12703">
                  <c:v>70.973913043500005</c:v>
                </c:pt>
                <c:pt idx="12704">
                  <c:v>71.060869565199994</c:v>
                </c:pt>
                <c:pt idx="12705">
                  <c:v>71.060869565199994</c:v>
                </c:pt>
                <c:pt idx="12706">
                  <c:v>71.026086956499995</c:v>
                </c:pt>
                <c:pt idx="12707">
                  <c:v>71.1130434783</c:v>
                </c:pt>
                <c:pt idx="12708">
                  <c:v>71.060869565199994</c:v>
                </c:pt>
                <c:pt idx="12709">
                  <c:v>71.043478260900002</c:v>
                </c:pt>
                <c:pt idx="12710">
                  <c:v>70.956521739099998</c:v>
                </c:pt>
                <c:pt idx="12711">
                  <c:v>70.991304347799996</c:v>
                </c:pt>
                <c:pt idx="12712">
                  <c:v>71.130434782600005</c:v>
                </c:pt>
                <c:pt idx="12713">
                  <c:v>71.130434782600005</c:v>
                </c:pt>
                <c:pt idx="12714">
                  <c:v>71.1130434783</c:v>
                </c:pt>
                <c:pt idx="12715">
                  <c:v>71.130434782600005</c:v>
                </c:pt>
                <c:pt idx="12716">
                  <c:v>71.147826086999999</c:v>
                </c:pt>
                <c:pt idx="12717">
                  <c:v>71.1130434783</c:v>
                </c:pt>
                <c:pt idx="12718">
                  <c:v>71.1130434783</c:v>
                </c:pt>
                <c:pt idx="12719">
                  <c:v>71.008695652200004</c:v>
                </c:pt>
                <c:pt idx="12720">
                  <c:v>71.130434782600005</c:v>
                </c:pt>
                <c:pt idx="12721">
                  <c:v>71.095652173900007</c:v>
                </c:pt>
                <c:pt idx="12722">
                  <c:v>71.008695652200004</c:v>
                </c:pt>
                <c:pt idx="12723">
                  <c:v>71.060869565199994</c:v>
                </c:pt>
                <c:pt idx="12724">
                  <c:v>71.043478260900002</c:v>
                </c:pt>
                <c:pt idx="12725">
                  <c:v>71.095652173900007</c:v>
                </c:pt>
                <c:pt idx="12726">
                  <c:v>71.165217391300004</c:v>
                </c:pt>
                <c:pt idx="12727">
                  <c:v>71.043478260900002</c:v>
                </c:pt>
                <c:pt idx="12728">
                  <c:v>71.165217391300004</c:v>
                </c:pt>
                <c:pt idx="12729">
                  <c:v>71.026086956499995</c:v>
                </c:pt>
                <c:pt idx="12730">
                  <c:v>71.095652173900007</c:v>
                </c:pt>
                <c:pt idx="12731">
                  <c:v>71.1130434783</c:v>
                </c:pt>
                <c:pt idx="12732">
                  <c:v>71.252173912999993</c:v>
                </c:pt>
                <c:pt idx="12733">
                  <c:v>71.095652173900007</c:v>
                </c:pt>
                <c:pt idx="12734">
                  <c:v>71.095652173900007</c:v>
                </c:pt>
                <c:pt idx="12735">
                  <c:v>70.956521739099998</c:v>
                </c:pt>
                <c:pt idx="12736">
                  <c:v>71.1130434783</c:v>
                </c:pt>
                <c:pt idx="12737">
                  <c:v>71.147826086999999</c:v>
                </c:pt>
                <c:pt idx="12738">
                  <c:v>71.252173912999993</c:v>
                </c:pt>
                <c:pt idx="12739">
                  <c:v>71.356521739100003</c:v>
                </c:pt>
                <c:pt idx="12740">
                  <c:v>71.426086956500001</c:v>
                </c:pt>
                <c:pt idx="12741">
                  <c:v>71.321739130400005</c:v>
                </c:pt>
                <c:pt idx="12742">
                  <c:v>70.973913043500005</c:v>
                </c:pt>
                <c:pt idx="12743">
                  <c:v>70.713043478299994</c:v>
                </c:pt>
                <c:pt idx="12744">
                  <c:v>71.060869565199994</c:v>
                </c:pt>
                <c:pt idx="12745">
                  <c:v>71.147826086999999</c:v>
                </c:pt>
                <c:pt idx="12746">
                  <c:v>71.165217391300004</c:v>
                </c:pt>
                <c:pt idx="12747">
                  <c:v>71.095652173900007</c:v>
                </c:pt>
                <c:pt idx="12748">
                  <c:v>71.252173912999993</c:v>
                </c:pt>
                <c:pt idx="12749">
                  <c:v>71.321739130400005</c:v>
                </c:pt>
                <c:pt idx="12750">
                  <c:v>71.234782608700002</c:v>
                </c:pt>
                <c:pt idx="12751">
                  <c:v>71.147826086999999</c:v>
                </c:pt>
                <c:pt idx="12752">
                  <c:v>71.095652173900007</c:v>
                </c:pt>
                <c:pt idx="12753">
                  <c:v>71.095652173900007</c:v>
                </c:pt>
                <c:pt idx="12754">
                  <c:v>71.008695652200004</c:v>
                </c:pt>
                <c:pt idx="12755">
                  <c:v>71.060869565199994</c:v>
                </c:pt>
                <c:pt idx="12756">
                  <c:v>71.060869565199994</c:v>
                </c:pt>
                <c:pt idx="12757">
                  <c:v>70.904347826099993</c:v>
                </c:pt>
                <c:pt idx="12758">
                  <c:v>70.956521739099998</c:v>
                </c:pt>
                <c:pt idx="12759">
                  <c:v>71.008695652200004</c:v>
                </c:pt>
                <c:pt idx="12760">
                  <c:v>71.008695652200004</c:v>
                </c:pt>
                <c:pt idx="12761">
                  <c:v>71.043478260900002</c:v>
                </c:pt>
                <c:pt idx="12762">
                  <c:v>71.182608695699997</c:v>
                </c:pt>
                <c:pt idx="12763">
                  <c:v>71.217391304299994</c:v>
                </c:pt>
                <c:pt idx="12764">
                  <c:v>71.008695652200004</c:v>
                </c:pt>
                <c:pt idx="12765">
                  <c:v>71.095652173900007</c:v>
                </c:pt>
                <c:pt idx="12766">
                  <c:v>70.973913043500005</c:v>
                </c:pt>
                <c:pt idx="12767">
                  <c:v>70.904347826099993</c:v>
                </c:pt>
                <c:pt idx="12768">
                  <c:v>71.026086956499995</c:v>
                </c:pt>
                <c:pt idx="12769">
                  <c:v>71.008695652200004</c:v>
                </c:pt>
                <c:pt idx="12770">
                  <c:v>71.1130434783</c:v>
                </c:pt>
                <c:pt idx="12771">
                  <c:v>71.060869565199994</c:v>
                </c:pt>
                <c:pt idx="12772">
                  <c:v>70.921739130399999</c:v>
                </c:pt>
                <c:pt idx="12773">
                  <c:v>70.939130434800006</c:v>
                </c:pt>
                <c:pt idx="12774">
                  <c:v>71.008695652200004</c:v>
                </c:pt>
                <c:pt idx="12775">
                  <c:v>71.043478260900002</c:v>
                </c:pt>
                <c:pt idx="12776">
                  <c:v>71.008695652200004</c:v>
                </c:pt>
                <c:pt idx="12777">
                  <c:v>71.095652173900007</c:v>
                </c:pt>
                <c:pt idx="12778">
                  <c:v>70.956521739099998</c:v>
                </c:pt>
                <c:pt idx="12779">
                  <c:v>70.939130434800006</c:v>
                </c:pt>
                <c:pt idx="12780">
                  <c:v>70.973913043500005</c:v>
                </c:pt>
                <c:pt idx="12781">
                  <c:v>70.921739130399999</c:v>
                </c:pt>
                <c:pt idx="12782">
                  <c:v>70.956521739099998</c:v>
                </c:pt>
                <c:pt idx="12783">
                  <c:v>71.2</c:v>
                </c:pt>
                <c:pt idx="12784">
                  <c:v>71.1130434783</c:v>
                </c:pt>
                <c:pt idx="12785">
                  <c:v>70.973913043500005</c:v>
                </c:pt>
                <c:pt idx="12786">
                  <c:v>71.026086956499995</c:v>
                </c:pt>
                <c:pt idx="12787">
                  <c:v>71.060869565199994</c:v>
                </c:pt>
                <c:pt idx="12788">
                  <c:v>71.008695652200004</c:v>
                </c:pt>
                <c:pt idx="12789">
                  <c:v>70.921739130399999</c:v>
                </c:pt>
                <c:pt idx="12790">
                  <c:v>70.869565217399995</c:v>
                </c:pt>
                <c:pt idx="12791">
                  <c:v>70.852173913000001</c:v>
                </c:pt>
                <c:pt idx="12792">
                  <c:v>70.921739130399999</c:v>
                </c:pt>
                <c:pt idx="12793">
                  <c:v>71.008695652200004</c:v>
                </c:pt>
                <c:pt idx="12794">
                  <c:v>70.939130434800006</c:v>
                </c:pt>
                <c:pt idx="12795">
                  <c:v>70.8869565217</c:v>
                </c:pt>
                <c:pt idx="12796">
                  <c:v>70.973913043500005</c:v>
                </c:pt>
                <c:pt idx="12797">
                  <c:v>71.043478260900002</c:v>
                </c:pt>
                <c:pt idx="12798">
                  <c:v>70.956521739099998</c:v>
                </c:pt>
                <c:pt idx="12799">
                  <c:v>71.008695652200004</c:v>
                </c:pt>
                <c:pt idx="12800">
                  <c:v>71.060869565199994</c:v>
                </c:pt>
                <c:pt idx="12801">
                  <c:v>71.217391304299994</c:v>
                </c:pt>
                <c:pt idx="12802">
                  <c:v>71.217391304299994</c:v>
                </c:pt>
                <c:pt idx="12803">
                  <c:v>71.234782608700002</c:v>
                </c:pt>
                <c:pt idx="12804">
                  <c:v>71.130434782600005</c:v>
                </c:pt>
                <c:pt idx="12805">
                  <c:v>70.869565217399995</c:v>
                </c:pt>
                <c:pt idx="12806">
                  <c:v>71.095652173900007</c:v>
                </c:pt>
                <c:pt idx="12807">
                  <c:v>71.008695652200004</c:v>
                </c:pt>
                <c:pt idx="12808">
                  <c:v>71.078260869600001</c:v>
                </c:pt>
                <c:pt idx="12809">
                  <c:v>71.008695652200004</c:v>
                </c:pt>
                <c:pt idx="12810">
                  <c:v>70.939130434800006</c:v>
                </c:pt>
                <c:pt idx="12811">
                  <c:v>71.026086956499995</c:v>
                </c:pt>
                <c:pt idx="12812">
                  <c:v>71.060869565199994</c:v>
                </c:pt>
                <c:pt idx="12813">
                  <c:v>71.060869565199994</c:v>
                </c:pt>
                <c:pt idx="12814">
                  <c:v>70.991304347799996</c:v>
                </c:pt>
                <c:pt idx="12815">
                  <c:v>70.852173913000001</c:v>
                </c:pt>
                <c:pt idx="12816">
                  <c:v>70.921739130399999</c:v>
                </c:pt>
                <c:pt idx="12817">
                  <c:v>71.008695652200004</c:v>
                </c:pt>
                <c:pt idx="12818">
                  <c:v>70.973913043500005</c:v>
                </c:pt>
                <c:pt idx="12819">
                  <c:v>71.026086956499995</c:v>
                </c:pt>
                <c:pt idx="12820">
                  <c:v>71.060869565199994</c:v>
                </c:pt>
                <c:pt idx="12821">
                  <c:v>71.060869565199994</c:v>
                </c:pt>
                <c:pt idx="12822">
                  <c:v>71.026086956499995</c:v>
                </c:pt>
                <c:pt idx="12823">
                  <c:v>70.991304347799996</c:v>
                </c:pt>
                <c:pt idx="12824">
                  <c:v>70.939130434800006</c:v>
                </c:pt>
                <c:pt idx="12825">
                  <c:v>71.008695652200004</c:v>
                </c:pt>
                <c:pt idx="12826">
                  <c:v>71.130434782600005</c:v>
                </c:pt>
                <c:pt idx="12827">
                  <c:v>71.043478260900002</c:v>
                </c:pt>
                <c:pt idx="12828">
                  <c:v>71.095652173900007</c:v>
                </c:pt>
                <c:pt idx="12829">
                  <c:v>71.060869565199994</c:v>
                </c:pt>
                <c:pt idx="12830">
                  <c:v>71.043478260900002</c:v>
                </c:pt>
                <c:pt idx="12831">
                  <c:v>71.060869565199994</c:v>
                </c:pt>
                <c:pt idx="12832">
                  <c:v>71.165217391300004</c:v>
                </c:pt>
                <c:pt idx="12833">
                  <c:v>71.147826086999999</c:v>
                </c:pt>
                <c:pt idx="12834">
                  <c:v>71.234782608700002</c:v>
                </c:pt>
                <c:pt idx="12835">
                  <c:v>71.130434782600005</c:v>
                </c:pt>
                <c:pt idx="12836">
                  <c:v>71.060869565199994</c:v>
                </c:pt>
                <c:pt idx="12837">
                  <c:v>71.147826086999999</c:v>
                </c:pt>
                <c:pt idx="12838">
                  <c:v>71.2</c:v>
                </c:pt>
                <c:pt idx="12839">
                  <c:v>71.182608695699997</c:v>
                </c:pt>
                <c:pt idx="12840">
                  <c:v>70.921739130399999</c:v>
                </c:pt>
                <c:pt idx="12841">
                  <c:v>71.026086956499995</c:v>
                </c:pt>
                <c:pt idx="12842">
                  <c:v>71.130434782600005</c:v>
                </c:pt>
                <c:pt idx="12843">
                  <c:v>71.095652173900007</c:v>
                </c:pt>
                <c:pt idx="12844">
                  <c:v>71.043478260900002</c:v>
                </c:pt>
                <c:pt idx="12845">
                  <c:v>70.956521739099998</c:v>
                </c:pt>
                <c:pt idx="12846">
                  <c:v>71.165217391300004</c:v>
                </c:pt>
                <c:pt idx="12847">
                  <c:v>71.095652173900007</c:v>
                </c:pt>
                <c:pt idx="12848">
                  <c:v>71.130434782600005</c:v>
                </c:pt>
                <c:pt idx="12849">
                  <c:v>71.1130434783</c:v>
                </c:pt>
                <c:pt idx="12850">
                  <c:v>71.095652173900007</c:v>
                </c:pt>
                <c:pt idx="12851">
                  <c:v>71.043478260900002</c:v>
                </c:pt>
                <c:pt idx="12852">
                  <c:v>71.095652173900007</c:v>
                </c:pt>
                <c:pt idx="12853">
                  <c:v>71.130434782600005</c:v>
                </c:pt>
                <c:pt idx="12854">
                  <c:v>70.956521739099998</c:v>
                </c:pt>
                <c:pt idx="12855">
                  <c:v>71.078260869600001</c:v>
                </c:pt>
                <c:pt idx="12856">
                  <c:v>71.026086956499995</c:v>
                </c:pt>
                <c:pt idx="12857">
                  <c:v>71.060869565199994</c:v>
                </c:pt>
                <c:pt idx="12858">
                  <c:v>71.130434782600005</c:v>
                </c:pt>
                <c:pt idx="12859">
                  <c:v>71.095652173900007</c:v>
                </c:pt>
                <c:pt idx="12860">
                  <c:v>71.130434782600005</c:v>
                </c:pt>
                <c:pt idx="12861">
                  <c:v>71.095652173900007</c:v>
                </c:pt>
                <c:pt idx="12862">
                  <c:v>71.217391304299994</c:v>
                </c:pt>
                <c:pt idx="12863">
                  <c:v>71.095652173900007</c:v>
                </c:pt>
                <c:pt idx="12864">
                  <c:v>71.078260869600001</c:v>
                </c:pt>
                <c:pt idx="12865">
                  <c:v>71.043478260900002</c:v>
                </c:pt>
                <c:pt idx="12866">
                  <c:v>71.060869565199994</c:v>
                </c:pt>
                <c:pt idx="12867">
                  <c:v>71.1130434783</c:v>
                </c:pt>
                <c:pt idx="12868">
                  <c:v>71.2</c:v>
                </c:pt>
                <c:pt idx="12869">
                  <c:v>71.095652173900007</c:v>
                </c:pt>
                <c:pt idx="12870">
                  <c:v>71.060869565199994</c:v>
                </c:pt>
                <c:pt idx="12871">
                  <c:v>71.008695652200004</c:v>
                </c:pt>
                <c:pt idx="12872">
                  <c:v>71.2</c:v>
                </c:pt>
                <c:pt idx="12873">
                  <c:v>71.2695652174</c:v>
                </c:pt>
                <c:pt idx="12874">
                  <c:v>71.217391304299994</c:v>
                </c:pt>
                <c:pt idx="12875">
                  <c:v>71.217391304299994</c:v>
                </c:pt>
                <c:pt idx="12876">
                  <c:v>71.2</c:v>
                </c:pt>
                <c:pt idx="12877">
                  <c:v>71.147826086999999</c:v>
                </c:pt>
                <c:pt idx="12878">
                  <c:v>71.252173912999993</c:v>
                </c:pt>
                <c:pt idx="12879">
                  <c:v>71.234782608700002</c:v>
                </c:pt>
                <c:pt idx="12880">
                  <c:v>71.147826086999999</c:v>
                </c:pt>
                <c:pt idx="12881">
                  <c:v>71.182608695699997</c:v>
                </c:pt>
                <c:pt idx="12882">
                  <c:v>71.182608695699997</c:v>
                </c:pt>
                <c:pt idx="12883">
                  <c:v>71.2695652174</c:v>
                </c:pt>
                <c:pt idx="12884">
                  <c:v>71.304347826099999</c:v>
                </c:pt>
                <c:pt idx="12885">
                  <c:v>71.252173912999993</c:v>
                </c:pt>
                <c:pt idx="12886">
                  <c:v>71.2695652174</c:v>
                </c:pt>
                <c:pt idx="12887">
                  <c:v>71.252173912999993</c:v>
                </c:pt>
                <c:pt idx="12888">
                  <c:v>71.217391304299994</c:v>
                </c:pt>
                <c:pt idx="12889">
                  <c:v>71.2695652174</c:v>
                </c:pt>
                <c:pt idx="12890">
                  <c:v>71.165217391300004</c:v>
                </c:pt>
                <c:pt idx="12891">
                  <c:v>71.286956521700006</c:v>
                </c:pt>
                <c:pt idx="12892">
                  <c:v>71.252173912999993</c:v>
                </c:pt>
                <c:pt idx="12893">
                  <c:v>71.147826086999999</c:v>
                </c:pt>
                <c:pt idx="12894">
                  <c:v>71.060869565199994</c:v>
                </c:pt>
                <c:pt idx="12895">
                  <c:v>71.234782608700002</c:v>
                </c:pt>
                <c:pt idx="12896">
                  <c:v>71.1130434783</c:v>
                </c:pt>
                <c:pt idx="12897">
                  <c:v>71.321739130400005</c:v>
                </c:pt>
                <c:pt idx="12898">
                  <c:v>71.391304347800002</c:v>
                </c:pt>
                <c:pt idx="12899">
                  <c:v>71.304347826099999</c:v>
                </c:pt>
                <c:pt idx="12900">
                  <c:v>71.356521739100003</c:v>
                </c:pt>
                <c:pt idx="12901">
                  <c:v>71.373913043499996</c:v>
                </c:pt>
                <c:pt idx="12902">
                  <c:v>71.286956521700006</c:v>
                </c:pt>
                <c:pt idx="12903">
                  <c:v>71.321739130400005</c:v>
                </c:pt>
                <c:pt idx="12904">
                  <c:v>71.2</c:v>
                </c:pt>
                <c:pt idx="12905">
                  <c:v>71.147826086999999</c:v>
                </c:pt>
                <c:pt idx="12906">
                  <c:v>71.2695652174</c:v>
                </c:pt>
                <c:pt idx="12907">
                  <c:v>71.252173912999993</c:v>
                </c:pt>
                <c:pt idx="12908">
                  <c:v>71.182608695699997</c:v>
                </c:pt>
                <c:pt idx="12909">
                  <c:v>71.182608695699997</c:v>
                </c:pt>
                <c:pt idx="12910">
                  <c:v>71.2695652174</c:v>
                </c:pt>
                <c:pt idx="12911">
                  <c:v>71.234782608700002</c:v>
                </c:pt>
                <c:pt idx="12912">
                  <c:v>71.356521739100003</c:v>
                </c:pt>
                <c:pt idx="12913">
                  <c:v>71.130434782600005</c:v>
                </c:pt>
                <c:pt idx="12914">
                  <c:v>71.182608695699997</c:v>
                </c:pt>
                <c:pt idx="12915">
                  <c:v>71.217391304299994</c:v>
                </c:pt>
                <c:pt idx="12916">
                  <c:v>71.217391304299994</c:v>
                </c:pt>
                <c:pt idx="12917">
                  <c:v>71.2</c:v>
                </c:pt>
                <c:pt idx="12918">
                  <c:v>71.234782608700002</c:v>
                </c:pt>
                <c:pt idx="12919">
                  <c:v>71.217391304299994</c:v>
                </c:pt>
                <c:pt idx="12920">
                  <c:v>71.147826086999999</c:v>
                </c:pt>
                <c:pt idx="12921">
                  <c:v>71.286956521700006</c:v>
                </c:pt>
                <c:pt idx="12922">
                  <c:v>71.339130434799998</c:v>
                </c:pt>
                <c:pt idx="12923">
                  <c:v>71.2695652174</c:v>
                </c:pt>
                <c:pt idx="12924">
                  <c:v>71.252173912999993</c:v>
                </c:pt>
                <c:pt idx="12925">
                  <c:v>71.356521739100003</c:v>
                </c:pt>
                <c:pt idx="12926">
                  <c:v>71.443478260899994</c:v>
                </c:pt>
                <c:pt idx="12927">
                  <c:v>71.373913043499996</c:v>
                </c:pt>
                <c:pt idx="12928">
                  <c:v>71.2695652174</c:v>
                </c:pt>
                <c:pt idx="12929">
                  <c:v>71.286956521700006</c:v>
                </c:pt>
                <c:pt idx="12930">
                  <c:v>71.373913043499996</c:v>
                </c:pt>
                <c:pt idx="12931">
                  <c:v>71.373913043499996</c:v>
                </c:pt>
                <c:pt idx="12932">
                  <c:v>71.321739130400005</c:v>
                </c:pt>
                <c:pt idx="12933">
                  <c:v>71.356521739100003</c:v>
                </c:pt>
                <c:pt idx="12934">
                  <c:v>71.2695652174</c:v>
                </c:pt>
                <c:pt idx="12935">
                  <c:v>71.339130434799998</c:v>
                </c:pt>
                <c:pt idx="12936">
                  <c:v>71.165217391300004</c:v>
                </c:pt>
                <c:pt idx="12937">
                  <c:v>71.356521739100003</c:v>
                </c:pt>
                <c:pt idx="12938">
                  <c:v>71.443478260899994</c:v>
                </c:pt>
                <c:pt idx="12939">
                  <c:v>71.513043478300006</c:v>
                </c:pt>
                <c:pt idx="12940">
                  <c:v>71.408695652199995</c:v>
                </c:pt>
                <c:pt idx="12941">
                  <c:v>71.2695652174</c:v>
                </c:pt>
                <c:pt idx="12942">
                  <c:v>71.2</c:v>
                </c:pt>
                <c:pt idx="12943">
                  <c:v>71.356521739100003</c:v>
                </c:pt>
                <c:pt idx="12944">
                  <c:v>71.408695652199995</c:v>
                </c:pt>
                <c:pt idx="12945">
                  <c:v>71.373913043499996</c:v>
                </c:pt>
                <c:pt idx="12946">
                  <c:v>71.252173912999993</c:v>
                </c:pt>
                <c:pt idx="12947">
                  <c:v>71.304347826099999</c:v>
                </c:pt>
                <c:pt idx="12948">
                  <c:v>71.339130434799998</c:v>
                </c:pt>
                <c:pt idx="12949">
                  <c:v>71.356521739100003</c:v>
                </c:pt>
                <c:pt idx="12950">
                  <c:v>71.443478260899994</c:v>
                </c:pt>
                <c:pt idx="12951">
                  <c:v>71.408695652199995</c:v>
                </c:pt>
                <c:pt idx="12952">
                  <c:v>71.339130434799998</c:v>
                </c:pt>
                <c:pt idx="12953">
                  <c:v>71.286956521700006</c:v>
                </c:pt>
                <c:pt idx="12954">
                  <c:v>71.286956521700006</c:v>
                </c:pt>
                <c:pt idx="12955">
                  <c:v>71.2695652174</c:v>
                </c:pt>
                <c:pt idx="12956">
                  <c:v>71.460869565199999</c:v>
                </c:pt>
                <c:pt idx="12957">
                  <c:v>71.373913043499996</c:v>
                </c:pt>
                <c:pt idx="12958">
                  <c:v>71.339130434799998</c:v>
                </c:pt>
                <c:pt idx="12959">
                  <c:v>71.373913043499996</c:v>
                </c:pt>
                <c:pt idx="12960">
                  <c:v>71.321739130400005</c:v>
                </c:pt>
                <c:pt idx="12961">
                  <c:v>71.304347826099999</c:v>
                </c:pt>
                <c:pt idx="12962">
                  <c:v>71.426086956500001</c:v>
                </c:pt>
                <c:pt idx="12963">
                  <c:v>71.478260869600007</c:v>
                </c:pt>
                <c:pt idx="12964">
                  <c:v>71.443478260899994</c:v>
                </c:pt>
                <c:pt idx="12965">
                  <c:v>71.252173912999993</c:v>
                </c:pt>
                <c:pt idx="12966">
                  <c:v>71.286956521700006</c:v>
                </c:pt>
                <c:pt idx="12967">
                  <c:v>71.408695652199995</c:v>
                </c:pt>
                <c:pt idx="12968">
                  <c:v>71.391304347800002</c:v>
                </c:pt>
                <c:pt idx="12969">
                  <c:v>71.391304347800002</c:v>
                </c:pt>
                <c:pt idx="12970">
                  <c:v>71.391304347800002</c:v>
                </c:pt>
                <c:pt idx="12971">
                  <c:v>71.443478260899994</c:v>
                </c:pt>
                <c:pt idx="12972">
                  <c:v>71.443478260899994</c:v>
                </c:pt>
                <c:pt idx="12973">
                  <c:v>71.547826087000004</c:v>
                </c:pt>
                <c:pt idx="12974">
                  <c:v>71.460869565199999</c:v>
                </c:pt>
                <c:pt idx="12975">
                  <c:v>71.356521739100003</c:v>
                </c:pt>
                <c:pt idx="12976">
                  <c:v>71.478260869600007</c:v>
                </c:pt>
                <c:pt idx="12977">
                  <c:v>71.391304347800002</c:v>
                </c:pt>
                <c:pt idx="12978">
                  <c:v>71.321739130400005</c:v>
                </c:pt>
                <c:pt idx="12979">
                  <c:v>71.426086956500001</c:v>
                </c:pt>
                <c:pt idx="12980">
                  <c:v>71.356521739100003</c:v>
                </c:pt>
                <c:pt idx="12981">
                  <c:v>71.373913043499996</c:v>
                </c:pt>
                <c:pt idx="12982">
                  <c:v>71.460869565199999</c:v>
                </c:pt>
                <c:pt idx="12983">
                  <c:v>71.373913043499996</c:v>
                </c:pt>
                <c:pt idx="12984">
                  <c:v>71.443478260899994</c:v>
                </c:pt>
                <c:pt idx="12985">
                  <c:v>71.460869565199999</c:v>
                </c:pt>
                <c:pt idx="12986">
                  <c:v>71.391304347800002</c:v>
                </c:pt>
                <c:pt idx="12987">
                  <c:v>71.286956521700006</c:v>
                </c:pt>
                <c:pt idx="12988">
                  <c:v>71.252173912999993</c:v>
                </c:pt>
                <c:pt idx="12989">
                  <c:v>71.460869565199999</c:v>
                </c:pt>
                <c:pt idx="12990">
                  <c:v>71.391304347800002</c:v>
                </c:pt>
                <c:pt idx="12991">
                  <c:v>71.478260869600007</c:v>
                </c:pt>
                <c:pt idx="12992">
                  <c:v>71.443478260899994</c:v>
                </c:pt>
                <c:pt idx="12993">
                  <c:v>71.495652173899998</c:v>
                </c:pt>
                <c:pt idx="12994">
                  <c:v>71.495652173899998</c:v>
                </c:pt>
                <c:pt idx="12995">
                  <c:v>71.356521739100003</c:v>
                </c:pt>
                <c:pt idx="12996">
                  <c:v>71.443478260899994</c:v>
                </c:pt>
                <c:pt idx="12997">
                  <c:v>71.408695652199995</c:v>
                </c:pt>
                <c:pt idx="12998">
                  <c:v>71.339130434799998</c:v>
                </c:pt>
                <c:pt idx="12999">
                  <c:v>71.391304347800002</c:v>
                </c:pt>
                <c:pt idx="13000">
                  <c:v>71.356521739100003</c:v>
                </c:pt>
                <c:pt idx="13001">
                  <c:v>71.460869565199999</c:v>
                </c:pt>
                <c:pt idx="13002">
                  <c:v>71.443478260899994</c:v>
                </c:pt>
                <c:pt idx="13003">
                  <c:v>71.530434782599997</c:v>
                </c:pt>
                <c:pt idx="13004">
                  <c:v>71.547826087000004</c:v>
                </c:pt>
                <c:pt idx="13005">
                  <c:v>71.460869565199999</c:v>
                </c:pt>
                <c:pt idx="13006">
                  <c:v>71.408695652199995</c:v>
                </c:pt>
                <c:pt idx="13007">
                  <c:v>71.495652173899998</c:v>
                </c:pt>
                <c:pt idx="13008">
                  <c:v>71.582608695700003</c:v>
                </c:pt>
                <c:pt idx="13009">
                  <c:v>71.582608695700003</c:v>
                </c:pt>
                <c:pt idx="13010">
                  <c:v>71.565217391299996</c:v>
                </c:pt>
                <c:pt idx="13011">
                  <c:v>71.547826087000004</c:v>
                </c:pt>
                <c:pt idx="13012">
                  <c:v>71.478260869600007</c:v>
                </c:pt>
                <c:pt idx="13013">
                  <c:v>71.530434782599997</c:v>
                </c:pt>
                <c:pt idx="13014">
                  <c:v>71.513043478300006</c:v>
                </c:pt>
                <c:pt idx="13015">
                  <c:v>71.391304347800002</c:v>
                </c:pt>
                <c:pt idx="13016">
                  <c:v>71.391304347800002</c:v>
                </c:pt>
                <c:pt idx="13017">
                  <c:v>71.373913043499996</c:v>
                </c:pt>
                <c:pt idx="13018">
                  <c:v>71.339130434799998</c:v>
                </c:pt>
                <c:pt idx="13019">
                  <c:v>71.373913043499996</c:v>
                </c:pt>
                <c:pt idx="13020">
                  <c:v>71.530434782599997</c:v>
                </c:pt>
                <c:pt idx="13021">
                  <c:v>71.547826087000004</c:v>
                </c:pt>
                <c:pt idx="13022">
                  <c:v>71.6173913043</c:v>
                </c:pt>
                <c:pt idx="13023">
                  <c:v>71.6173913043</c:v>
                </c:pt>
                <c:pt idx="13024">
                  <c:v>71.530434782599997</c:v>
                </c:pt>
                <c:pt idx="13025">
                  <c:v>71.547826087000004</c:v>
                </c:pt>
                <c:pt idx="13026">
                  <c:v>71.582608695700003</c:v>
                </c:pt>
                <c:pt idx="13027">
                  <c:v>71.599999999999994</c:v>
                </c:pt>
                <c:pt idx="13028">
                  <c:v>71.6173913043</c:v>
                </c:pt>
                <c:pt idx="13029">
                  <c:v>71.565217391299996</c:v>
                </c:pt>
                <c:pt idx="13030">
                  <c:v>71.547826087000004</c:v>
                </c:pt>
                <c:pt idx="13031">
                  <c:v>71.565217391299996</c:v>
                </c:pt>
                <c:pt idx="13032">
                  <c:v>71.478260869600007</c:v>
                </c:pt>
                <c:pt idx="13033">
                  <c:v>71.408695652199995</c:v>
                </c:pt>
                <c:pt idx="13034">
                  <c:v>71.634782608699993</c:v>
                </c:pt>
                <c:pt idx="13035">
                  <c:v>71.565217391299996</c:v>
                </c:pt>
                <c:pt idx="13036">
                  <c:v>71.704347826100005</c:v>
                </c:pt>
                <c:pt idx="13037">
                  <c:v>71.704347826100005</c:v>
                </c:pt>
                <c:pt idx="13038">
                  <c:v>71.547826087000004</c:v>
                </c:pt>
                <c:pt idx="13039">
                  <c:v>71.513043478300006</c:v>
                </c:pt>
                <c:pt idx="13040">
                  <c:v>71.669565217400006</c:v>
                </c:pt>
                <c:pt idx="13041">
                  <c:v>71.808695652200001</c:v>
                </c:pt>
                <c:pt idx="13042">
                  <c:v>71.547826087000004</c:v>
                </c:pt>
                <c:pt idx="13043">
                  <c:v>71.565217391299996</c:v>
                </c:pt>
                <c:pt idx="13044">
                  <c:v>71.634782608699993</c:v>
                </c:pt>
                <c:pt idx="13045">
                  <c:v>71.669565217400006</c:v>
                </c:pt>
                <c:pt idx="13046">
                  <c:v>71.547826087000004</c:v>
                </c:pt>
                <c:pt idx="13047">
                  <c:v>71.634782608699993</c:v>
                </c:pt>
                <c:pt idx="13048">
                  <c:v>71.669565217400006</c:v>
                </c:pt>
                <c:pt idx="13049">
                  <c:v>71.547826087000004</c:v>
                </c:pt>
                <c:pt idx="13050">
                  <c:v>71.599999999999994</c:v>
                </c:pt>
                <c:pt idx="13051">
                  <c:v>71.599999999999994</c:v>
                </c:pt>
                <c:pt idx="13052">
                  <c:v>71.669565217400006</c:v>
                </c:pt>
                <c:pt idx="13053">
                  <c:v>71.721739130399996</c:v>
                </c:pt>
                <c:pt idx="13054">
                  <c:v>71.721739130399996</c:v>
                </c:pt>
                <c:pt idx="13055">
                  <c:v>71.582608695700003</c:v>
                </c:pt>
                <c:pt idx="13056">
                  <c:v>71.791304347799993</c:v>
                </c:pt>
                <c:pt idx="13057">
                  <c:v>71.756521739099995</c:v>
                </c:pt>
                <c:pt idx="13058">
                  <c:v>71.652173912999999</c:v>
                </c:pt>
                <c:pt idx="13059">
                  <c:v>71.634782608699993</c:v>
                </c:pt>
                <c:pt idx="13060">
                  <c:v>71.565217391299996</c:v>
                </c:pt>
                <c:pt idx="13061">
                  <c:v>71.669565217400006</c:v>
                </c:pt>
                <c:pt idx="13062">
                  <c:v>71.634782608699993</c:v>
                </c:pt>
                <c:pt idx="13063">
                  <c:v>71.530434782599997</c:v>
                </c:pt>
                <c:pt idx="13064">
                  <c:v>71.634782608699993</c:v>
                </c:pt>
                <c:pt idx="13065">
                  <c:v>71.652173912999999</c:v>
                </c:pt>
                <c:pt idx="13066">
                  <c:v>71.565217391299996</c:v>
                </c:pt>
                <c:pt idx="13067">
                  <c:v>71.582608695700003</c:v>
                </c:pt>
                <c:pt idx="13068">
                  <c:v>71.669565217400006</c:v>
                </c:pt>
                <c:pt idx="13069">
                  <c:v>71.652173912999999</c:v>
                </c:pt>
                <c:pt idx="13070">
                  <c:v>71.652173912999999</c:v>
                </c:pt>
                <c:pt idx="13071">
                  <c:v>71.669565217400006</c:v>
                </c:pt>
                <c:pt idx="13072">
                  <c:v>71.634782608699993</c:v>
                </c:pt>
                <c:pt idx="13073">
                  <c:v>71.6173913043</c:v>
                </c:pt>
                <c:pt idx="13074">
                  <c:v>71.721739130399996</c:v>
                </c:pt>
                <c:pt idx="13075">
                  <c:v>71.582608695700003</c:v>
                </c:pt>
                <c:pt idx="13076">
                  <c:v>71.704347826100005</c:v>
                </c:pt>
                <c:pt idx="13077">
                  <c:v>71.582608695700003</c:v>
                </c:pt>
                <c:pt idx="13078">
                  <c:v>71.547826087000004</c:v>
                </c:pt>
                <c:pt idx="13079">
                  <c:v>71.565217391299996</c:v>
                </c:pt>
                <c:pt idx="13080">
                  <c:v>71.599999999999994</c:v>
                </c:pt>
                <c:pt idx="13081">
                  <c:v>71.547826087000004</c:v>
                </c:pt>
                <c:pt idx="13082">
                  <c:v>71.669565217400006</c:v>
                </c:pt>
                <c:pt idx="13083">
                  <c:v>71.739130434800003</c:v>
                </c:pt>
                <c:pt idx="13084">
                  <c:v>71.634782608699993</c:v>
                </c:pt>
                <c:pt idx="13085">
                  <c:v>71.565217391299996</c:v>
                </c:pt>
                <c:pt idx="13086">
                  <c:v>71.599999999999994</c:v>
                </c:pt>
                <c:pt idx="13087">
                  <c:v>71.669565217400006</c:v>
                </c:pt>
                <c:pt idx="13088">
                  <c:v>71.756521739099995</c:v>
                </c:pt>
                <c:pt idx="13089">
                  <c:v>71.704347826100005</c:v>
                </c:pt>
                <c:pt idx="13090">
                  <c:v>71.530434782599997</c:v>
                </c:pt>
                <c:pt idx="13091">
                  <c:v>71.582608695700003</c:v>
                </c:pt>
                <c:pt idx="13092">
                  <c:v>71.669565217400006</c:v>
                </c:pt>
                <c:pt idx="13093">
                  <c:v>71.686956521699997</c:v>
                </c:pt>
                <c:pt idx="13094">
                  <c:v>71.634782608699993</c:v>
                </c:pt>
                <c:pt idx="13095">
                  <c:v>71.652173912999999</c:v>
                </c:pt>
                <c:pt idx="13096">
                  <c:v>71.513043478300006</c:v>
                </c:pt>
                <c:pt idx="13097">
                  <c:v>71.513043478300006</c:v>
                </c:pt>
                <c:pt idx="13098">
                  <c:v>71.599999999999994</c:v>
                </c:pt>
                <c:pt idx="13099">
                  <c:v>71.513043478300006</c:v>
                </c:pt>
                <c:pt idx="13100">
                  <c:v>71.6173913043</c:v>
                </c:pt>
                <c:pt idx="13101">
                  <c:v>71.721739130399996</c:v>
                </c:pt>
                <c:pt idx="13102">
                  <c:v>71.547826087000004</c:v>
                </c:pt>
                <c:pt idx="13103">
                  <c:v>71.478260869600007</c:v>
                </c:pt>
                <c:pt idx="13104">
                  <c:v>71.530434782599997</c:v>
                </c:pt>
                <c:pt idx="13105">
                  <c:v>71.565217391299996</c:v>
                </c:pt>
                <c:pt idx="13106">
                  <c:v>71.6173913043</c:v>
                </c:pt>
                <c:pt idx="13107">
                  <c:v>71.652173912999999</c:v>
                </c:pt>
                <c:pt idx="13108">
                  <c:v>71.652173912999999</c:v>
                </c:pt>
                <c:pt idx="13109">
                  <c:v>71.652173912999999</c:v>
                </c:pt>
                <c:pt idx="13110">
                  <c:v>71.652173912999999</c:v>
                </c:pt>
                <c:pt idx="13111">
                  <c:v>71.565217391299996</c:v>
                </c:pt>
                <c:pt idx="13112">
                  <c:v>71.547826087000004</c:v>
                </c:pt>
                <c:pt idx="13113">
                  <c:v>71.547826087000004</c:v>
                </c:pt>
                <c:pt idx="13114">
                  <c:v>71.547826087000004</c:v>
                </c:pt>
                <c:pt idx="13115">
                  <c:v>71.965217391300001</c:v>
                </c:pt>
                <c:pt idx="13116">
                  <c:v>73.669565217400006</c:v>
                </c:pt>
                <c:pt idx="13117">
                  <c:v>75.565217391299996</c:v>
                </c:pt>
                <c:pt idx="13118">
                  <c:v>77.495652173899998</c:v>
                </c:pt>
                <c:pt idx="13119">
                  <c:v>78.521739130399993</c:v>
                </c:pt>
                <c:pt idx="13120">
                  <c:v>79.860869565200005</c:v>
                </c:pt>
                <c:pt idx="13121">
                  <c:v>80.713043478299994</c:v>
                </c:pt>
                <c:pt idx="13122">
                  <c:v>81.947826086999996</c:v>
                </c:pt>
                <c:pt idx="13123">
                  <c:v>83.026086956499995</c:v>
                </c:pt>
                <c:pt idx="13124">
                  <c:v>84.173913043499994</c:v>
                </c:pt>
                <c:pt idx="13125">
                  <c:v>85.6173913043</c:v>
                </c:pt>
                <c:pt idx="13126">
                  <c:v>86.1565217391</c:v>
                </c:pt>
                <c:pt idx="13127">
                  <c:v>86.365217391300007</c:v>
                </c:pt>
                <c:pt idx="13128">
                  <c:v>86.939130434800006</c:v>
                </c:pt>
                <c:pt idx="13129">
                  <c:v>87.391304347800002</c:v>
                </c:pt>
                <c:pt idx="13130">
                  <c:v>88.191304347799999</c:v>
                </c:pt>
                <c:pt idx="13131">
                  <c:v>88.747826087000007</c:v>
                </c:pt>
                <c:pt idx="13132">
                  <c:v>89.095652173900007</c:v>
                </c:pt>
                <c:pt idx="13133">
                  <c:v>89.495652173899998</c:v>
                </c:pt>
                <c:pt idx="13134">
                  <c:v>89.982608695699994</c:v>
                </c:pt>
                <c:pt idx="13135">
                  <c:v>90.765217391299998</c:v>
                </c:pt>
                <c:pt idx="13136">
                  <c:v>90.956521739099998</c:v>
                </c:pt>
                <c:pt idx="13137">
                  <c:v>91.756521739099995</c:v>
                </c:pt>
                <c:pt idx="13138">
                  <c:v>92.3826086957</c:v>
                </c:pt>
                <c:pt idx="13139">
                  <c:v>92.347826087000001</c:v>
                </c:pt>
                <c:pt idx="13140">
                  <c:v>92.434782608700004</c:v>
                </c:pt>
                <c:pt idx="13141">
                  <c:v>92.8</c:v>
                </c:pt>
                <c:pt idx="13142">
                  <c:v>93.095652173900007</c:v>
                </c:pt>
                <c:pt idx="13143">
                  <c:v>93.2</c:v>
                </c:pt>
                <c:pt idx="13144">
                  <c:v>93.2695652174</c:v>
                </c:pt>
                <c:pt idx="13145">
                  <c:v>93.547826087000004</c:v>
                </c:pt>
                <c:pt idx="13146">
                  <c:v>93.808695652200001</c:v>
                </c:pt>
                <c:pt idx="13147">
                  <c:v>93.721739130399996</c:v>
                </c:pt>
                <c:pt idx="13148">
                  <c:v>94.086956521700003</c:v>
                </c:pt>
                <c:pt idx="13149">
                  <c:v>94.017391304300006</c:v>
                </c:pt>
                <c:pt idx="13150">
                  <c:v>94.226086956499998</c:v>
                </c:pt>
                <c:pt idx="13151">
                  <c:v>94.434782608700004</c:v>
                </c:pt>
                <c:pt idx="13152">
                  <c:v>95.078260869600001</c:v>
                </c:pt>
                <c:pt idx="13153">
                  <c:v>95.060869565199994</c:v>
                </c:pt>
                <c:pt idx="13154">
                  <c:v>95.217391304299994</c:v>
                </c:pt>
                <c:pt idx="13155">
                  <c:v>95.234782608700002</c:v>
                </c:pt>
                <c:pt idx="13156">
                  <c:v>95.217391304299994</c:v>
                </c:pt>
                <c:pt idx="13157">
                  <c:v>95.2</c:v>
                </c:pt>
                <c:pt idx="13158">
                  <c:v>95.2</c:v>
                </c:pt>
                <c:pt idx="13159">
                  <c:v>95.043478260900002</c:v>
                </c:pt>
                <c:pt idx="13160">
                  <c:v>95.582608695700003</c:v>
                </c:pt>
                <c:pt idx="13161">
                  <c:v>95.860869565200005</c:v>
                </c:pt>
                <c:pt idx="13162">
                  <c:v>96.539130434800001</c:v>
                </c:pt>
                <c:pt idx="13163">
                  <c:v>96.765217391299998</c:v>
                </c:pt>
                <c:pt idx="13164">
                  <c:v>97.165217391300004</c:v>
                </c:pt>
                <c:pt idx="13165">
                  <c:v>97.147826086999999</c:v>
                </c:pt>
                <c:pt idx="13166">
                  <c:v>97.147826086999999</c:v>
                </c:pt>
                <c:pt idx="13167">
                  <c:v>97.286956521700006</c:v>
                </c:pt>
                <c:pt idx="13168">
                  <c:v>97.426086956500001</c:v>
                </c:pt>
                <c:pt idx="13169">
                  <c:v>97.530434782599997</c:v>
                </c:pt>
                <c:pt idx="13170">
                  <c:v>97.373913043499996</c:v>
                </c:pt>
                <c:pt idx="13171">
                  <c:v>97.652173912999999</c:v>
                </c:pt>
                <c:pt idx="13172">
                  <c:v>97.704347826100005</c:v>
                </c:pt>
                <c:pt idx="13173">
                  <c:v>97.721739130399996</c:v>
                </c:pt>
                <c:pt idx="13174">
                  <c:v>97.756521739099995</c:v>
                </c:pt>
                <c:pt idx="13175">
                  <c:v>97.773913043500002</c:v>
                </c:pt>
                <c:pt idx="13176">
                  <c:v>97.739130434800003</c:v>
                </c:pt>
                <c:pt idx="13177">
                  <c:v>97.686956521699997</c:v>
                </c:pt>
                <c:pt idx="13178">
                  <c:v>98.017391304300006</c:v>
                </c:pt>
                <c:pt idx="13179">
                  <c:v>97.982608695699994</c:v>
                </c:pt>
                <c:pt idx="13180">
                  <c:v>98.260869565199997</c:v>
                </c:pt>
                <c:pt idx="13181">
                  <c:v>98.226086956499998</c:v>
                </c:pt>
                <c:pt idx="13182">
                  <c:v>98.347826087000001</c:v>
                </c:pt>
                <c:pt idx="13183">
                  <c:v>98.504347826100002</c:v>
                </c:pt>
                <c:pt idx="13184">
                  <c:v>98.504347826100002</c:v>
                </c:pt>
                <c:pt idx="13185">
                  <c:v>97.286956521700006</c:v>
                </c:pt>
                <c:pt idx="13186">
                  <c:v>97.443478260899994</c:v>
                </c:pt>
                <c:pt idx="13187">
                  <c:v>99.078260869600001</c:v>
                </c:pt>
                <c:pt idx="13188">
                  <c:v>99.095652173900007</c:v>
                </c:pt>
                <c:pt idx="13189">
                  <c:v>99.234782608700002</c:v>
                </c:pt>
                <c:pt idx="13190">
                  <c:v>99.2</c:v>
                </c:pt>
                <c:pt idx="13191">
                  <c:v>99.1130434783</c:v>
                </c:pt>
                <c:pt idx="13192">
                  <c:v>99.130434782600005</c:v>
                </c:pt>
                <c:pt idx="13193">
                  <c:v>99.2</c:v>
                </c:pt>
                <c:pt idx="13194">
                  <c:v>99.217391304299994</c:v>
                </c:pt>
                <c:pt idx="13195">
                  <c:v>99.252173912999993</c:v>
                </c:pt>
                <c:pt idx="13196">
                  <c:v>99.391304347800002</c:v>
                </c:pt>
                <c:pt idx="13197">
                  <c:v>99.408695652199995</c:v>
                </c:pt>
                <c:pt idx="13198">
                  <c:v>99.478260869600007</c:v>
                </c:pt>
                <c:pt idx="13199">
                  <c:v>99.513043478300006</c:v>
                </c:pt>
                <c:pt idx="13200">
                  <c:v>99.495652173899998</c:v>
                </c:pt>
                <c:pt idx="13201">
                  <c:v>99.373913043499996</c:v>
                </c:pt>
                <c:pt idx="13202">
                  <c:v>99.426086956500001</c:v>
                </c:pt>
                <c:pt idx="13203">
                  <c:v>99.321739130400005</c:v>
                </c:pt>
                <c:pt idx="13204">
                  <c:v>99.634782608699993</c:v>
                </c:pt>
                <c:pt idx="13205">
                  <c:v>99.669565217400006</c:v>
                </c:pt>
                <c:pt idx="13206">
                  <c:v>99.6173913043</c:v>
                </c:pt>
                <c:pt idx="13207">
                  <c:v>99.495652173899998</c:v>
                </c:pt>
                <c:pt idx="13208">
                  <c:v>99.391304347800002</c:v>
                </c:pt>
                <c:pt idx="13209">
                  <c:v>99.391304347800002</c:v>
                </c:pt>
                <c:pt idx="13210">
                  <c:v>99.582608695700003</c:v>
                </c:pt>
                <c:pt idx="13211">
                  <c:v>99.547826087000004</c:v>
                </c:pt>
                <c:pt idx="13212">
                  <c:v>99.530434782599997</c:v>
                </c:pt>
                <c:pt idx="13213">
                  <c:v>99.582608695700003</c:v>
                </c:pt>
                <c:pt idx="13214">
                  <c:v>99.686956521699997</c:v>
                </c:pt>
                <c:pt idx="13215">
                  <c:v>99.669565217400006</c:v>
                </c:pt>
                <c:pt idx="13216">
                  <c:v>99.6173913043</c:v>
                </c:pt>
                <c:pt idx="13217">
                  <c:v>99.565217391299996</c:v>
                </c:pt>
                <c:pt idx="13218">
                  <c:v>99.739130434800003</c:v>
                </c:pt>
                <c:pt idx="13219">
                  <c:v>99.704347826100005</c:v>
                </c:pt>
                <c:pt idx="13220">
                  <c:v>99.669565217400006</c:v>
                </c:pt>
                <c:pt idx="13221">
                  <c:v>99.669565217400006</c:v>
                </c:pt>
                <c:pt idx="13222">
                  <c:v>99.704347826100005</c:v>
                </c:pt>
                <c:pt idx="13223">
                  <c:v>99.652173912999999</c:v>
                </c:pt>
                <c:pt idx="13224">
                  <c:v>99.652173912999999</c:v>
                </c:pt>
                <c:pt idx="13225">
                  <c:v>99.8434782609</c:v>
                </c:pt>
                <c:pt idx="13226">
                  <c:v>99.791304347799993</c:v>
                </c:pt>
                <c:pt idx="13227">
                  <c:v>99.756521739099995</c:v>
                </c:pt>
                <c:pt idx="13228">
                  <c:v>99.773913043500002</c:v>
                </c:pt>
                <c:pt idx="13229">
                  <c:v>99.930434782600003</c:v>
                </c:pt>
                <c:pt idx="13230">
                  <c:v>99.652173912999999</c:v>
                </c:pt>
                <c:pt idx="13231">
                  <c:v>99.756521739099995</c:v>
                </c:pt>
                <c:pt idx="13232">
                  <c:v>99.913043478299997</c:v>
                </c:pt>
                <c:pt idx="13233">
                  <c:v>99.791304347799993</c:v>
                </c:pt>
                <c:pt idx="13234">
                  <c:v>99.8434782609</c:v>
                </c:pt>
                <c:pt idx="13235">
                  <c:v>99.947826086999996</c:v>
                </c:pt>
                <c:pt idx="13236">
                  <c:v>99.826086956500006</c:v>
                </c:pt>
                <c:pt idx="13237">
                  <c:v>99.791304347799993</c:v>
                </c:pt>
                <c:pt idx="13238">
                  <c:v>99.913043478299997</c:v>
                </c:pt>
                <c:pt idx="13239">
                  <c:v>99.947826086999996</c:v>
                </c:pt>
                <c:pt idx="13240">
                  <c:v>99.982608695699994</c:v>
                </c:pt>
                <c:pt idx="13241">
                  <c:v>100.034782609</c:v>
                </c:pt>
                <c:pt idx="13242">
                  <c:v>100.034782609</c:v>
                </c:pt>
                <c:pt idx="13243">
                  <c:v>99.913043478299997</c:v>
                </c:pt>
                <c:pt idx="13244">
                  <c:v>100.017391304</c:v>
                </c:pt>
                <c:pt idx="13245">
                  <c:v>100</c:v>
                </c:pt>
                <c:pt idx="13246">
                  <c:v>99.913043478299997</c:v>
                </c:pt>
                <c:pt idx="13247">
                  <c:v>99.8434782609</c:v>
                </c:pt>
                <c:pt idx="13248">
                  <c:v>100.034782609</c:v>
                </c:pt>
                <c:pt idx="13249">
                  <c:v>100.10434782599999</c:v>
                </c:pt>
                <c:pt idx="13250">
                  <c:v>100.10434782599999</c:v>
                </c:pt>
                <c:pt idx="13251">
                  <c:v>100.017391304</c:v>
                </c:pt>
                <c:pt idx="13252">
                  <c:v>100.069565217</c:v>
                </c:pt>
                <c:pt idx="13253">
                  <c:v>100.034782609</c:v>
                </c:pt>
                <c:pt idx="13254">
                  <c:v>99.930434782600003</c:v>
                </c:pt>
                <c:pt idx="13255">
                  <c:v>99.965217391300001</c:v>
                </c:pt>
                <c:pt idx="13256">
                  <c:v>100.08695652199999</c:v>
                </c:pt>
                <c:pt idx="13257">
                  <c:v>100.052173913</c:v>
                </c:pt>
                <c:pt idx="13258">
                  <c:v>100.052173913</c:v>
                </c:pt>
                <c:pt idx="13259">
                  <c:v>100.017391304</c:v>
                </c:pt>
                <c:pt idx="13260">
                  <c:v>99.982608695699994</c:v>
                </c:pt>
                <c:pt idx="13261">
                  <c:v>100.052173913</c:v>
                </c:pt>
                <c:pt idx="13262">
                  <c:v>100.22608695700001</c:v>
                </c:pt>
                <c:pt idx="13263">
                  <c:v>100.330434783</c:v>
                </c:pt>
                <c:pt idx="13264">
                  <c:v>100.330434783</c:v>
                </c:pt>
                <c:pt idx="13265">
                  <c:v>100.330434783</c:v>
                </c:pt>
                <c:pt idx="13266">
                  <c:v>100.330434783</c:v>
                </c:pt>
                <c:pt idx="13267">
                  <c:v>100.330434783</c:v>
                </c:pt>
                <c:pt idx="13268">
                  <c:v>100.330434783</c:v>
                </c:pt>
                <c:pt idx="13269">
                  <c:v>100.330434783</c:v>
                </c:pt>
                <c:pt idx="13270">
                  <c:v>100.295652174</c:v>
                </c:pt>
                <c:pt idx="13271">
                  <c:v>100.295652174</c:v>
                </c:pt>
                <c:pt idx="13272">
                  <c:v>100.313043478</c:v>
                </c:pt>
                <c:pt idx="13273">
                  <c:v>100.313043478</c:v>
                </c:pt>
                <c:pt idx="13274">
                  <c:v>100.313043478</c:v>
                </c:pt>
                <c:pt idx="13275">
                  <c:v>100.313043478</c:v>
                </c:pt>
                <c:pt idx="13276">
                  <c:v>100.208695652</c:v>
                </c:pt>
                <c:pt idx="13277">
                  <c:v>98.765217391299998</c:v>
                </c:pt>
                <c:pt idx="13278">
                  <c:v>99.217391304299994</c:v>
                </c:pt>
                <c:pt idx="13279">
                  <c:v>100.052173913</c:v>
                </c:pt>
                <c:pt idx="13280">
                  <c:v>100.24347826100001</c:v>
                </c:pt>
                <c:pt idx="13281">
                  <c:v>100.10434782599999</c:v>
                </c:pt>
                <c:pt idx="13282">
                  <c:v>100.10434782599999</c:v>
                </c:pt>
                <c:pt idx="13283">
                  <c:v>100.347826087</c:v>
                </c:pt>
                <c:pt idx="13284">
                  <c:v>100.365217391</c:v>
                </c:pt>
                <c:pt idx="13285">
                  <c:v>100.330434783</c:v>
                </c:pt>
                <c:pt idx="13286">
                  <c:v>100.313043478</c:v>
                </c:pt>
                <c:pt idx="13287">
                  <c:v>100.330434783</c:v>
                </c:pt>
                <c:pt idx="13288">
                  <c:v>100.38260869600001</c:v>
                </c:pt>
                <c:pt idx="13289">
                  <c:v>99.460869565199999</c:v>
                </c:pt>
                <c:pt idx="13290">
                  <c:v>99.043478260900002</c:v>
                </c:pt>
                <c:pt idx="13291">
                  <c:v>99.913043478299997</c:v>
                </c:pt>
                <c:pt idx="13292">
                  <c:v>99.947826086999996</c:v>
                </c:pt>
                <c:pt idx="13293">
                  <c:v>99.878260869599998</c:v>
                </c:pt>
                <c:pt idx="13294">
                  <c:v>99.913043478299997</c:v>
                </c:pt>
                <c:pt idx="13295">
                  <c:v>99.860869565200005</c:v>
                </c:pt>
                <c:pt idx="13296">
                  <c:v>100.08695652199999</c:v>
                </c:pt>
                <c:pt idx="13297">
                  <c:v>100.052173913</c:v>
                </c:pt>
                <c:pt idx="13298">
                  <c:v>99.826086956500006</c:v>
                </c:pt>
                <c:pt idx="13299">
                  <c:v>100.08695652199999</c:v>
                </c:pt>
                <c:pt idx="13300">
                  <c:v>100.156521739</c:v>
                </c:pt>
                <c:pt idx="13301">
                  <c:v>100.26086956499999</c:v>
                </c:pt>
                <c:pt idx="13302">
                  <c:v>100.38260869600001</c:v>
                </c:pt>
                <c:pt idx="13303">
                  <c:v>100.4</c:v>
                </c:pt>
                <c:pt idx="13304">
                  <c:v>100.4</c:v>
                </c:pt>
                <c:pt idx="13305">
                  <c:v>100.41739130400001</c:v>
                </c:pt>
                <c:pt idx="13306">
                  <c:v>100.41739130400001</c:v>
                </c:pt>
                <c:pt idx="13307">
                  <c:v>100.41739130400001</c:v>
                </c:pt>
                <c:pt idx="13308">
                  <c:v>100.41739130400001</c:v>
                </c:pt>
                <c:pt idx="13309">
                  <c:v>100.41739130400001</c:v>
                </c:pt>
                <c:pt idx="13310">
                  <c:v>100.41739130400001</c:v>
                </c:pt>
                <c:pt idx="13311">
                  <c:v>100.41739130400001</c:v>
                </c:pt>
                <c:pt idx="13312">
                  <c:v>100.38260869600001</c:v>
                </c:pt>
                <c:pt idx="13313">
                  <c:v>99.6173913043</c:v>
                </c:pt>
                <c:pt idx="13314">
                  <c:v>98.556521739100006</c:v>
                </c:pt>
                <c:pt idx="13315">
                  <c:v>99.982608695699994</c:v>
                </c:pt>
                <c:pt idx="13316">
                  <c:v>100</c:v>
                </c:pt>
                <c:pt idx="13317">
                  <c:v>100.069565217</c:v>
                </c:pt>
                <c:pt idx="13318">
                  <c:v>100.052173913</c:v>
                </c:pt>
                <c:pt idx="13319">
                  <c:v>100.08695652199999</c:v>
                </c:pt>
                <c:pt idx="13320">
                  <c:v>100.208695652</c:v>
                </c:pt>
                <c:pt idx="13321">
                  <c:v>100.10434782599999</c:v>
                </c:pt>
                <c:pt idx="13322">
                  <c:v>100.10434782599999</c:v>
                </c:pt>
                <c:pt idx="13323">
                  <c:v>100.034782609</c:v>
                </c:pt>
                <c:pt idx="13324">
                  <c:v>100.017391304</c:v>
                </c:pt>
                <c:pt idx="13325">
                  <c:v>99.982608695699994</c:v>
                </c:pt>
                <c:pt idx="13326">
                  <c:v>100.12173912999999</c:v>
                </c:pt>
                <c:pt idx="13327">
                  <c:v>100.208695652</c:v>
                </c:pt>
                <c:pt idx="13328">
                  <c:v>100.052173913</c:v>
                </c:pt>
                <c:pt idx="13329">
                  <c:v>100.139130435</c:v>
                </c:pt>
                <c:pt idx="13330">
                  <c:v>100.173913043</c:v>
                </c:pt>
                <c:pt idx="13331">
                  <c:v>100.156521739</c:v>
                </c:pt>
                <c:pt idx="13332">
                  <c:v>100.22608695700001</c:v>
                </c:pt>
                <c:pt idx="13333">
                  <c:v>100.208695652</c:v>
                </c:pt>
                <c:pt idx="13334">
                  <c:v>100.173913043</c:v>
                </c:pt>
                <c:pt idx="13335">
                  <c:v>100.173913043</c:v>
                </c:pt>
                <c:pt idx="13336">
                  <c:v>100.24347826100001</c:v>
                </c:pt>
                <c:pt idx="13337">
                  <c:v>100.139130435</c:v>
                </c:pt>
                <c:pt idx="13338">
                  <c:v>100.22608695700001</c:v>
                </c:pt>
                <c:pt idx="13339">
                  <c:v>100.156521739</c:v>
                </c:pt>
                <c:pt idx="13340">
                  <c:v>100.24347826100001</c:v>
                </c:pt>
                <c:pt idx="13341">
                  <c:v>100.139130435</c:v>
                </c:pt>
                <c:pt idx="13342">
                  <c:v>100.10434782599999</c:v>
                </c:pt>
                <c:pt idx="13343">
                  <c:v>100.191304348</c:v>
                </c:pt>
                <c:pt idx="13344">
                  <c:v>100.22608695700001</c:v>
                </c:pt>
                <c:pt idx="13345">
                  <c:v>100.191304348</c:v>
                </c:pt>
                <c:pt idx="13346">
                  <c:v>100.034782609</c:v>
                </c:pt>
                <c:pt idx="13347">
                  <c:v>100.139130435</c:v>
                </c:pt>
                <c:pt idx="13348">
                  <c:v>100.139130435</c:v>
                </c:pt>
                <c:pt idx="13349">
                  <c:v>100.08695652199999</c:v>
                </c:pt>
                <c:pt idx="13350">
                  <c:v>100.052173913</c:v>
                </c:pt>
                <c:pt idx="13351">
                  <c:v>100.08695652199999</c:v>
                </c:pt>
                <c:pt idx="13352">
                  <c:v>100.08695652199999</c:v>
                </c:pt>
                <c:pt idx="13353">
                  <c:v>100.08695652199999</c:v>
                </c:pt>
                <c:pt idx="13354">
                  <c:v>100.156521739</c:v>
                </c:pt>
                <c:pt idx="13355">
                  <c:v>100</c:v>
                </c:pt>
                <c:pt idx="13356">
                  <c:v>99.895652173900004</c:v>
                </c:pt>
                <c:pt idx="13357">
                  <c:v>100</c:v>
                </c:pt>
                <c:pt idx="13358">
                  <c:v>99.982608695699994</c:v>
                </c:pt>
                <c:pt idx="13359">
                  <c:v>100.08695652199999</c:v>
                </c:pt>
                <c:pt idx="13360">
                  <c:v>100.22608695700001</c:v>
                </c:pt>
                <c:pt idx="13361">
                  <c:v>100.139130435</c:v>
                </c:pt>
                <c:pt idx="13362">
                  <c:v>100.052173913</c:v>
                </c:pt>
                <c:pt idx="13363">
                  <c:v>100.08695652199999</c:v>
                </c:pt>
                <c:pt idx="13364">
                  <c:v>100.139130435</c:v>
                </c:pt>
                <c:pt idx="13365">
                  <c:v>100.10434782599999</c:v>
                </c:pt>
                <c:pt idx="13366">
                  <c:v>100.034782609</c:v>
                </c:pt>
                <c:pt idx="13367">
                  <c:v>100.10434782599999</c:v>
                </c:pt>
                <c:pt idx="13368">
                  <c:v>100.191304348</c:v>
                </c:pt>
                <c:pt idx="13369">
                  <c:v>100.173913043</c:v>
                </c:pt>
                <c:pt idx="13370">
                  <c:v>100.156521739</c:v>
                </c:pt>
                <c:pt idx="13371">
                  <c:v>100.22608695700001</c:v>
                </c:pt>
                <c:pt idx="13372">
                  <c:v>100.26086956499999</c:v>
                </c:pt>
                <c:pt idx="13373">
                  <c:v>100.191304348</c:v>
                </c:pt>
                <c:pt idx="13374">
                  <c:v>100.208695652</c:v>
                </c:pt>
                <c:pt idx="13375">
                  <c:v>100.208695652</c:v>
                </c:pt>
                <c:pt idx="13376">
                  <c:v>100.156521739</c:v>
                </c:pt>
                <c:pt idx="13377">
                  <c:v>100.24347826100001</c:v>
                </c:pt>
                <c:pt idx="13378">
                  <c:v>100.295652174</c:v>
                </c:pt>
                <c:pt idx="13379">
                  <c:v>100.08695652199999</c:v>
                </c:pt>
                <c:pt idx="13380">
                  <c:v>100.173913043</c:v>
                </c:pt>
                <c:pt idx="13381">
                  <c:v>100.22608695700001</c:v>
                </c:pt>
                <c:pt idx="13382">
                  <c:v>100.173913043</c:v>
                </c:pt>
                <c:pt idx="13383">
                  <c:v>100.139130435</c:v>
                </c:pt>
                <c:pt idx="13384">
                  <c:v>100.12173912999999</c:v>
                </c:pt>
                <c:pt idx="13385">
                  <c:v>100.26086956499999</c:v>
                </c:pt>
                <c:pt idx="13386">
                  <c:v>100.295652174</c:v>
                </c:pt>
                <c:pt idx="13387">
                  <c:v>100.22608695700001</c:v>
                </c:pt>
                <c:pt idx="13388">
                  <c:v>100.139130435</c:v>
                </c:pt>
                <c:pt idx="13389">
                  <c:v>100.12173912999999</c:v>
                </c:pt>
                <c:pt idx="13390">
                  <c:v>99.947826086999996</c:v>
                </c:pt>
                <c:pt idx="13391">
                  <c:v>100.12173912999999</c:v>
                </c:pt>
                <c:pt idx="13392">
                  <c:v>100.139130435</c:v>
                </c:pt>
                <c:pt idx="13393">
                  <c:v>99.982608695699994</c:v>
                </c:pt>
                <c:pt idx="13394">
                  <c:v>100.034782609</c:v>
                </c:pt>
                <c:pt idx="13395">
                  <c:v>100.10434782599999</c:v>
                </c:pt>
                <c:pt idx="13396">
                  <c:v>100.156521739</c:v>
                </c:pt>
                <c:pt idx="13397">
                  <c:v>100.22608695700001</c:v>
                </c:pt>
                <c:pt idx="13398">
                  <c:v>100.22608695700001</c:v>
                </c:pt>
                <c:pt idx="13399">
                  <c:v>100.139130435</c:v>
                </c:pt>
                <c:pt idx="13400">
                  <c:v>100.069565217</c:v>
                </c:pt>
                <c:pt idx="13401">
                  <c:v>99.930434782600003</c:v>
                </c:pt>
                <c:pt idx="13402">
                  <c:v>100.069565217</c:v>
                </c:pt>
                <c:pt idx="13403">
                  <c:v>100.08695652199999</c:v>
                </c:pt>
                <c:pt idx="13404">
                  <c:v>100.052173913</c:v>
                </c:pt>
                <c:pt idx="13405">
                  <c:v>100.017391304</c:v>
                </c:pt>
                <c:pt idx="13406">
                  <c:v>100.08695652199999</c:v>
                </c:pt>
                <c:pt idx="13407">
                  <c:v>99.982608695699994</c:v>
                </c:pt>
                <c:pt idx="13408">
                  <c:v>100</c:v>
                </c:pt>
                <c:pt idx="13409">
                  <c:v>100.173913043</c:v>
                </c:pt>
                <c:pt idx="13410">
                  <c:v>100.10434782599999</c:v>
                </c:pt>
                <c:pt idx="13411">
                  <c:v>100.052173913</c:v>
                </c:pt>
                <c:pt idx="13412">
                  <c:v>100.034782609</c:v>
                </c:pt>
                <c:pt idx="13413">
                  <c:v>100.069565217</c:v>
                </c:pt>
                <c:pt idx="13414">
                  <c:v>100.139130435</c:v>
                </c:pt>
                <c:pt idx="13415">
                  <c:v>100.191304348</c:v>
                </c:pt>
                <c:pt idx="13416">
                  <c:v>100.26086956499999</c:v>
                </c:pt>
                <c:pt idx="13417">
                  <c:v>100.27826087</c:v>
                </c:pt>
                <c:pt idx="13418">
                  <c:v>100.208695652</c:v>
                </c:pt>
                <c:pt idx="13419">
                  <c:v>100.08695652199999</c:v>
                </c:pt>
                <c:pt idx="13420">
                  <c:v>99.965217391300001</c:v>
                </c:pt>
                <c:pt idx="13421">
                  <c:v>99.965217391300001</c:v>
                </c:pt>
                <c:pt idx="13422">
                  <c:v>99.982608695699994</c:v>
                </c:pt>
                <c:pt idx="13423">
                  <c:v>100.034782609</c:v>
                </c:pt>
                <c:pt idx="13424">
                  <c:v>99.982608695699994</c:v>
                </c:pt>
                <c:pt idx="13425">
                  <c:v>99.947826086999996</c:v>
                </c:pt>
                <c:pt idx="13426">
                  <c:v>99.947826086999996</c:v>
                </c:pt>
                <c:pt idx="13427">
                  <c:v>99.739130434800003</c:v>
                </c:pt>
                <c:pt idx="13428">
                  <c:v>98.695652173900001</c:v>
                </c:pt>
                <c:pt idx="13429">
                  <c:v>99.2695652174</c:v>
                </c:pt>
                <c:pt idx="13430">
                  <c:v>99.826086956500006</c:v>
                </c:pt>
                <c:pt idx="13431">
                  <c:v>100.052173913</c:v>
                </c:pt>
                <c:pt idx="13432">
                  <c:v>100.017391304</c:v>
                </c:pt>
                <c:pt idx="13433">
                  <c:v>100.12173912999999</c:v>
                </c:pt>
                <c:pt idx="13434">
                  <c:v>99.913043478299997</c:v>
                </c:pt>
                <c:pt idx="13435">
                  <c:v>99.982608695699994</c:v>
                </c:pt>
                <c:pt idx="13436">
                  <c:v>100</c:v>
                </c:pt>
                <c:pt idx="13437">
                  <c:v>99.860869565200005</c:v>
                </c:pt>
                <c:pt idx="13438">
                  <c:v>99.913043478299997</c:v>
                </c:pt>
                <c:pt idx="13439">
                  <c:v>99.286956521700006</c:v>
                </c:pt>
                <c:pt idx="13440">
                  <c:v>98.660869565200002</c:v>
                </c:pt>
                <c:pt idx="13441">
                  <c:v>99.773913043500002</c:v>
                </c:pt>
                <c:pt idx="13442">
                  <c:v>99.808695652200001</c:v>
                </c:pt>
                <c:pt idx="13443">
                  <c:v>99.826086956500006</c:v>
                </c:pt>
                <c:pt idx="13444">
                  <c:v>100</c:v>
                </c:pt>
                <c:pt idx="13445">
                  <c:v>100.052173913</c:v>
                </c:pt>
                <c:pt idx="13446">
                  <c:v>100.034782609</c:v>
                </c:pt>
                <c:pt idx="13447">
                  <c:v>100.017391304</c:v>
                </c:pt>
                <c:pt idx="13448">
                  <c:v>99.878260869599998</c:v>
                </c:pt>
                <c:pt idx="13449">
                  <c:v>99.895652173900004</c:v>
                </c:pt>
                <c:pt idx="13450">
                  <c:v>99.965217391300001</c:v>
                </c:pt>
                <c:pt idx="13451">
                  <c:v>99.878260869599998</c:v>
                </c:pt>
                <c:pt idx="13452">
                  <c:v>99.443478260899994</c:v>
                </c:pt>
                <c:pt idx="13453">
                  <c:v>98.8869565217</c:v>
                </c:pt>
                <c:pt idx="13454">
                  <c:v>100.330434783</c:v>
                </c:pt>
                <c:pt idx="13455">
                  <c:v>100.38260869600001</c:v>
                </c:pt>
                <c:pt idx="13456">
                  <c:v>100.365217391</c:v>
                </c:pt>
                <c:pt idx="13457">
                  <c:v>100.12173912999999</c:v>
                </c:pt>
                <c:pt idx="13458">
                  <c:v>99.008695652200004</c:v>
                </c:pt>
                <c:pt idx="13459">
                  <c:v>98.417391304299997</c:v>
                </c:pt>
                <c:pt idx="13460">
                  <c:v>99.043478260900002</c:v>
                </c:pt>
                <c:pt idx="13461">
                  <c:v>99.321739130400005</c:v>
                </c:pt>
                <c:pt idx="13462">
                  <c:v>99.2695652174</c:v>
                </c:pt>
                <c:pt idx="13463">
                  <c:v>99.373913043499996</c:v>
                </c:pt>
                <c:pt idx="13464">
                  <c:v>99.547826087000004</c:v>
                </c:pt>
                <c:pt idx="13465">
                  <c:v>99.652173912999999</c:v>
                </c:pt>
                <c:pt idx="13466">
                  <c:v>99.478260869600007</c:v>
                </c:pt>
                <c:pt idx="13467">
                  <c:v>99.513043478300006</c:v>
                </c:pt>
                <c:pt idx="13468">
                  <c:v>99.6173913043</c:v>
                </c:pt>
                <c:pt idx="13469">
                  <c:v>99.669565217400006</c:v>
                </c:pt>
                <c:pt idx="13470">
                  <c:v>99.460869565199999</c:v>
                </c:pt>
                <c:pt idx="13471">
                  <c:v>87.356521739100003</c:v>
                </c:pt>
                <c:pt idx="13472">
                  <c:v>87.773913043500002</c:v>
                </c:pt>
                <c:pt idx="13473">
                  <c:v>88.052173913000004</c:v>
                </c:pt>
                <c:pt idx="13474">
                  <c:v>88.017391304300006</c:v>
                </c:pt>
                <c:pt idx="13475">
                  <c:v>88.139130434799995</c:v>
                </c:pt>
                <c:pt idx="13476">
                  <c:v>88.069565217399997</c:v>
                </c:pt>
                <c:pt idx="13477">
                  <c:v>87.965217391300001</c:v>
                </c:pt>
                <c:pt idx="13478">
                  <c:v>87.965217391300001</c:v>
                </c:pt>
                <c:pt idx="13479">
                  <c:v>87.930434782600003</c:v>
                </c:pt>
                <c:pt idx="13480">
                  <c:v>87.860869565200005</c:v>
                </c:pt>
                <c:pt idx="13481">
                  <c:v>87.704347826100005</c:v>
                </c:pt>
                <c:pt idx="13482">
                  <c:v>87.791304347799993</c:v>
                </c:pt>
                <c:pt idx="13483">
                  <c:v>87.756521739099995</c:v>
                </c:pt>
                <c:pt idx="13484">
                  <c:v>87.6173913043</c:v>
                </c:pt>
                <c:pt idx="13485">
                  <c:v>87.460869565199999</c:v>
                </c:pt>
                <c:pt idx="13486">
                  <c:v>87.391304347800002</c:v>
                </c:pt>
                <c:pt idx="13487">
                  <c:v>87.373913043499996</c:v>
                </c:pt>
                <c:pt idx="13488">
                  <c:v>85.478260869600007</c:v>
                </c:pt>
                <c:pt idx="13489">
                  <c:v>87.060869565199994</c:v>
                </c:pt>
                <c:pt idx="13490">
                  <c:v>94.434782608700004</c:v>
                </c:pt>
                <c:pt idx="13491">
                  <c:v>94.765217391299998</c:v>
                </c:pt>
                <c:pt idx="13492">
                  <c:v>94.852173913000001</c:v>
                </c:pt>
                <c:pt idx="13493">
                  <c:v>94.8</c:v>
                </c:pt>
                <c:pt idx="13494">
                  <c:v>94.8</c:v>
                </c:pt>
                <c:pt idx="13495">
                  <c:v>94.817391304300003</c:v>
                </c:pt>
                <c:pt idx="13496">
                  <c:v>94.782608695700006</c:v>
                </c:pt>
                <c:pt idx="13497">
                  <c:v>94.939130434800006</c:v>
                </c:pt>
                <c:pt idx="13498">
                  <c:v>95.043478260900002</c:v>
                </c:pt>
                <c:pt idx="13499">
                  <c:v>95.2</c:v>
                </c:pt>
                <c:pt idx="13500">
                  <c:v>95.2</c:v>
                </c:pt>
                <c:pt idx="13501">
                  <c:v>95.182608695699997</c:v>
                </c:pt>
                <c:pt idx="13502">
                  <c:v>95.147826086999999</c:v>
                </c:pt>
                <c:pt idx="13503">
                  <c:v>95.130434782600005</c:v>
                </c:pt>
                <c:pt idx="13504">
                  <c:v>95.1130434783</c:v>
                </c:pt>
                <c:pt idx="13505">
                  <c:v>95.060869565199994</c:v>
                </c:pt>
                <c:pt idx="13506">
                  <c:v>95.043478260900002</c:v>
                </c:pt>
                <c:pt idx="13507">
                  <c:v>95.043478260900002</c:v>
                </c:pt>
                <c:pt idx="13508">
                  <c:v>95.026086956499995</c:v>
                </c:pt>
                <c:pt idx="13509">
                  <c:v>94.956521739099998</c:v>
                </c:pt>
                <c:pt idx="13510">
                  <c:v>94.973913043500005</c:v>
                </c:pt>
                <c:pt idx="13511">
                  <c:v>94.869565217399995</c:v>
                </c:pt>
                <c:pt idx="13512">
                  <c:v>94.817391304300003</c:v>
                </c:pt>
                <c:pt idx="13513">
                  <c:v>94.834782608699996</c:v>
                </c:pt>
                <c:pt idx="13514">
                  <c:v>94.782608695700006</c:v>
                </c:pt>
                <c:pt idx="13515">
                  <c:v>94.747826087000007</c:v>
                </c:pt>
                <c:pt idx="13516">
                  <c:v>94.695652173900001</c:v>
                </c:pt>
                <c:pt idx="13517">
                  <c:v>94.591304347800005</c:v>
                </c:pt>
                <c:pt idx="13518">
                  <c:v>94.504347826100002</c:v>
                </c:pt>
                <c:pt idx="13519">
                  <c:v>93.6</c:v>
                </c:pt>
                <c:pt idx="13520">
                  <c:v>92.643478260899997</c:v>
                </c:pt>
                <c:pt idx="13521">
                  <c:v>96.991304347799996</c:v>
                </c:pt>
                <c:pt idx="13522">
                  <c:v>97.1130434783</c:v>
                </c:pt>
                <c:pt idx="13523">
                  <c:v>97.043478260900002</c:v>
                </c:pt>
                <c:pt idx="13524">
                  <c:v>97.095652173900007</c:v>
                </c:pt>
                <c:pt idx="13525">
                  <c:v>97.147826086999999</c:v>
                </c:pt>
                <c:pt idx="13526">
                  <c:v>97.095652173900007</c:v>
                </c:pt>
                <c:pt idx="13527">
                  <c:v>96.939130434800006</c:v>
                </c:pt>
                <c:pt idx="13528">
                  <c:v>96.817391304300003</c:v>
                </c:pt>
                <c:pt idx="13529">
                  <c:v>97.026086956499995</c:v>
                </c:pt>
                <c:pt idx="13530">
                  <c:v>97.443478260899994</c:v>
                </c:pt>
                <c:pt idx="13531">
                  <c:v>97.356521739100003</c:v>
                </c:pt>
                <c:pt idx="13532">
                  <c:v>97.6173913043</c:v>
                </c:pt>
                <c:pt idx="13533">
                  <c:v>97.756521739099995</c:v>
                </c:pt>
                <c:pt idx="13534">
                  <c:v>97.913043478299997</c:v>
                </c:pt>
                <c:pt idx="13535">
                  <c:v>98.208695652200007</c:v>
                </c:pt>
                <c:pt idx="13536">
                  <c:v>98.1565217391</c:v>
                </c:pt>
                <c:pt idx="13537">
                  <c:v>98.191304347799999</c:v>
                </c:pt>
                <c:pt idx="13538">
                  <c:v>98.4</c:v>
                </c:pt>
                <c:pt idx="13539">
                  <c:v>98.3826086957</c:v>
                </c:pt>
                <c:pt idx="13540">
                  <c:v>98.591304347800005</c:v>
                </c:pt>
                <c:pt idx="13541">
                  <c:v>98.556521739100006</c:v>
                </c:pt>
                <c:pt idx="13542">
                  <c:v>98.556521739100006</c:v>
                </c:pt>
                <c:pt idx="13543">
                  <c:v>98.817391304300003</c:v>
                </c:pt>
                <c:pt idx="13544">
                  <c:v>99.026086956499995</c:v>
                </c:pt>
                <c:pt idx="13545">
                  <c:v>99.060869565199994</c:v>
                </c:pt>
                <c:pt idx="13546">
                  <c:v>99.095652173900007</c:v>
                </c:pt>
                <c:pt idx="13547">
                  <c:v>99.1130434783</c:v>
                </c:pt>
                <c:pt idx="13548">
                  <c:v>98.991304347799996</c:v>
                </c:pt>
                <c:pt idx="13549">
                  <c:v>99.043478260900002</c:v>
                </c:pt>
                <c:pt idx="13550">
                  <c:v>99.1130434783</c:v>
                </c:pt>
                <c:pt idx="13551">
                  <c:v>99.2695652174</c:v>
                </c:pt>
                <c:pt idx="13552">
                  <c:v>99.373913043499996</c:v>
                </c:pt>
                <c:pt idx="13553">
                  <c:v>99.304347826099999</c:v>
                </c:pt>
                <c:pt idx="13554">
                  <c:v>99.373913043499996</c:v>
                </c:pt>
                <c:pt idx="13555">
                  <c:v>99.391304347800002</c:v>
                </c:pt>
                <c:pt idx="13556">
                  <c:v>99.339130434799998</c:v>
                </c:pt>
                <c:pt idx="13557">
                  <c:v>99.252173912999993</c:v>
                </c:pt>
                <c:pt idx="13558">
                  <c:v>99.2695652174</c:v>
                </c:pt>
                <c:pt idx="13559">
                  <c:v>99.408695652199995</c:v>
                </c:pt>
                <c:pt idx="13560">
                  <c:v>99.6173913043</c:v>
                </c:pt>
                <c:pt idx="13561">
                  <c:v>99.582608695700003</c:v>
                </c:pt>
                <c:pt idx="13562">
                  <c:v>99.582608695700003</c:v>
                </c:pt>
                <c:pt idx="13563">
                  <c:v>99.6173913043</c:v>
                </c:pt>
                <c:pt idx="13564">
                  <c:v>99.6173913043</c:v>
                </c:pt>
                <c:pt idx="13565">
                  <c:v>99.6</c:v>
                </c:pt>
                <c:pt idx="13566">
                  <c:v>99.686956521699997</c:v>
                </c:pt>
                <c:pt idx="13567">
                  <c:v>99.686956521699997</c:v>
                </c:pt>
                <c:pt idx="13568">
                  <c:v>99.565217391299996</c:v>
                </c:pt>
                <c:pt idx="13569">
                  <c:v>99.426086956500001</c:v>
                </c:pt>
                <c:pt idx="13570">
                  <c:v>99.478260869600007</c:v>
                </c:pt>
                <c:pt idx="13571">
                  <c:v>99.669565217400006</c:v>
                </c:pt>
                <c:pt idx="13572">
                  <c:v>99.634782608699993</c:v>
                </c:pt>
                <c:pt idx="13573">
                  <c:v>99.530434782599997</c:v>
                </c:pt>
                <c:pt idx="13574">
                  <c:v>99.547826087000004</c:v>
                </c:pt>
                <c:pt idx="13575">
                  <c:v>99.739130434800003</c:v>
                </c:pt>
                <c:pt idx="13576">
                  <c:v>99.721739130399996</c:v>
                </c:pt>
                <c:pt idx="13577">
                  <c:v>99.773913043500002</c:v>
                </c:pt>
                <c:pt idx="13578">
                  <c:v>99.826086956500006</c:v>
                </c:pt>
                <c:pt idx="13579">
                  <c:v>99.808695652200001</c:v>
                </c:pt>
                <c:pt idx="13580">
                  <c:v>99.721739130399996</c:v>
                </c:pt>
                <c:pt idx="13581">
                  <c:v>99.721739130399996</c:v>
                </c:pt>
                <c:pt idx="13582">
                  <c:v>99.739130434800003</c:v>
                </c:pt>
                <c:pt idx="13583">
                  <c:v>99.860869565200005</c:v>
                </c:pt>
                <c:pt idx="13584">
                  <c:v>99.826086956500006</c:v>
                </c:pt>
                <c:pt idx="13585">
                  <c:v>99.860869565200005</c:v>
                </c:pt>
                <c:pt idx="13586">
                  <c:v>99.773913043500002</c:v>
                </c:pt>
                <c:pt idx="13587">
                  <c:v>99.8434782609</c:v>
                </c:pt>
                <c:pt idx="13588">
                  <c:v>99.895652173900004</c:v>
                </c:pt>
                <c:pt idx="13589">
                  <c:v>99.913043478299997</c:v>
                </c:pt>
                <c:pt idx="13590">
                  <c:v>99.982608695699994</c:v>
                </c:pt>
                <c:pt idx="13591">
                  <c:v>99.965217391300001</c:v>
                </c:pt>
                <c:pt idx="13592">
                  <c:v>99.913043478299997</c:v>
                </c:pt>
                <c:pt idx="13593">
                  <c:v>99.947826086999996</c:v>
                </c:pt>
                <c:pt idx="13594">
                  <c:v>99.808695652200001</c:v>
                </c:pt>
                <c:pt idx="13595">
                  <c:v>99.808695652200001</c:v>
                </c:pt>
                <c:pt idx="13596">
                  <c:v>99.791304347799993</c:v>
                </c:pt>
                <c:pt idx="13597">
                  <c:v>99.860869565200005</c:v>
                </c:pt>
                <c:pt idx="13598">
                  <c:v>99.913043478299997</c:v>
                </c:pt>
                <c:pt idx="13599">
                  <c:v>99.8434782609</c:v>
                </c:pt>
                <c:pt idx="13600">
                  <c:v>99.895652173900004</c:v>
                </c:pt>
                <c:pt idx="13601">
                  <c:v>99.826086956500006</c:v>
                </c:pt>
                <c:pt idx="13602">
                  <c:v>99.895652173900004</c:v>
                </c:pt>
                <c:pt idx="13603">
                  <c:v>99.860869565200005</c:v>
                </c:pt>
                <c:pt idx="13604">
                  <c:v>99.947826086999996</c:v>
                </c:pt>
                <c:pt idx="13605">
                  <c:v>99.860869565200005</c:v>
                </c:pt>
                <c:pt idx="13606">
                  <c:v>99.860869565200005</c:v>
                </c:pt>
                <c:pt idx="13607">
                  <c:v>99.773913043500002</c:v>
                </c:pt>
                <c:pt idx="13608">
                  <c:v>99.669565217400006</c:v>
                </c:pt>
                <c:pt idx="13609">
                  <c:v>99.739130434800003</c:v>
                </c:pt>
                <c:pt idx="13610">
                  <c:v>99.773913043500002</c:v>
                </c:pt>
                <c:pt idx="13611">
                  <c:v>99.826086956500006</c:v>
                </c:pt>
                <c:pt idx="13612">
                  <c:v>100.052173913</c:v>
                </c:pt>
                <c:pt idx="13613">
                  <c:v>100.052173913</c:v>
                </c:pt>
                <c:pt idx="13614">
                  <c:v>100.052173913</c:v>
                </c:pt>
                <c:pt idx="13615">
                  <c:v>100.034782609</c:v>
                </c:pt>
                <c:pt idx="13616">
                  <c:v>100.034782609</c:v>
                </c:pt>
                <c:pt idx="13617">
                  <c:v>100.034782609</c:v>
                </c:pt>
                <c:pt idx="13618">
                  <c:v>100.069565217</c:v>
                </c:pt>
                <c:pt idx="13619">
                  <c:v>100.017391304</c:v>
                </c:pt>
                <c:pt idx="13620">
                  <c:v>99.965217391300001</c:v>
                </c:pt>
                <c:pt idx="13621">
                  <c:v>100.017391304</c:v>
                </c:pt>
                <c:pt idx="13622">
                  <c:v>100.069565217</c:v>
                </c:pt>
                <c:pt idx="13623">
                  <c:v>100.10434782599999</c:v>
                </c:pt>
                <c:pt idx="13624">
                  <c:v>100.08695652199999</c:v>
                </c:pt>
                <c:pt idx="13625">
                  <c:v>100.052173913</c:v>
                </c:pt>
                <c:pt idx="13626">
                  <c:v>100.034782609</c:v>
                </c:pt>
                <c:pt idx="13627">
                  <c:v>100.034782609</c:v>
                </c:pt>
                <c:pt idx="13628">
                  <c:v>100</c:v>
                </c:pt>
                <c:pt idx="13629">
                  <c:v>100.052173913</c:v>
                </c:pt>
                <c:pt idx="13630">
                  <c:v>100.069565217</c:v>
                </c:pt>
                <c:pt idx="13631">
                  <c:v>100.139130435</c:v>
                </c:pt>
                <c:pt idx="13632">
                  <c:v>100.10434782599999</c:v>
                </c:pt>
                <c:pt idx="13633">
                  <c:v>100.12173912999999</c:v>
                </c:pt>
                <c:pt idx="13634">
                  <c:v>100.10434782599999</c:v>
                </c:pt>
                <c:pt idx="13635">
                  <c:v>100.017391304</c:v>
                </c:pt>
                <c:pt idx="13636">
                  <c:v>100.10434782599999</c:v>
                </c:pt>
                <c:pt idx="13637">
                  <c:v>100.12173912999999</c:v>
                </c:pt>
                <c:pt idx="13638">
                  <c:v>100.26086956499999</c:v>
                </c:pt>
                <c:pt idx="13639">
                  <c:v>100.24347826100001</c:v>
                </c:pt>
                <c:pt idx="13640">
                  <c:v>100.24347826100001</c:v>
                </c:pt>
                <c:pt idx="13641">
                  <c:v>100.22608695700001</c:v>
                </c:pt>
                <c:pt idx="13642">
                  <c:v>100.208695652</c:v>
                </c:pt>
                <c:pt idx="13643">
                  <c:v>99.982608695699994</c:v>
                </c:pt>
                <c:pt idx="13644">
                  <c:v>99.547826087000004</c:v>
                </c:pt>
                <c:pt idx="13645">
                  <c:v>100.034782609</c:v>
                </c:pt>
                <c:pt idx="13646">
                  <c:v>100</c:v>
                </c:pt>
                <c:pt idx="13647">
                  <c:v>100</c:v>
                </c:pt>
                <c:pt idx="13648">
                  <c:v>100.017391304</c:v>
                </c:pt>
                <c:pt idx="13649">
                  <c:v>100.017391304</c:v>
                </c:pt>
                <c:pt idx="13650">
                  <c:v>100.10434782599999</c:v>
                </c:pt>
                <c:pt idx="13651">
                  <c:v>100.08695652199999</c:v>
                </c:pt>
                <c:pt idx="13652">
                  <c:v>100.069565217</c:v>
                </c:pt>
                <c:pt idx="13653">
                  <c:v>100.034782609</c:v>
                </c:pt>
                <c:pt idx="13654">
                  <c:v>100.08695652199999</c:v>
                </c:pt>
                <c:pt idx="13655">
                  <c:v>100.052173913</c:v>
                </c:pt>
                <c:pt idx="13656">
                  <c:v>100.017391304</c:v>
                </c:pt>
                <c:pt idx="13657">
                  <c:v>99.930434782600003</c:v>
                </c:pt>
                <c:pt idx="13658">
                  <c:v>99.947826086999996</c:v>
                </c:pt>
                <c:pt idx="13659">
                  <c:v>99.895652173900004</c:v>
                </c:pt>
                <c:pt idx="13660">
                  <c:v>100.069565217</c:v>
                </c:pt>
                <c:pt idx="13661">
                  <c:v>100.034782609</c:v>
                </c:pt>
                <c:pt idx="13662">
                  <c:v>99.930434782600003</c:v>
                </c:pt>
                <c:pt idx="13663">
                  <c:v>100.017391304</c:v>
                </c:pt>
                <c:pt idx="13664">
                  <c:v>100.10434782599999</c:v>
                </c:pt>
                <c:pt idx="13665">
                  <c:v>100.139130435</c:v>
                </c:pt>
                <c:pt idx="13666">
                  <c:v>100.017391304</c:v>
                </c:pt>
                <c:pt idx="13667">
                  <c:v>100.017391304</c:v>
                </c:pt>
                <c:pt idx="13668">
                  <c:v>100.08695652199999</c:v>
                </c:pt>
                <c:pt idx="13669">
                  <c:v>100.052173913</c:v>
                </c:pt>
                <c:pt idx="13670">
                  <c:v>100</c:v>
                </c:pt>
                <c:pt idx="13671">
                  <c:v>100.08695652199999</c:v>
                </c:pt>
                <c:pt idx="13672">
                  <c:v>100.034782609</c:v>
                </c:pt>
                <c:pt idx="13673">
                  <c:v>100.10434782599999</c:v>
                </c:pt>
                <c:pt idx="13674">
                  <c:v>100.017391304</c:v>
                </c:pt>
                <c:pt idx="13675">
                  <c:v>99.982608695699994</c:v>
                </c:pt>
                <c:pt idx="13676">
                  <c:v>100.08695652199999</c:v>
                </c:pt>
                <c:pt idx="13677">
                  <c:v>100.069565217</c:v>
                </c:pt>
                <c:pt idx="13678">
                  <c:v>99.982608695699994</c:v>
                </c:pt>
                <c:pt idx="13679">
                  <c:v>100.069565217</c:v>
                </c:pt>
                <c:pt idx="13680">
                  <c:v>100.08695652199999</c:v>
                </c:pt>
                <c:pt idx="13681">
                  <c:v>100.26086956499999</c:v>
                </c:pt>
                <c:pt idx="13682">
                  <c:v>100.295652174</c:v>
                </c:pt>
                <c:pt idx="13683">
                  <c:v>100.295652174</c:v>
                </c:pt>
                <c:pt idx="13684">
                  <c:v>100.295652174</c:v>
                </c:pt>
                <c:pt idx="13685">
                  <c:v>100.295652174</c:v>
                </c:pt>
                <c:pt idx="13686">
                  <c:v>100.27826087</c:v>
                </c:pt>
                <c:pt idx="13687">
                  <c:v>100.27826087</c:v>
                </c:pt>
                <c:pt idx="13688">
                  <c:v>100.295652174</c:v>
                </c:pt>
                <c:pt idx="13689">
                  <c:v>100.295652174</c:v>
                </c:pt>
                <c:pt idx="13690">
                  <c:v>100.295652174</c:v>
                </c:pt>
                <c:pt idx="13691">
                  <c:v>100.26086956499999</c:v>
                </c:pt>
                <c:pt idx="13692">
                  <c:v>100.26086956499999</c:v>
                </c:pt>
                <c:pt idx="13693">
                  <c:v>100.27826087</c:v>
                </c:pt>
                <c:pt idx="13694">
                  <c:v>100.27826087</c:v>
                </c:pt>
                <c:pt idx="13695">
                  <c:v>100.26086956499999</c:v>
                </c:pt>
                <c:pt idx="13696">
                  <c:v>100.27826087</c:v>
                </c:pt>
                <c:pt idx="13697">
                  <c:v>100.27826087</c:v>
                </c:pt>
                <c:pt idx="13698">
                  <c:v>100.27826087</c:v>
                </c:pt>
                <c:pt idx="13699">
                  <c:v>100.27826087</c:v>
                </c:pt>
                <c:pt idx="13700">
                  <c:v>100.26086956499999</c:v>
                </c:pt>
                <c:pt idx="13701">
                  <c:v>100.12173912999999</c:v>
                </c:pt>
                <c:pt idx="13702">
                  <c:v>98.834782608699996</c:v>
                </c:pt>
                <c:pt idx="13703">
                  <c:v>99.826086956500006</c:v>
                </c:pt>
                <c:pt idx="13704">
                  <c:v>99.826086956500006</c:v>
                </c:pt>
                <c:pt idx="13705">
                  <c:v>99.965217391300001</c:v>
                </c:pt>
                <c:pt idx="13706">
                  <c:v>100.069565217</c:v>
                </c:pt>
                <c:pt idx="13707">
                  <c:v>100.017391304</c:v>
                </c:pt>
                <c:pt idx="13708">
                  <c:v>100.08695652199999</c:v>
                </c:pt>
                <c:pt idx="13709">
                  <c:v>100.017391304</c:v>
                </c:pt>
                <c:pt idx="13710">
                  <c:v>100.017391304</c:v>
                </c:pt>
                <c:pt idx="13711">
                  <c:v>100.12173912999999</c:v>
                </c:pt>
                <c:pt idx="13712">
                  <c:v>100.017391304</c:v>
                </c:pt>
                <c:pt idx="13713">
                  <c:v>100</c:v>
                </c:pt>
                <c:pt idx="13714">
                  <c:v>100.017391304</c:v>
                </c:pt>
                <c:pt idx="13715">
                  <c:v>100.034782609</c:v>
                </c:pt>
                <c:pt idx="13716">
                  <c:v>100.017391304</c:v>
                </c:pt>
                <c:pt idx="13717">
                  <c:v>100.017391304</c:v>
                </c:pt>
                <c:pt idx="13718">
                  <c:v>99.965217391300001</c:v>
                </c:pt>
                <c:pt idx="13719">
                  <c:v>99.895652173900004</c:v>
                </c:pt>
                <c:pt idx="13720">
                  <c:v>99.721739130399996</c:v>
                </c:pt>
                <c:pt idx="13721">
                  <c:v>99.756521739099995</c:v>
                </c:pt>
                <c:pt idx="13722">
                  <c:v>99.895652173900004</c:v>
                </c:pt>
                <c:pt idx="13723">
                  <c:v>99.8434782609</c:v>
                </c:pt>
                <c:pt idx="13724">
                  <c:v>99.8434782609</c:v>
                </c:pt>
                <c:pt idx="13725">
                  <c:v>99.982608695699994</c:v>
                </c:pt>
                <c:pt idx="13726">
                  <c:v>100</c:v>
                </c:pt>
                <c:pt idx="13727">
                  <c:v>99.930434782600003</c:v>
                </c:pt>
                <c:pt idx="13728">
                  <c:v>100</c:v>
                </c:pt>
                <c:pt idx="13729">
                  <c:v>100.034782609</c:v>
                </c:pt>
                <c:pt idx="13730">
                  <c:v>100.052173913</c:v>
                </c:pt>
                <c:pt idx="13731">
                  <c:v>99.930434782600003</c:v>
                </c:pt>
                <c:pt idx="13732">
                  <c:v>100.017391304</c:v>
                </c:pt>
                <c:pt idx="13733">
                  <c:v>99.965217391300001</c:v>
                </c:pt>
                <c:pt idx="13734">
                  <c:v>99.756521739099995</c:v>
                </c:pt>
                <c:pt idx="13735">
                  <c:v>99.721739130399996</c:v>
                </c:pt>
                <c:pt idx="13736">
                  <c:v>99.826086956500006</c:v>
                </c:pt>
                <c:pt idx="13737">
                  <c:v>99.8434782609</c:v>
                </c:pt>
                <c:pt idx="13738">
                  <c:v>99.826086956500006</c:v>
                </c:pt>
                <c:pt idx="13739">
                  <c:v>99.686956521699997</c:v>
                </c:pt>
                <c:pt idx="13740">
                  <c:v>99.756521739099995</c:v>
                </c:pt>
                <c:pt idx="13741">
                  <c:v>99.773913043500002</c:v>
                </c:pt>
                <c:pt idx="13742">
                  <c:v>99.826086956500006</c:v>
                </c:pt>
                <c:pt idx="13743">
                  <c:v>99.860869565200005</c:v>
                </c:pt>
                <c:pt idx="13744">
                  <c:v>99.808695652200001</c:v>
                </c:pt>
                <c:pt idx="13745">
                  <c:v>99.773913043500002</c:v>
                </c:pt>
                <c:pt idx="13746">
                  <c:v>99.8434782609</c:v>
                </c:pt>
                <c:pt idx="13747">
                  <c:v>99.947826086999996</c:v>
                </c:pt>
                <c:pt idx="13748">
                  <c:v>99.982608695699994</c:v>
                </c:pt>
                <c:pt idx="13749">
                  <c:v>99.913043478299997</c:v>
                </c:pt>
                <c:pt idx="13750">
                  <c:v>99.721739130399996</c:v>
                </c:pt>
                <c:pt idx="13751">
                  <c:v>99.652173912999999</c:v>
                </c:pt>
                <c:pt idx="13752">
                  <c:v>99.8434782609</c:v>
                </c:pt>
                <c:pt idx="13753">
                  <c:v>99.826086956500006</c:v>
                </c:pt>
                <c:pt idx="13754">
                  <c:v>99.8434782609</c:v>
                </c:pt>
                <c:pt idx="13755">
                  <c:v>99.739130434800003</c:v>
                </c:pt>
                <c:pt idx="13756">
                  <c:v>99.721739130399996</c:v>
                </c:pt>
                <c:pt idx="13757">
                  <c:v>99.6173913043</c:v>
                </c:pt>
                <c:pt idx="13758">
                  <c:v>99.6173913043</c:v>
                </c:pt>
                <c:pt idx="13759">
                  <c:v>99.547826087000004</c:v>
                </c:pt>
                <c:pt idx="13760">
                  <c:v>99.704347826100005</c:v>
                </c:pt>
                <c:pt idx="13761">
                  <c:v>99.495652173899998</c:v>
                </c:pt>
                <c:pt idx="13762">
                  <c:v>99.443478260899994</c:v>
                </c:pt>
                <c:pt idx="13763">
                  <c:v>99.513043478300006</c:v>
                </c:pt>
                <c:pt idx="13764">
                  <c:v>99.391304347800002</c:v>
                </c:pt>
                <c:pt idx="13765">
                  <c:v>99.495652173899998</c:v>
                </c:pt>
                <c:pt idx="13766">
                  <c:v>99.582608695700003</c:v>
                </c:pt>
                <c:pt idx="13767">
                  <c:v>99.478260869600007</c:v>
                </c:pt>
                <c:pt idx="13768">
                  <c:v>99.356521739100003</c:v>
                </c:pt>
                <c:pt idx="13769">
                  <c:v>99.460869565199999</c:v>
                </c:pt>
                <c:pt idx="13770">
                  <c:v>99.582608695700003</c:v>
                </c:pt>
                <c:pt idx="13771">
                  <c:v>99.426086956500001</c:v>
                </c:pt>
                <c:pt idx="13772">
                  <c:v>99.478260869600007</c:v>
                </c:pt>
                <c:pt idx="13773">
                  <c:v>99.356521739100003</c:v>
                </c:pt>
                <c:pt idx="13774">
                  <c:v>99.217391304299994</c:v>
                </c:pt>
                <c:pt idx="13775">
                  <c:v>99.234782608700002</c:v>
                </c:pt>
                <c:pt idx="13776">
                  <c:v>99.373913043499996</c:v>
                </c:pt>
                <c:pt idx="13777">
                  <c:v>99.547826087000004</c:v>
                </c:pt>
                <c:pt idx="13778">
                  <c:v>99.582608695700003</c:v>
                </c:pt>
                <c:pt idx="13779">
                  <c:v>99.669565217400006</c:v>
                </c:pt>
                <c:pt idx="13780">
                  <c:v>99.547826087000004</c:v>
                </c:pt>
                <c:pt idx="13781">
                  <c:v>99.478260869600007</c:v>
                </c:pt>
                <c:pt idx="13782">
                  <c:v>98.817391304300003</c:v>
                </c:pt>
                <c:pt idx="13783">
                  <c:v>98.765217391299998</c:v>
                </c:pt>
                <c:pt idx="13784">
                  <c:v>99.443478260899994</c:v>
                </c:pt>
                <c:pt idx="13785">
                  <c:v>99.408695652199995</c:v>
                </c:pt>
                <c:pt idx="13786">
                  <c:v>78.069565217399997</c:v>
                </c:pt>
                <c:pt idx="13787">
                  <c:v>79.547826087000004</c:v>
                </c:pt>
                <c:pt idx="13788">
                  <c:v>79.582608695700003</c:v>
                </c:pt>
                <c:pt idx="13789">
                  <c:v>79.530434782599997</c:v>
                </c:pt>
                <c:pt idx="13790">
                  <c:v>79.043478260900002</c:v>
                </c:pt>
                <c:pt idx="13791">
                  <c:v>78.852173913000001</c:v>
                </c:pt>
                <c:pt idx="13792">
                  <c:v>78.8869565217</c:v>
                </c:pt>
                <c:pt idx="13793">
                  <c:v>78.8869565217</c:v>
                </c:pt>
                <c:pt idx="13794">
                  <c:v>78.834782608699996</c:v>
                </c:pt>
                <c:pt idx="13795">
                  <c:v>78.469565217400003</c:v>
                </c:pt>
                <c:pt idx="13796">
                  <c:v>78.3826086957</c:v>
                </c:pt>
                <c:pt idx="13797">
                  <c:v>78.3826086957</c:v>
                </c:pt>
                <c:pt idx="13798">
                  <c:v>78.3826086957</c:v>
                </c:pt>
                <c:pt idx="13799">
                  <c:v>78.3826086957</c:v>
                </c:pt>
                <c:pt idx="13800">
                  <c:v>78.3826086957</c:v>
                </c:pt>
                <c:pt idx="13801">
                  <c:v>78.3826086957</c:v>
                </c:pt>
                <c:pt idx="13802">
                  <c:v>78.3826086957</c:v>
                </c:pt>
                <c:pt idx="13803">
                  <c:v>78.3826086957</c:v>
                </c:pt>
                <c:pt idx="13804">
                  <c:v>78.3826086957</c:v>
                </c:pt>
                <c:pt idx="13805">
                  <c:v>78.3826086957</c:v>
                </c:pt>
                <c:pt idx="13806">
                  <c:v>78.3826086957</c:v>
                </c:pt>
                <c:pt idx="13807">
                  <c:v>78.3826086957</c:v>
                </c:pt>
                <c:pt idx="13808">
                  <c:v>78.3826086957</c:v>
                </c:pt>
                <c:pt idx="13809">
                  <c:v>78.3826086957</c:v>
                </c:pt>
                <c:pt idx="13810">
                  <c:v>78.365217391300007</c:v>
                </c:pt>
                <c:pt idx="13811">
                  <c:v>78.365217391300007</c:v>
                </c:pt>
                <c:pt idx="13812">
                  <c:v>78.365217391300007</c:v>
                </c:pt>
                <c:pt idx="13813">
                  <c:v>78.313043478300003</c:v>
                </c:pt>
                <c:pt idx="13814">
                  <c:v>76.295652173899995</c:v>
                </c:pt>
                <c:pt idx="13815">
                  <c:v>76</c:v>
                </c:pt>
                <c:pt idx="13816">
                  <c:v>75.965217391300001</c:v>
                </c:pt>
                <c:pt idx="13817">
                  <c:v>75.965217391300001</c:v>
                </c:pt>
                <c:pt idx="13818">
                  <c:v>75.965217391300001</c:v>
                </c:pt>
                <c:pt idx="13819">
                  <c:v>75.965217391300001</c:v>
                </c:pt>
                <c:pt idx="13820">
                  <c:v>75.965217391300001</c:v>
                </c:pt>
                <c:pt idx="13821">
                  <c:v>75.965217391300001</c:v>
                </c:pt>
                <c:pt idx="13822">
                  <c:v>75.965217391300001</c:v>
                </c:pt>
                <c:pt idx="13823">
                  <c:v>75.965217391300001</c:v>
                </c:pt>
                <c:pt idx="13824">
                  <c:v>75.965217391300001</c:v>
                </c:pt>
                <c:pt idx="13825">
                  <c:v>75.965217391300001</c:v>
                </c:pt>
                <c:pt idx="13826">
                  <c:v>75.965217391300001</c:v>
                </c:pt>
                <c:pt idx="13827">
                  <c:v>75.947826086999996</c:v>
                </c:pt>
                <c:pt idx="13828">
                  <c:v>75.930434782600003</c:v>
                </c:pt>
                <c:pt idx="13829">
                  <c:v>75.930434782600003</c:v>
                </c:pt>
                <c:pt idx="13830">
                  <c:v>75.930434782600003</c:v>
                </c:pt>
                <c:pt idx="13831">
                  <c:v>75.930434782600003</c:v>
                </c:pt>
                <c:pt idx="13832">
                  <c:v>75.913043478299997</c:v>
                </c:pt>
                <c:pt idx="13833">
                  <c:v>75.721739130399996</c:v>
                </c:pt>
                <c:pt idx="13834">
                  <c:v>75.443478260899994</c:v>
                </c:pt>
                <c:pt idx="13835">
                  <c:v>75.408695652199995</c:v>
                </c:pt>
                <c:pt idx="13836">
                  <c:v>74.660869565200002</c:v>
                </c:pt>
                <c:pt idx="13837">
                  <c:v>73.965217391300001</c:v>
                </c:pt>
                <c:pt idx="13838">
                  <c:v>73.8434782609</c:v>
                </c:pt>
                <c:pt idx="13839">
                  <c:v>73.791304347799993</c:v>
                </c:pt>
                <c:pt idx="13840">
                  <c:v>73.773913043500002</c:v>
                </c:pt>
                <c:pt idx="13841">
                  <c:v>73.773913043500002</c:v>
                </c:pt>
                <c:pt idx="13842">
                  <c:v>73.773913043500002</c:v>
                </c:pt>
                <c:pt idx="13843">
                  <c:v>73.773913043500002</c:v>
                </c:pt>
                <c:pt idx="13844">
                  <c:v>73.773913043500002</c:v>
                </c:pt>
                <c:pt idx="13845">
                  <c:v>73.773913043500002</c:v>
                </c:pt>
                <c:pt idx="13846">
                  <c:v>73.773913043500002</c:v>
                </c:pt>
                <c:pt idx="13847">
                  <c:v>73.773913043500002</c:v>
                </c:pt>
                <c:pt idx="13848">
                  <c:v>73.773913043500002</c:v>
                </c:pt>
                <c:pt idx="13849">
                  <c:v>73.773913043500002</c:v>
                </c:pt>
                <c:pt idx="13850">
                  <c:v>73.773913043500002</c:v>
                </c:pt>
                <c:pt idx="13851">
                  <c:v>73.391304347800002</c:v>
                </c:pt>
                <c:pt idx="13852">
                  <c:v>73.095652173900007</c:v>
                </c:pt>
                <c:pt idx="13853">
                  <c:v>73.060869565199994</c:v>
                </c:pt>
                <c:pt idx="13854">
                  <c:v>73.060869565199994</c:v>
                </c:pt>
                <c:pt idx="13855">
                  <c:v>73.060869565199994</c:v>
                </c:pt>
                <c:pt idx="13856">
                  <c:v>73.060869565199994</c:v>
                </c:pt>
                <c:pt idx="13857">
                  <c:v>73.060869565199994</c:v>
                </c:pt>
                <c:pt idx="13858">
                  <c:v>73.060869565199994</c:v>
                </c:pt>
                <c:pt idx="13859">
                  <c:v>73.060869565199994</c:v>
                </c:pt>
                <c:pt idx="13860">
                  <c:v>73.060869565199994</c:v>
                </c:pt>
                <c:pt idx="13861">
                  <c:v>73.060869565199994</c:v>
                </c:pt>
                <c:pt idx="13862">
                  <c:v>73.060869565199994</c:v>
                </c:pt>
                <c:pt idx="13863">
                  <c:v>73.060869565199994</c:v>
                </c:pt>
                <c:pt idx="13864">
                  <c:v>73.060869565199994</c:v>
                </c:pt>
                <c:pt idx="13865">
                  <c:v>73.060869565199994</c:v>
                </c:pt>
                <c:pt idx="13866">
                  <c:v>73.060869565199994</c:v>
                </c:pt>
                <c:pt idx="13867">
                  <c:v>73.060869565199994</c:v>
                </c:pt>
                <c:pt idx="13868">
                  <c:v>73.060869565199994</c:v>
                </c:pt>
                <c:pt idx="13869">
                  <c:v>73.060869565199994</c:v>
                </c:pt>
                <c:pt idx="13870">
                  <c:v>73.060869565199994</c:v>
                </c:pt>
                <c:pt idx="13871">
                  <c:v>73.060869565199994</c:v>
                </c:pt>
                <c:pt idx="13872">
                  <c:v>73.060869565199994</c:v>
                </c:pt>
                <c:pt idx="13873">
                  <c:v>73.060869565199994</c:v>
                </c:pt>
                <c:pt idx="13874">
                  <c:v>73.060869565199994</c:v>
                </c:pt>
                <c:pt idx="13875">
                  <c:v>73.060869565199994</c:v>
                </c:pt>
                <c:pt idx="13876">
                  <c:v>73.060869565199994</c:v>
                </c:pt>
                <c:pt idx="13877">
                  <c:v>73.060869565199994</c:v>
                </c:pt>
                <c:pt idx="13878">
                  <c:v>73.043478260900002</c:v>
                </c:pt>
                <c:pt idx="13879">
                  <c:v>72.956521739099998</c:v>
                </c:pt>
                <c:pt idx="13880">
                  <c:v>72.956521739099998</c:v>
                </c:pt>
                <c:pt idx="13881">
                  <c:v>72.956521739099998</c:v>
                </c:pt>
                <c:pt idx="13882">
                  <c:v>72.956521739099998</c:v>
                </c:pt>
                <c:pt idx="13883">
                  <c:v>72.921739130399999</c:v>
                </c:pt>
                <c:pt idx="13884">
                  <c:v>72.8869565217</c:v>
                </c:pt>
                <c:pt idx="13885">
                  <c:v>72.8869565217</c:v>
                </c:pt>
                <c:pt idx="13886">
                  <c:v>72.904347826099993</c:v>
                </c:pt>
                <c:pt idx="13887">
                  <c:v>72.904347826099993</c:v>
                </c:pt>
                <c:pt idx="13888">
                  <c:v>72.904347826099993</c:v>
                </c:pt>
                <c:pt idx="13889">
                  <c:v>72.904347826099993</c:v>
                </c:pt>
                <c:pt idx="13890">
                  <c:v>72.904347826099993</c:v>
                </c:pt>
                <c:pt idx="13891">
                  <c:v>72.904347826099993</c:v>
                </c:pt>
                <c:pt idx="13892">
                  <c:v>72.904347826099993</c:v>
                </c:pt>
                <c:pt idx="13893">
                  <c:v>72.904347826099993</c:v>
                </c:pt>
                <c:pt idx="13894">
                  <c:v>72.904347826099993</c:v>
                </c:pt>
                <c:pt idx="13895">
                  <c:v>72.904347826099993</c:v>
                </c:pt>
                <c:pt idx="13896">
                  <c:v>72.904347826099993</c:v>
                </c:pt>
                <c:pt idx="13897">
                  <c:v>72.904347826099993</c:v>
                </c:pt>
                <c:pt idx="13898">
                  <c:v>72.904347826099993</c:v>
                </c:pt>
                <c:pt idx="13899">
                  <c:v>72.904347826099993</c:v>
                </c:pt>
                <c:pt idx="13900">
                  <c:v>72.904347826099993</c:v>
                </c:pt>
                <c:pt idx="13901">
                  <c:v>72.904347826099993</c:v>
                </c:pt>
                <c:pt idx="13902">
                  <c:v>72.869565217399995</c:v>
                </c:pt>
                <c:pt idx="13903">
                  <c:v>72.817391304300003</c:v>
                </c:pt>
                <c:pt idx="13904">
                  <c:v>72.782608695700006</c:v>
                </c:pt>
                <c:pt idx="13905">
                  <c:v>72.765217391299998</c:v>
                </c:pt>
                <c:pt idx="13906">
                  <c:v>72.765217391299998</c:v>
                </c:pt>
                <c:pt idx="13907">
                  <c:v>72.765217391299998</c:v>
                </c:pt>
                <c:pt idx="13908">
                  <c:v>72.765217391299998</c:v>
                </c:pt>
                <c:pt idx="13909">
                  <c:v>72.765217391299998</c:v>
                </c:pt>
                <c:pt idx="13910">
                  <c:v>72.695652173900001</c:v>
                </c:pt>
                <c:pt idx="13911">
                  <c:v>72.695652173900001</c:v>
                </c:pt>
                <c:pt idx="13912">
                  <c:v>72.695652173900001</c:v>
                </c:pt>
                <c:pt idx="13913">
                  <c:v>72.695652173900001</c:v>
                </c:pt>
                <c:pt idx="13914">
                  <c:v>72.191304347799999</c:v>
                </c:pt>
                <c:pt idx="13915">
                  <c:v>72.173913043499994</c:v>
                </c:pt>
                <c:pt idx="13916">
                  <c:v>72.173913043499994</c:v>
                </c:pt>
                <c:pt idx="13917">
                  <c:v>72.173913043499994</c:v>
                </c:pt>
                <c:pt idx="13918">
                  <c:v>72.1565217391</c:v>
                </c:pt>
                <c:pt idx="13919">
                  <c:v>72.1565217391</c:v>
                </c:pt>
                <c:pt idx="13920">
                  <c:v>72.1565217391</c:v>
                </c:pt>
                <c:pt idx="13921">
                  <c:v>72.1565217391</c:v>
                </c:pt>
                <c:pt idx="13922">
                  <c:v>72.1565217391</c:v>
                </c:pt>
                <c:pt idx="13923">
                  <c:v>72.1565217391</c:v>
                </c:pt>
                <c:pt idx="13924">
                  <c:v>72.1565217391</c:v>
                </c:pt>
                <c:pt idx="13925">
                  <c:v>72.1565217391</c:v>
                </c:pt>
                <c:pt idx="13926">
                  <c:v>71.930434782600003</c:v>
                </c:pt>
                <c:pt idx="13927">
                  <c:v>70.086956521700003</c:v>
                </c:pt>
                <c:pt idx="13928">
                  <c:v>69.704347826100005</c:v>
                </c:pt>
                <c:pt idx="13929">
                  <c:v>69.652173912999999</c:v>
                </c:pt>
                <c:pt idx="13930">
                  <c:v>69.652173912999999</c:v>
                </c:pt>
                <c:pt idx="13931">
                  <c:v>69.652173912999999</c:v>
                </c:pt>
                <c:pt idx="13932">
                  <c:v>69.652173912999999</c:v>
                </c:pt>
                <c:pt idx="13933">
                  <c:v>69.652173912999999</c:v>
                </c:pt>
                <c:pt idx="13934">
                  <c:v>69.634782608699993</c:v>
                </c:pt>
                <c:pt idx="13935">
                  <c:v>69.634782608699993</c:v>
                </c:pt>
                <c:pt idx="13936">
                  <c:v>69.634782608699993</c:v>
                </c:pt>
                <c:pt idx="13937">
                  <c:v>69.634782608699993</c:v>
                </c:pt>
                <c:pt idx="13938">
                  <c:v>69.634782608699993</c:v>
                </c:pt>
                <c:pt idx="13939">
                  <c:v>69.634782608699993</c:v>
                </c:pt>
                <c:pt idx="13940">
                  <c:v>69.634782608699993</c:v>
                </c:pt>
                <c:pt idx="13941">
                  <c:v>69.634782608699993</c:v>
                </c:pt>
                <c:pt idx="13942">
                  <c:v>69.634782608699993</c:v>
                </c:pt>
                <c:pt idx="13943">
                  <c:v>69.530434782599997</c:v>
                </c:pt>
                <c:pt idx="13944">
                  <c:v>69.095652173900007</c:v>
                </c:pt>
                <c:pt idx="13945">
                  <c:v>68.782608695700006</c:v>
                </c:pt>
                <c:pt idx="13946">
                  <c:v>68.7304347826</c:v>
                </c:pt>
                <c:pt idx="13947">
                  <c:v>68.7304347826</c:v>
                </c:pt>
                <c:pt idx="13948">
                  <c:v>68.7304347826</c:v>
                </c:pt>
                <c:pt idx="13949">
                  <c:v>68.7304347826</c:v>
                </c:pt>
                <c:pt idx="13950">
                  <c:v>68.7304347826</c:v>
                </c:pt>
                <c:pt idx="13951">
                  <c:v>68.713043478299994</c:v>
                </c:pt>
                <c:pt idx="13952">
                  <c:v>68.713043478299994</c:v>
                </c:pt>
                <c:pt idx="13953">
                  <c:v>68.713043478299994</c:v>
                </c:pt>
                <c:pt idx="13954">
                  <c:v>68.713043478299994</c:v>
                </c:pt>
                <c:pt idx="13955">
                  <c:v>68.713043478299994</c:v>
                </c:pt>
                <c:pt idx="13956">
                  <c:v>68.713043478299994</c:v>
                </c:pt>
                <c:pt idx="13957">
                  <c:v>68.713043478299994</c:v>
                </c:pt>
                <c:pt idx="13958">
                  <c:v>68.713043478299994</c:v>
                </c:pt>
                <c:pt idx="13959">
                  <c:v>68.713043478299994</c:v>
                </c:pt>
                <c:pt idx="13960">
                  <c:v>68.243478260900005</c:v>
                </c:pt>
                <c:pt idx="13961">
                  <c:v>67.634782608699993</c:v>
                </c:pt>
                <c:pt idx="13962">
                  <c:v>67.513043478300006</c:v>
                </c:pt>
                <c:pt idx="13963">
                  <c:v>67.408695652199995</c:v>
                </c:pt>
                <c:pt idx="13964">
                  <c:v>67.373913043499996</c:v>
                </c:pt>
                <c:pt idx="13965">
                  <c:v>67.304347826099999</c:v>
                </c:pt>
                <c:pt idx="13966">
                  <c:v>67.286956521700006</c:v>
                </c:pt>
                <c:pt idx="13967">
                  <c:v>67.252173912999993</c:v>
                </c:pt>
                <c:pt idx="13968">
                  <c:v>67.234782608700002</c:v>
                </c:pt>
                <c:pt idx="13969">
                  <c:v>67.1130434783</c:v>
                </c:pt>
                <c:pt idx="13970">
                  <c:v>66.973913043500005</c:v>
                </c:pt>
                <c:pt idx="13971">
                  <c:v>66.8869565217</c:v>
                </c:pt>
                <c:pt idx="13972">
                  <c:v>66.817391304300003</c:v>
                </c:pt>
                <c:pt idx="13973">
                  <c:v>66.7304347826</c:v>
                </c:pt>
                <c:pt idx="13974">
                  <c:v>66.556521739100006</c:v>
                </c:pt>
                <c:pt idx="13975">
                  <c:v>66.521739130399993</c:v>
                </c:pt>
                <c:pt idx="13976">
                  <c:v>66.469565217400003</c:v>
                </c:pt>
                <c:pt idx="13977">
                  <c:v>66.417391304299997</c:v>
                </c:pt>
                <c:pt idx="13978">
                  <c:v>66.295652173899995</c:v>
                </c:pt>
                <c:pt idx="13979">
                  <c:v>66.191304347799999</c:v>
                </c:pt>
                <c:pt idx="13980">
                  <c:v>66.069565217399997</c:v>
                </c:pt>
                <c:pt idx="13981">
                  <c:v>65.965217391300001</c:v>
                </c:pt>
                <c:pt idx="13982">
                  <c:v>65.947826086999996</c:v>
                </c:pt>
                <c:pt idx="13983">
                  <c:v>65.808695652200001</c:v>
                </c:pt>
                <c:pt idx="13984">
                  <c:v>65.721739130399996</c:v>
                </c:pt>
                <c:pt idx="13985">
                  <c:v>65.686956521699997</c:v>
                </c:pt>
                <c:pt idx="13986">
                  <c:v>65.6173913043</c:v>
                </c:pt>
                <c:pt idx="13987">
                  <c:v>65.6173913043</c:v>
                </c:pt>
                <c:pt idx="13988">
                  <c:v>65.513043478300006</c:v>
                </c:pt>
                <c:pt idx="13989">
                  <c:v>65.478260869600007</c:v>
                </c:pt>
                <c:pt idx="13990">
                  <c:v>65.443478260899994</c:v>
                </c:pt>
                <c:pt idx="13991">
                  <c:v>65.373913043499996</c:v>
                </c:pt>
                <c:pt idx="13992">
                  <c:v>65.234782608700002</c:v>
                </c:pt>
                <c:pt idx="13993">
                  <c:v>65.130434782600005</c:v>
                </c:pt>
                <c:pt idx="13994">
                  <c:v>65.095652173900007</c:v>
                </c:pt>
                <c:pt idx="13995">
                  <c:v>65.008695652200004</c:v>
                </c:pt>
                <c:pt idx="13996">
                  <c:v>64.904347826099993</c:v>
                </c:pt>
                <c:pt idx="13997">
                  <c:v>64.817391304300003</c:v>
                </c:pt>
                <c:pt idx="13998">
                  <c:v>64.695652173900001</c:v>
                </c:pt>
                <c:pt idx="13999">
                  <c:v>64.643478260899997</c:v>
                </c:pt>
                <c:pt idx="14000">
                  <c:v>64.608695652199998</c:v>
                </c:pt>
                <c:pt idx="14001">
                  <c:v>64.521739130399993</c:v>
                </c:pt>
                <c:pt idx="14002">
                  <c:v>64.486956521699994</c:v>
                </c:pt>
                <c:pt idx="14003">
                  <c:v>64.452173912999996</c:v>
                </c:pt>
                <c:pt idx="14004">
                  <c:v>64.295652173899995</c:v>
                </c:pt>
                <c:pt idx="14005">
                  <c:v>64.260869565199997</c:v>
                </c:pt>
                <c:pt idx="14006">
                  <c:v>64.1565217391</c:v>
                </c:pt>
                <c:pt idx="14007">
                  <c:v>64</c:v>
                </c:pt>
                <c:pt idx="14008">
                  <c:v>63.947826087000003</c:v>
                </c:pt>
                <c:pt idx="14009">
                  <c:v>63.826086956499999</c:v>
                </c:pt>
                <c:pt idx="14010">
                  <c:v>63.669565217399999</c:v>
                </c:pt>
                <c:pt idx="14011">
                  <c:v>63.6347826087</c:v>
                </c:pt>
                <c:pt idx="14012">
                  <c:v>63.547826086999997</c:v>
                </c:pt>
                <c:pt idx="14013">
                  <c:v>63.4782608696</c:v>
                </c:pt>
                <c:pt idx="14014">
                  <c:v>63.373913043500004</c:v>
                </c:pt>
                <c:pt idx="14015">
                  <c:v>63.339130434799998</c:v>
                </c:pt>
                <c:pt idx="14016">
                  <c:v>63.2695652174</c:v>
                </c:pt>
                <c:pt idx="14017">
                  <c:v>63.217391304300001</c:v>
                </c:pt>
                <c:pt idx="14018">
                  <c:v>63.130434782599998</c:v>
                </c:pt>
                <c:pt idx="14019">
                  <c:v>63.026086956500002</c:v>
                </c:pt>
                <c:pt idx="14020">
                  <c:v>62.939130434799999</c:v>
                </c:pt>
                <c:pt idx="14021">
                  <c:v>62.852173913000001</c:v>
                </c:pt>
                <c:pt idx="14022">
                  <c:v>62.747826087</c:v>
                </c:pt>
                <c:pt idx="14023">
                  <c:v>62.591304347799998</c:v>
                </c:pt>
                <c:pt idx="14024">
                  <c:v>62.504347826100002</c:v>
                </c:pt>
                <c:pt idx="14025">
                  <c:v>62.417391304299997</c:v>
                </c:pt>
                <c:pt idx="14026">
                  <c:v>62.347826087000001</c:v>
                </c:pt>
                <c:pt idx="14027">
                  <c:v>62.226086956499998</c:v>
                </c:pt>
                <c:pt idx="14028">
                  <c:v>62.104347826100003</c:v>
                </c:pt>
                <c:pt idx="14029">
                  <c:v>61.982608695700002</c:v>
                </c:pt>
                <c:pt idx="14030">
                  <c:v>61.913043478299997</c:v>
                </c:pt>
                <c:pt idx="14031">
                  <c:v>61.808695652200001</c:v>
                </c:pt>
                <c:pt idx="14032">
                  <c:v>61.773913043500002</c:v>
                </c:pt>
                <c:pt idx="14033">
                  <c:v>61.686956521699997</c:v>
                </c:pt>
                <c:pt idx="14034">
                  <c:v>61.565217391300003</c:v>
                </c:pt>
                <c:pt idx="14035">
                  <c:v>61.4782608696</c:v>
                </c:pt>
                <c:pt idx="14036">
                  <c:v>61.373913043500004</c:v>
                </c:pt>
                <c:pt idx="14037">
                  <c:v>61.339130434799998</c:v>
                </c:pt>
                <c:pt idx="14038">
                  <c:v>61.286956521699999</c:v>
                </c:pt>
                <c:pt idx="14039">
                  <c:v>61.2</c:v>
                </c:pt>
                <c:pt idx="14040">
                  <c:v>61.1130434783</c:v>
                </c:pt>
                <c:pt idx="14041">
                  <c:v>61.043478260900002</c:v>
                </c:pt>
                <c:pt idx="14042">
                  <c:v>60.9043478261</c:v>
                </c:pt>
                <c:pt idx="14043">
                  <c:v>60.817391304300003</c:v>
                </c:pt>
                <c:pt idx="14044">
                  <c:v>60.695652173900001</c:v>
                </c:pt>
                <c:pt idx="14045">
                  <c:v>60.608695652199998</c:v>
                </c:pt>
                <c:pt idx="14046">
                  <c:v>60.452173913000003</c:v>
                </c:pt>
                <c:pt idx="14047">
                  <c:v>60.330434782600001</c:v>
                </c:pt>
                <c:pt idx="14048">
                  <c:v>60.208695652199999</c:v>
                </c:pt>
                <c:pt idx="14049">
                  <c:v>60.104347826100003</c:v>
                </c:pt>
                <c:pt idx="14050">
                  <c:v>60.034782608699999</c:v>
                </c:pt>
                <c:pt idx="14051">
                  <c:v>60</c:v>
                </c:pt>
                <c:pt idx="14052">
                  <c:v>59.913043478299997</c:v>
                </c:pt>
                <c:pt idx="14053">
                  <c:v>59.791304347800001</c:v>
                </c:pt>
                <c:pt idx="14054">
                  <c:v>59.721739130400003</c:v>
                </c:pt>
                <c:pt idx="14055">
                  <c:v>59.6</c:v>
                </c:pt>
                <c:pt idx="14056">
                  <c:v>59.495652173899998</c:v>
                </c:pt>
                <c:pt idx="14057">
                  <c:v>59.373913043500004</c:v>
                </c:pt>
                <c:pt idx="14058">
                  <c:v>59.304347826099999</c:v>
                </c:pt>
                <c:pt idx="14059">
                  <c:v>59.2695652174</c:v>
                </c:pt>
                <c:pt idx="14060">
                  <c:v>59.234782608700002</c:v>
                </c:pt>
                <c:pt idx="14061">
                  <c:v>59.2</c:v>
                </c:pt>
                <c:pt idx="14062">
                  <c:v>59.060869565200001</c:v>
                </c:pt>
                <c:pt idx="14063">
                  <c:v>58.956521739099998</c:v>
                </c:pt>
                <c:pt idx="14064">
                  <c:v>58.869565217400002</c:v>
                </c:pt>
                <c:pt idx="14065">
                  <c:v>58.713043478300001</c:v>
                </c:pt>
                <c:pt idx="14066">
                  <c:v>58.678260869600003</c:v>
                </c:pt>
                <c:pt idx="14067">
                  <c:v>58.5217391304</c:v>
                </c:pt>
                <c:pt idx="14068">
                  <c:v>58.417391304299997</c:v>
                </c:pt>
                <c:pt idx="14069">
                  <c:v>58.347826087000001</c:v>
                </c:pt>
                <c:pt idx="14070">
                  <c:v>58.226086956499998</c:v>
                </c:pt>
                <c:pt idx="14071">
                  <c:v>58.139130434800002</c:v>
                </c:pt>
                <c:pt idx="14072">
                  <c:v>58</c:v>
                </c:pt>
                <c:pt idx="14073">
                  <c:v>57.826086956499999</c:v>
                </c:pt>
                <c:pt idx="14074">
                  <c:v>57.704347826099998</c:v>
                </c:pt>
                <c:pt idx="14075">
                  <c:v>57.565217391300003</c:v>
                </c:pt>
                <c:pt idx="14076">
                  <c:v>57.495652173899998</c:v>
                </c:pt>
                <c:pt idx="14077">
                  <c:v>57.391304347800002</c:v>
                </c:pt>
                <c:pt idx="14078">
                  <c:v>57.321739130399997</c:v>
                </c:pt>
                <c:pt idx="14079">
                  <c:v>57.2</c:v>
                </c:pt>
                <c:pt idx="14080">
                  <c:v>57.1130434783</c:v>
                </c:pt>
                <c:pt idx="14081">
                  <c:v>56.991304347800003</c:v>
                </c:pt>
                <c:pt idx="14082">
                  <c:v>56.921739130399999</c:v>
                </c:pt>
                <c:pt idx="14083">
                  <c:v>56.8</c:v>
                </c:pt>
                <c:pt idx="14084">
                  <c:v>56.626086956499996</c:v>
                </c:pt>
                <c:pt idx="14085">
                  <c:v>56.539130434800001</c:v>
                </c:pt>
                <c:pt idx="14086">
                  <c:v>56.4</c:v>
                </c:pt>
                <c:pt idx="14087">
                  <c:v>56.330434782600001</c:v>
                </c:pt>
                <c:pt idx="14088">
                  <c:v>56.139130434800002</c:v>
                </c:pt>
                <c:pt idx="14089">
                  <c:v>56.069565217399997</c:v>
                </c:pt>
                <c:pt idx="14090">
                  <c:v>55.878260869599998</c:v>
                </c:pt>
                <c:pt idx="14091">
                  <c:v>55.773913043500002</c:v>
                </c:pt>
                <c:pt idx="14092">
                  <c:v>55.669565217399999</c:v>
                </c:pt>
                <c:pt idx="14093">
                  <c:v>55.547826086999997</c:v>
                </c:pt>
                <c:pt idx="14094">
                  <c:v>55.391304347800002</c:v>
                </c:pt>
                <c:pt idx="14095">
                  <c:v>55.304347826099999</c:v>
                </c:pt>
                <c:pt idx="14096">
                  <c:v>55.182608695699997</c:v>
                </c:pt>
                <c:pt idx="14097">
                  <c:v>55.078260869600001</c:v>
                </c:pt>
                <c:pt idx="14098">
                  <c:v>54.9043478261</c:v>
                </c:pt>
                <c:pt idx="14099">
                  <c:v>54.817391304300003</c:v>
                </c:pt>
                <c:pt idx="14100">
                  <c:v>54.7304347826</c:v>
                </c:pt>
                <c:pt idx="14101">
                  <c:v>54.660869565200002</c:v>
                </c:pt>
                <c:pt idx="14102">
                  <c:v>54.573913043499999</c:v>
                </c:pt>
                <c:pt idx="14103">
                  <c:v>54.417391304299997</c:v>
                </c:pt>
                <c:pt idx="14104">
                  <c:v>54.347826087000001</c:v>
                </c:pt>
                <c:pt idx="14105">
                  <c:v>54.139130434800002</c:v>
                </c:pt>
                <c:pt idx="14106">
                  <c:v>54.034782608699999</c:v>
                </c:pt>
                <c:pt idx="14107">
                  <c:v>53.895652173899997</c:v>
                </c:pt>
                <c:pt idx="14108">
                  <c:v>53.686956521699997</c:v>
                </c:pt>
                <c:pt idx="14109">
                  <c:v>53.6</c:v>
                </c:pt>
                <c:pt idx="14110">
                  <c:v>53.4782608696</c:v>
                </c:pt>
                <c:pt idx="14111">
                  <c:v>53.356521739100003</c:v>
                </c:pt>
                <c:pt idx="14112">
                  <c:v>53.252173913</c:v>
                </c:pt>
                <c:pt idx="14113">
                  <c:v>53.0956521739</c:v>
                </c:pt>
                <c:pt idx="14114">
                  <c:v>52.8869565217</c:v>
                </c:pt>
                <c:pt idx="14115">
                  <c:v>52.660869565200002</c:v>
                </c:pt>
                <c:pt idx="14116">
                  <c:v>52.539130434800001</c:v>
                </c:pt>
                <c:pt idx="14117">
                  <c:v>52.4</c:v>
                </c:pt>
                <c:pt idx="14118">
                  <c:v>52.260869565199997</c:v>
                </c:pt>
                <c:pt idx="14119">
                  <c:v>52.086956521700003</c:v>
                </c:pt>
                <c:pt idx="14120">
                  <c:v>52.034782608699999</c:v>
                </c:pt>
                <c:pt idx="14121">
                  <c:v>51.965217391300001</c:v>
                </c:pt>
                <c:pt idx="14122">
                  <c:v>51.913043478299997</c:v>
                </c:pt>
                <c:pt idx="14123">
                  <c:v>51.704347826099998</c:v>
                </c:pt>
                <c:pt idx="14124">
                  <c:v>51.6</c:v>
                </c:pt>
                <c:pt idx="14125">
                  <c:v>51.495652173899998</c:v>
                </c:pt>
                <c:pt idx="14126">
                  <c:v>51.373913043500004</c:v>
                </c:pt>
                <c:pt idx="14127">
                  <c:v>51.286956521699999</c:v>
                </c:pt>
                <c:pt idx="14128">
                  <c:v>51.165217391299997</c:v>
                </c:pt>
                <c:pt idx="14129">
                  <c:v>51.078260869600001</c:v>
                </c:pt>
                <c:pt idx="14130">
                  <c:v>50.8869565217</c:v>
                </c:pt>
                <c:pt idx="14131">
                  <c:v>50.747826087</c:v>
                </c:pt>
                <c:pt idx="14132">
                  <c:v>50.608695652199998</c:v>
                </c:pt>
                <c:pt idx="14133">
                  <c:v>50.4</c:v>
                </c:pt>
                <c:pt idx="14134">
                  <c:v>50.278260869599997</c:v>
                </c:pt>
                <c:pt idx="14135">
                  <c:v>50.121739130400002</c:v>
                </c:pt>
                <c:pt idx="14136">
                  <c:v>50.052173912999997</c:v>
                </c:pt>
                <c:pt idx="14137">
                  <c:v>49.860869565199998</c:v>
                </c:pt>
                <c:pt idx="14138">
                  <c:v>49.686956521699997</c:v>
                </c:pt>
                <c:pt idx="14139">
                  <c:v>49.6173913043</c:v>
                </c:pt>
                <c:pt idx="14140">
                  <c:v>49.513043478299998</c:v>
                </c:pt>
                <c:pt idx="14141">
                  <c:v>49.373913043500004</c:v>
                </c:pt>
                <c:pt idx="14142">
                  <c:v>49.252173913</c:v>
                </c:pt>
                <c:pt idx="14143">
                  <c:v>49.0956521739</c:v>
                </c:pt>
                <c:pt idx="14144">
                  <c:v>48.9043478261</c:v>
                </c:pt>
                <c:pt idx="14145">
                  <c:v>48.817391304300003</c:v>
                </c:pt>
                <c:pt idx="14146">
                  <c:v>48.695652173900001</c:v>
                </c:pt>
                <c:pt idx="14147">
                  <c:v>48.626086956499996</c:v>
                </c:pt>
                <c:pt idx="14148">
                  <c:v>48.469565217400003</c:v>
                </c:pt>
                <c:pt idx="14149">
                  <c:v>48.3826086957</c:v>
                </c:pt>
                <c:pt idx="14150">
                  <c:v>48.226086956499998</c:v>
                </c:pt>
                <c:pt idx="14151">
                  <c:v>48.121739130400002</c:v>
                </c:pt>
                <c:pt idx="14152">
                  <c:v>48.017391304299998</c:v>
                </c:pt>
                <c:pt idx="14153">
                  <c:v>47.8434782609</c:v>
                </c:pt>
                <c:pt idx="14154">
                  <c:v>47.669565217399999</c:v>
                </c:pt>
                <c:pt idx="14155">
                  <c:v>47.495652173899998</c:v>
                </c:pt>
                <c:pt idx="14156">
                  <c:v>47.304347826099999</c:v>
                </c:pt>
                <c:pt idx="14157">
                  <c:v>47.147826086999999</c:v>
                </c:pt>
                <c:pt idx="14158">
                  <c:v>46.921739130399999</c:v>
                </c:pt>
                <c:pt idx="14159">
                  <c:v>46.695652173900001</c:v>
                </c:pt>
                <c:pt idx="14160">
                  <c:v>46.469565217400003</c:v>
                </c:pt>
                <c:pt idx="14161">
                  <c:v>46.3826086957</c:v>
                </c:pt>
                <c:pt idx="14162">
                  <c:v>46.208695652199999</c:v>
                </c:pt>
                <c:pt idx="14163">
                  <c:v>46.052173912999997</c:v>
                </c:pt>
                <c:pt idx="14164">
                  <c:v>45.913043478299997</c:v>
                </c:pt>
                <c:pt idx="14165">
                  <c:v>45.808695652200001</c:v>
                </c:pt>
                <c:pt idx="14166">
                  <c:v>45.582608695700003</c:v>
                </c:pt>
                <c:pt idx="14167">
                  <c:v>45.460869565199999</c:v>
                </c:pt>
                <c:pt idx="14168">
                  <c:v>45.339130434799998</c:v>
                </c:pt>
                <c:pt idx="14169">
                  <c:v>45.182608695699997</c:v>
                </c:pt>
                <c:pt idx="14170">
                  <c:v>44.921739130399999</c:v>
                </c:pt>
                <c:pt idx="14171">
                  <c:v>44.765217391299998</c:v>
                </c:pt>
                <c:pt idx="14172">
                  <c:v>44.556521739099999</c:v>
                </c:pt>
                <c:pt idx="14173">
                  <c:v>44.3652173913</c:v>
                </c:pt>
                <c:pt idx="14174">
                  <c:v>44.191304347799999</c:v>
                </c:pt>
                <c:pt idx="14175">
                  <c:v>44.086956521700003</c:v>
                </c:pt>
                <c:pt idx="14176">
                  <c:v>43.773913043500002</c:v>
                </c:pt>
                <c:pt idx="14177">
                  <c:v>43.6</c:v>
                </c:pt>
                <c:pt idx="14178">
                  <c:v>43.426086956500001</c:v>
                </c:pt>
                <c:pt idx="14179">
                  <c:v>43.2695652174</c:v>
                </c:pt>
                <c:pt idx="14180">
                  <c:v>43.182608695699997</c:v>
                </c:pt>
                <c:pt idx="14181">
                  <c:v>42.956521739099998</c:v>
                </c:pt>
                <c:pt idx="14182">
                  <c:v>42.8869565217</c:v>
                </c:pt>
                <c:pt idx="14183">
                  <c:v>42.608695652199998</c:v>
                </c:pt>
                <c:pt idx="14184">
                  <c:v>42.278260869599997</c:v>
                </c:pt>
                <c:pt idx="14185">
                  <c:v>42.139130434800002</c:v>
                </c:pt>
                <c:pt idx="14186">
                  <c:v>42</c:v>
                </c:pt>
                <c:pt idx="14187">
                  <c:v>41.773913043500002</c:v>
                </c:pt>
                <c:pt idx="14188">
                  <c:v>41.652173912999999</c:v>
                </c:pt>
                <c:pt idx="14189">
                  <c:v>41.530434782599997</c:v>
                </c:pt>
                <c:pt idx="14190">
                  <c:v>41.356521739100003</c:v>
                </c:pt>
                <c:pt idx="14191">
                  <c:v>41.165217391299997</c:v>
                </c:pt>
                <c:pt idx="14192">
                  <c:v>40.991304347800003</c:v>
                </c:pt>
                <c:pt idx="14193">
                  <c:v>40.713043478300001</c:v>
                </c:pt>
                <c:pt idx="14194">
                  <c:v>40.434782608699997</c:v>
                </c:pt>
                <c:pt idx="14195">
                  <c:v>40.243478260899998</c:v>
                </c:pt>
                <c:pt idx="14196">
                  <c:v>39.756521739100002</c:v>
                </c:pt>
                <c:pt idx="14197">
                  <c:v>39.460869565199999</c:v>
                </c:pt>
                <c:pt idx="14198">
                  <c:v>39.234782608700002</c:v>
                </c:pt>
                <c:pt idx="14199">
                  <c:v>38.834782608700003</c:v>
                </c:pt>
                <c:pt idx="14200">
                  <c:v>38.504347826100002</c:v>
                </c:pt>
                <c:pt idx="14201">
                  <c:v>38.295652173900002</c:v>
                </c:pt>
                <c:pt idx="14202">
                  <c:v>38.052173912999997</c:v>
                </c:pt>
                <c:pt idx="14203">
                  <c:v>37.739130434800003</c:v>
                </c:pt>
                <c:pt idx="14204">
                  <c:v>37.565217391300003</c:v>
                </c:pt>
                <c:pt idx="14205">
                  <c:v>37.356521739100003</c:v>
                </c:pt>
                <c:pt idx="14206">
                  <c:v>37.217391304300001</c:v>
                </c:pt>
                <c:pt idx="14207">
                  <c:v>36.939130434799999</c:v>
                </c:pt>
                <c:pt idx="14208">
                  <c:v>36.626086956499996</c:v>
                </c:pt>
                <c:pt idx="14209">
                  <c:v>36.260869565199997</c:v>
                </c:pt>
                <c:pt idx="14210">
                  <c:v>36.121739130400002</c:v>
                </c:pt>
                <c:pt idx="14211">
                  <c:v>35.860869565199998</c:v>
                </c:pt>
                <c:pt idx="14212">
                  <c:v>35.4782608696</c:v>
                </c:pt>
                <c:pt idx="14213">
                  <c:v>35.165217391299997</c:v>
                </c:pt>
                <c:pt idx="14214">
                  <c:v>34.852173913000001</c:v>
                </c:pt>
                <c:pt idx="14215">
                  <c:v>34.573913043499999</c:v>
                </c:pt>
                <c:pt idx="14216">
                  <c:v>34.313043478300003</c:v>
                </c:pt>
                <c:pt idx="14217">
                  <c:v>34.017391304299998</c:v>
                </c:pt>
                <c:pt idx="14218">
                  <c:v>33.808695652200001</c:v>
                </c:pt>
                <c:pt idx="14219">
                  <c:v>33.669565217399999</c:v>
                </c:pt>
                <c:pt idx="14220">
                  <c:v>33.4782608696</c:v>
                </c:pt>
                <c:pt idx="14221">
                  <c:v>33.200000000000003</c:v>
                </c:pt>
                <c:pt idx="14222">
                  <c:v>33.026086956500002</c:v>
                </c:pt>
                <c:pt idx="14223">
                  <c:v>32.782608695699999</c:v>
                </c:pt>
                <c:pt idx="14224">
                  <c:v>32.573913043499999</c:v>
                </c:pt>
                <c:pt idx="14225">
                  <c:v>32.313043478300003</c:v>
                </c:pt>
                <c:pt idx="14226">
                  <c:v>32.104347826100003</c:v>
                </c:pt>
                <c:pt idx="14227">
                  <c:v>31.947826086999999</c:v>
                </c:pt>
                <c:pt idx="14228">
                  <c:v>31.686956521700001</c:v>
                </c:pt>
                <c:pt idx="14229">
                  <c:v>31.547826087000001</c:v>
                </c:pt>
                <c:pt idx="14230">
                  <c:v>31.3565217391</c:v>
                </c:pt>
                <c:pt idx="14231">
                  <c:v>31.182608695700001</c:v>
                </c:pt>
                <c:pt idx="14232">
                  <c:v>30.9913043478</c:v>
                </c:pt>
                <c:pt idx="14233">
                  <c:v>30.7304347826</c:v>
                </c:pt>
                <c:pt idx="14234">
                  <c:v>30.417391304300001</c:v>
                </c:pt>
                <c:pt idx="14235">
                  <c:v>30.208695652199999</c:v>
                </c:pt>
                <c:pt idx="14236">
                  <c:v>30.052173913000001</c:v>
                </c:pt>
                <c:pt idx="14237">
                  <c:v>29.913043478300001</c:v>
                </c:pt>
                <c:pt idx="14238">
                  <c:v>29.7217391304</c:v>
                </c:pt>
                <c:pt idx="14239">
                  <c:v>29.6347826087</c:v>
                </c:pt>
                <c:pt idx="14240">
                  <c:v>29.408695652199999</c:v>
                </c:pt>
                <c:pt idx="14241">
                  <c:v>29.147826086999999</c:v>
                </c:pt>
                <c:pt idx="14242">
                  <c:v>29.078260869600001</c:v>
                </c:pt>
                <c:pt idx="14243">
                  <c:v>28.921739130399999</c:v>
                </c:pt>
                <c:pt idx="14244">
                  <c:v>28.660869565199999</c:v>
                </c:pt>
                <c:pt idx="14245">
                  <c:v>28.434782608700001</c:v>
                </c:pt>
                <c:pt idx="14246">
                  <c:v>28.2608695652</c:v>
                </c:pt>
                <c:pt idx="14247">
                  <c:v>28.1043478261</c:v>
                </c:pt>
                <c:pt idx="14248">
                  <c:v>27.982608695700002</c:v>
                </c:pt>
                <c:pt idx="14249">
                  <c:v>27.773913043499999</c:v>
                </c:pt>
                <c:pt idx="14250">
                  <c:v>27.669565217399999</c:v>
                </c:pt>
                <c:pt idx="14251">
                  <c:v>27.547826087000001</c:v>
                </c:pt>
                <c:pt idx="14252">
                  <c:v>27.408695652199999</c:v>
                </c:pt>
                <c:pt idx="14253">
                  <c:v>27.182608695700001</c:v>
                </c:pt>
                <c:pt idx="14254">
                  <c:v>27.026086956499999</c:v>
                </c:pt>
                <c:pt idx="14255">
                  <c:v>26.8869565217</c:v>
                </c:pt>
                <c:pt idx="14256">
                  <c:v>26.713043478300001</c:v>
                </c:pt>
                <c:pt idx="14257">
                  <c:v>26.591304347800001</c:v>
                </c:pt>
                <c:pt idx="14258">
                  <c:v>26.504347826099998</c:v>
                </c:pt>
                <c:pt idx="14259">
                  <c:v>26.434782608700001</c:v>
                </c:pt>
                <c:pt idx="14260">
                  <c:v>26.330434782600001</c:v>
                </c:pt>
                <c:pt idx="14261">
                  <c:v>26.243478260900002</c:v>
                </c:pt>
                <c:pt idx="14262">
                  <c:v>26.1565217391</c:v>
                </c:pt>
                <c:pt idx="14263">
                  <c:v>25.982608695700002</c:v>
                </c:pt>
                <c:pt idx="14264">
                  <c:v>25.791304347800001</c:v>
                </c:pt>
                <c:pt idx="14265">
                  <c:v>25.6347826087</c:v>
                </c:pt>
                <c:pt idx="14266">
                  <c:v>25.5304347826</c:v>
                </c:pt>
                <c:pt idx="14267">
                  <c:v>25.426086956500001</c:v>
                </c:pt>
                <c:pt idx="14268">
                  <c:v>25.234782608700002</c:v>
                </c:pt>
                <c:pt idx="14269">
                  <c:v>25.0956521739</c:v>
                </c:pt>
                <c:pt idx="14270">
                  <c:v>24.9913043478</c:v>
                </c:pt>
                <c:pt idx="14271">
                  <c:v>24.747826087</c:v>
                </c:pt>
                <c:pt idx="14272">
                  <c:v>24.6260869565</c:v>
                </c:pt>
                <c:pt idx="14273">
                  <c:v>24.434782608700001</c:v>
                </c:pt>
                <c:pt idx="14274">
                  <c:v>24.4</c:v>
                </c:pt>
                <c:pt idx="14275">
                  <c:v>24.295652173899999</c:v>
                </c:pt>
                <c:pt idx="14276">
                  <c:v>24.191304347799999</c:v>
                </c:pt>
                <c:pt idx="14277">
                  <c:v>24.017391304299998</c:v>
                </c:pt>
                <c:pt idx="14278">
                  <c:v>23.8956521739</c:v>
                </c:pt>
                <c:pt idx="14279">
                  <c:v>23.7217391304</c:v>
                </c:pt>
                <c:pt idx="14280">
                  <c:v>23.582608695699999</c:v>
                </c:pt>
                <c:pt idx="14281">
                  <c:v>23.4782608696</c:v>
                </c:pt>
                <c:pt idx="14282">
                  <c:v>23.408695652199999</c:v>
                </c:pt>
                <c:pt idx="14283">
                  <c:v>23.252173913</c:v>
                </c:pt>
                <c:pt idx="14284">
                  <c:v>23.147826086999999</c:v>
                </c:pt>
                <c:pt idx="14285">
                  <c:v>23.078260869600001</c:v>
                </c:pt>
                <c:pt idx="14286">
                  <c:v>22.869565217400002</c:v>
                </c:pt>
                <c:pt idx="14287">
                  <c:v>22.713043478300001</c:v>
                </c:pt>
                <c:pt idx="14288">
                  <c:v>22.6260869565</c:v>
                </c:pt>
                <c:pt idx="14289">
                  <c:v>22.556521739099999</c:v>
                </c:pt>
                <c:pt idx="14290">
                  <c:v>22.4</c:v>
                </c:pt>
                <c:pt idx="14291">
                  <c:v>22.191304347799999</c:v>
                </c:pt>
                <c:pt idx="14292">
                  <c:v>22.069565217400001</c:v>
                </c:pt>
                <c:pt idx="14293">
                  <c:v>21.947826086999999</c:v>
                </c:pt>
                <c:pt idx="14294">
                  <c:v>21.8434782609</c:v>
                </c:pt>
                <c:pt idx="14295">
                  <c:v>21.7391304348</c:v>
                </c:pt>
                <c:pt idx="14296">
                  <c:v>21.6347826087</c:v>
                </c:pt>
                <c:pt idx="14297">
                  <c:v>21.5304347826</c:v>
                </c:pt>
                <c:pt idx="14298">
                  <c:v>21.391304347799998</c:v>
                </c:pt>
                <c:pt idx="14299">
                  <c:v>21.286956521699999</c:v>
                </c:pt>
                <c:pt idx="14300">
                  <c:v>21.182608695700001</c:v>
                </c:pt>
                <c:pt idx="14301">
                  <c:v>21.043478260899999</c:v>
                </c:pt>
                <c:pt idx="14302">
                  <c:v>20.939130434799999</c:v>
                </c:pt>
                <c:pt idx="14303">
                  <c:v>20.8</c:v>
                </c:pt>
                <c:pt idx="14304">
                  <c:v>20.7304347826</c:v>
                </c:pt>
                <c:pt idx="14305">
                  <c:v>20.608695652200002</c:v>
                </c:pt>
                <c:pt idx="14306">
                  <c:v>20.556521739099999</c:v>
                </c:pt>
                <c:pt idx="14307">
                  <c:v>20.452173912999999</c:v>
                </c:pt>
                <c:pt idx="14308">
                  <c:v>20.399999999999999</c:v>
                </c:pt>
                <c:pt idx="14309">
                  <c:v>20.2608695652</c:v>
                </c:pt>
                <c:pt idx="14310">
                  <c:v>20.226086956500001</c:v>
                </c:pt>
                <c:pt idx="14311">
                  <c:v>20.139130434799998</c:v>
                </c:pt>
                <c:pt idx="14312">
                  <c:v>20.034782608699999</c:v>
                </c:pt>
                <c:pt idx="14313">
                  <c:v>19.947826086999999</c:v>
                </c:pt>
                <c:pt idx="14314">
                  <c:v>19.756521739099998</c:v>
                </c:pt>
                <c:pt idx="14315">
                  <c:v>19.582608695699999</c:v>
                </c:pt>
                <c:pt idx="14316">
                  <c:v>19.426086956500001</c:v>
                </c:pt>
                <c:pt idx="14317">
                  <c:v>19.304347826099999</c:v>
                </c:pt>
                <c:pt idx="14318">
                  <c:v>19.130434782599998</c:v>
                </c:pt>
                <c:pt idx="14319">
                  <c:v>19.026086956499999</c:v>
                </c:pt>
                <c:pt idx="14320">
                  <c:v>18.921739130399999</c:v>
                </c:pt>
                <c:pt idx="14321">
                  <c:v>18.8</c:v>
                </c:pt>
                <c:pt idx="14322">
                  <c:v>18.678260869599999</c:v>
                </c:pt>
                <c:pt idx="14323">
                  <c:v>18.504347826099998</c:v>
                </c:pt>
                <c:pt idx="14324">
                  <c:v>18.3826086957</c:v>
                </c:pt>
                <c:pt idx="14325">
                  <c:v>18.2608695652</c:v>
                </c:pt>
                <c:pt idx="14326">
                  <c:v>18.052173913000001</c:v>
                </c:pt>
                <c:pt idx="14327">
                  <c:v>17.930434782599999</c:v>
                </c:pt>
                <c:pt idx="14328">
                  <c:v>17.8434782609</c:v>
                </c:pt>
                <c:pt idx="14329">
                  <c:v>17.773913043499999</c:v>
                </c:pt>
                <c:pt idx="14330">
                  <c:v>17.686956521700001</c:v>
                </c:pt>
                <c:pt idx="14331">
                  <c:v>17.652173912999999</c:v>
                </c:pt>
                <c:pt idx="14332">
                  <c:v>17.547826087000001</c:v>
                </c:pt>
                <c:pt idx="14333">
                  <c:v>17.460869565199999</c:v>
                </c:pt>
                <c:pt idx="14334">
                  <c:v>17.304347826099999</c:v>
                </c:pt>
                <c:pt idx="14335">
                  <c:v>17.217391304300001</c:v>
                </c:pt>
                <c:pt idx="14336">
                  <c:v>17.130434782599998</c:v>
                </c:pt>
                <c:pt idx="14337">
                  <c:v>16.956521739100001</c:v>
                </c:pt>
                <c:pt idx="14338">
                  <c:v>16.765217391299998</c:v>
                </c:pt>
                <c:pt idx="14339">
                  <c:v>16.7304347826</c:v>
                </c:pt>
                <c:pt idx="14340">
                  <c:v>16.573913043499999</c:v>
                </c:pt>
                <c:pt idx="14341">
                  <c:v>16.504347826099998</c:v>
                </c:pt>
                <c:pt idx="14342">
                  <c:v>16.452173912999999</c:v>
                </c:pt>
                <c:pt idx="14343">
                  <c:v>16.399999999999999</c:v>
                </c:pt>
                <c:pt idx="14344">
                  <c:v>16.313043478299999</c:v>
                </c:pt>
                <c:pt idx="14345">
                  <c:v>16.173913043500001</c:v>
                </c:pt>
                <c:pt idx="14346">
                  <c:v>16.034782608699999</c:v>
                </c:pt>
                <c:pt idx="14347">
                  <c:v>15.947826086999999</c:v>
                </c:pt>
                <c:pt idx="14348">
                  <c:v>15.8434782609</c:v>
                </c:pt>
                <c:pt idx="14349">
                  <c:v>15.791304347800001</c:v>
                </c:pt>
                <c:pt idx="14350">
                  <c:v>15.652173913</c:v>
                </c:pt>
                <c:pt idx="14351">
                  <c:v>15.4956521739</c:v>
                </c:pt>
                <c:pt idx="14352">
                  <c:v>15.4086956522</c:v>
                </c:pt>
                <c:pt idx="14353">
                  <c:v>15.339130434799999</c:v>
                </c:pt>
                <c:pt idx="14354">
                  <c:v>15.2695652174</c:v>
                </c:pt>
                <c:pt idx="14355">
                  <c:v>15.182608695700001</c:v>
                </c:pt>
                <c:pt idx="14356">
                  <c:v>15.165217391300001</c:v>
                </c:pt>
                <c:pt idx="14357">
                  <c:v>15.0956521739</c:v>
                </c:pt>
                <c:pt idx="14358">
                  <c:v>14.9913043478</c:v>
                </c:pt>
                <c:pt idx="14359">
                  <c:v>14.817391304299999</c:v>
                </c:pt>
                <c:pt idx="14360">
                  <c:v>14.747826087</c:v>
                </c:pt>
                <c:pt idx="14361">
                  <c:v>14.6260869565</c:v>
                </c:pt>
                <c:pt idx="14362">
                  <c:v>14.573913043499999</c:v>
                </c:pt>
                <c:pt idx="14363">
                  <c:v>14.5043478261</c:v>
                </c:pt>
                <c:pt idx="14364">
                  <c:v>14.3652173913</c:v>
                </c:pt>
                <c:pt idx="14365">
                  <c:v>14.2608695652</c:v>
                </c:pt>
                <c:pt idx="14366">
                  <c:v>14.1565217391</c:v>
                </c:pt>
                <c:pt idx="14367">
                  <c:v>14.1217391304</c:v>
                </c:pt>
                <c:pt idx="14368">
                  <c:v>14.069565217399999</c:v>
                </c:pt>
                <c:pt idx="14369">
                  <c:v>13.947826086999999</c:v>
                </c:pt>
                <c:pt idx="14370">
                  <c:v>13.8608695652</c:v>
                </c:pt>
                <c:pt idx="14371">
                  <c:v>13.791304347800001</c:v>
                </c:pt>
                <c:pt idx="14372">
                  <c:v>13.686956521700001</c:v>
                </c:pt>
                <c:pt idx="14373">
                  <c:v>13.582608695699999</c:v>
                </c:pt>
                <c:pt idx="14374">
                  <c:v>13.3913043478</c:v>
                </c:pt>
                <c:pt idx="14375">
                  <c:v>13.2347826087</c:v>
                </c:pt>
                <c:pt idx="14376">
                  <c:v>13.182608695700001</c:v>
                </c:pt>
                <c:pt idx="14377">
                  <c:v>13.078260869599999</c:v>
                </c:pt>
                <c:pt idx="14378">
                  <c:v>13.0260869565</c:v>
                </c:pt>
                <c:pt idx="14379">
                  <c:v>12.939130434799999</c:v>
                </c:pt>
                <c:pt idx="14380">
                  <c:v>12.834782608699999</c:v>
                </c:pt>
                <c:pt idx="14381">
                  <c:v>12.713043478299999</c:v>
                </c:pt>
                <c:pt idx="14382">
                  <c:v>12.5913043478</c:v>
                </c:pt>
                <c:pt idx="14383">
                  <c:v>12.573913043499999</c:v>
                </c:pt>
                <c:pt idx="14384">
                  <c:v>12.4695652174</c:v>
                </c:pt>
                <c:pt idx="14385">
                  <c:v>12.347826087</c:v>
                </c:pt>
                <c:pt idx="14386">
                  <c:v>12.313043478299999</c:v>
                </c:pt>
                <c:pt idx="14387">
                  <c:v>12.2260869565</c:v>
                </c:pt>
                <c:pt idx="14388">
                  <c:v>12.086956521699999</c:v>
                </c:pt>
                <c:pt idx="14389">
                  <c:v>12.052173913000001</c:v>
                </c:pt>
                <c:pt idx="14390">
                  <c:v>11.9826086957</c:v>
                </c:pt>
                <c:pt idx="14391">
                  <c:v>11.913043478300001</c:v>
                </c:pt>
                <c:pt idx="14392">
                  <c:v>11.826086956499999</c:v>
                </c:pt>
                <c:pt idx="14393">
                  <c:v>11.7739130435</c:v>
                </c:pt>
                <c:pt idx="14394">
                  <c:v>11.686956521700001</c:v>
                </c:pt>
                <c:pt idx="14395">
                  <c:v>11.582608695699999</c:v>
                </c:pt>
                <c:pt idx="14396">
                  <c:v>11.4956521739</c:v>
                </c:pt>
                <c:pt idx="14397">
                  <c:v>11.426086956500001</c:v>
                </c:pt>
                <c:pt idx="14398">
                  <c:v>11.321739130399999</c:v>
                </c:pt>
                <c:pt idx="14399">
                  <c:v>11.286956521700001</c:v>
                </c:pt>
                <c:pt idx="14400">
                  <c:v>11.147826087</c:v>
                </c:pt>
                <c:pt idx="14401">
                  <c:v>11.1304347826</c:v>
                </c:pt>
                <c:pt idx="14402">
                  <c:v>11.043478260900001</c:v>
                </c:pt>
                <c:pt idx="14403">
                  <c:v>10.9913043478</c:v>
                </c:pt>
                <c:pt idx="14404">
                  <c:v>10.8869565217</c:v>
                </c:pt>
                <c:pt idx="14405">
                  <c:v>10.852173913</c:v>
                </c:pt>
                <c:pt idx="14406">
                  <c:v>10.747826087</c:v>
                </c:pt>
                <c:pt idx="14407">
                  <c:v>10.6434782609</c:v>
                </c:pt>
                <c:pt idx="14408">
                  <c:v>10.5913043478</c:v>
                </c:pt>
                <c:pt idx="14409">
                  <c:v>10.4869565217</c:v>
                </c:pt>
                <c:pt idx="14410">
                  <c:v>10.417391304300001</c:v>
                </c:pt>
                <c:pt idx="14411">
                  <c:v>10.4</c:v>
                </c:pt>
                <c:pt idx="14412">
                  <c:v>10.3826086957</c:v>
                </c:pt>
                <c:pt idx="14413">
                  <c:v>10.313043478299999</c:v>
                </c:pt>
                <c:pt idx="14414">
                  <c:v>10.2434782609</c:v>
                </c:pt>
                <c:pt idx="14415">
                  <c:v>10.1565217391</c:v>
                </c:pt>
                <c:pt idx="14416">
                  <c:v>10.1217391304</c:v>
                </c:pt>
                <c:pt idx="14417">
                  <c:v>10.0173913043</c:v>
                </c:pt>
                <c:pt idx="14418">
                  <c:v>9.9304347826099999</c:v>
                </c:pt>
                <c:pt idx="14419">
                  <c:v>9.8260869565199993</c:v>
                </c:pt>
                <c:pt idx="14420">
                  <c:v>9.7739130434800003</c:v>
                </c:pt>
                <c:pt idx="14421">
                  <c:v>9.7043478260900002</c:v>
                </c:pt>
                <c:pt idx="14422">
                  <c:v>9.6</c:v>
                </c:pt>
                <c:pt idx="14423">
                  <c:v>9.4956521739100008</c:v>
                </c:pt>
                <c:pt idx="14424">
                  <c:v>9.4782608695700006</c:v>
                </c:pt>
                <c:pt idx="14425">
                  <c:v>9.4086956521699996</c:v>
                </c:pt>
                <c:pt idx="14426">
                  <c:v>9.3391304347799995</c:v>
                </c:pt>
                <c:pt idx="14427">
                  <c:v>9.3043478260899999</c:v>
                </c:pt>
                <c:pt idx="14428">
                  <c:v>9.25217391304</c:v>
                </c:pt>
                <c:pt idx="14429">
                  <c:v>9.1478260869600003</c:v>
                </c:pt>
                <c:pt idx="14430">
                  <c:v>9.1130434782599998</c:v>
                </c:pt>
                <c:pt idx="14431">
                  <c:v>9.0608695652200009</c:v>
                </c:pt>
                <c:pt idx="14432">
                  <c:v>9.0260869565200004</c:v>
                </c:pt>
                <c:pt idx="14433">
                  <c:v>8.9913043478300008</c:v>
                </c:pt>
                <c:pt idx="14434">
                  <c:v>8.9913043478300008</c:v>
                </c:pt>
                <c:pt idx="14435">
                  <c:v>8.9043478260899995</c:v>
                </c:pt>
                <c:pt idx="14436">
                  <c:v>8.8869565217400002</c:v>
                </c:pt>
                <c:pt idx="14437">
                  <c:v>8.8347826086999994</c:v>
                </c:pt>
                <c:pt idx="14438">
                  <c:v>8.74782608696</c:v>
                </c:pt>
                <c:pt idx="14439">
                  <c:v>8.6956521739100001</c:v>
                </c:pt>
                <c:pt idx="14440">
                  <c:v>8.62608695652</c:v>
                </c:pt>
                <c:pt idx="14441">
                  <c:v>8.5913043478300004</c:v>
                </c:pt>
                <c:pt idx="14442">
                  <c:v>8.5043478260899992</c:v>
                </c:pt>
                <c:pt idx="14443">
                  <c:v>8.4695652173900005</c:v>
                </c:pt>
                <c:pt idx="14444">
                  <c:v>8.4</c:v>
                </c:pt>
                <c:pt idx="14445">
                  <c:v>8.2782608695699995</c:v>
                </c:pt>
                <c:pt idx="14446">
                  <c:v>8.1739130434800007</c:v>
                </c:pt>
                <c:pt idx="14447">
                  <c:v>8.1391304347800002</c:v>
                </c:pt>
                <c:pt idx="14448">
                  <c:v>8.1217391304300008</c:v>
                </c:pt>
                <c:pt idx="14449">
                  <c:v>8.0869565217399995</c:v>
                </c:pt>
                <c:pt idx="14450">
                  <c:v>8.0173913043499994</c:v>
                </c:pt>
                <c:pt idx="14451">
                  <c:v>8.0173913043499994</c:v>
                </c:pt>
                <c:pt idx="14452">
                  <c:v>7.8956521739100003</c:v>
                </c:pt>
                <c:pt idx="14453">
                  <c:v>7.8260869565200002</c:v>
                </c:pt>
                <c:pt idx="14454">
                  <c:v>7.7043478260900002</c:v>
                </c:pt>
                <c:pt idx="14455">
                  <c:v>7.6347826087000001</c:v>
                </c:pt>
                <c:pt idx="14456">
                  <c:v>7.5478260869599998</c:v>
                </c:pt>
                <c:pt idx="14457">
                  <c:v>7.4608695652200003</c:v>
                </c:pt>
                <c:pt idx="14458">
                  <c:v>7.3217391304300001</c:v>
                </c:pt>
                <c:pt idx="14459">
                  <c:v>7.2869565217399996</c:v>
                </c:pt>
                <c:pt idx="14460">
                  <c:v>7.2347826086999998</c:v>
                </c:pt>
                <c:pt idx="14461">
                  <c:v>7.1304347826100001</c:v>
                </c:pt>
                <c:pt idx="14462">
                  <c:v>7.0782608695700002</c:v>
                </c:pt>
                <c:pt idx="14463">
                  <c:v>7.0782608695700002</c:v>
                </c:pt>
                <c:pt idx="14464">
                  <c:v>7.0782608695700002</c:v>
                </c:pt>
                <c:pt idx="14465">
                  <c:v>7.0434782608699997</c:v>
                </c:pt>
                <c:pt idx="14466">
                  <c:v>7.0086956521700001</c:v>
                </c:pt>
                <c:pt idx="14467">
                  <c:v>6.9913043478299999</c:v>
                </c:pt>
                <c:pt idx="14468">
                  <c:v>6.9565217391300003</c:v>
                </c:pt>
                <c:pt idx="14469">
                  <c:v>6.8869565217400002</c:v>
                </c:pt>
                <c:pt idx="14470">
                  <c:v>6.8869565217400002</c:v>
                </c:pt>
                <c:pt idx="14471">
                  <c:v>6.7652173913000002</c:v>
                </c:pt>
                <c:pt idx="14472">
                  <c:v>6.6434782608700003</c:v>
                </c:pt>
                <c:pt idx="14473">
                  <c:v>6.5913043478300004</c:v>
                </c:pt>
                <c:pt idx="14474">
                  <c:v>6.5565217391299999</c:v>
                </c:pt>
                <c:pt idx="14475">
                  <c:v>6.5565217391299999</c:v>
                </c:pt>
                <c:pt idx="14476">
                  <c:v>6.4521739130400002</c:v>
                </c:pt>
                <c:pt idx="14477">
                  <c:v>6.4173913043499997</c:v>
                </c:pt>
                <c:pt idx="14478">
                  <c:v>6.31304347826</c:v>
                </c:pt>
                <c:pt idx="14479">
                  <c:v>6.2782608695700004</c:v>
                </c:pt>
                <c:pt idx="14480">
                  <c:v>6.2086956521700003</c:v>
                </c:pt>
                <c:pt idx="14481">
                  <c:v>6.12173913043</c:v>
                </c:pt>
                <c:pt idx="14482">
                  <c:v>6.0521739130399999</c:v>
                </c:pt>
                <c:pt idx="14483">
                  <c:v>5.9652173913000004</c:v>
                </c:pt>
                <c:pt idx="14484">
                  <c:v>5.9652173913000004</c:v>
                </c:pt>
                <c:pt idx="14485">
                  <c:v>5.9304347826099999</c:v>
                </c:pt>
                <c:pt idx="14486">
                  <c:v>5.8608695652199998</c:v>
                </c:pt>
                <c:pt idx="14487">
                  <c:v>5.8260869565200002</c:v>
                </c:pt>
                <c:pt idx="14488">
                  <c:v>5.8086956521699999</c:v>
                </c:pt>
                <c:pt idx="14489">
                  <c:v>5.7391304347799998</c:v>
                </c:pt>
                <c:pt idx="14490">
                  <c:v>5.7043478260900002</c:v>
                </c:pt>
                <c:pt idx="14491">
                  <c:v>5.6521739130400004</c:v>
                </c:pt>
                <c:pt idx="14492">
                  <c:v>5.6173913043499999</c:v>
                </c:pt>
                <c:pt idx="14493">
                  <c:v>5.5652173913</c:v>
                </c:pt>
                <c:pt idx="14494">
                  <c:v>5.4782608695699997</c:v>
                </c:pt>
                <c:pt idx="14495">
                  <c:v>5.4260869565199998</c:v>
                </c:pt>
                <c:pt idx="14496">
                  <c:v>5.3565217391299997</c:v>
                </c:pt>
                <c:pt idx="14497">
                  <c:v>5.3043478260899999</c:v>
                </c:pt>
                <c:pt idx="14498">
                  <c:v>5.1826086956499999</c:v>
                </c:pt>
                <c:pt idx="14499">
                  <c:v>5.1652173912999997</c:v>
                </c:pt>
                <c:pt idx="14500">
                  <c:v>5.0434782608699997</c:v>
                </c:pt>
                <c:pt idx="14501">
                  <c:v>4.9217391304299998</c:v>
                </c:pt>
                <c:pt idx="14502">
                  <c:v>4.8869565217400002</c:v>
                </c:pt>
                <c:pt idx="14503">
                  <c:v>4.8521739130399997</c:v>
                </c:pt>
                <c:pt idx="14504">
                  <c:v>4.7652173913000002</c:v>
                </c:pt>
                <c:pt idx="14505">
                  <c:v>4.7652173913000002</c:v>
                </c:pt>
                <c:pt idx="14506">
                  <c:v>4.6782608695699999</c:v>
                </c:pt>
                <c:pt idx="14507">
                  <c:v>4.5565217391299999</c:v>
                </c:pt>
                <c:pt idx="14508">
                  <c:v>4.4869565217399998</c:v>
                </c:pt>
                <c:pt idx="14509">
                  <c:v>4.3826086956500001</c:v>
                </c:pt>
                <c:pt idx="14510">
                  <c:v>4.3478260869599996</c:v>
                </c:pt>
                <c:pt idx="14511">
                  <c:v>4.3304347826100003</c:v>
                </c:pt>
                <c:pt idx="14512">
                  <c:v>4.2782608695700004</c:v>
                </c:pt>
                <c:pt idx="14513">
                  <c:v>4.1739130434799998</c:v>
                </c:pt>
                <c:pt idx="14514">
                  <c:v>4.12173913043</c:v>
                </c:pt>
                <c:pt idx="14515">
                  <c:v>4.0869565217400003</c:v>
                </c:pt>
                <c:pt idx="14516">
                  <c:v>4.0521739130399999</c:v>
                </c:pt>
                <c:pt idx="14517">
                  <c:v>3.9826086956500002</c:v>
                </c:pt>
                <c:pt idx="14518">
                  <c:v>3.9304347826099999</c:v>
                </c:pt>
                <c:pt idx="14519">
                  <c:v>3.87826086957</c:v>
                </c:pt>
                <c:pt idx="14520">
                  <c:v>3.7565217391300001</c:v>
                </c:pt>
                <c:pt idx="14521">
                  <c:v>3.68695652174</c:v>
                </c:pt>
                <c:pt idx="14522">
                  <c:v>3.6521739130399999</c:v>
                </c:pt>
                <c:pt idx="14523">
                  <c:v>3.6173913043499999</c:v>
                </c:pt>
                <c:pt idx="14524">
                  <c:v>3.53043478261</c:v>
                </c:pt>
                <c:pt idx="14525">
                  <c:v>3.53043478261</c:v>
                </c:pt>
                <c:pt idx="14526">
                  <c:v>3.4956521739099999</c:v>
                </c:pt>
                <c:pt idx="14527">
                  <c:v>3.4608695652199999</c:v>
                </c:pt>
                <c:pt idx="14528">
                  <c:v>3.4608695652199999</c:v>
                </c:pt>
                <c:pt idx="14529">
                  <c:v>3.4260869565199998</c:v>
                </c:pt>
                <c:pt idx="14530">
                  <c:v>3.37391304348</c:v>
                </c:pt>
                <c:pt idx="14531">
                  <c:v>3.3043478260899999</c:v>
                </c:pt>
                <c:pt idx="14532">
                  <c:v>3.25217391304</c:v>
                </c:pt>
                <c:pt idx="14533">
                  <c:v>3.2347826086999998</c:v>
                </c:pt>
                <c:pt idx="14534">
                  <c:v>3.1652173913000001</c:v>
                </c:pt>
                <c:pt idx="14535">
                  <c:v>3.09565217391</c:v>
                </c:pt>
                <c:pt idx="14536">
                  <c:v>3.0782608695699998</c:v>
                </c:pt>
                <c:pt idx="14537">
                  <c:v>3.0434782608700002</c:v>
                </c:pt>
                <c:pt idx="14538">
                  <c:v>3.0260869565199999</c:v>
                </c:pt>
                <c:pt idx="14539">
                  <c:v>3.0086956521700001</c:v>
                </c:pt>
                <c:pt idx="14540">
                  <c:v>3.0086956521700001</c:v>
                </c:pt>
                <c:pt idx="14541">
                  <c:v>2.9739130434800001</c:v>
                </c:pt>
                <c:pt idx="14542">
                  <c:v>2.9739130434800001</c:v>
                </c:pt>
                <c:pt idx="14543">
                  <c:v>2.9739130434800001</c:v>
                </c:pt>
                <c:pt idx="14544">
                  <c:v>2.93913043478</c:v>
                </c:pt>
                <c:pt idx="14545">
                  <c:v>2.9217391304300002</c:v>
                </c:pt>
                <c:pt idx="14546">
                  <c:v>2.8869565217400002</c:v>
                </c:pt>
                <c:pt idx="14547">
                  <c:v>2.8173913043500001</c:v>
                </c:pt>
                <c:pt idx="14548">
                  <c:v>2.78260869565</c:v>
                </c:pt>
                <c:pt idx="14549">
                  <c:v>2.6956521739100001</c:v>
                </c:pt>
                <c:pt idx="14550">
                  <c:v>2.62608695652</c:v>
                </c:pt>
                <c:pt idx="14551">
                  <c:v>2.62608695652</c:v>
                </c:pt>
                <c:pt idx="14552">
                  <c:v>2.6086956521700002</c:v>
                </c:pt>
                <c:pt idx="14553">
                  <c:v>2.5739130434800002</c:v>
                </c:pt>
                <c:pt idx="14554">
                  <c:v>2.5391304347800001</c:v>
                </c:pt>
                <c:pt idx="14555">
                  <c:v>2.5217391304299999</c:v>
                </c:pt>
                <c:pt idx="14556">
                  <c:v>2.4869565217399998</c:v>
                </c:pt>
                <c:pt idx="14557">
                  <c:v>2.46956521739</c:v>
                </c:pt>
                <c:pt idx="14558">
                  <c:v>2.4521739130400002</c:v>
                </c:pt>
                <c:pt idx="14559">
                  <c:v>2.3826086956500001</c:v>
                </c:pt>
                <c:pt idx="14560">
                  <c:v>2.31304347826</c:v>
                </c:pt>
                <c:pt idx="14561">
                  <c:v>2.2608695652200002</c:v>
                </c:pt>
                <c:pt idx="14562">
                  <c:v>2.2434782608699999</c:v>
                </c:pt>
                <c:pt idx="14563">
                  <c:v>2.15652173913</c:v>
                </c:pt>
                <c:pt idx="14564">
                  <c:v>2.1043478260900002</c:v>
                </c:pt>
                <c:pt idx="14565">
                  <c:v>2.0869565217399999</c:v>
                </c:pt>
                <c:pt idx="14566">
                  <c:v>2.0521739130399999</c:v>
                </c:pt>
                <c:pt idx="14567">
                  <c:v>2.0521739130399999</c:v>
                </c:pt>
                <c:pt idx="14568">
                  <c:v>2.0521739130399999</c:v>
                </c:pt>
                <c:pt idx="14569">
                  <c:v>2.0347826087000001</c:v>
                </c:pt>
                <c:pt idx="14570">
                  <c:v>1.98260869565</c:v>
                </c:pt>
                <c:pt idx="14571">
                  <c:v>1.9478260869599999</c:v>
                </c:pt>
                <c:pt idx="14572">
                  <c:v>1.9130434782600001</c:v>
                </c:pt>
                <c:pt idx="14573">
                  <c:v>1.87826086957</c:v>
                </c:pt>
                <c:pt idx="14574">
                  <c:v>1.82608695652</c:v>
                </c:pt>
                <c:pt idx="14575">
                  <c:v>1.7913043478299999</c:v>
                </c:pt>
                <c:pt idx="14576">
                  <c:v>1.7565217391300001</c:v>
                </c:pt>
                <c:pt idx="14577">
                  <c:v>1.7391304347800001</c:v>
                </c:pt>
                <c:pt idx="14578">
                  <c:v>1.70434782609</c:v>
                </c:pt>
                <c:pt idx="14579">
                  <c:v>1.6347826086999999</c:v>
                </c:pt>
                <c:pt idx="14580">
                  <c:v>1.5826086956500001</c:v>
                </c:pt>
                <c:pt idx="14581">
                  <c:v>1.5652173913</c:v>
                </c:pt>
                <c:pt idx="14582">
                  <c:v>1.53043478261</c:v>
                </c:pt>
                <c:pt idx="14583">
                  <c:v>1.53043478261</c:v>
                </c:pt>
                <c:pt idx="14584">
                  <c:v>1.4782608695699999</c:v>
                </c:pt>
                <c:pt idx="14585">
                  <c:v>1.4608695652200001</c:v>
                </c:pt>
                <c:pt idx="14586">
                  <c:v>1.4434782608700001</c:v>
                </c:pt>
                <c:pt idx="14587">
                  <c:v>1.40869565217</c:v>
                </c:pt>
                <c:pt idx="14588">
                  <c:v>1.40869565217</c:v>
                </c:pt>
                <c:pt idx="14589">
                  <c:v>1.40869565217</c:v>
                </c:pt>
                <c:pt idx="14590">
                  <c:v>1.35652173913</c:v>
                </c:pt>
                <c:pt idx="14591">
                  <c:v>1.3217391304299999</c:v>
                </c:pt>
                <c:pt idx="14592">
                  <c:v>1.2695652173900001</c:v>
                </c:pt>
                <c:pt idx="14593">
                  <c:v>1.2347826087</c:v>
                </c:pt>
                <c:pt idx="14594">
                  <c:v>1.2347826087</c:v>
                </c:pt>
                <c:pt idx="14595">
                  <c:v>1.21739130435</c:v>
                </c:pt>
                <c:pt idx="14596">
                  <c:v>1.1652173912999999</c:v>
                </c:pt>
                <c:pt idx="14597">
                  <c:v>1.1304347826100001</c:v>
                </c:pt>
                <c:pt idx="14598">
                  <c:v>1.1130434782600001</c:v>
                </c:pt>
                <c:pt idx="14599">
                  <c:v>1.06086956522</c:v>
                </c:pt>
                <c:pt idx="14600">
                  <c:v>1.0086956521699999</c:v>
                </c:pt>
                <c:pt idx="14601">
                  <c:v>1.0086956521699999</c:v>
                </c:pt>
                <c:pt idx="14602">
                  <c:v>0.97391304347800001</c:v>
                </c:pt>
                <c:pt idx="14603">
                  <c:v>0.97391304347800001</c:v>
                </c:pt>
                <c:pt idx="14604">
                  <c:v>0.93913043478299996</c:v>
                </c:pt>
                <c:pt idx="14605">
                  <c:v>0.90434782608700004</c:v>
                </c:pt>
                <c:pt idx="14606">
                  <c:v>0.88695652173899997</c:v>
                </c:pt>
                <c:pt idx="14607">
                  <c:v>0.86956521739100001</c:v>
                </c:pt>
                <c:pt idx="14608">
                  <c:v>0.86956521739100001</c:v>
                </c:pt>
                <c:pt idx="14609">
                  <c:v>0.86956521739100001</c:v>
                </c:pt>
                <c:pt idx="14610">
                  <c:v>0.85217391304300005</c:v>
                </c:pt>
                <c:pt idx="14611">
                  <c:v>0.8</c:v>
                </c:pt>
                <c:pt idx="14612">
                  <c:v>0.78260869565199997</c:v>
                </c:pt>
                <c:pt idx="14613">
                  <c:v>0.78260869565199997</c:v>
                </c:pt>
                <c:pt idx="14614">
                  <c:v>0.76521739130400002</c:v>
                </c:pt>
                <c:pt idx="14615">
                  <c:v>0.73043478260899997</c:v>
                </c:pt>
                <c:pt idx="14616">
                  <c:v>0.71304347826100001</c:v>
                </c:pt>
                <c:pt idx="14617">
                  <c:v>0.71304347826100001</c:v>
                </c:pt>
                <c:pt idx="14618">
                  <c:v>0.69565217391300005</c:v>
                </c:pt>
                <c:pt idx="14619">
                  <c:v>0.66086956521700002</c:v>
                </c:pt>
                <c:pt idx="14620">
                  <c:v>0.66086956521700002</c:v>
                </c:pt>
                <c:pt idx="14621">
                  <c:v>0.60869565217400001</c:v>
                </c:pt>
                <c:pt idx="14622">
                  <c:v>0.60869565217400001</c:v>
                </c:pt>
                <c:pt idx="14623">
                  <c:v>0.60869565217400001</c:v>
                </c:pt>
                <c:pt idx="14624">
                  <c:v>0.60869565217400001</c:v>
                </c:pt>
                <c:pt idx="14625">
                  <c:v>0.60869565217400001</c:v>
                </c:pt>
                <c:pt idx="14626">
                  <c:v>0.59130434782600005</c:v>
                </c:pt>
                <c:pt idx="14627">
                  <c:v>0.59130434782600005</c:v>
                </c:pt>
                <c:pt idx="14628">
                  <c:v>0.59130434782600005</c:v>
                </c:pt>
                <c:pt idx="14629">
                  <c:v>0.55652173913000003</c:v>
                </c:pt>
                <c:pt idx="14630">
                  <c:v>0.52173913043499998</c:v>
                </c:pt>
                <c:pt idx="14631">
                  <c:v>0.52173913043499998</c:v>
                </c:pt>
                <c:pt idx="14632">
                  <c:v>0.50434782608700002</c:v>
                </c:pt>
                <c:pt idx="14633">
                  <c:v>0.50434782608700002</c:v>
                </c:pt>
                <c:pt idx="14634">
                  <c:v>0.50434782608700002</c:v>
                </c:pt>
                <c:pt idx="14635">
                  <c:v>0.486956521739</c:v>
                </c:pt>
                <c:pt idx="14636">
                  <c:v>0.46956521739099999</c:v>
                </c:pt>
                <c:pt idx="14637">
                  <c:v>0.46956521739099999</c:v>
                </c:pt>
                <c:pt idx="14638">
                  <c:v>0.45217391304299998</c:v>
                </c:pt>
                <c:pt idx="14639">
                  <c:v>0.45217391304299998</c:v>
                </c:pt>
                <c:pt idx="14640">
                  <c:v>0.43478260869599999</c:v>
                </c:pt>
                <c:pt idx="14641">
                  <c:v>0.41739130434799998</c:v>
                </c:pt>
                <c:pt idx="14642">
                  <c:v>0.4</c:v>
                </c:pt>
                <c:pt idx="14643">
                  <c:v>0.38260869565200001</c:v>
                </c:pt>
                <c:pt idx="14644">
                  <c:v>0.38260869565200001</c:v>
                </c:pt>
                <c:pt idx="14645">
                  <c:v>0.36521739130399999</c:v>
                </c:pt>
                <c:pt idx="14646">
                  <c:v>0.34782608695700001</c:v>
                </c:pt>
                <c:pt idx="14647">
                  <c:v>0.34782608695700001</c:v>
                </c:pt>
                <c:pt idx="14648">
                  <c:v>0.330434782609</c:v>
                </c:pt>
                <c:pt idx="14649">
                  <c:v>0.330434782609</c:v>
                </c:pt>
                <c:pt idx="14650">
                  <c:v>0.31304347826099999</c:v>
                </c:pt>
                <c:pt idx="14651">
                  <c:v>0.31304347826099999</c:v>
                </c:pt>
                <c:pt idx="14652">
                  <c:v>0.31304347826099999</c:v>
                </c:pt>
                <c:pt idx="14653">
                  <c:v>0.31304347826099999</c:v>
                </c:pt>
                <c:pt idx="14654">
                  <c:v>0.31304347826099999</c:v>
                </c:pt>
                <c:pt idx="14655">
                  <c:v>0.29565217391300003</c:v>
                </c:pt>
                <c:pt idx="14656">
                  <c:v>0.29565217391300003</c:v>
                </c:pt>
                <c:pt idx="14657">
                  <c:v>0.29565217391300003</c:v>
                </c:pt>
                <c:pt idx="14658">
                  <c:v>0.27826086956500001</c:v>
                </c:pt>
                <c:pt idx="14659">
                  <c:v>0.260869565217</c:v>
                </c:pt>
                <c:pt idx="14660">
                  <c:v>0.260869565217</c:v>
                </c:pt>
                <c:pt idx="14661">
                  <c:v>0.260869565217</c:v>
                </c:pt>
                <c:pt idx="14662">
                  <c:v>0.24347826086999999</c:v>
                </c:pt>
                <c:pt idx="14663">
                  <c:v>0.24347826086999999</c:v>
                </c:pt>
                <c:pt idx="14664">
                  <c:v>0.24347826086999999</c:v>
                </c:pt>
                <c:pt idx="14665">
                  <c:v>0.24347826086999999</c:v>
                </c:pt>
                <c:pt idx="14666">
                  <c:v>0.24347826086999999</c:v>
                </c:pt>
                <c:pt idx="14667">
                  <c:v>0.24347826086999999</c:v>
                </c:pt>
                <c:pt idx="14668">
                  <c:v>0.226086956522</c:v>
                </c:pt>
                <c:pt idx="14669">
                  <c:v>0.20869565217399999</c:v>
                </c:pt>
                <c:pt idx="14670">
                  <c:v>0.20869565217399999</c:v>
                </c:pt>
                <c:pt idx="14671">
                  <c:v>0.191304347826</c:v>
                </c:pt>
                <c:pt idx="14672">
                  <c:v>0.191304347826</c:v>
                </c:pt>
                <c:pt idx="14673">
                  <c:v>0.191304347826</c:v>
                </c:pt>
                <c:pt idx="14674">
                  <c:v>0.17391304347799999</c:v>
                </c:pt>
                <c:pt idx="14675">
                  <c:v>0.15652173913</c:v>
                </c:pt>
                <c:pt idx="14676">
                  <c:v>0.15652173913</c:v>
                </c:pt>
                <c:pt idx="14677">
                  <c:v>0.139130434783</c:v>
                </c:pt>
                <c:pt idx="14678">
                  <c:v>0.139130434783</c:v>
                </c:pt>
                <c:pt idx="14679">
                  <c:v>0.139130434783</c:v>
                </c:pt>
                <c:pt idx="14680">
                  <c:v>0.139130434783</c:v>
                </c:pt>
                <c:pt idx="14681">
                  <c:v>0.139130434783</c:v>
                </c:pt>
                <c:pt idx="14682">
                  <c:v>0.139130434783</c:v>
                </c:pt>
                <c:pt idx="14683">
                  <c:v>0.139130434783</c:v>
                </c:pt>
                <c:pt idx="14684">
                  <c:v>0.121739130435</c:v>
                </c:pt>
                <c:pt idx="14685">
                  <c:v>0.104347826087</c:v>
                </c:pt>
                <c:pt idx="14686">
                  <c:v>8.6956521739099998E-2</c:v>
                </c:pt>
                <c:pt idx="14687">
                  <c:v>8.6956521739099998E-2</c:v>
                </c:pt>
                <c:pt idx="14688">
                  <c:v>8.6956521739099998E-2</c:v>
                </c:pt>
                <c:pt idx="14689">
                  <c:v>8.6956521739099998E-2</c:v>
                </c:pt>
                <c:pt idx="14690">
                  <c:v>8.6956521739099998E-2</c:v>
                </c:pt>
                <c:pt idx="14691">
                  <c:v>8.6956521739099998E-2</c:v>
                </c:pt>
                <c:pt idx="14692">
                  <c:v>8.6956521739099998E-2</c:v>
                </c:pt>
                <c:pt idx="14693">
                  <c:v>8.6956521739099998E-2</c:v>
                </c:pt>
                <c:pt idx="14694">
                  <c:v>8.6956521739099998E-2</c:v>
                </c:pt>
                <c:pt idx="14695">
                  <c:v>6.9565217391300005E-2</c:v>
                </c:pt>
                <c:pt idx="14696">
                  <c:v>6.9565217391300005E-2</c:v>
                </c:pt>
                <c:pt idx="14697">
                  <c:v>6.9565217391300005E-2</c:v>
                </c:pt>
                <c:pt idx="14698">
                  <c:v>6.9565217391300005E-2</c:v>
                </c:pt>
                <c:pt idx="14699">
                  <c:v>6.9565217391300005E-2</c:v>
                </c:pt>
                <c:pt idx="14700">
                  <c:v>6.9565217391300005E-2</c:v>
                </c:pt>
                <c:pt idx="14701">
                  <c:v>5.2173913043499998E-2</c:v>
                </c:pt>
                <c:pt idx="14702">
                  <c:v>5.2173913043499998E-2</c:v>
                </c:pt>
                <c:pt idx="14703">
                  <c:v>5.2173913043499998E-2</c:v>
                </c:pt>
                <c:pt idx="14704">
                  <c:v>5.2173913043499998E-2</c:v>
                </c:pt>
                <c:pt idx="14705">
                  <c:v>5.2173913043499998E-2</c:v>
                </c:pt>
                <c:pt idx="14706">
                  <c:v>5.2173913043499998E-2</c:v>
                </c:pt>
                <c:pt idx="14707">
                  <c:v>3.4782608695699997E-2</c:v>
                </c:pt>
                <c:pt idx="14708">
                  <c:v>3.4782608695699997E-2</c:v>
                </c:pt>
                <c:pt idx="14709">
                  <c:v>3.4782608695699997E-2</c:v>
                </c:pt>
                <c:pt idx="14710">
                  <c:v>1.73913043478E-2</c:v>
                </c:pt>
                <c:pt idx="14711">
                  <c:v>1.73913043478E-2</c:v>
                </c:pt>
                <c:pt idx="14712">
                  <c:v>1.73913043478E-2</c:v>
                </c:pt>
                <c:pt idx="14713">
                  <c:v>1.73913043478E-2</c:v>
                </c:pt>
                <c:pt idx="14714">
                  <c:v>1.73913043478E-2</c:v>
                </c:pt>
                <c:pt idx="14715">
                  <c:v>1.73913043478E-2</c:v>
                </c:pt>
                <c:pt idx="14716">
                  <c:v>1.73913043478E-2</c:v>
                </c:pt>
                <c:pt idx="14717">
                  <c:v>1.73913043478E-2</c:v>
                </c:pt>
                <c:pt idx="14718">
                  <c:v>1.73913043478E-2</c:v>
                </c:pt>
                <c:pt idx="14719">
                  <c:v>1.73913043478E-2</c:v>
                </c:pt>
                <c:pt idx="14720">
                  <c:v>1.73913043478E-2</c:v>
                </c:pt>
                <c:pt idx="14721">
                  <c:v>1.73913043478E-2</c:v>
                </c:pt>
                <c:pt idx="14722">
                  <c:v>1.73913043478E-2</c:v>
                </c:pt>
                <c:pt idx="14723">
                  <c:v>1.73913043478E-2</c:v>
                </c:pt>
                <c:pt idx="14724">
                  <c:v>1.73913043478E-2</c:v>
                </c:pt>
                <c:pt idx="14725">
                  <c:v>1.73913043478E-2</c:v>
                </c:pt>
                <c:pt idx="14726">
                  <c:v>1.73913043478E-2</c:v>
                </c:pt>
                <c:pt idx="14727">
                  <c:v>1.73913043478E-2</c:v>
                </c:pt>
                <c:pt idx="14728">
                  <c:v>1.73913043478E-2</c:v>
                </c:pt>
                <c:pt idx="14729">
                  <c:v>1.73913043478E-2</c:v>
                </c:pt>
                <c:pt idx="14730">
                  <c:v>1.73913043478E-2</c:v>
                </c:pt>
                <c:pt idx="14731">
                  <c:v>1.73913043478E-2</c:v>
                </c:pt>
                <c:pt idx="14732">
                  <c:v>1.73913043478E-2</c:v>
                </c:pt>
                <c:pt idx="14733">
                  <c:v>1.73913043478E-2</c:v>
                </c:pt>
                <c:pt idx="14734">
                  <c:v>1.73913043478E-2</c:v>
                </c:pt>
                <c:pt idx="14735">
                  <c:v>1.73913043478E-2</c:v>
                </c:pt>
                <c:pt idx="14736">
                  <c:v>1.73913043478E-2</c:v>
                </c:pt>
                <c:pt idx="14737">
                  <c:v>1.73913043478E-2</c:v>
                </c:pt>
                <c:pt idx="14738">
                  <c:v>1.73913043478E-2</c:v>
                </c:pt>
                <c:pt idx="14739">
                  <c:v>1.73913043478E-2</c:v>
                </c:pt>
                <c:pt idx="14740">
                  <c:v>1.73913043478E-2</c:v>
                </c:pt>
                <c:pt idx="14741">
                  <c:v>1.73913043478E-2</c:v>
                </c:pt>
                <c:pt idx="14742">
                  <c:v>1.73913043478E-2</c:v>
                </c:pt>
                <c:pt idx="14743">
                  <c:v>1.73913043478E-2</c:v>
                </c:pt>
                <c:pt idx="14744">
                  <c:v>1.73913043478E-2</c:v>
                </c:pt>
                <c:pt idx="14745">
                  <c:v>1.73913043478E-2</c:v>
                </c:pt>
                <c:pt idx="14746">
                  <c:v>1.73913043478E-2</c:v>
                </c:pt>
                <c:pt idx="14747">
                  <c:v>1.73913043478E-2</c:v>
                </c:pt>
                <c:pt idx="14748">
                  <c:v>1.73913043478E-2</c:v>
                </c:pt>
                <c:pt idx="14749">
                  <c:v>0</c:v>
                </c:pt>
                <c:pt idx="14750">
                  <c:v>0</c:v>
                </c:pt>
              </c:numCache>
            </c:numRef>
          </c:yVal>
          <c:smooth val="1"/>
        </c:ser>
        <c:ser>
          <c:idx val="4"/>
          <c:order val="2"/>
          <c:tx>
            <c:strRef>
              <c:f>tetris!$I$1</c:f>
              <c:strCache>
                <c:ptCount val="1"/>
                <c:pt idx="0">
                  <c:v>In St</c:v>
                </c:pt>
              </c:strCache>
            </c:strRef>
          </c:tx>
          <c:spPr>
            <a:ln w="88900" cap="flat">
              <a:solidFill>
                <a:schemeClr val="accent6">
                  <a:lumMod val="75000"/>
                </a:schemeClr>
              </a:solidFill>
              <a:prstDash val="dashDot"/>
              <a:bevel/>
            </a:ln>
            <a:effectLst/>
          </c:spPr>
          <c:marker>
            <c:symbol val="none"/>
          </c:marker>
          <c:xVal>
            <c:numRef>
              <c:f>tetris!$A$2:$A$16472</c:f>
              <c:numCache>
                <c:formatCode>General</c:formatCode>
                <c:ptCount val="1647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pt idx="5233">
                  <c:v>5233</c:v>
                </c:pt>
                <c:pt idx="5234">
                  <c:v>5234</c:v>
                </c:pt>
                <c:pt idx="5235">
                  <c:v>5235</c:v>
                </c:pt>
                <c:pt idx="5236">
                  <c:v>5236</c:v>
                </c:pt>
                <c:pt idx="5237">
                  <c:v>5237</c:v>
                </c:pt>
                <c:pt idx="5238">
                  <c:v>5238</c:v>
                </c:pt>
                <c:pt idx="5239">
                  <c:v>5239</c:v>
                </c:pt>
                <c:pt idx="5240">
                  <c:v>5240</c:v>
                </c:pt>
                <c:pt idx="5241">
                  <c:v>5241</c:v>
                </c:pt>
                <c:pt idx="5242">
                  <c:v>5242</c:v>
                </c:pt>
                <c:pt idx="5243">
                  <c:v>5243</c:v>
                </c:pt>
                <c:pt idx="5244">
                  <c:v>5244</c:v>
                </c:pt>
                <c:pt idx="5245">
                  <c:v>5245</c:v>
                </c:pt>
                <c:pt idx="5246">
                  <c:v>5246</c:v>
                </c:pt>
                <c:pt idx="5247">
                  <c:v>5247</c:v>
                </c:pt>
                <c:pt idx="5248">
                  <c:v>5248</c:v>
                </c:pt>
                <c:pt idx="5249">
                  <c:v>5249</c:v>
                </c:pt>
                <c:pt idx="5250">
                  <c:v>5250</c:v>
                </c:pt>
                <c:pt idx="5251">
                  <c:v>5251</c:v>
                </c:pt>
                <c:pt idx="5252">
                  <c:v>5252</c:v>
                </c:pt>
                <c:pt idx="5253">
                  <c:v>5253</c:v>
                </c:pt>
                <c:pt idx="5254">
                  <c:v>5254</c:v>
                </c:pt>
                <c:pt idx="5255">
                  <c:v>5255</c:v>
                </c:pt>
                <c:pt idx="5256">
                  <c:v>5256</c:v>
                </c:pt>
                <c:pt idx="5257">
                  <c:v>5257</c:v>
                </c:pt>
                <c:pt idx="5258">
                  <c:v>5258</c:v>
                </c:pt>
                <c:pt idx="5259">
                  <c:v>5259</c:v>
                </c:pt>
                <c:pt idx="5260">
                  <c:v>5260</c:v>
                </c:pt>
                <c:pt idx="5261">
                  <c:v>5261</c:v>
                </c:pt>
                <c:pt idx="5262">
                  <c:v>5262</c:v>
                </c:pt>
                <c:pt idx="5263">
                  <c:v>5263</c:v>
                </c:pt>
                <c:pt idx="5264">
                  <c:v>5264</c:v>
                </c:pt>
                <c:pt idx="5265">
                  <c:v>5265</c:v>
                </c:pt>
                <c:pt idx="5266">
                  <c:v>5266</c:v>
                </c:pt>
                <c:pt idx="5267">
                  <c:v>5267</c:v>
                </c:pt>
                <c:pt idx="5268">
                  <c:v>5268</c:v>
                </c:pt>
                <c:pt idx="5269">
                  <c:v>5269</c:v>
                </c:pt>
                <c:pt idx="5270">
                  <c:v>5270</c:v>
                </c:pt>
                <c:pt idx="5271">
                  <c:v>5271</c:v>
                </c:pt>
                <c:pt idx="5272">
                  <c:v>5272</c:v>
                </c:pt>
                <c:pt idx="5273">
                  <c:v>5273</c:v>
                </c:pt>
                <c:pt idx="5274">
                  <c:v>5274</c:v>
                </c:pt>
                <c:pt idx="5275">
                  <c:v>5275</c:v>
                </c:pt>
                <c:pt idx="5276">
                  <c:v>5276</c:v>
                </c:pt>
                <c:pt idx="5277">
                  <c:v>5277</c:v>
                </c:pt>
                <c:pt idx="5278">
                  <c:v>5278</c:v>
                </c:pt>
                <c:pt idx="5279">
                  <c:v>5279</c:v>
                </c:pt>
                <c:pt idx="5280">
                  <c:v>5280</c:v>
                </c:pt>
                <c:pt idx="5281">
                  <c:v>5281</c:v>
                </c:pt>
                <c:pt idx="5282">
                  <c:v>5282</c:v>
                </c:pt>
                <c:pt idx="5283">
                  <c:v>5283</c:v>
                </c:pt>
                <c:pt idx="5284">
                  <c:v>5284</c:v>
                </c:pt>
                <c:pt idx="5285">
                  <c:v>5285</c:v>
                </c:pt>
                <c:pt idx="5286">
                  <c:v>5286</c:v>
                </c:pt>
                <c:pt idx="5287">
                  <c:v>5287</c:v>
                </c:pt>
                <c:pt idx="5288">
                  <c:v>5288</c:v>
                </c:pt>
                <c:pt idx="5289">
                  <c:v>5289</c:v>
                </c:pt>
                <c:pt idx="5290">
                  <c:v>5290</c:v>
                </c:pt>
                <c:pt idx="5291">
                  <c:v>5291</c:v>
                </c:pt>
                <c:pt idx="5292">
                  <c:v>5292</c:v>
                </c:pt>
                <c:pt idx="5293">
                  <c:v>5293</c:v>
                </c:pt>
                <c:pt idx="5294">
                  <c:v>5294</c:v>
                </c:pt>
                <c:pt idx="5295">
                  <c:v>5295</c:v>
                </c:pt>
                <c:pt idx="5296">
                  <c:v>5296</c:v>
                </c:pt>
                <c:pt idx="5297">
                  <c:v>5297</c:v>
                </c:pt>
                <c:pt idx="5298">
                  <c:v>5298</c:v>
                </c:pt>
                <c:pt idx="5299">
                  <c:v>5299</c:v>
                </c:pt>
                <c:pt idx="5300">
                  <c:v>5300</c:v>
                </c:pt>
                <c:pt idx="5301">
                  <c:v>5301</c:v>
                </c:pt>
                <c:pt idx="5302">
                  <c:v>5302</c:v>
                </c:pt>
                <c:pt idx="5303">
                  <c:v>5303</c:v>
                </c:pt>
                <c:pt idx="5304">
                  <c:v>5304</c:v>
                </c:pt>
                <c:pt idx="5305">
                  <c:v>5305</c:v>
                </c:pt>
                <c:pt idx="5306">
                  <c:v>5306</c:v>
                </c:pt>
                <c:pt idx="5307">
                  <c:v>5307</c:v>
                </c:pt>
                <c:pt idx="5308">
                  <c:v>5308</c:v>
                </c:pt>
                <c:pt idx="5309">
                  <c:v>5309</c:v>
                </c:pt>
                <c:pt idx="5310">
                  <c:v>5310</c:v>
                </c:pt>
                <c:pt idx="5311">
                  <c:v>5311</c:v>
                </c:pt>
                <c:pt idx="5312">
                  <c:v>5312</c:v>
                </c:pt>
                <c:pt idx="5313">
                  <c:v>5313</c:v>
                </c:pt>
                <c:pt idx="5314">
                  <c:v>5314</c:v>
                </c:pt>
                <c:pt idx="5315">
                  <c:v>5315</c:v>
                </c:pt>
                <c:pt idx="5316">
                  <c:v>5316</c:v>
                </c:pt>
                <c:pt idx="5317">
                  <c:v>5317</c:v>
                </c:pt>
                <c:pt idx="5318">
                  <c:v>5318</c:v>
                </c:pt>
                <c:pt idx="5319">
                  <c:v>5319</c:v>
                </c:pt>
                <c:pt idx="5320">
                  <c:v>5320</c:v>
                </c:pt>
                <c:pt idx="5321">
                  <c:v>5321</c:v>
                </c:pt>
                <c:pt idx="5322">
                  <c:v>5322</c:v>
                </c:pt>
                <c:pt idx="5323">
                  <c:v>5323</c:v>
                </c:pt>
                <c:pt idx="5324">
                  <c:v>5324</c:v>
                </c:pt>
                <c:pt idx="5325">
                  <c:v>5325</c:v>
                </c:pt>
                <c:pt idx="5326">
                  <c:v>5326</c:v>
                </c:pt>
                <c:pt idx="5327">
                  <c:v>5327</c:v>
                </c:pt>
                <c:pt idx="5328">
                  <c:v>5328</c:v>
                </c:pt>
                <c:pt idx="5329">
                  <c:v>5329</c:v>
                </c:pt>
                <c:pt idx="5330">
                  <c:v>5330</c:v>
                </c:pt>
                <c:pt idx="5331">
                  <c:v>5331</c:v>
                </c:pt>
                <c:pt idx="5332">
                  <c:v>5332</c:v>
                </c:pt>
                <c:pt idx="5333">
                  <c:v>5333</c:v>
                </c:pt>
                <c:pt idx="5334">
                  <c:v>5334</c:v>
                </c:pt>
                <c:pt idx="5335">
                  <c:v>5335</c:v>
                </c:pt>
                <c:pt idx="5336">
                  <c:v>5336</c:v>
                </c:pt>
                <c:pt idx="5337">
                  <c:v>5337</c:v>
                </c:pt>
                <c:pt idx="5338">
                  <c:v>5338</c:v>
                </c:pt>
                <c:pt idx="5339">
                  <c:v>5339</c:v>
                </c:pt>
                <c:pt idx="5340">
                  <c:v>5340</c:v>
                </c:pt>
                <c:pt idx="5341">
                  <c:v>5341</c:v>
                </c:pt>
                <c:pt idx="5342">
                  <c:v>5342</c:v>
                </c:pt>
                <c:pt idx="5343">
                  <c:v>5343</c:v>
                </c:pt>
                <c:pt idx="5344">
                  <c:v>5344</c:v>
                </c:pt>
                <c:pt idx="5345">
                  <c:v>5345</c:v>
                </c:pt>
                <c:pt idx="5346">
                  <c:v>5346</c:v>
                </c:pt>
                <c:pt idx="5347">
                  <c:v>5347</c:v>
                </c:pt>
                <c:pt idx="5348">
                  <c:v>5348</c:v>
                </c:pt>
                <c:pt idx="5349">
                  <c:v>5349</c:v>
                </c:pt>
                <c:pt idx="5350">
                  <c:v>5350</c:v>
                </c:pt>
                <c:pt idx="5351">
                  <c:v>5351</c:v>
                </c:pt>
                <c:pt idx="5352">
                  <c:v>5352</c:v>
                </c:pt>
                <c:pt idx="5353">
                  <c:v>5353</c:v>
                </c:pt>
                <c:pt idx="5354">
                  <c:v>5354</c:v>
                </c:pt>
                <c:pt idx="5355">
                  <c:v>5355</c:v>
                </c:pt>
                <c:pt idx="5356">
                  <c:v>5356</c:v>
                </c:pt>
                <c:pt idx="5357">
                  <c:v>5357</c:v>
                </c:pt>
                <c:pt idx="5358">
                  <c:v>5358</c:v>
                </c:pt>
                <c:pt idx="5359">
                  <c:v>5359</c:v>
                </c:pt>
                <c:pt idx="5360">
                  <c:v>5360</c:v>
                </c:pt>
                <c:pt idx="5361">
                  <c:v>5361</c:v>
                </c:pt>
                <c:pt idx="5362">
                  <c:v>5362</c:v>
                </c:pt>
                <c:pt idx="5363">
                  <c:v>5363</c:v>
                </c:pt>
                <c:pt idx="5364">
                  <c:v>5364</c:v>
                </c:pt>
                <c:pt idx="5365">
                  <c:v>5365</c:v>
                </c:pt>
                <c:pt idx="5366">
                  <c:v>5366</c:v>
                </c:pt>
                <c:pt idx="5367">
                  <c:v>5367</c:v>
                </c:pt>
                <c:pt idx="5368">
                  <c:v>5368</c:v>
                </c:pt>
                <c:pt idx="5369">
                  <c:v>5369</c:v>
                </c:pt>
                <c:pt idx="5370">
                  <c:v>5370</c:v>
                </c:pt>
                <c:pt idx="5371">
                  <c:v>5371</c:v>
                </c:pt>
                <c:pt idx="5372">
                  <c:v>5372</c:v>
                </c:pt>
                <c:pt idx="5373">
                  <c:v>5373</c:v>
                </c:pt>
                <c:pt idx="5374">
                  <c:v>5374</c:v>
                </c:pt>
                <c:pt idx="5375">
                  <c:v>5375</c:v>
                </c:pt>
                <c:pt idx="5376">
                  <c:v>5376</c:v>
                </c:pt>
                <c:pt idx="5377">
                  <c:v>5377</c:v>
                </c:pt>
                <c:pt idx="5378">
                  <c:v>5378</c:v>
                </c:pt>
                <c:pt idx="5379">
                  <c:v>5379</c:v>
                </c:pt>
                <c:pt idx="5380">
                  <c:v>5380</c:v>
                </c:pt>
                <c:pt idx="5381">
                  <c:v>5381</c:v>
                </c:pt>
                <c:pt idx="5382">
                  <c:v>5382</c:v>
                </c:pt>
                <c:pt idx="5383">
                  <c:v>5383</c:v>
                </c:pt>
                <c:pt idx="5384">
                  <c:v>5384</c:v>
                </c:pt>
                <c:pt idx="5385">
                  <c:v>5385</c:v>
                </c:pt>
                <c:pt idx="5386">
                  <c:v>5386</c:v>
                </c:pt>
                <c:pt idx="5387">
                  <c:v>5387</c:v>
                </c:pt>
                <c:pt idx="5388">
                  <c:v>5388</c:v>
                </c:pt>
                <c:pt idx="5389">
                  <c:v>5389</c:v>
                </c:pt>
                <c:pt idx="5390">
                  <c:v>5390</c:v>
                </c:pt>
                <c:pt idx="5391">
                  <c:v>5391</c:v>
                </c:pt>
                <c:pt idx="5392">
                  <c:v>5392</c:v>
                </c:pt>
                <c:pt idx="5393">
                  <c:v>5393</c:v>
                </c:pt>
                <c:pt idx="5394">
                  <c:v>5394</c:v>
                </c:pt>
                <c:pt idx="5395">
                  <c:v>5395</c:v>
                </c:pt>
                <c:pt idx="5396">
                  <c:v>5396</c:v>
                </c:pt>
                <c:pt idx="5397">
                  <c:v>5397</c:v>
                </c:pt>
                <c:pt idx="5398">
                  <c:v>5398</c:v>
                </c:pt>
                <c:pt idx="5399">
                  <c:v>5399</c:v>
                </c:pt>
                <c:pt idx="5400">
                  <c:v>5400</c:v>
                </c:pt>
                <c:pt idx="5401">
                  <c:v>5401</c:v>
                </c:pt>
                <c:pt idx="5402">
                  <c:v>5402</c:v>
                </c:pt>
                <c:pt idx="5403">
                  <c:v>5403</c:v>
                </c:pt>
                <c:pt idx="5404">
                  <c:v>5404</c:v>
                </c:pt>
                <c:pt idx="5405">
                  <c:v>5405</c:v>
                </c:pt>
                <c:pt idx="5406">
                  <c:v>5406</c:v>
                </c:pt>
                <c:pt idx="5407">
                  <c:v>5407</c:v>
                </c:pt>
                <c:pt idx="5408">
                  <c:v>5408</c:v>
                </c:pt>
                <c:pt idx="5409">
                  <c:v>5409</c:v>
                </c:pt>
                <c:pt idx="5410">
                  <c:v>5410</c:v>
                </c:pt>
                <c:pt idx="5411">
                  <c:v>5411</c:v>
                </c:pt>
                <c:pt idx="5412">
                  <c:v>5412</c:v>
                </c:pt>
                <c:pt idx="5413">
                  <c:v>5413</c:v>
                </c:pt>
                <c:pt idx="5414">
                  <c:v>5414</c:v>
                </c:pt>
                <c:pt idx="5415">
                  <c:v>5415</c:v>
                </c:pt>
                <c:pt idx="5416">
                  <c:v>5416</c:v>
                </c:pt>
                <c:pt idx="5417">
                  <c:v>5417</c:v>
                </c:pt>
                <c:pt idx="5418">
                  <c:v>5418</c:v>
                </c:pt>
                <c:pt idx="5419">
                  <c:v>5419</c:v>
                </c:pt>
                <c:pt idx="5420">
                  <c:v>5420</c:v>
                </c:pt>
                <c:pt idx="5421">
                  <c:v>5421</c:v>
                </c:pt>
                <c:pt idx="5422">
                  <c:v>5422</c:v>
                </c:pt>
                <c:pt idx="5423">
                  <c:v>5423</c:v>
                </c:pt>
                <c:pt idx="5424">
                  <c:v>5424</c:v>
                </c:pt>
                <c:pt idx="5425">
                  <c:v>5425</c:v>
                </c:pt>
                <c:pt idx="5426">
                  <c:v>5426</c:v>
                </c:pt>
                <c:pt idx="5427">
                  <c:v>5427</c:v>
                </c:pt>
                <c:pt idx="5428">
                  <c:v>5428</c:v>
                </c:pt>
                <c:pt idx="5429">
                  <c:v>5429</c:v>
                </c:pt>
                <c:pt idx="5430">
                  <c:v>5430</c:v>
                </c:pt>
                <c:pt idx="5431">
                  <c:v>5431</c:v>
                </c:pt>
                <c:pt idx="5432">
                  <c:v>5432</c:v>
                </c:pt>
                <c:pt idx="5433">
                  <c:v>5433</c:v>
                </c:pt>
                <c:pt idx="5434">
                  <c:v>5434</c:v>
                </c:pt>
                <c:pt idx="5435">
                  <c:v>5435</c:v>
                </c:pt>
                <c:pt idx="5436">
                  <c:v>5436</c:v>
                </c:pt>
                <c:pt idx="5437">
                  <c:v>5437</c:v>
                </c:pt>
                <c:pt idx="5438">
                  <c:v>5438</c:v>
                </c:pt>
                <c:pt idx="5439">
                  <c:v>5439</c:v>
                </c:pt>
                <c:pt idx="5440">
                  <c:v>5440</c:v>
                </c:pt>
                <c:pt idx="5441">
                  <c:v>5441</c:v>
                </c:pt>
                <c:pt idx="5442">
                  <c:v>5442</c:v>
                </c:pt>
                <c:pt idx="5443">
                  <c:v>5443</c:v>
                </c:pt>
                <c:pt idx="5444">
                  <c:v>5444</c:v>
                </c:pt>
                <c:pt idx="5445">
                  <c:v>5445</c:v>
                </c:pt>
                <c:pt idx="5446">
                  <c:v>5446</c:v>
                </c:pt>
                <c:pt idx="5447">
                  <c:v>5447</c:v>
                </c:pt>
                <c:pt idx="5448">
                  <c:v>5448</c:v>
                </c:pt>
                <c:pt idx="5449">
                  <c:v>5449</c:v>
                </c:pt>
                <c:pt idx="5450">
                  <c:v>5450</c:v>
                </c:pt>
                <c:pt idx="5451">
                  <c:v>5451</c:v>
                </c:pt>
                <c:pt idx="5452">
                  <c:v>5452</c:v>
                </c:pt>
                <c:pt idx="5453">
                  <c:v>5453</c:v>
                </c:pt>
                <c:pt idx="5454">
                  <c:v>5454</c:v>
                </c:pt>
                <c:pt idx="5455">
                  <c:v>5455</c:v>
                </c:pt>
                <c:pt idx="5456">
                  <c:v>5456</c:v>
                </c:pt>
                <c:pt idx="5457">
                  <c:v>5457</c:v>
                </c:pt>
                <c:pt idx="5458">
                  <c:v>5458</c:v>
                </c:pt>
                <c:pt idx="5459">
                  <c:v>5459</c:v>
                </c:pt>
                <c:pt idx="5460">
                  <c:v>5460</c:v>
                </c:pt>
                <c:pt idx="5461">
                  <c:v>5461</c:v>
                </c:pt>
                <c:pt idx="5462">
                  <c:v>5462</c:v>
                </c:pt>
                <c:pt idx="5463">
                  <c:v>5463</c:v>
                </c:pt>
                <c:pt idx="5464">
                  <c:v>5464</c:v>
                </c:pt>
                <c:pt idx="5465">
                  <c:v>5465</c:v>
                </c:pt>
                <c:pt idx="5466">
                  <c:v>5466</c:v>
                </c:pt>
                <c:pt idx="5467">
                  <c:v>5467</c:v>
                </c:pt>
                <c:pt idx="5468">
                  <c:v>5468</c:v>
                </c:pt>
                <c:pt idx="5469">
                  <c:v>5469</c:v>
                </c:pt>
                <c:pt idx="5470">
                  <c:v>5470</c:v>
                </c:pt>
                <c:pt idx="5471">
                  <c:v>5471</c:v>
                </c:pt>
                <c:pt idx="5472">
                  <c:v>5472</c:v>
                </c:pt>
                <c:pt idx="5473">
                  <c:v>5473</c:v>
                </c:pt>
                <c:pt idx="5474">
                  <c:v>5474</c:v>
                </c:pt>
                <c:pt idx="5475">
                  <c:v>5475</c:v>
                </c:pt>
                <c:pt idx="5476">
                  <c:v>5476</c:v>
                </c:pt>
                <c:pt idx="5477">
                  <c:v>5477</c:v>
                </c:pt>
                <c:pt idx="5478">
                  <c:v>5478</c:v>
                </c:pt>
                <c:pt idx="5479">
                  <c:v>5479</c:v>
                </c:pt>
                <c:pt idx="5480">
                  <c:v>5480</c:v>
                </c:pt>
                <c:pt idx="5481">
                  <c:v>5481</c:v>
                </c:pt>
                <c:pt idx="5482">
                  <c:v>5482</c:v>
                </c:pt>
                <c:pt idx="5483">
                  <c:v>5483</c:v>
                </c:pt>
                <c:pt idx="5484">
                  <c:v>5484</c:v>
                </c:pt>
                <c:pt idx="5485">
                  <c:v>5485</c:v>
                </c:pt>
                <c:pt idx="5486">
                  <c:v>5486</c:v>
                </c:pt>
                <c:pt idx="5487">
                  <c:v>5487</c:v>
                </c:pt>
                <c:pt idx="5488">
                  <c:v>5488</c:v>
                </c:pt>
                <c:pt idx="5489">
                  <c:v>5489</c:v>
                </c:pt>
                <c:pt idx="5490">
                  <c:v>5490</c:v>
                </c:pt>
                <c:pt idx="5491">
                  <c:v>5491</c:v>
                </c:pt>
                <c:pt idx="5492">
                  <c:v>5492</c:v>
                </c:pt>
                <c:pt idx="5493">
                  <c:v>5493</c:v>
                </c:pt>
                <c:pt idx="5494">
                  <c:v>5494</c:v>
                </c:pt>
                <c:pt idx="5495">
                  <c:v>5495</c:v>
                </c:pt>
                <c:pt idx="5496">
                  <c:v>5496</c:v>
                </c:pt>
                <c:pt idx="5497">
                  <c:v>5497</c:v>
                </c:pt>
                <c:pt idx="5498">
                  <c:v>5498</c:v>
                </c:pt>
                <c:pt idx="5499">
                  <c:v>5499</c:v>
                </c:pt>
                <c:pt idx="5500">
                  <c:v>5500</c:v>
                </c:pt>
                <c:pt idx="5501">
                  <c:v>5501</c:v>
                </c:pt>
                <c:pt idx="5502">
                  <c:v>5502</c:v>
                </c:pt>
                <c:pt idx="5503">
                  <c:v>5503</c:v>
                </c:pt>
                <c:pt idx="5504">
                  <c:v>5504</c:v>
                </c:pt>
                <c:pt idx="5505">
                  <c:v>5505</c:v>
                </c:pt>
                <c:pt idx="5506">
                  <c:v>5506</c:v>
                </c:pt>
                <c:pt idx="5507">
                  <c:v>5507</c:v>
                </c:pt>
                <c:pt idx="5508">
                  <c:v>5508</c:v>
                </c:pt>
                <c:pt idx="5509">
                  <c:v>5509</c:v>
                </c:pt>
                <c:pt idx="5510">
                  <c:v>5510</c:v>
                </c:pt>
                <c:pt idx="5511">
                  <c:v>5511</c:v>
                </c:pt>
                <c:pt idx="5512">
                  <c:v>5512</c:v>
                </c:pt>
                <c:pt idx="5513">
                  <c:v>5513</c:v>
                </c:pt>
                <c:pt idx="5514">
                  <c:v>5514</c:v>
                </c:pt>
                <c:pt idx="5515">
                  <c:v>5515</c:v>
                </c:pt>
                <c:pt idx="5516">
                  <c:v>5516</c:v>
                </c:pt>
                <c:pt idx="5517">
                  <c:v>5517</c:v>
                </c:pt>
                <c:pt idx="5518">
                  <c:v>5518</c:v>
                </c:pt>
                <c:pt idx="5519">
                  <c:v>5519</c:v>
                </c:pt>
                <c:pt idx="5520">
                  <c:v>5520</c:v>
                </c:pt>
                <c:pt idx="5521">
                  <c:v>5521</c:v>
                </c:pt>
                <c:pt idx="5522">
                  <c:v>5522</c:v>
                </c:pt>
                <c:pt idx="5523">
                  <c:v>5523</c:v>
                </c:pt>
                <c:pt idx="5524">
                  <c:v>5524</c:v>
                </c:pt>
                <c:pt idx="5525">
                  <c:v>5525</c:v>
                </c:pt>
                <c:pt idx="5526">
                  <c:v>5526</c:v>
                </c:pt>
                <c:pt idx="5527">
                  <c:v>5527</c:v>
                </c:pt>
                <c:pt idx="5528">
                  <c:v>5528</c:v>
                </c:pt>
                <c:pt idx="5529">
                  <c:v>5529</c:v>
                </c:pt>
                <c:pt idx="5530">
                  <c:v>5530</c:v>
                </c:pt>
                <c:pt idx="5531">
                  <c:v>5531</c:v>
                </c:pt>
                <c:pt idx="5532">
                  <c:v>5532</c:v>
                </c:pt>
                <c:pt idx="5533">
                  <c:v>5533</c:v>
                </c:pt>
                <c:pt idx="5534">
                  <c:v>5534</c:v>
                </c:pt>
                <c:pt idx="5535">
                  <c:v>5535</c:v>
                </c:pt>
                <c:pt idx="5536">
                  <c:v>5536</c:v>
                </c:pt>
                <c:pt idx="5537">
                  <c:v>5537</c:v>
                </c:pt>
                <c:pt idx="5538">
                  <c:v>5538</c:v>
                </c:pt>
                <c:pt idx="5539">
                  <c:v>5539</c:v>
                </c:pt>
                <c:pt idx="5540">
                  <c:v>5540</c:v>
                </c:pt>
                <c:pt idx="5541">
                  <c:v>5541</c:v>
                </c:pt>
                <c:pt idx="5542">
                  <c:v>5542</c:v>
                </c:pt>
                <c:pt idx="5543">
                  <c:v>5543</c:v>
                </c:pt>
                <c:pt idx="5544">
                  <c:v>5544</c:v>
                </c:pt>
                <c:pt idx="5545">
                  <c:v>5545</c:v>
                </c:pt>
                <c:pt idx="5546">
                  <c:v>5546</c:v>
                </c:pt>
                <c:pt idx="5547">
                  <c:v>5547</c:v>
                </c:pt>
                <c:pt idx="5548">
                  <c:v>5548</c:v>
                </c:pt>
                <c:pt idx="5549">
                  <c:v>5549</c:v>
                </c:pt>
                <c:pt idx="5550">
                  <c:v>5550</c:v>
                </c:pt>
                <c:pt idx="5551">
                  <c:v>5551</c:v>
                </c:pt>
                <c:pt idx="5552">
                  <c:v>5552</c:v>
                </c:pt>
                <c:pt idx="5553">
                  <c:v>5553</c:v>
                </c:pt>
                <c:pt idx="5554">
                  <c:v>5554</c:v>
                </c:pt>
                <c:pt idx="5555">
                  <c:v>5555</c:v>
                </c:pt>
                <c:pt idx="5556">
                  <c:v>5556</c:v>
                </c:pt>
                <c:pt idx="5557">
                  <c:v>5557</c:v>
                </c:pt>
                <c:pt idx="5558">
                  <c:v>5558</c:v>
                </c:pt>
                <c:pt idx="5559">
                  <c:v>5559</c:v>
                </c:pt>
                <c:pt idx="5560">
                  <c:v>5560</c:v>
                </c:pt>
                <c:pt idx="5561">
                  <c:v>5561</c:v>
                </c:pt>
                <c:pt idx="5562">
                  <c:v>5562</c:v>
                </c:pt>
                <c:pt idx="5563">
                  <c:v>5563</c:v>
                </c:pt>
                <c:pt idx="5564">
                  <c:v>5564</c:v>
                </c:pt>
                <c:pt idx="5565">
                  <c:v>5565</c:v>
                </c:pt>
                <c:pt idx="5566">
                  <c:v>5566</c:v>
                </c:pt>
                <c:pt idx="5567">
                  <c:v>5567</c:v>
                </c:pt>
                <c:pt idx="5568">
                  <c:v>5568</c:v>
                </c:pt>
                <c:pt idx="5569">
                  <c:v>5569</c:v>
                </c:pt>
                <c:pt idx="5570">
                  <c:v>5570</c:v>
                </c:pt>
                <c:pt idx="5571">
                  <c:v>5571</c:v>
                </c:pt>
                <c:pt idx="5572">
                  <c:v>5572</c:v>
                </c:pt>
                <c:pt idx="5573">
                  <c:v>5573</c:v>
                </c:pt>
                <c:pt idx="5574">
                  <c:v>5574</c:v>
                </c:pt>
                <c:pt idx="5575">
                  <c:v>5575</c:v>
                </c:pt>
                <c:pt idx="5576">
                  <c:v>5576</c:v>
                </c:pt>
                <c:pt idx="5577">
                  <c:v>5577</c:v>
                </c:pt>
                <c:pt idx="5578">
                  <c:v>5578</c:v>
                </c:pt>
                <c:pt idx="5579">
                  <c:v>5579</c:v>
                </c:pt>
                <c:pt idx="5580">
                  <c:v>5580</c:v>
                </c:pt>
                <c:pt idx="5581">
                  <c:v>5581</c:v>
                </c:pt>
                <c:pt idx="5582">
                  <c:v>5582</c:v>
                </c:pt>
                <c:pt idx="5583">
                  <c:v>5583</c:v>
                </c:pt>
                <c:pt idx="5584">
                  <c:v>5584</c:v>
                </c:pt>
                <c:pt idx="5585">
                  <c:v>5585</c:v>
                </c:pt>
                <c:pt idx="5586">
                  <c:v>5586</c:v>
                </c:pt>
                <c:pt idx="5587">
                  <c:v>5587</c:v>
                </c:pt>
                <c:pt idx="5588">
                  <c:v>5588</c:v>
                </c:pt>
                <c:pt idx="5589">
                  <c:v>5589</c:v>
                </c:pt>
                <c:pt idx="5590">
                  <c:v>5590</c:v>
                </c:pt>
                <c:pt idx="5591">
                  <c:v>5591</c:v>
                </c:pt>
                <c:pt idx="5592">
                  <c:v>5592</c:v>
                </c:pt>
                <c:pt idx="5593">
                  <c:v>5593</c:v>
                </c:pt>
                <c:pt idx="5594">
                  <c:v>5594</c:v>
                </c:pt>
                <c:pt idx="5595">
                  <c:v>5595</c:v>
                </c:pt>
                <c:pt idx="5596">
                  <c:v>5596</c:v>
                </c:pt>
                <c:pt idx="5597">
                  <c:v>5597</c:v>
                </c:pt>
                <c:pt idx="5598">
                  <c:v>5598</c:v>
                </c:pt>
                <c:pt idx="5599">
                  <c:v>5599</c:v>
                </c:pt>
                <c:pt idx="5600">
                  <c:v>5600</c:v>
                </c:pt>
                <c:pt idx="5601">
                  <c:v>5601</c:v>
                </c:pt>
                <c:pt idx="5602">
                  <c:v>5602</c:v>
                </c:pt>
                <c:pt idx="5603">
                  <c:v>5603</c:v>
                </c:pt>
                <c:pt idx="5604">
                  <c:v>5604</c:v>
                </c:pt>
                <c:pt idx="5605">
                  <c:v>5605</c:v>
                </c:pt>
                <c:pt idx="5606">
                  <c:v>5606</c:v>
                </c:pt>
                <c:pt idx="5607">
                  <c:v>5607</c:v>
                </c:pt>
                <c:pt idx="5608">
                  <c:v>5608</c:v>
                </c:pt>
                <c:pt idx="5609">
                  <c:v>5609</c:v>
                </c:pt>
                <c:pt idx="5610">
                  <c:v>5610</c:v>
                </c:pt>
                <c:pt idx="5611">
                  <c:v>5611</c:v>
                </c:pt>
                <c:pt idx="5612">
                  <c:v>5612</c:v>
                </c:pt>
                <c:pt idx="5613">
                  <c:v>5613</c:v>
                </c:pt>
                <c:pt idx="5614">
                  <c:v>5614</c:v>
                </c:pt>
                <c:pt idx="5615">
                  <c:v>5615</c:v>
                </c:pt>
                <c:pt idx="5616">
                  <c:v>5616</c:v>
                </c:pt>
                <c:pt idx="5617">
                  <c:v>5617</c:v>
                </c:pt>
                <c:pt idx="5618">
                  <c:v>5618</c:v>
                </c:pt>
                <c:pt idx="5619">
                  <c:v>5619</c:v>
                </c:pt>
                <c:pt idx="5620">
                  <c:v>5620</c:v>
                </c:pt>
                <c:pt idx="5621">
                  <c:v>5621</c:v>
                </c:pt>
                <c:pt idx="5622">
                  <c:v>5622</c:v>
                </c:pt>
                <c:pt idx="5623">
                  <c:v>5623</c:v>
                </c:pt>
                <c:pt idx="5624">
                  <c:v>5624</c:v>
                </c:pt>
                <c:pt idx="5625">
                  <c:v>5625</c:v>
                </c:pt>
                <c:pt idx="5626">
                  <c:v>5626</c:v>
                </c:pt>
                <c:pt idx="5627">
                  <c:v>5627</c:v>
                </c:pt>
                <c:pt idx="5628">
                  <c:v>5628</c:v>
                </c:pt>
                <c:pt idx="5629">
                  <c:v>5629</c:v>
                </c:pt>
                <c:pt idx="5630">
                  <c:v>5630</c:v>
                </c:pt>
                <c:pt idx="5631">
                  <c:v>5631</c:v>
                </c:pt>
                <c:pt idx="5632">
                  <c:v>5632</c:v>
                </c:pt>
                <c:pt idx="5633">
                  <c:v>5633</c:v>
                </c:pt>
                <c:pt idx="5634">
                  <c:v>5634</c:v>
                </c:pt>
                <c:pt idx="5635">
                  <c:v>5635</c:v>
                </c:pt>
                <c:pt idx="5636">
                  <c:v>5636</c:v>
                </c:pt>
                <c:pt idx="5637">
                  <c:v>5637</c:v>
                </c:pt>
                <c:pt idx="5638">
                  <c:v>5638</c:v>
                </c:pt>
                <c:pt idx="5639">
                  <c:v>5639</c:v>
                </c:pt>
                <c:pt idx="5640">
                  <c:v>5640</c:v>
                </c:pt>
                <c:pt idx="5641">
                  <c:v>5641</c:v>
                </c:pt>
                <c:pt idx="5642">
                  <c:v>5642</c:v>
                </c:pt>
                <c:pt idx="5643">
                  <c:v>5643</c:v>
                </c:pt>
                <c:pt idx="5644">
                  <c:v>5644</c:v>
                </c:pt>
                <c:pt idx="5645">
                  <c:v>5645</c:v>
                </c:pt>
                <c:pt idx="5646">
                  <c:v>5646</c:v>
                </c:pt>
                <c:pt idx="5647">
                  <c:v>5647</c:v>
                </c:pt>
                <c:pt idx="5648">
                  <c:v>5648</c:v>
                </c:pt>
                <c:pt idx="5649">
                  <c:v>5649</c:v>
                </c:pt>
                <c:pt idx="5650">
                  <c:v>5650</c:v>
                </c:pt>
                <c:pt idx="5651">
                  <c:v>5651</c:v>
                </c:pt>
                <c:pt idx="5652">
                  <c:v>5652</c:v>
                </c:pt>
                <c:pt idx="5653">
                  <c:v>5653</c:v>
                </c:pt>
                <c:pt idx="5654">
                  <c:v>5654</c:v>
                </c:pt>
                <c:pt idx="5655">
                  <c:v>5655</c:v>
                </c:pt>
                <c:pt idx="5656">
                  <c:v>5656</c:v>
                </c:pt>
                <c:pt idx="5657">
                  <c:v>5657</c:v>
                </c:pt>
                <c:pt idx="5658">
                  <c:v>5658</c:v>
                </c:pt>
                <c:pt idx="5659">
                  <c:v>5659</c:v>
                </c:pt>
                <c:pt idx="5660">
                  <c:v>5660</c:v>
                </c:pt>
                <c:pt idx="5661">
                  <c:v>5661</c:v>
                </c:pt>
                <c:pt idx="5662">
                  <c:v>5662</c:v>
                </c:pt>
                <c:pt idx="5663">
                  <c:v>5663</c:v>
                </c:pt>
                <c:pt idx="5664">
                  <c:v>5664</c:v>
                </c:pt>
                <c:pt idx="5665">
                  <c:v>5665</c:v>
                </c:pt>
                <c:pt idx="5666">
                  <c:v>5666</c:v>
                </c:pt>
                <c:pt idx="5667">
                  <c:v>5667</c:v>
                </c:pt>
                <c:pt idx="5668">
                  <c:v>5668</c:v>
                </c:pt>
                <c:pt idx="5669">
                  <c:v>5669</c:v>
                </c:pt>
                <c:pt idx="5670">
                  <c:v>5670</c:v>
                </c:pt>
                <c:pt idx="5671">
                  <c:v>5671</c:v>
                </c:pt>
                <c:pt idx="5672">
                  <c:v>5672</c:v>
                </c:pt>
                <c:pt idx="5673">
                  <c:v>5673</c:v>
                </c:pt>
                <c:pt idx="5674">
                  <c:v>5674</c:v>
                </c:pt>
                <c:pt idx="5675">
                  <c:v>5675</c:v>
                </c:pt>
                <c:pt idx="5676">
                  <c:v>5676</c:v>
                </c:pt>
                <c:pt idx="5677">
                  <c:v>5677</c:v>
                </c:pt>
                <c:pt idx="5678">
                  <c:v>5678</c:v>
                </c:pt>
                <c:pt idx="5679">
                  <c:v>5679</c:v>
                </c:pt>
                <c:pt idx="5680">
                  <c:v>5680</c:v>
                </c:pt>
                <c:pt idx="5681">
                  <c:v>5681</c:v>
                </c:pt>
                <c:pt idx="5682">
                  <c:v>5682</c:v>
                </c:pt>
                <c:pt idx="5683">
                  <c:v>5683</c:v>
                </c:pt>
                <c:pt idx="5684">
                  <c:v>5684</c:v>
                </c:pt>
                <c:pt idx="5685">
                  <c:v>5685</c:v>
                </c:pt>
                <c:pt idx="5686">
                  <c:v>5686</c:v>
                </c:pt>
                <c:pt idx="5687">
                  <c:v>5687</c:v>
                </c:pt>
                <c:pt idx="5688">
                  <c:v>5688</c:v>
                </c:pt>
                <c:pt idx="5689">
                  <c:v>5689</c:v>
                </c:pt>
                <c:pt idx="5690">
                  <c:v>5690</c:v>
                </c:pt>
                <c:pt idx="5691">
                  <c:v>5691</c:v>
                </c:pt>
                <c:pt idx="5692">
                  <c:v>5692</c:v>
                </c:pt>
                <c:pt idx="5693">
                  <c:v>5693</c:v>
                </c:pt>
                <c:pt idx="5694">
                  <c:v>5694</c:v>
                </c:pt>
                <c:pt idx="5695">
                  <c:v>5695</c:v>
                </c:pt>
                <c:pt idx="5696">
                  <c:v>5696</c:v>
                </c:pt>
                <c:pt idx="5697">
                  <c:v>5697</c:v>
                </c:pt>
                <c:pt idx="5698">
                  <c:v>5698</c:v>
                </c:pt>
                <c:pt idx="5699">
                  <c:v>5699</c:v>
                </c:pt>
                <c:pt idx="5700">
                  <c:v>5700</c:v>
                </c:pt>
                <c:pt idx="5701">
                  <c:v>5701</c:v>
                </c:pt>
                <c:pt idx="5702">
                  <c:v>5702</c:v>
                </c:pt>
                <c:pt idx="5703">
                  <c:v>5703</c:v>
                </c:pt>
                <c:pt idx="5704">
                  <c:v>5704</c:v>
                </c:pt>
                <c:pt idx="5705">
                  <c:v>5705</c:v>
                </c:pt>
                <c:pt idx="5706">
                  <c:v>5706</c:v>
                </c:pt>
                <c:pt idx="5707">
                  <c:v>5707</c:v>
                </c:pt>
                <c:pt idx="5708">
                  <c:v>5708</c:v>
                </c:pt>
                <c:pt idx="5709">
                  <c:v>5709</c:v>
                </c:pt>
                <c:pt idx="5710">
                  <c:v>5710</c:v>
                </c:pt>
                <c:pt idx="5711">
                  <c:v>5711</c:v>
                </c:pt>
                <c:pt idx="5712">
                  <c:v>5712</c:v>
                </c:pt>
                <c:pt idx="5713">
                  <c:v>5713</c:v>
                </c:pt>
                <c:pt idx="5714">
                  <c:v>5714</c:v>
                </c:pt>
                <c:pt idx="5715">
                  <c:v>5715</c:v>
                </c:pt>
                <c:pt idx="5716">
                  <c:v>5716</c:v>
                </c:pt>
                <c:pt idx="5717">
                  <c:v>5717</c:v>
                </c:pt>
                <c:pt idx="5718">
                  <c:v>5718</c:v>
                </c:pt>
                <c:pt idx="5719">
                  <c:v>5719</c:v>
                </c:pt>
                <c:pt idx="5720">
                  <c:v>5720</c:v>
                </c:pt>
                <c:pt idx="5721">
                  <c:v>5721</c:v>
                </c:pt>
                <c:pt idx="5722">
                  <c:v>5722</c:v>
                </c:pt>
                <c:pt idx="5723">
                  <c:v>5723</c:v>
                </c:pt>
                <c:pt idx="5724">
                  <c:v>5724</c:v>
                </c:pt>
                <c:pt idx="5725">
                  <c:v>5725</c:v>
                </c:pt>
                <c:pt idx="5726">
                  <c:v>5726</c:v>
                </c:pt>
                <c:pt idx="5727">
                  <c:v>5727</c:v>
                </c:pt>
                <c:pt idx="5728">
                  <c:v>5728</c:v>
                </c:pt>
                <c:pt idx="5729">
                  <c:v>5729</c:v>
                </c:pt>
                <c:pt idx="5730">
                  <c:v>5730</c:v>
                </c:pt>
                <c:pt idx="5731">
                  <c:v>5731</c:v>
                </c:pt>
                <c:pt idx="5732">
                  <c:v>5732</c:v>
                </c:pt>
                <c:pt idx="5733">
                  <c:v>5733</c:v>
                </c:pt>
                <c:pt idx="5734">
                  <c:v>5734</c:v>
                </c:pt>
                <c:pt idx="5735">
                  <c:v>5735</c:v>
                </c:pt>
                <c:pt idx="5736">
                  <c:v>5736</c:v>
                </c:pt>
                <c:pt idx="5737">
                  <c:v>5737</c:v>
                </c:pt>
                <c:pt idx="5738">
                  <c:v>5738</c:v>
                </c:pt>
                <c:pt idx="5739">
                  <c:v>5739</c:v>
                </c:pt>
                <c:pt idx="5740">
                  <c:v>5740</c:v>
                </c:pt>
                <c:pt idx="5741">
                  <c:v>5741</c:v>
                </c:pt>
                <c:pt idx="5742">
                  <c:v>5742</c:v>
                </c:pt>
                <c:pt idx="5743">
                  <c:v>5743</c:v>
                </c:pt>
                <c:pt idx="5744">
                  <c:v>5744</c:v>
                </c:pt>
                <c:pt idx="5745">
                  <c:v>5745</c:v>
                </c:pt>
                <c:pt idx="5746">
                  <c:v>5746</c:v>
                </c:pt>
                <c:pt idx="5747">
                  <c:v>5747</c:v>
                </c:pt>
                <c:pt idx="5748">
                  <c:v>5748</c:v>
                </c:pt>
                <c:pt idx="5749">
                  <c:v>5749</c:v>
                </c:pt>
                <c:pt idx="5750">
                  <c:v>5750</c:v>
                </c:pt>
                <c:pt idx="5751">
                  <c:v>5751</c:v>
                </c:pt>
                <c:pt idx="5752">
                  <c:v>5752</c:v>
                </c:pt>
                <c:pt idx="5753">
                  <c:v>5753</c:v>
                </c:pt>
                <c:pt idx="5754">
                  <c:v>5754</c:v>
                </c:pt>
                <c:pt idx="5755">
                  <c:v>5755</c:v>
                </c:pt>
                <c:pt idx="5756">
                  <c:v>5756</c:v>
                </c:pt>
                <c:pt idx="5757">
                  <c:v>5757</c:v>
                </c:pt>
                <c:pt idx="5758">
                  <c:v>5758</c:v>
                </c:pt>
                <c:pt idx="5759">
                  <c:v>5759</c:v>
                </c:pt>
                <c:pt idx="5760">
                  <c:v>5760</c:v>
                </c:pt>
                <c:pt idx="5761">
                  <c:v>5761</c:v>
                </c:pt>
                <c:pt idx="5762">
                  <c:v>5762</c:v>
                </c:pt>
                <c:pt idx="5763">
                  <c:v>5763</c:v>
                </c:pt>
                <c:pt idx="5764">
                  <c:v>5764</c:v>
                </c:pt>
                <c:pt idx="5765">
                  <c:v>5765</c:v>
                </c:pt>
                <c:pt idx="5766">
                  <c:v>5766</c:v>
                </c:pt>
                <c:pt idx="5767">
                  <c:v>5767</c:v>
                </c:pt>
                <c:pt idx="5768">
                  <c:v>5768</c:v>
                </c:pt>
                <c:pt idx="5769">
                  <c:v>5769</c:v>
                </c:pt>
                <c:pt idx="5770">
                  <c:v>5770</c:v>
                </c:pt>
                <c:pt idx="5771">
                  <c:v>5771</c:v>
                </c:pt>
                <c:pt idx="5772">
                  <c:v>5772</c:v>
                </c:pt>
                <c:pt idx="5773">
                  <c:v>5773</c:v>
                </c:pt>
                <c:pt idx="5774">
                  <c:v>5774</c:v>
                </c:pt>
                <c:pt idx="5775">
                  <c:v>5775</c:v>
                </c:pt>
                <c:pt idx="5776">
                  <c:v>5776</c:v>
                </c:pt>
                <c:pt idx="5777">
                  <c:v>5777</c:v>
                </c:pt>
                <c:pt idx="5778">
                  <c:v>5778</c:v>
                </c:pt>
                <c:pt idx="5779">
                  <c:v>5779</c:v>
                </c:pt>
                <c:pt idx="5780">
                  <c:v>5780</c:v>
                </c:pt>
                <c:pt idx="5781">
                  <c:v>5781</c:v>
                </c:pt>
                <c:pt idx="5782">
                  <c:v>5782</c:v>
                </c:pt>
                <c:pt idx="5783">
                  <c:v>5783</c:v>
                </c:pt>
                <c:pt idx="5784">
                  <c:v>5784</c:v>
                </c:pt>
                <c:pt idx="5785">
                  <c:v>5785</c:v>
                </c:pt>
                <c:pt idx="5786">
                  <c:v>5786</c:v>
                </c:pt>
                <c:pt idx="5787">
                  <c:v>5787</c:v>
                </c:pt>
                <c:pt idx="5788">
                  <c:v>5788</c:v>
                </c:pt>
                <c:pt idx="5789">
                  <c:v>5789</c:v>
                </c:pt>
                <c:pt idx="5790">
                  <c:v>5790</c:v>
                </c:pt>
                <c:pt idx="5791">
                  <c:v>5791</c:v>
                </c:pt>
                <c:pt idx="5792">
                  <c:v>5792</c:v>
                </c:pt>
                <c:pt idx="5793">
                  <c:v>5793</c:v>
                </c:pt>
                <c:pt idx="5794">
                  <c:v>5794</c:v>
                </c:pt>
                <c:pt idx="5795">
                  <c:v>5795</c:v>
                </c:pt>
                <c:pt idx="5796">
                  <c:v>5796</c:v>
                </c:pt>
                <c:pt idx="5797">
                  <c:v>5797</c:v>
                </c:pt>
                <c:pt idx="5798">
                  <c:v>5798</c:v>
                </c:pt>
                <c:pt idx="5799">
                  <c:v>5799</c:v>
                </c:pt>
                <c:pt idx="5800">
                  <c:v>5800</c:v>
                </c:pt>
                <c:pt idx="5801">
                  <c:v>5801</c:v>
                </c:pt>
                <c:pt idx="5802">
                  <c:v>5802</c:v>
                </c:pt>
                <c:pt idx="5803">
                  <c:v>5803</c:v>
                </c:pt>
                <c:pt idx="5804">
                  <c:v>5804</c:v>
                </c:pt>
                <c:pt idx="5805">
                  <c:v>5805</c:v>
                </c:pt>
                <c:pt idx="5806">
                  <c:v>5806</c:v>
                </c:pt>
                <c:pt idx="5807">
                  <c:v>5807</c:v>
                </c:pt>
                <c:pt idx="5808">
                  <c:v>5808</c:v>
                </c:pt>
                <c:pt idx="5809">
                  <c:v>5809</c:v>
                </c:pt>
                <c:pt idx="5810">
                  <c:v>5810</c:v>
                </c:pt>
                <c:pt idx="5811">
                  <c:v>5811</c:v>
                </c:pt>
                <c:pt idx="5812">
                  <c:v>5812</c:v>
                </c:pt>
                <c:pt idx="5813">
                  <c:v>5813</c:v>
                </c:pt>
                <c:pt idx="5814">
                  <c:v>5814</c:v>
                </c:pt>
                <c:pt idx="5815">
                  <c:v>5815</c:v>
                </c:pt>
                <c:pt idx="5816">
                  <c:v>5816</c:v>
                </c:pt>
                <c:pt idx="5817">
                  <c:v>5817</c:v>
                </c:pt>
                <c:pt idx="5818">
                  <c:v>5818</c:v>
                </c:pt>
                <c:pt idx="5819">
                  <c:v>5819</c:v>
                </c:pt>
                <c:pt idx="5820">
                  <c:v>5820</c:v>
                </c:pt>
                <c:pt idx="5821">
                  <c:v>5821</c:v>
                </c:pt>
                <c:pt idx="5822">
                  <c:v>5822</c:v>
                </c:pt>
                <c:pt idx="5823">
                  <c:v>5823</c:v>
                </c:pt>
                <c:pt idx="5824">
                  <c:v>5824</c:v>
                </c:pt>
                <c:pt idx="5825">
                  <c:v>5825</c:v>
                </c:pt>
                <c:pt idx="5826">
                  <c:v>5826</c:v>
                </c:pt>
                <c:pt idx="5827">
                  <c:v>5827</c:v>
                </c:pt>
                <c:pt idx="5828">
                  <c:v>5828</c:v>
                </c:pt>
                <c:pt idx="5829">
                  <c:v>5829</c:v>
                </c:pt>
                <c:pt idx="5830">
                  <c:v>5830</c:v>
                </c:pt>
                <c:pt idx="5831">
                  <c:v>5831</c:v>
                </c:pt>
                <c:pt idx="5832">
                  <c:v>5832</c:v>
                </c:pt>
                <c:pt idx="5833">
                  <c:v>5833</c:v>
                </c:pt>
                <c:pt idx="5834">
                  <c:v>5834</c:v>
                </c:pt>
                <c:pt idx="5835">
                  <c:v>5835</c:v>
                </c:pt>
                <c:pt idx="5836">
                  <c:v>5836</c:v>
                </c:pt>
                <c:pt idx="5837">
                  <c:v>5837</c:v>
                </c:pt>
                <c:pt idx="5838">
                  <c:v>5838</c:v>
                </c:pt>
                <c:pt idx="5839">
                  <c:v>5839</c:v>
                </c:pt>
                <c:pt idx="5840">
                  <c:v>5840</c:v>
                </c:pt>
                <c:pt idx="5841">
                  <c:v>5841</c:v>
                </c:pt>
                <c:pt idx="5842">
                  <c:v>5842</c:v>
                </c:pt>
                <c:pt idx="5843">
                  <c:v>5843</c:v>
                </c:pt>
                <c:pt idx="5844">
                  <c:v>5844</c:v>
                </c:pt>
                <c:pt idx="5845">
                  <c:v>5845</c:v>
                </c:pt>
                <c:pt idx="5846">
                  <c:v>5846</c:v>
                </c:pt>
                <c:pt idx="5847">
                  <c:v>5847</c:v>
                </c:pt>
                <c:pt idx="5848">
                  <c:v>5848</c:v>
                </c:pt>
                <c:pt idx="5849">
                  <c:v>5849</c:v>
                </c:pt>
                <c:pt idx="5850">
                  <c:v>5850</c:v>
                </c:pt>
                <c:pt idx="5851">
                  <c:v>5851</c:v>
                </c:pt>
                <c:pt idx="5852">
                  <c:v>5852</c:v>
                </c:pt>
                <c:pt idx="5853">
                  <c:v>5853</c:v>
                </c:pt>
                <c:pt idx="5854">
                  <c:v>5854</c:v>
                </c:pt>
                <c:pt idx="5855">
                  <c:v>5855</c:v>
                </c:pt>
                <c:pt idx="5856">
                  <c:v>5856</c:v>
                </c:pt>
                <c:pt idx="5857">
                  <c:v>5857</c:v>
                </c:pt>
                <c:pt idx="5858">
                  <c:v>5858</c:v>
                </c:pt>
                <c:pt idx="5859">
                  <c:v>5859</c:v>
                </c:pt>
                <c:pt idx="5860">
                  <c:v>5860</c:v>
                </c:pt>
                <c:pt idx="5861">
                  <c:v>5861</c:v>
                </c:pt>
                <c:pt idx="5862">
                  <c:v>5862</c:v>
                </c:pt>
                <c:pt idx="5863">
                  <c:v>5863</c:v>
                </c:pt>
                <c:pt idx="5864">
                  <c:v>5864</c:v>
                </c:pt>
                <c:pt idx="5865">
                  <c:v>5865</c:v>
                </c:pt>
                <c:pt idx="5866">
                  <c:v>5866</c:v>
                </c:pt>
                <c:pt idx="5867">
                  <c:v>5867</c:v>
                </c:pt>
                <c:pt idx="5868">
                  <c:v>5868</c:v>
                </c:pt>
                <c:pt idx="5869">
                  <c:v>5869</c:v>
                </c:pt>
                <c:pt idx="5870">
                  <c:v>5870</c:v>
                </c:pt>
                <c:pt idx="5871">
                  <c:v>5871</c:v>
                </c:pt>
                <c:pt idx="5872">
                  <c:v>5872</c:v>
                </c:pt>
                <c:pt idx="5873">
                  <c:v>5873</c:v>
                </c:pt>
                <c:pt idx="5874">
                  <c:v>5874</c:v>
                </c:pt>
                <c:pt idx="5875">
                  <c:v>5875</c:v>
                </c:pt>
                <c:pt idx="5876">
                  <c:v>5876</c:v>
                </c:pt>
                <c:pt idx="5877">
                  <c:v>5877</c:v>
                </c:pt>
                <c:pt idx="5878">
                  <c:v>5878</c:v>
                </c:pt>
                <c:pt idx="5879">
                  <c:v>5879</c:v>
                </c:pt>
                <c:pt idx="5880">
                  <c:v>5880</c:v>
                </c:pt>
                <c:pt idx="5881">
                  <c:v>5881</c:v>
                </c:pt>
                <c:pt idx="5882">
                  <c:v>5882</c:v>
                </c:pt>
                <c:pt idx="5883">
                  <c:v>5883</c:v>
                </c:pt>
                <c:pt idx="5884">
                  <c:v>5884</c:v>
                </c:pt>
                <c:pt idx="5885">
                  <c:v>5885</c:v>
                </c:pt>
                <c:pt idx="5886">
                  <c:v>5886</c:v>
                </c:pt>
                <c:pt idx="5887">
                  <c:v>5887</c:v>
                </c:pt>
                <c:pt idx="5888">
                  <c:v>5888</c:v>
                </c:pt>
                <c:pt idx="5889">
                  <c:v>5889</c:v>
                </c:pt>
                <c:pt idx="5890">
                  <c:v>5890</c:v>
                </c:pt>
                <c:pt idx="5891">
                  <c:v>5891</c:v>
                </c:pt>
                <c:pt idx="5892">
                  <c:v>5892</c:v>
                </c:pt>
                <c:pt idx="5893">
                  <c:v>5893</c:v>
                </c:pt>
                <c:pt idx="5894">
                  <c:v>5894</c:v>
                </c:pt>
                <c:pt idx="5895">
                  <c:v>5895</c:v>
                </c:pt>
                <c:pt idx="5896">
                  <c:v>5896</c:v>
                </c:pt>
                <c:pt idx="5897">
                  <c:v>5897</c:v>
                </c:pt>
                <c:pt idx="5898">
                  <c:v>5898</c:v>
                </c:pt>
                <c:pt idx="5899">
                  <c:v>5899</c:v>
                </c:pt>
                <c:pt idx="5900">
                  <c:v>5900</c:v>
                </c:pt>
                <c:pt idx="5901">
                  <c:v>5901</c:v>
                </c:pt>
                <c:pt idx="5902">
                  <c:v>5902</c:v>
                </c:pt>
                <c:pt idx="5903">
                  <c:v>5903</c:v>
                </c:pt>
                <c:pt idx="5904">
                  <c:v>5904</c:v>
                </c:pt>
                <c:pt idx="5905">
                  <c:v>5905</c:v>
                </c:pt>
                <c:pt idx="5906">
                  <c:v>5906</c:v>
                </c:pt>
                <c:pt idx="5907">
                  <c:v>5907</c:v>
                </c:pt>
                <c:pt idx="5908">
                  <c:v>5908</c:v>
                </c:pt>
                <c:pt idx="5909">
                  <c:v>5909</c:v>
                </c:pt>
                <c:pt idx="5910">
                  <c:v>5910</c:v>
                </c:pt>
                <c:pt idx="5911">
                  <c:v>5911</c:v>
                </c:pt>
                <c:pt idx="5912">
                  <c:v>5912</c:v>
                </c:pt>
                <c:pt idx="5913">
                  <c:v>5913</c:v>
                </c:pt>
                <c:pt idx="5914">
                  <c:v>5914</c:v>
                </c:pt>
                <c:pt idx="5915">
                  <c:v>5915</c:v>
                </c:pt>
                <c:pt idx="5916">
                  <c:v>5916</c:v>
                </c:pt>
                <c:pt idx="5917">
                  <c:v>5917</c:v>
                </c:pt>
                <c:pt idx="5918">
                  <c:v>5918</c:v>
                </c:pt>
                <c:pt idx="5919">
                  <c:v>5919</c:v>
                </c:pt>
                <c:pt idx="5920">
                  <c:v>5920</c:v>
                </c:pt>
                <c:pt idx="5921">
                  <c:v>5921</c:v>
                </c:pt>
                <c:pt idx="5922">
                  <c:v>5922</c:v>
                </c:pt>
                <c:pt idx="5923">
                  <c:v>5923</c:v>
                </c:pt>
                <c:pt idx="5924">
                  <c:v>5924</c:v>
                </c:pt>
                <c:pt idx="5925">
                  <c:v>5925</c:v>
                </c:pt>
                <c:pt idx="5926">
                  <c:v>5926</c:v>
                </c:pt>
                <c:pt idx="5927">
                  <c:v>5927</c:v>
                </c:pt>
                <c:pt idx="5928">
                  <c:v>5928</c:v>
                </c:pt>
                <c:pt idx="5929">
                  <c:v>5929</c:v>
                </c:pt>
                <c:pt idx="5930">
                  <c:v>5930</c:v>
                </c:pt>
                <c:pt idx="5931">
                  <c:v>5931</c:v>
                </c:pt>
                <c:pt idx="5932">
                  <c:v>5932</c:v>
                </c:pt>
                <c:pt idx="5933">
                  <c:v>5933</c:v>
                </c:pt>
                <c:pt idx="5934">
                  <c:v>5934</c:v>
                </c:pt>
                <c:pt idx="5935">
                  <c:v>5935</c:v>
                </c:pt>
                <c:pt idx="5936">
                  <c:v>5936</c:v>
                </c:pt>
                <c:pt idx="5937">
                  <c:v>5937</c:v>
                </c:pt>
                <c:pt idx="5938">
                  <c:v>5938</c:v>
                </c:pt>
                <c:pt idx="5939">
                  <c:v>5939</c:v>
                </c:pt>
                <c:pt idx="5940">
                  <c:v>5940</c:v>
                </c:pt>
                <c:pt idx="5941">
                  <c:v>5941</c:v>
                </c:pt>
                <c:pt idx="5942">
                  <c:v>5942</c:v>
                </c:pt>
                <c:pt idx="5943">
                  <c:v>5943</c:v>
                </c:pt>
                <c:pt idx="5944">
                  <c:v>5944</c:v>
                </c:pt>
                <c:pt idx="5945">
                  <c:v>5945</c:v>
                </c:pt>
                <c:pt idx="5946">
                  <c:v>5946</c:v>
                </c:pt>
                <c:pt idx="5947">
                  <c:v>5947</c:v>
                </c:pt>
                <c:pt idx="5948">
                  <c:v>5948</c:v>
                </c:pt>
                <c:pt idx="5949">
                  <c:v>5949</c:v>
                </c:pt>
                <c:pt idx="5950">
                  <c:v>5950</c:v>
                </c:pt>
                <c:pt idx="5951">
                  <c:v>5951</c:v>
                </c:pt>
                <c:pt idx="5952">
                  <c:v>5952</c:v>
                </c:pt>
                <c:pt idx="5953">
                  <c:v>5953</c:v>
                </c:pt>
                <c:pt idx="5954">
                  <c:v>5954</c:v>
                </c:pt>
                <c:pt idx="5955">
                  <c:v>5955</c:v>
                </c:pt>
                <c:pt idx="5956">
                  <c:v>5956</c:v>
                </c:pt>
                <c:pt idx="5957">
                  <c:v>5957</c:v>
                </c:pt>
                <c:pt idx="5958">
                  <c:v>5958</c:v>
                </c:pt>
                <c:pt idx="5959">
                  <c:v>5959</c:v>
                </c:pt>
                <c:pt idx="5960">
                  <c:v>5960</c:v>
                </c:pt>
                <c:pt idx="5961">
                  <c:v>5961</c:v>
                </c:pt>
                <c:pt idx="5962">
                  <c:v>5962</c:v>
                </c:pt>
                <c:pt idx="5963">
                  <c:v>5963</c:v>
                </c:pt>
                <c:pt idx="5964">
                  <c:v>5964</c:v>
                </c:pt>
                <c:pt idx="5965">
                  <c:v>5965</c:v>
                </c:pt>
                <c:pt idx="5966">
                  <c:v>5966</c:v>
                </c:pt>
                <c:pt idx="5967">
                  <c:v>5967</c:v>
                </c:pt>
                <c:pt idx="5968">
                  <c:v>5968</c:v>
                </c:pt>
                <c:pt idx="5969">
                  <c:v>5969</c:v>
                </c:pt>
                <c:pt idx="5970">
                  <c:v>5970</c:v>
                </c:pt>
                <c:pt idx="5971">
                  <c:v>5971</c:v>
                </c:pt>
                <c:pt idx="5972">
                  <c:v>5972</c:v>
                </c:pt>
                <c:pt idx="5973">
                  <c:v>5973</c:v>
                </c:pt>
                <c:pt idx="5974">
                  <c:v>5974</c:v>
                </c:pt>
                <c:pt idx="5975">
                  <c:v>5975</c:v>
                </c:pt>
                <c:pt idx="5976">
                  <c:v>5976</c:v>
                </c:pt>
                <c:pt idx="5977">
                  <c:v>5977</c:v>
                </c:pt>
                <c:pt idx="5978">
                  <c:v>5978</c:v>
                </c:pt>
                <c:pt idx="5979">
                  <c:v>5979</c:v>
                </c:pt>
                <c:pt idx="5980">
                  <c:v>5980</c:v>
                </c:pt>
                <c:pt idx="5981">
                  <c:v>5981</c:v>
                </c:pt>
                <c:pt idx="5982">
                  <c:v>5982</c:v>
                </c:pt>
                <c:pt idx="5983">
                  <c:v>5983</c:v>
                </c:pt>
                <c:pt idx="5984">
                  <c:v>5984</c:v>
                </c:pt>
                <c:pt idx="5985">
                  <c:v>5985</c:v>
                </c:pt>
                <c:pt idx="5986">
                  <c:v>5986</c:v>
                </c:pt>
                <c:pt idx="5987">
                  <c:v>5987</c:v>
                </c:pt>
                <c:pt idx="5988">
                  <c:v>5988</c:v>
                </c:pt>
                <c:pt idx="5989">
                  <c:v>5989</c:v>
                </c:pt>
                <c:pt idx="5990">
                  <c:v>5990</c:v>
                </c:pt>
                <c:pt idx="5991">
                  <c:v>5991</c:v>
                </c:pt>
                <c:pt idx="5992">
                  <c:v>5992</c:v>
                </c:pt>
                <c:pt idx="5993">
                  <c:v>5993</c:v>
                </c:pt>
                <c:pt idx="5994">
                  <c:v>5994</c:v>
                </c:pt>
                <c:pt idx="5995">
                  <c:v>5995</c:v>
                </c:pt>
                <c:pt idx="5996">
                  <c:v>5996</c:v>
                </c:pt>
                <c:pt idx="5997">
                  <c:v>5997</c:v>
                </c:pt>
                <c:pt idx="5998">
                  <c:v>5998</c:v>
                </c:pt>
                <c:pt idx="5999">
                  <c:v>5999</c:v>
                </c:pt>
                <c:pt idx="6000">
                  <c:v>6000</c:v>
                </c:pt>
                <c:pt idx="6001">
                  <c:v>6001</c:v>
                </c:pt>
                <c:pt idx="6002">
                  <c:v>6002</c:v>
                </c:pt>
                <c:pt idx="6003">
                  <c:v>6003</c:v>
                </c:pt>
                <c:pt idx="6004">
                  <c:v>6004</c:v>
                </c:pt>
                <c:pt idx="6005">
                  <c:v>6005</c:v>
                </c:pt>
                <c:pt idx="6006">
                  <c:v>6006</c:v>
                </c:pt>
                <c:pt idx="6007">
                  <c:v>6007</c:v>
                </c:pt>
                <c:pt idx="6008">
                  <c:v>6008</c:v>
                </c:pt>
                <c:pt idx="6009">
                  <c:v>6009</c:v>
                </c:pt>
                <c:pt idx="6010">
                  <c:v>6010</c:v>
                </c:pt>
                <c:pt idx="6011">
                  <c:v>6011</c:v>
                </c:pt>
                <c:pt idx="6012">
                  <c:v>6012</c:v>
                </c:pt>
                <c:pt idx="6013">
                  <c:v>6013</c:v>
                </c:pt>
                <c:pt idx="6014">
                  <c:v>6014</c:v>
                </c:pt>
                <c:pt idx="6015">
                  <c:v>6015</c:v>
                </c:pt>
                <c:pt idx="6016">
                  <c:v>6016</c:v>
                </c:pt>
                <c:pt idx="6017">
                  <c:v>6017</c:v>
                </c:pt>
                <c:pt idx="6018">
                  <c:v>6018</c:v>
                </c:pt>
                <c:pt idx="6019">
                  <c:v>6019</c:v>
                </c:pt>
                <c:pt idx="6020">
                  <c:v>6020</c:v>
                </c:pt>
                <c:pt idx="6021">
                  <c:v>6021</c:v>
                </c:pt>
                <c:pt idx="6022">
                  <c:v>6022</c:v>
                </c:pt>
                <c:pt idx="6023">
                  <c:v>6023</c:v>
                </c:pt>
                <c:pt idx="6024">
                  <c:v>6024</c:v>
                </c:pt>
                <c:pt idx="6025">
                  <c:v>6025</c:v>
                </c:pt>
                <c:pt idx="6026">
                  <c:v>6026</c:v>
                </c:pt>
                <c:pt idx="6027">
                  <c:v>6027</c:v>
                </c:pt>
                <c:pt idx="6028">
                  <c:v>6028</c:v>
                </c:pt>
                <c:pt idx="6029">
                  <c:v>6029</c:v>
                </c:pt>
                <c:pt idx="6030">
                  <c:v>6030</c:v>
                </c:pt>
                <c:pt idx="6031">
                  <c:v>6031</c:v>
                </c:pt>
                <c:pt idx="6032">
                  <c:v>6032</c:v>
                </c:pt>
                <c:pt idx="6033">
                  <c:v>6033</c:v>
                </c:pt>
                <c:pt idx="6034">
                  <c:v>6034</c:v>
                </c:pt>
                <c:pt idx="6035">
                  <c:v>6035</c:v>
                </c:pt>
                <c:pt idx="6036">
                  <c:v>6036</c:v>
                </c:pt>
                <c:pt idx="6037">
                  <c:v>6037</c:v>
                </c:pt>
                <c:pt idx="6038">
                  <c:v>6038</c:v>
                </c:pt>
                <c:pt idx="6039">
                  <c:v>6039</c:v>
                </c:pt>
                <c:pt idx="6040">
                  <c:v>6040</c:v>
                </c:pt>
                <c:pt idx="6041">
                  <c:v>6041</c:v>
                </c:pt>
                <c:pt idx="6042">
                  <c:v>6042</c:v>
                </c:pt>
                <c:pt idx="6043">
                  <c:v>6043</c:v>
                </c:pt>
                <c:pt idx="6044">
                  <c:v>6044</c:v>
                </c:pt>
                <c:pt idx="6045">
                  <c:v>6045</c:v>
                </c:pt>
                <c:pt idx="6046">
                  <c:v>6046</c:v>
                </c:pt>
                <c:pt idx="6047">
                  <c:v>6047</c:v>
                </c:pt>
                <c:pt idx="6048">
                  <c:v>6048</c:v>
                </c:pt>
                <c:pt idx="6049">
                  <c:v>6049</c:v>
                </c:pt>
                <c:pt idx="6050">
                  <c:v>6050</c:v>
                </c:pt>
                <c:pt idx="6051">
                  <c:v>6051</c:v>
                </c:pt>
                <c:pt idx="6052">
                  <c:v>6052</c:v>
                </c:pt>
                <c:pt idx="6053">
                  <c:v>6053</c:v>
                </c:pt>
                <c:pt idx="6054">
                  <c:v>6054</c:v>
                </c:pt>
                <c:pt idx="6055">
                  <c:v>6055</c:v>
                </c:pt>
                <c:pt idx="6056">
                  <c:v>6056</c:v>
                </c:pt>
                <c:pt idx="6057">
                  <c:v>6057</c:v>
                </c:pt>
                <c:pt idx="6058">
                  <c:v>6058</c:v>
                </c:pt>
                <c:pt idx="6059">
                  <c:v>6059</c:v>
                </c:pt>
                <c:pt idx="6060">
                  <c:v>6060</c:v>
                </c:pt>
                <c:pt idx="6061">
                  <c:v>6061</c:v>
                </c:pt>
                <c:pt idx="6062">
                  <c:v>6062</c:v>
                </c:pt>
                <c:pt idx="6063">
                  <c:v>6063</c:v>
                </c:pt>
                <c:pt idx="6064">
                  <c:v>6064</c:v>
                </c:pt>
                <c:pt idx="6065">
                  <c:v>6065</c:v>
                </c:pt>
                <c:pt idx="6066">
                  <c:v>6066</c:v>
                </c:pt>
                <c:pt idx="6067">
                  <c:v>6067</c:v>
                </c:pt>
                <c:pt idx="6068">
                  <c:v>6068</c:v>
                </c:pt>
                <c:pt idx="6069">
                  <c:v>6069</c:v>
                </c:pt>
                <c:pt idx="6070">
                  <c:v>6070</c:v>
                </c:pt>
                <c:pt idx="6071">
                  <c:v>6071</c:v>
                </c:pt>
                <c:pt idx="6072">
                  <c:v>6072</c:v>
                </c:pt>
                <c:pt idx="6073">
                  <c:v>6073</c:v>
                </c:pt>
                <c:pt idx="6074">
                  <c:v>6074</c:v>
                </c:pt>
                <c:pt idx="6075">
                  <c:v>6075</c:v>
                </c:pt>
                <c:pt idx="6076">
                  <c:v>6076</c:v>
                </c:pt>
                <c:pt idx="6077">
                  <c:v>6077</c:v>
                </c:pt>
                <c:pt idx="6078">
                  <c:v>6078</c:v>
                </c:pt>
                <c:pt idx="6079">
                  <c:v>6079</c:v>
                </c:pt>
                <c:pt idx="6080">
                  <c:v>6080</c:v>
                </c:pt>
                <c:pt idx="6081">
                  <c:v>6081</c:v>
                </c:pt>
                <c:pt idx="6082">
                  <c:v>6082</c:v>
                </c:pt>
                <c:pt idx="6083">
                  <c:v>6083</c:v>
                </c:pt>
                <c:pt idx="6084">
                  <c:v>6084</c:v>
                </c:pt>
                <c:pt idx="6085">
                  <c:v>6085</c:v>
                </c:pt>
                <c:pt idx="6086">
                  <c:v>6086</c:v>
                </c:pt>
                <c:pt idx="6087">
                  <c:v>6087</c:v>
                </c:pt>
                <c:pt idx="6088">
                  <c:v>6088</c:v>
                </c:pt>
                <c:pt idx="6089">
                  <c:v>6089</c:v>
                </c:pt>
                <c:pt idx="6090">
                  <c:v>6090</c:v>
                </c:pt>
                <c:pt idx="6091">
                  <c:v>6091</c:v>
                </c:pt>
                <c:pt idx="6092">
                  <c:v>6092</c:v>
                </c:pt>
                <c:pt idx="6093">
                  <c:v>6093</c:v>
                </c:pt>
                <c:pt idx="6094">
                  <c:v>6094</c:v>
                </c:pt>
                <c:pt idx="6095">
                  <c:v>6095</c:v>
                </c:pt>
                <c:pt idx="6096">
                  <c:v>6096</c:v>
                </c:pt>
                <c:pt idx="6097">
                  <c:v>6097</c:v>
                </c:pt>
                <c:pt idx="6098">
                  <c:v>6098</c:v>
                </c:pt>
                <c:pt idx="6099">
                  <c:v>6099</c:v>
                </c:pt>
                <c:pt idx="6100">
                  <c:v>6100</c:v>
                </c:pt>
                <c:pt idx="6101">
                  <c:v>6101</c:v>
                </c:pt>
                <c:pt idx="6102">
                  <c:v>6102</c:v>
                </c:pt>
                <c:pt idx="6103">
                  <c:v>6103</c:v>
                </c:pt>
                <c:pt idx="6104">
                  <c:v>6104</c:v>
                </c:pt>
                <c:pt idx="6105">
                  <c:v>6105</c:v>
                </c:pt>
                <c:pt idx="6106">
                  <c:v>6106</c:v>
                </c:pt>
                <c:pt idx="6107">
                  <c:v>6107</c:v>
                </c:pt>
                <c:pt idx="6108">
                  <c:v>6108</c:v>
                </c:pt>
                <c:pt idx="6109">
                  <c:v>6109</c:v>
                </c:pt>
                <c:pt idx="6110">
                  <c:v>6110</c:v>
                </c:pt>
                <c:pt idx="6111">
                  <c:v>6111</c:v>
                </c:pt>
                <c:pt idx="6112">
                  <c:v>6112</c:v>
                </c:pt>
                <c:pt idx="6113">
                  <c:v>6113</c:v>
                </c:pt>
                <c:pt idx="6114">
                  <c:v>6114</c:v>
                </c:pt>
                <c:pt idx="6115">
                  <c:v>6115</c:v>
                </c:pt>
                <c:pt idx="6116">
                  <c:v>6116</c:v>
                </c:pt>
                <c:pt idx="6117">
                  <c:v>6117</c:v>
                </c:pt>
                <c:pt idx="6118">
                  <c:v>6118</c:v>
                </c:pt>
                <c:pt idx="6119">
                  <c:v>6119</c:v>
                </c:pt>
                <c:pt idx="6120">
                  <c:v>6120</c:v>
                </c:pt>
                <c:pt idx="6121">
                  <c:v>6121</c:v>
                </c:pt>
                <c:pt idx="6122">
                  <c:v>6122</c:v>
                </c:pt>
                <c:pt idx="6123">
                  <c:v>6123</c:v>
                </c:pt>
                <c:pt idx="6124">
                  <c:v>6124</c:v>
                </c:pt>
                <c:pt idx="6125">
                  <c:v>6125</c:v>
                </c:pt>
                <c:pt idx="6126">
                  <c:v>6126</c:v>
                </c:pt>
                <c:pt idx="6127">
                  <c:v>6127</c:v>
                </c:pt>
                <c:pt idx="6128">
                  <c:v>6128</c:v>
                </c:pt>
                <c:pt idx="6129">
                  <c:v>6129</c:v>
                </c:pt>
                <c:pt idx="6130">
                  <c:v>6130</c:v>
                </c:pt>
                <c:pt idx="6131">
                  <c:v>6131</c:v>
                </c:pt>
                <c:pt idx="6132">
                  <c:v>6132</c:v>
                </c:pt>
                <c:pt idx="6133">
                  <c:v>6133</c:v>
                </c:pt>
                <c:pt idx="6134">
                  <c:v>6134</c:v>
                </c:pt>
                <c:pt idx="6135">
                  <c:v>6135</c:v>
                </c:pt>
                <c:pt idx="6136">
                  <c:v>6136</c:v>
                </c:pt>
                <c:pt idx="6137">
                  <c:v>6137</c:v>
                </c:pt>
                <c:pt idx="6138">
                  <c:v>6138</c:v>
                </c:pt>
                <c:pt idx="6139">
                  <c:v>6139</c:v>
                </c:pt>
                <c:pt idx="6140">
                  <c:v>6140</c:v>
                </c:pt>
                <c:pt idx="6141">
                  <c:v>6141</c:v>
                </c:pt>
                <c:pt idx="6142">
                  <c:v>6142</c:v>
                </c:pt>
                <c:pt idx="6143">
                  <c:v>6143</c:v>
                </c:pt>
                <c:pt idx="6144">
                  <c:v>6144</c:v>
                </c:pt>
                <c:pt idx="6145">
                  <c:v>6145</c:v>
                </c:pt>
                <c:pt idx="6146">
                  <c:v>6146</c:v>
                </c:pt>
                <c:pt idx="6147">
                  <c:v>6147</c:v>
                </c:pt>
                <c:pt idx="6148">
                  <c:v>6148</c:v>
                </c:pt>
                <c:pt idx="6149">
                  <c:v>6149</c:v>
                </c:pt>
                <c:pt idx="6150">
                  <c:v>6150</c:v>
                </c:pt>
                <c:pt idx="6151">
                  <c:v>6151</c:v>
                </c:pt>
                <c:pt idx="6152">
                  <c:v>6152</c:v>
                </c:pt>
                <c:pt idx="6153">
                  <c:v>6153</c:v>
                </c:pt>
                <c:pt idx="6154">
                  <c:v>6154</c:v>
                </c:pt>
                <c:pt idx="6155">
                  <c:v>6155</c:v>
                </c:pt>
                <c:pt idx="6156">
                  <c:v>6156</c:v>
                </c:pt>
                <c:pt idx="6157">
                  <c:v>6157</c:v>
                </c:pt>
                <c:pt idx="6158">
                  <c:v>6158</c:v>
                </c:pt>
                <c:pt idx="6159">
                  <c:v>6159</c:v>
                </c:pt>
                <c:pt idx="6160">
                  <c:v>6160</c:v>
                </c:pt>
                <c:pt idx="6161">
                  <c:v>6161</c:v>
                </c:pt>
                <c:pt idx="6162">
                  <c:v>6162</c:v>
                </c:pt>
                <c:pt idx="6163">
                  <c:v>6163</c:v>
                </c:pt>
                <c:pt idx="6164">
                  <c:v>6164</c:v>
                </c:pt>
                <c:pt idx="6165">
                  <c:v>6165</c:v>
                </c:pt>
                <c:pt idx="6166">
                  <c:v>6166</c:v>
                </c:pt>
                <c:pt idx="6167">
                  <c:v>6167</c:v>
                </c:pt>
                <c:pt idx="6168">
                  <c:v>6168</c:v>
                </c:pt>
                <c:pt idx="6169">
                  <c:v>6169</c:v>
                </c:pt>
                <c:pt idx="6170">
                  <c:v>6170</c:v>
                </c:pt>
                <c:pt idx="6171">
                  <c:v>6171</c:v>
                </c:pt>
                <c:pt idx="6172">
                  <c:v>6172</c:v>
                </c:pt>
                <c:pt idx="6173">
                  <c:v>6173</c:v>
                </c:pt>
                <c:pt idx="6174">
                  <c:v>6174</c:v>
                </c:pt>
                <c:pt idx="6175">
                  <c:v>6175</c:v>
                </c:pt>
                <c:pt idx="6176">
                  <c:v>6176</c:v>
                </c:pt>
                <c:pt idx="6177">
                  <c:v>6177</c:v>
                </c:pt>
                <c:pt idx="6178">
                  <c:v>6178</c:v>
                </c:pt>
                <c:pt idx="6179">
                  <c:v>6179</c:v>
                </c:pt>
                <c:pt idx="6180">
                  <c:v>6180</c:v>
                </c:pt>
                <c:pt idx="6181">
                  <c:v>6181</c:v>
                </c:pt>
                <c:pt idx="6182">
                  <c:v>6182</c:v>
                </c:pt>
                <c:pt idx="6183">
                  <c:v>6183</c:v>
                </c:pt>
                <c:pt idx="6184">
                  <c:v>6184</c:v>
                </c:pt>
                <c:pt idx="6185">
                  <c:v>6185</c:v>
                </c:pt>
                <c:pt idx="6186">
                  <c:v>6186</c:v>
                </c:pt>
                <c:pt idx="6187">
                  <c:v>6187</c:v>
                </c:pt>
                <c:pt idx="6188">
                  <c:v>6188</c:v>
                </c:pt>
                <c:pt idx="6189">
                  <c:v>6189</c:v>
                </c:pt>
                <c:pt idx="6190">
                  <c:v>6190</c:v>
                </c:pt>
                <c:pt idx="6191">
                  <c:v>6191</c:v>
                </c:pt>
                <c:pt idx="6192">
                  <c:v>6192</c:v>
                </c:pt>
                <c:pt idx="6193">
                  <c:v>6193</c:v>
                </c:pt>
                <c:pt idx="6194">
                  <c:v>6194</c:v>
                </c:pt>
                <c:pt idx="6195">
                  <c:v>6195</c:v>
                </c:pt>
                <c:pt idx="6196">
                  <c:v>6196</c:v>
                </c:pt>
                <c:pt idx="6197">
                  <c:v>6197</c:v>
                </c:pt>
                <c:pt idx="6198">
                  <c:v>6198</c:v>
                </c:pt>
                <c:pt idx="6199">
                  <c:v>6199</c:v>
                </c:pt>
                <c:pt idx="6200">
                  <c:v>6200</c:v>
                </c:pt>
                <c:pt idx="6201">
                  <c:v>6201</c:v>
                </c:pt>
                <c:pt idx="6202">
                  <c:v>6202</c:v>
                </c:pt>
                <c:pt idx="6203">
                  <c:v>6203</c:v>
                </c:pt>
                <c:pt idx="6204">
                  <c:v>6204</c:v>
                </c:pt>
                <c:pt idx="6205">
                  <c:v>6205</c:v>
                </c:pt>
                <c:pt idx="6206">
                  <c:v>6206</c:v>
                </c:pt>
                <c:pt idx="6207">
                  <c:v>6207</c:v>
                </c:pt>
                <c:pt idx="6208">
                  <c:v>6208</c:v>
                </c:pt>
                <c:pt idx="6209">
                  <c:v>6209</c:v>
                </c:pt>
                <c:pt idx="6210">
                  <c:v>6210</c:v>
                </c:pt>
                <c:pt idx="6211">
                  <c:v>6211</c:v>
                </c:pt>
                <c:pt idx="6212">
                  <c:v>6212</c:v>
                </c:pt>
                <c:pt idx="6213">
                  <c:v>6213</c:v>
                </c:pt>
                <c:pt idx="6214">
                  <c:v>6214</c:v>
                </c:pt>
                <c:pt idx="6215">
                  <c:v>6215</c:v>
                </c:pt>
                <c:pt idx="6216">
                  <c:v>6216</c:v>
                </c:pt>
                <c:pt idx="6217">
                  <c:v>6217</c:v>
                </c:pt>
                <c:pt idx="6218">
                  <c:v>6218</c:v>
                </c:pt>
                <c:pt idx="6219">
                  <c:v>6219</c:v>
                </c:pt>
                <c:pt idx="6220">
                  <c:v>6220</c:v>
                </c:pt>
                <c:pt idx="6221">
                  <c:v>6221</c:v>
                </c:pt>
                <c:pt idx="6222">
                  <c:v>6222</c:v>
                </c:pt>
                <c:pt idx="6223">
                  <c:v>6223</c:v>
                </c:pt>
                <c:pt idx="6224">
                  <c:v>6224</c:v>
                </c:pt>
                <c:pt idx="6225">
                  <c:v>6225</c:v>
                </c:pt>
                <c:pt idx="6226">
                  <c:v>6226</c:v>
                </c:pt>
                <c:pt idx="6227">
                  <c:v>6227</c:v>
                </c:pt>
                <c:pt idx="6228">
                  <c:v>6228</c:v>
                </c:pt>
                <c:pt idx="6229">
                  <c:v>6229</c:v>
                </c:pt>
                <c:pt idx="6230">
                  <c:v>6230</c:v>
                </c:pt>
                <c:pt idx="6231">
                  <c:v>6231</c:v>
                </c:pt>
                <c:pt idx="6232">
                  <c:v>6232</c:v>
                </c:pt>
                <c:pt idx="6233">
                  <c:v>6233</c:v>
                </c:pt>
                <c:pt idx="6234">
                  <c:v>6234</c:v>
                </c:pt>
                <c:pt idx="6235">
                  <c:v>6235</c:v>
                </c:pt>
                <c:pt idx="6236">
                  <c:v>6236</c:v>
                </c:pt>
                <c:pt idx="6237">
                  <c:v>6237</c:v>
                </c:pt>
                <c:pt idx="6238">
                  <c:v>6238</c:v>
                </c:pt>
                <c:pt idx="6239">
                  <c:v>6239</c:v>
                </c:pt>
                <c:pt idx="6240">
                  <c:v>6240</c:v>
                </c:pt>
                <c:pt idx="6241">
                  <c:v>6241</c:v>
                </c:pt>
                <c:pt idx="6242">
                  <c:v>6242</c:v>
                </c:pt>
                <c:pt idx="6243">
                  <c:v>6243</c:v>
                </c:pt>
                <c:pt idx="6244">
                  <c:v>6244</c:v>
                </c:pt>
                <c:pt idx="6245">
                  <c:v>6245</c:v>
                </c:pt>
                <c:pt idx="6246">
                  <c:v>6246</c:v>
                </c:pt>
                <c:pt idx="6247">
                  <c:v>6247</c:v>
                </c:pt>
                <c:pt idx="6248">
                  <c:v>6248</c:v>
                </c:pt>
                <c:pt idx="6249">
                  <c:v>6249</c:v>
                </c:pt>
                <c:pt idx="6250">
                  <c:v>6250</c:v>
                </c:pt>
                <c:pt idx="6251">
                  <c:v>6251</c:v>
                </c:pt>
                <c:pt idx="6252">
                  <c:v>6252</c:v>
                </c:pt>
                <c:pt idx="6253">
                  <c:v>6253</c:v>
                </c:pt>
                <c:pt idx="6254">
                  <c:v>6254</c:v>
                </c:pt>
                <c:pt idx="6255">
                  <c:v>6255</c:v>
                </c:pt>
                <c:pt idx="6256">
                  <c:v>6256</c:v>
                </c:pt>
                <c:pt idx="6257">
                  <c:v>6257</c:v>
                </c:pt>
                <c:pt idx="6258">
                  <c:v>6258</c:v>
                </c:pt>
                <c:pt idx="6259">
                  <c:v>6259</c:v>
                </c:pt>
                <c:pt idx="6260">
                  <c:v>6260</c:v>
                </c:pt>
                <c:pt idx="6261">
                  <c:v>6261</c:v>
                </c:pt>
                <c:pt idx="6262">
                  <c:v>6262</c:v>
                </c:pt>
                <c:pt idx="6263">
                  <c:v>6263</c:v>
                </c:pt>
                <c:pt idx="6264">
                  <c:v>6264</c:v>
                </c:pt>
                <c:pt idx="6265">
                  <c:v>6265</c:v>
                </c:pt>
                <c:pt idx="6266">
                  <c:v>6266</c:v>
                </c:pt>
                <c:pt idx="6267">
                  <c:v>6267</c:v>
                </c:pt>
                <c:pt idx="6268">
                  <c:v>6268</c:v>
                </c:pt>
                <c:pt idx="6269">
                  <c:v>6269</c:v>
                </c:pt>
                <c:pt idx="6270">
                  <c:v>6270</c:v>
                </c:pt>
                <c:pt idx="6271">
                  <c:v>6271</c:v>
                </c:pt>
                <c:pt idx="6272">
                  <c:v>6272</c:v>
                </c:pt>
                <c:pt idx="6273">
                  <c:v>6273</c:v>
                </c:pt>
                <c:pt idx="6274">
                  <c:v>6274</c:v>
                </c:pt>
                <c:pt idx="6275">
                  <c:v>6275</c:v>
                </c:pt>
                <c:pt idx="6276">
                  <c:v>6276</c:v>
                </c:pt>
                <c:pt idx="6277">
                  <c:v>6277</c:v>
                </c:pt>
                <c:pt idx="6278">
                  <c:v>6278</c:v>
                </c:pt>
                <c:pt idx="6279">
                  <c:v>6279</c:v>
                </c:pt>
                <c:pt idx="6280">
                  <c:v>6280</c:v>
                </c:pt>
                <c:pt idx="6281">
                  <c:v>6281</c:v>
                </c:pt>
                <c:pt idx="6282">
                  <c:v>6282</c:v>
                </c:pt>
                <c:pt idx="6283">
                  <c:v>6283</c:v>
                </c:pt>
                <c:pt idx="6284">
                  <c:v>6284</c:v>
                </c:pt>
                <c:pt idx="6285">
                  <c:v>6285</c:v>
                </c:pt>
                <c:pt idx="6286">
                  <c:v>6286</c:v>
                </c:pt>
                <c:pt idx="6287">
                  <c:v>6287</c:v>
                </c:pt>
                <c:pt idx="6288">
                  <c:v>6288</c:v>
                </c:pt>
                <c:pt idx="6289">
                  <c:v>6289</c:v>
                </c:pt>
                <c:pt idx="6290">
                  <c:v>6290</c:v>
                </c:pt>
                <c:pt idx="6291">
                  <c:v>6291</c:v>
                </c:pt>
                <c:pt idx="6292">
                  <c:v>6292</c:v>
                </c:pt>
                <c:pt idx="6293">
                  <c:v>6293</c:v>
                </c:pt>
                <c:pt idx="6294">
                  <c:v>6294</c:v>
                </c:pt>
                <c:pt idx="6295">
                  <c:v>6295</c:v>
                </c:pt>
                <c:pt idx="6296">
                  <c:v>6296</c:v>
                </c:pt>
                <c:pt idx="6297">
                  <c:v>6297</c:v>
                </c:pt>
                <c:pt idx="6298">
                  <c:v>6298</c:v>
                </c:pt>
                <c:pt idx="6299">
                  <c:v>6299</c:v>
                </c:pt>
                <c:pt idx="6300">
                  <c:v>6300</c:v>
                </c:pt>
                <c:pt idx="6301">
                  <c:v>6301</c:v>
                </c:pt>
                <c:pt idx="6302">
                  <c:v>6302</c:v>
                </c:pt>
                <c:pt idx="6303">
                  <c:v>6303</c:v>
                </c:pt>
                <c:pt idx="6304">
                  <c:v>6304</c:v>
                </c:pt>
                <c:pt idx="6305">
                  <c:v>6305</c:v>
                </c:pt>
                <c:pt idx="6306">
                  <c:v>6306</c:v>
                </c:pt>
                <c:pt idx="6307">
                  <c:v>6307</c:v>
                </c:pt>
                <c:pt idx="6308">
                  <c:v>6308</c:v>
                </c:pt>
                <c:pt idx="6309">
                  <c:v>6309</c:v>
                </c:pt>
                <c:pt idx="6310">
                  <c:v>6310</c:v>
                </c:pt>
                <c:pt idx="6311">
                  <c:v>6311</c:v>
                </c:pt>
                <c:pt idx="6312">
                  <c:v>6312</c:v>
                </c:pt>
                <c:pt idx="6313">
                  <c:v>6313</c:v>
                </c:pt>
                <c:pt idx="6314">
                  <c:v>6314</c:v>
                </c:pt>
                <c:pt idx="6315">
                  <c:v>6315</c:v>
                </c:pt>
                <c:pt idx="6316">
                  <c:v>6316</c:v>
                </c:pt>
                <c:pt idx="6317">
                  <c:v>6317</c:v>
                </c:pt>
                <c:pt idx="6318">
                  <c:v>6318</c:v>
                </c:pt>
                <c:pt idx="6319">
                  <c:v>6319</c:v>
                </c:pt>
                <c:pt idx="6320">
                  <c:v>6320</c:v>
                </c:pt>
                <c:pt idx="6321">
                  <c:v>6321</c:v>
                </c:pt>
                <c:pt idx="6322">
                  <c:v>6322</c:v>
                </c:pt>
                <c:pt idx="6323">
                  <c:v>6323</c:v>
                </c:pt>
                <c:pt idx="6324">
                  <c:v>6324</c:v>
                </c:pt>
                <c:pt idx="6325">
                  <c:v>6325</c:v>
                </c:pt>
                <c:pt idx="6326">
                  <c:v>6326</c:v>
                </c:pt>
                <c:pt idx="6327">
                  <c:v>6327</c:v>
                </c:pt>
                <c:pt idx="6328">
                  <c:v>6328</c:v>
                </c:pt>
                <c:pt idx="6329">
                  <c:v>6329</c:v>
                </c:pt>
                <c:pt idx="6330">
                  <c:v>6330</c:v>
                </c:pt>
                <c:pt idx="6331">
                  <c:v>6331</c:v>
                </c:pt>
                <c:pt idx="6332">
                  <c:v>6332</c:v>
                </c:pt>
                <c:pt idx="6333">
                  <c:v>6333</c:v>
                </c:pt>
                <c:pt idx="6334">
                  <c:v>6334</c:v>
                </c:pt>
                <c:pt idx="6335">
                  <c:v>6335</c:v>
                </c:pt>
                <c:pt idx="6336">
                  <c:v>6336</c:v>
                </c:pt>
                <c:pt idx="6337">
                  <c:v>6337</c:v>
                </c:pt>
                <c:pt idx="6338">
                  <c:v>6338</c:v>
                </c:pt>
                <c:pt idx="6339">
                  <c:v>6339</c:v>
                </c:pt>
                <c:pt idx="6340">
                  <c:v>6340</c:v>
                </c:pt>
                <c:pt idx="6341">
                  <c:v>6341</c:v>
                </c:pt>
                <c:pt idx="6342">
                  <c:v>6342</c:v>
                </c:pt>
                <c:pt idx="6343">
                  <c:v>6343</c:v>
                </c:pt>
                <c:pt idx="6344">
                  <c:v>6344</c:v>
                </c:pt>
                <c:pt idx="6345">
                  <c:v>6345</c:v>
                </c:pt>
                <c:pt idx="6346">
                  <c:v>6346</c:v>
                </c:pt>
                <c:pt idx="6347">
                  <c:v>6347</c:v>
                </c:pt>
                <c:pt idx="6348">
                  <c:v>6348</c:v>
                </c:pt>
                <c:pt idx="6349">
                  <c:v>6349</c:v>
                </c:pt>
                <c:pt idx="6350">
                  <c:v>6350</c:v>
                </c:pt>
                <c:pt idx="6351">
                  <c:v>6351</c:v>
                </c:pt>
                <c:pt idx="6352">
                  <c:v>6352</c:v>
                </c:pt>
                <c:pt idx="6353">
                  <c:v>6353</c:v>
                </c:pt>
                <c:pt idx="6354">
                  <c:v>6354</c:v>
                </c:pt>
                <c:pt idx="6355">
                  <c:v>6355</c:v>
                </c:pt>
                <c:pt idx="6356">
                  <c:v>6356</c:v>
                </c:pt>
                <c:pt idx="6357">
                  <c:v>6357</c:v>
                </c:pt>
                <c:pt idx="6358">
                  <c:v>6358</c:v>
                </c:pt>
                <c:pt idx="6359">
                  <c:v>6359</c:v>
                </c:pt>
                <c:pt idx="6360">
                  <c:v>6360</c:v>
                </c:pt>
                <c:pt idx="6361">
                  <c:v>6361</c:v>
                </c:pt>
                <c:pt idx="6362">
                  <c:v>6362</c:v>
                </c:pt>
                <c:pt idx="6363">
                  <c:v>6363</c:v>
                </c:pt>
                <c:pt idx="6364">
                  <c:v>6364</c:v>
                </c:pt>
                <c:pt idx="6365">
                  <c:v>6365</c:v>
                </c:pt>
                <c:pt idx="6366">
                  <c:v>6366</c:v>
                </c:pt>
                <c:pt idx="6367">
                  <c:v>6367</c:v>
                </c:pt>
                <c:pt idx="6368">
                  <c:v>6368</c:v>
                </c:pt>
                <c:pt idx="6369">
                  <c:v>6369</c:v>
                </c:pt>
                <c:pt idx="6370">
                  <c:v>6370</c:v>
                </c:pt>
                <c:pt idx="6371">
                  <c:v>6371</c:v>
                </c:pt>
                <c:pt idx="6372">
                  <c:v>6372</c:v>
                </c:pt>
                <c:pt idx="6373">
                  <c:v>6373</c:v>
                </c:pt>
                <c:pt idx="6374">
                  <c:v>6374</c:v>
                </c:pt>
                <c:pt idx="6375">
                  <c:v>6375</c:v>
                </c:pt>
                <c:pt idx="6376">
                  <c:v>6376</c:v>
                </c:pt>
                <c:pt idx="6377">
                  <c:v>6377</c:v>
                </c:pt>
                <c:pt idx="6378">
                  <c:v>6378</c:v>
                </c:pt>
                <c:pt idx="6379">
                  <c:v>6379</c:v>
                </c:pt>
                <c:pt idx="6380">
                  <c:v>6380</c:v>
                </c:pt>
                <c:pt idx="6381">
                  <c:v>6381</c:v>
                </c:pt>
                <c:pt idx="6382">
                  <c:v>6382</c:v>
                </c:pt>
                <c:pt idx="6383">
                  <c:v>6383</c:v>
                </c:pt>
                <c:pt idx="6384">
                  <c:v>6384</c:v>
                </c:pt>
                <c:pt idx="6385">
                  <c:v>6385</c:v>
                </c:pt>
                <c:pt idx="6386">
                  <c:v>6386</c:v>
                </c:pt>
                <c:pt idx="6387">
                  <c:v>6387</c:v>
                </c:pt>
                <c:pt idx="6388">
                  <c:v>6388</c:v>
                </c:pt>
                <c:pt idx="6389">
                  <c:v>6389</c:v>
                </c:pt>
                <c:pt idx="6390">
                  <c:v>6390</c:v>
                </c:pt>
                <c:pt idx="6391">
                  <c:v>6391</c:v>
                </c:pt>
                <c:pt idx="6392">
                  <c:v>6392</c:v>
                </c:pt>
                <c:pt idx="6393">
                  <c:v>6393</c:v>
                </c:pt>
                <c:pt idx="6394">
                  <c:v>6394</c:v>
                </c:pt>
                <c:pt idx="6395">
                  <c:v>6395</c:v>
                </c:pt>
                <c:pt idx="6396">
                  <c:v>6396</c:v>
                </c:pt>
                <c:pt idx="6397">
                  <c:v>6397</c:v>
                </c:pt>
                <c:pt idx="6398">
                  <c:v>6398</c:v>
                </c:pt>
                <c:pt idx="6399">
                  <c:v>6399</c:v>
                </c:pt>
                <c:pt idx="6400">
                  <c:v>6400</c:v>
                </c:pt>
                <c:pt idx="6401">
                  <c:v>6401</c:v>
                </c:pt>
                <c:pt idx="6402">
                  <c:v>6402</c:v>
                </c:pt>
                <c:pt idx="6403">
                  <c:v>6403</c:v>
                </c:pt>
                <c:pt idx="6404">
                  <c:v>6404</c:v>
                </c:pt>
                <c:pt idx="6405">
                  <c:v>6405</c:v>
                </c:pt>
                <c:pt idx="6406">
                  <c:v>6406</c:v>
                </c:pt>
                <c:pt idx="6407">
                  <c:v>6407</c:v>
                </c:pt>
                <c:pt idx="6408">
                  <c:v>6408</c:v>
                </c:pt>
                <c:pt idx="6409">
                  <c:v>6409</c:v>
                </c:pt>
                <c:pt idx="6410">
                  <c:v>6410</c:v>
                </c:pt>
                <c:pt idx="6411">
                  <c:v>6411</c:v>
                </c:pt>
                <c:pt idx="6412">
                  <c:v>6412</c:v>
                </c:pt>
                <c:pt idx="6413">
                  <c:v>6413</c:v>
                </c:pt>
                <c:pt idx="6414">
                  <c:v>6414</c:v>
                </c:pt>
                <c:pt idx="6415">
                  <c:v>6415</c:v>
                </c:pt>
                <c:pt idx="6416">
                  <c:v>6416</c:v>
                </c:pt>
                <c:pt idx="6417">
                  <c:v>6417</c:v>
                </c:pt>
                <c:pt idx="6418">
                  <c:v>6418</c:v>
                </c:pt>
                <c:pt idx="6419">
                  <c:v>6419</c:v>
                </c:pt>
                <c:pt idx="6420">
                  <c:v>6420</c:v>
                </c:pt>
                <c:pt idx="6421">
                  <c:v>6421</c:v>
                </c:pt>
                <c:pt idx="6422">
                  <c:v>6422</c:v>
                </c:pt>
                <c:pt idx="6423">
                  <c:v>6423</c:v>
                </c:pt>
                <c:pt idx="6424">
                  <c:v>6424</c:v>
                </c:pt>
                <c:pt idx="6425">
                  <c:v>6425</c:v>
                </c:pt>
                <c:pt idx="6426">
                  <c:v>6426</c:v>
                </c:pt>
                <c:pt idx="6427">
                  <c:v>6427</c:v>
                </c:pt>
                <c:pt idx="6428">
                  <c:v>6428</c:v>
                </c:pt>
                <c:pt idx="6429">
                  <c:v>6429</c:v>
                </c:pt>
                <c:pt idx="6430">
                  <c:v>6430</c:v>
                </c:pt>
                <c:pt idx="6431">
                  <c:v>6431</c:v>
                </c:pt>
                <c:pt idx="6432">
                  <c:v>6432</c:v>
                </c:pt>
                <c:pt idx="6433">
                  <c:v>6433</c:v>
                </c:pt>
                <c:pt idx="6434">
                  <c:v>6434</c:v>
                </c:pt>
                <c:pt idx="6435">
                  <c:v>6435</c:v>
                </c:pt>
                <c:pt idx="6436">
                  <c:v>6436</c:v>
                </c:pt>
                <c:pt idx="6437">
                  <c:v>6437</c:v>
                </c:pt>
                <c:pt idx="6438">
                  <c:v>6438</c:v>
                </c:pt>
                <c:pt idx="6439">
                  <c:v>6439</c:v>
                </c:pt>
                <c:pt idx="6440">
                  <c:v>6440</c:v>
                </c:pt>
                <c:pt idx="6441">
                  <c:v>6441</c:v>
                </c:pt>
                <c:pt idx="6442">
                  <c:v>6442</c:v>
                </c:pt>
                <c:pt idx="6443">
                  <c:v>6443</c:v>
                </c:pt>
                <c:pt idx="6444">
                  <c:v>6444</c:v>
                </c:pt>
                <c:pt idx="6445">
                  <c:v>6445</c:v>
                </c:pt>
                <c:pt idx="6446">
                  <c:v>6446</c:v>
                </c:pt>
                <c:pt idx="6447">
                  <c:v>6447</c:v>
                </c:pt>
                <c:pt idx="6448">
                  <c:v>6448</c:v>
                </c:pt>
                <c:pt idx="6449">
                  <c:v>6449</c:v>
                </c:pt>
                <c:pt idx="6450">
                  <c:v>6450</c:v>
                </c:pt>
                <c:pt idx="6451">
                  <c:v>6451</c:v>
                </c:pt>
                <c:pt idx="6452">
                  <c:v>6452</c:v>
                </c:pt>
                <c:pt idx="6453">
                  <c:v>6453</c:v>
                </c:pt>
                <c:pt idx="6454">
                  <c:v>6454</c:v>
                </c:pt>
                <c:pt idx="6455">
                  <c:v>6455</c:v>
                </c:pt>
                <c:pt idx="6456">
                  <c:v>6456</c:v>
                </c:pt>
                <c:pt idx="6457">
                  <c:v>6457</c:v>
                </c:pt>
                <c:pt idx="6458">
                  <c:v>6458</c:v>
                </c:pt>
                <c:pt idx="6459">
                  <c:v>6459</c:v>
                </c:pt>
                <c:pt idx="6460">
                  <c:v>6460</c:v>
                </c:pt>
                <c:pt idx="6461">
                  <c:v>6461</c:v>
                </c:pt>
                <c:pt idx="6462">
                  <c:v>6462</c:v>
                </c:pt>
                <c:pt idx="6463">
                  <c:v>6463</c:v>
                </c:pt>
                <c:pt idx="6464">
                  <c:v>6464</c:v>
                </c:pt>
                <c:pt idx="6465">
                  <c:v>6465</c:v>
                </c:pt>
                <c:pt idx="6466">
                  <c:v>6466</c:v>
                </c:pt>
                <c:pt idx="6467">
                  <c:v>6467</c:v>
                </c:pt>
                <c:pt idx="6468">
                  <c:v>6468</c:v>
                </c:pt>
                <c:pt idx="6469">
                  <c:v>6469</c:v>
                </c:pt>
                <c:pt idx="6470">
                  <c:v>6470</c:v>
                </c:pt>
                <c:pt idx="6471">
                  <c:v>6471</c:v>
                </c:pt>
                <c:pt idx="6472">
                  <c:v>6472</c:v>
                </c:pt>
                <c:pt idx="6473">
                  <c:v>6473</c:v>
                </c:pt>
                <c:pt idx="6474">
                  <c:v>6474</c:v>
                </c:pt>
                <c:pt idx="6475">
                  <c:v>6475</c:v>
                </c:pt>
                <c:pt idx="6476">
                  <c:v>6476</c:v>
                </c:pt>
                <c:pt idx="6477">
                  <c:v>6477</c:v>
                </c:pt>
                <c:pt idx="6478">
                  <c:v>6478</c:v>
                </c:pt>
                <c:pt idx="6479">
                  <c:v>6479</c:v>
                </c:pt>
                <c:pt idx="6480">
                  <c:v>6480</c:v>
                </c:pt>
                <c:pt idx="6481">
                  <c:v>6481</c:v>
                </c:pt>
                <c:pt idx="6482">
                  <c:v>6482</c:v>
                </c:pt>
                <c:pt idx="6483">
                  <c:v>6483</c:v>
                </c:pt>
                <c:pt idx="6484">
                  <c:v>6484</c:v>
                </c:pt>
                <c:pt idx="6485">
                  <c:v>6485</c:v>
                </c:pt>
                <c:pt idx="6486">
                  <c:v>6486</c:v>
                </c:pt>
                <c:pt idx="6487">
                  <c:v>6487</c:v>
                </c:pt>
                <c:pt idx="6488">
                  <c:v>6488</c:v>
                </c:pt>
                <c:pt idx="6489">
                  <c:v>6489</c:v>
                </c:pt>
                <c:pt idx="6490">
                  <c:v>6490</c:v>
                </c:pt>
                <c:pt idx="6491">
                  <c:v>6491</c:v>
                </c:pt>
                <c:pt idx="6492">
                  <c:v>6492</c:v>
                </c:pt>
                <c:pt idx="6493">
                  <c:v>6493</c:v>
                </c:pt>
                <c:pt idx="6494">
                  <c:v>6494</c:v>
                </c:pt>
                <c:pt idx="6495">
                  <c:v>6495</c:v>
                </c:pt>
                <c:pt idx="6496">
                  <c:v>6496</c:v>
                </c:pt>
                <c:pt idx="6497">
                  <c:v>6497</c:v>
                </c:pt>
                <c:pt idx="6498">
                  <c:v>6498</c:v>
                </c:pt>
                <c:pt idx="6499">
                  <c:v>6499</c:v>
                </c:pt>
                <c:pt idx="6500">
                  <c:v>6500</c:v>
                </c:pt>
                <c:pt idx="6501">
                  <c:v>6501</c:v>
                </c:pt>
                <c:pt idx="6502">
                  <c:v>6502</c:v>
                </c:pt>
                <c:pt idx="6503">
                  <c:v>6503</c:v>
                </c:pt>
                <c:pt idx="6504">
                  <c:v>6504</c:v>
                </c:pt>
                <c:pt idx="6505">
                  <c:v>6505</c:v>
                </c:pt>
                <c:pt idx="6506">
                  <c:v>6506</c:v>
                </c:pt>
                <c:pt idx="6507">
                  <c:v>6507</c:v>
                </c:pt>
                <c:pt idx="6508">
                  <c:v>6508</c:v>
                </c:pt>
                <c:pt idx="6509">
                  <c:v>6509</c:v>
                </c:pt>
                <c:pt idx="6510">
                  <c:v>6510</c:v>
                </c:pt>
                <c:pt idx="6511">
                  <c:v>6511</c:v>
                </c:pt>
                <c:pt idx="6512">
                  <c:v>6512</c:v>
                </c:pt>
                <c:pt idx="6513">
                  <c:v>6513</c:v>
                </c:pt>
                <c:pt idx="6514">
                  <c:v>6514</c:v>
                </c:pt>
                <c:pt idx="6515">
                  <c:v>6515</c:v>
                </c:pt>
                <c:pt idx="6516">
                  <c:v>6516</c:v>
                </c:pt>
                <c:pt idx="6517">
                  <c:v>6517</c:v>
                </c:pt>
                <c:pt idx="6518">
                  <c:v>6518</c:v>
                </c:pt>
                <c:pt idx="6519">
                  <c:v>6519</c:v>
                </c:pt>
                <c:pt idx="6520">
                  <c:v>6520</c:v>
                </c:pt>
                <c:pt idx="6521">
                  <c:v>6521</c:v>
                </c:pt>
                <c:pt idx="6522">
                  <c:v>6522</c:v>
                </c:pt>
                <c:pt idx="6523">
                  <c:v>6523</c:v>
                </c:pt>
                <c:pt idx="6524">
                  <c:v>6524</c:v>
                </c:pt>
                <c:pt idx="6525">
                  <c:v>6525</c:v>
                </c:pt>
                <c:pt idx="6526">
                  <c:v>6526</c:v>
                </c:pt>
                <c:pt idx="6527">
                  <c:v>6527</c:v>
                </c:pt>
                <c:pt idx="6528">
                  <c:v>6528</c:v>
                </c:pt>
                <c:pt idx="6529">
                  <c:v>6529</c:v>
                </c:pt>
                <c:pt idx="6530">
                  <c:v>6530</c:v>
                </c:pt>
                <c:pt idx="6531">
                  <c:v>6531</c:v>
                </c:pt>
                <c:pt idx="6532">
                  <c:v>6532</c:v>
                </c:pt>
                <c:pt idx="6533">
                  <c:v>6533</c:v>
                </c:pt>
                <c:pt idx="6534">
                  <c:v>6534</c:v>
                </c:pt>
                <c:pt idx="6535">
                  <c:v>6535</c:v>
                </c:pt>
                <c:pt idx="6536">
                  <c:v>6536</c:v>
                </c:pt>
                <c:pt idx="6537">
                  <c:v>6537</c:v>
                </c:pt>
                <c:pt idx="6538">
                  <c:v>6538</c:v>
                </c:pt>
                <c:pt idx="6539">
                  <c:v>6539</c:v>
                </c:pt>
                <c:pt idx="6540">
                  <c:v>6540</c:v>
                </c:pt>
                <c:pt idx="6541">
                  <c:v>6541</c:v>
                </c:pt>
                <c:pt idx="6542">
                  <c:v>6542</c:v>
                </c:pt>
                <c:pt idx="6543">
                  <c:v>6543</c:v>
                </c:pt>
                <c:pt idx="6544">
                  <c:v>6544</c:v>
                </c:pt>
                <c:pt idx="6545">
                  <c:v>6545</c:v>
                </c:pt>
                <c:pt idx="6546">
                  <c:v>6546</c:v>
                </c:pt>
                <c:pt idx="6547">
                  <c:v>6547</c:v>
                </c:pt>
                <c:pt idx="6548">
                  <c:v>6548</c:v>
                </c:pt>
                <c:pt idx="6549">
                  <c:v>6549</c:v>
                </c:pt>
                <c:pt idx="6550">
                  <c:v>6550</c:v>
                </c:pt>
                <c:pt idx="6551">
                  <c:v>6551</c:v>
                </c:pt>
                <c:pt idx="6552">
                  <c:v>6552</c:v>
                </c:pt>
                <c:pt idx="6553">
                  <c:v>6553</c:v>
                </c:pt>
                <c:pt idx="6554">
                  <c:v>6554</c:v>
                </c:pt>
                <c:pt idx="6555">
                  <c:v>6555</c:v>
                </c:pt>
                <c:pt idx="6556">
                  <c:v>6556</c:v>
                </c:pt>
                <c:pt idx="6557">
                  <c:v>6557</c:v>
                </c:pt>
                <c:pt idx="6558">
                  <c:v>6558</c:v>
                </c:pt>
                <c:pt idx="6559">
                  <c:v>6559</c:v>
                </c:pt>
                <c:pt idx="6560">
                  <c:v>6560</c:v>
                </c:pt>
                <c:pt idx="6561">
                  <c:v>6561</c:v>
                </c:pt>
                <c:pt idx="6562">
                  <c:v>6562</c:v>
                </c:pt>
                <c:pt idx="6563">
                  <c:v>6563</c:v>
                </c:pt>
                <c:pt idx="6564">
                  <c:v>6564</c:v>
                </c:pt>
                <c:pt idx="6565">
                  <c:v>6565</c:v>
                </c:pt>
                <c:pt idx="6566">
                  <c:v>6566</c:v>
                </c:pt>
                <c:pt idx="6567">
                  <c:v>6567</c:v>
                </c:pt>
                <c:pt idx="6568">
                  <c:v>6568</c:v>
                </c:pt>
                <c:pt idx="6569">
                  <c:v>6569</c:v>
                </c:pt>
                <c:pt idx="6570">
                  <c:v>6570</c:v>
                </c:pt>
                <c:pt idx="6571">
                  <c:v>6571</c:v>
                </c:pt>
                <c:pt idx="6572">
                  <c:v>6572</c:v>
                </c:pt>
                <c:pt idx="6573">
                  <c:v>6573</c:v>
                </c:pt>
                <c:pt idx="6574">
                  <c:v>6574</c:v>
                </c:pt>
                <c:pt idx="6575">
                  <c:v>6575</c:v>
                </c:pt>
                <c:pt idx="6576">
                  <c:v>6576</c:v>
                </c:pt>
                <c:pt idx="6577">
                  <c:v>6577</c:v>
                </c:pt>
                <c:pt idx="6578">
                  <c:v>6578</c:v>
                </c:pt>
                <c:pt idx="6579">
                  <c:v>6579</c:v>
                </c:pt>
                <c:pt idx="6580">
                  <c:v>6580</c:v>
                </c:pt>
                <c:pt idx="6581">
                  <c:v>6581</c:v>
                </c:pt>
                <c:pt idx="6582">
                  <c:v>6582</c:v>
                </c:pt>
                <c:pt idx="6583">
                  <c:v>6583</c:v>
                </c:pt>
                <c:pt idx="6584">
                  <c:v>6584</c:v>
                </c:pt>
                <c:pt idx="6585">
                  <c:v>6585</c:v>
                </c:pt>
                <c:pt idx="6586">
                  <c:v>6586</c:v>
                </c:pt>
                <c:pt idx="6587">
                  <c:v>6587</c:v>
                </c:pt>
                <c:pt idx="6588">
                  <c:v>6588</c:v>
                </c:pt>
                <c:pt idx="6589">
                  <c:v>6589</c:v>
                </c:pt>
                <c:pt idx="6590">
                  <c:v>6590</c:v>
                </c:pt>
                <c:pt idx="6591">
                  <c:v>6591</c:v>
                </c:pt>
                <c:pt idx="6592">
                  <c:v>6592</c:v>
                </c:pt>
                <c:pt idx="6593">
                  <c:v>6593</c:v>
                </c:pt>
                <c:pt idx="6594">
                  <c:v>6594</c:v>
                </c:pt>
                <c:pt idx="6595">
                  <c:v>6595</c:v>
                </c:pt>
                <c:pt idx="6596">
                  <c:v>6596</c:v>
                </c:pt>
                <c:pt idx="6597">
                  <c:v>6597</c:v>
                </c:pt>
                <c:pt idx="6598">
                  <c:v>6598</c:v>
                </c:pt>
                <c:pt idx="6599">
                  <c:v>6599</c:v>
                </c:pt>
                <c:pt idx="6600">
                  <c:v>6600</c:v>
                </c:pt>
                <c:pt idx="6601">
                  <c:v>6601</c:v>
                </c:pt>
                <c:pt idx="6602">
                  <c:v>6602</c:v>
                </c:pt>
                <c:pt idx="6603">
                  <c:v>6603</c:v>
                </c:pt>
                <c:pt idx="6604">
                  <c:v>6604</c:v>
                </c:pt>
                <c:pt idx="6605">
                  <c:v>6605</c:v>
                </c:pt>
                <c:pt idx="6606">
                  <c:v>6606</c:v>
                </c:pt>
                <c:pt idx="6607">
                  <c:v>6607</c:v>
                </c:pt>
                <c:pt idx="6608">
                  <c:v>6608</c:v>
                </c:pt>
                <c:pt idx="6609">
                  <c:v>6609</c:v>
                </c:pt>
                <c:pt idx="6610">
                  <c:v>6610</c:v>
                </c:pt>
                <c:pt idx="6611">
                  <c:v>6611</c:v>
                </c:pt>
                <c:pt idx="6612">
                  <c:v>6612</c:v>
                </c:pt>
                <c:pt idx="6613">
                  <c:v>6613</c:v>
                </c:pt>
                <c:pt idx="6614">
                  <c:v>6614</c:v>
                </c:pt>
                <c:pt idx="6615">
                  <c:v>6615</c:v>
                </c:pt>
                <c:pt idx="6616">
                  <c:v>6616</c:v>
                </c:pt>
                <c:pt idx="6617">
                  <c:v>6617</c:v>
                </c:pt>
                <c:pt idx="6618">
                  <c:v>6618</c:v>
                </c:pt>
                <c:pt idx="6619">
                  <c:v>6619</c:v>
                </c:pt>
                <c:pt idx="6620">
                  <c:v>6620</c:v>
                </c:pt>
                <c:pt idx="6621">
                  <c:v>6621</c:v>
                </c:pt>
                <c:pt idx="6622">
                  <c:v>6622</c:v>
                </c:pt>
                <c:pt idx="6623">
                  <c:v>6623</c:v>
                </c:pt>
                <c:pt idx="6624">
                  <c:v>6624</c:v>
                </c:pt>
                <c:pt idx="6625">
                  <c:v>6625</c:v>
                </c:pt>
                <c:pt idx="6626">
                  <c:v>6626</c:v>
                </c:pt>
                <c:pt idx="6627">
                  <c:v>6627</c:v>
                </c:pt>
                <c:pt idx="6628">
                  <c:v>6628</c:v>
                </c:pt>
                <c:pt idx="6629">
                  <c:v>6629</c:v>
                </c:pt>
                <c:pt idx="6630">
                  <c:v>6630</c:v>
                </c:pt>
                <c:pt idx="6631">
                  <c:v>6631</c:v>
                </c:pt>
                <c:pt idx="6632">
                  <c:v>6632</c:v>
                </c:pt>
                <c:pt idx="6633">
                  <c:v>6633</c:v>
                </c:pt>
                <c:pt idx="6634">
                  <c:v>6634</c:v>
                </c:pt>
                <c:pt idx="6635">
                  <c:v>6635</c:v>
                </c:pt>
                <c:pt idx="6636">
                  <c:v>6636</c:v>
                </c:pt>
                <c:pt idx="6637">
                  <c:v>6637</c:v>
                </c:pt>
                <c:pt idx="6638">
                  <c:v>6638</c:v>
                </c:pt>
                <c:pt idx="6639">
                  <c:v>6639</c:v>
                </c:pt>
                <c:pt idx="6640">
                  <c:v>6640</c:v>
                </c:pt>
                <c:pt idx="6641">
                  <c:v>6641</c:v>
                </c:pt>
                <c:pt idx="6642">
                  <c:v>6642</c:v>
                </c:pt>
                <c:pt idx="6643">
                  <c:v>6643</c:v>
                </c:pt>
                <c:pt idx="6644">
                  <c:v>6644</c:v>
                </c:pt>
                <c:pt idx="6645">
                  <c:v>6645</c:v>
                </c:pt>
                <c:pt idx="6646">
                  <c:v>6646</c:v>
                </c:pt>
                <c:pt idx="6647">
                  <c:v>6647</c:v>
                </c:pt>
                <c:pt idx="6648">
                  <c:v>6648</c:v>
                </c:pt>
                <c:pt idx="6649">
                  <c:v>6649</c:v>
                </c:pt>
                <c:pt idx="6650">
                  <c:v>6650</c:v>
                </c:pt>
                <c:pt idx="6651">
                  <c:v>6651</c:v>
                </c:pt>
                <c:pt idx="6652">
                  <c:v>6652</c:v>
                </c:pt>
                <c:pt idx="6653">
                  <c:v>6653</c:v>
                </c:pt>
                <c:pt idx="6654">
                  <c:v>6654</c:v>
                </c:pt>
                <c:pt idx="6655">
                  <c:v>6655</c:v>
                </c:pt>
                <c:pt idx="6656">
                  <c:v>6656</c:v>
                </c:pt>
                <c:pt idx="6657">
                  <c:v>6657</c:v>
                </c:pt>
                <c:pt idx="6658">
                  <c:v>6658</c:v>
                </c:pt>
                <c:pt idx="6659">
                  <c:v>6659</c:v>
                </c:pt>
                <c:pt idx="6660">
                  <c:v>6660</c:v>
                </c:pt>
                <c:pt idx="6661">
                  <c:v>6661</c:v>
                </c:pt>
                <c:pt idx="6662">
                  <c:v>6662</c:v>
                </c:pt>
                <c:pt idx="6663">
                  <c:v>6663</c:v>
                </c:pt>
                <c:pt idx="6664">
                  <c:v>6664</c:v>
                </c:pt>
                <c:pt idx="6665">
                  <c:v>6665</c:v>
                </c:pt>
                <c:pt idx="6666">
                  <c:v>6666</c:v>
                </c:pt>
                <c:pt idx="6667">
                  <c:v>6667</c:v>
                </c:pt>
                <c:pt idx="6668">
                  <c:v>6668</c:v>
                </c:pt>
                <c:pt idx="6669">
                  <c:v>6669</c:v>
                </c:pt>
                <c:pt idx="6670">
                  <c:v>6670</c:v>
                </c:pt>
                <c:pt idx="6671">
                  <c:v>6671</c:v>
                </c:pt>
                <c:pt idx="6672">
                  <c:v>6672</c:v>
                </c:pt>
                <c:pt idx="6673">
                  <c:v>6673</c:v>
                </c:pt>
                <c:pt idx="6674">
                  <c:v>6674</c:v>
                </c:pt>
                <c:pt idx="6675">
                  <c:v>6675</c:v>
                </c:pt>
                <c:pt idx="6676">
                  <c:v>6676</c:v>
                </c:pt>
                <c:pt idx="6677">
                  <c:v>6677</c:v>
                </c:pt>
                <c:pt idx="6678">
                  <c:v>6678</c:v>
                </c:pt>
                <c:pt idx="6679">
                  <c:v>6679</c:v>
                </c:pt>
                <c:pt idx="6680">
                  <c:v>6680</c:v>
                </c:pt>
                <c:pt idx="6681">
                  <c:v>6681</c:v>
                </c:pt>
                <c:pt idx="6682">
                  <c:v>6682</c:v>
                </c:pt>
                <c:pt idx="6683">
                  <c:v>6683</c:v>
                </c:pt>
                <c:pt idx="6684">
                  <c:v>6684</c:v>
                </c:pt>
                <c:pt idx="6685">
                  <c:v>6685</c:v>
                </c:pt>
                <c:pt idx="6686">
                  <c:v>6686</c:v>
                </c:pt>
                <c:pt idx="6687">
                  <c:v>6687</c:v>
                </c:pt>
                <c:pt idx="6688">
                  <c:v>6688</c:v>
                </c:pt>
                <c:pt idx="6689">
                  <c:v>6689</c:v>
                </c:pt>
                <c:pt idx="6690">
                  <c:v>6690</c:v>
                </c:pt>
                <c:pt idx="6691">
                  <c:v>6691</c:v>
                </c:pt>
                <c:pt idx="6692">
                  <c:v>6692</c:v>
                </c:pt>
                <c:pt idx="6693">
                  <c:v>6693</c:v>
                </c:pt>
                <c:pt idx="6694">
                  <c:v>6694</c:v>
                </c:pt>
                <c:pt idx="6695">
                  <c:v>6695</c:v>
                </c:pt>
                <c:pt idx="6696">
                  <c:v>6696</c:v>
                </c:pt>
                <c:pt idx="6697">
                  <c:v>6697</c:v>
                </c:pt>
                <c:pt idx="6698">
                  <c:v>6698</c:v>
                </c:pt>
                <c:pt idx="6699">
                  <c:v>6699</c:v>
                </c:pt>
                <c:pt idx="6700">
                  <c:v>6700</c:v>
                </c:pt>
                <c:pt idx="6701">
                  <c:v>6701</c:v>
                </c:pt>
                <c:pt idx="6702">
                  <c:v>6702</c:v>
                </c:pt>
                <c:pt idx="6703">
                  <c:v>6703</c:v>
                </c:pt>
                <c:pt idx="6704">
                  <c:v>6704</c:v>
                </c:pt>
                <c:pt idx="6705">
                  <c:v>6705</c:v>
                </c:pt>
                <c:pt idx="6706">
                  <c:v>6706</c:v>
                </c:pt>
                <c:pt idx="6707">
                  <c:v>6707</c:v>
                </c:pt>
                <c:pt idx="6708">
                  <c:v>6708</c:v>
                </c:pt>
                <c:pt idx="6709">
                  <c:v>6709</c:v>
                </c:pt>
                <c:pt idx="6710">
                  <c:v>6710</c:v>
                </c:pt>
                <c:pt idx="6711">
                  <c:v>6711</c:v>
                </c:pt>
                <c:pt idx="6712">
                  <c:v>6712</c:v>
                </c:pt>
                <c:pt idx="6713">
                  <c:v>6713</c:v>
                </c:pt>
                <c:pt idx="6714">
                  <c:v>6714</c:v>
                </c:pt>
                <c:pt idx="6715">
                  <c:v>6715</c:v>
                </c:pt>
                <c:pt idx="6716">
                  <c:v>6716</c:v>
                </c:pt>
                <c:pt idx="6717">
                  <c:v>6717</c:v>
                </c:pt>
                <c:pt idx="6718">
                  <c:v>6718</c:v>
                </c:pt>
                <c:pt idx="6719">
                  <c:v>6719</c:v>
                </c:pt>
                <c:pt idx="6720">
                  <c:v>6720</c:v>
                </c:pt>
                <c:pt idx="6721">
                  <c:v>6721</c:v>
                </c:pt>
                <c:pt idx="6722">
                  <c:v>6722</c:v>
                </c:pt>
                <c:pt idx="6723">
                  <c:v>6723</c:v>
                </c:pt>
                <c:pt idx="6724">
                  <c:v>6724</c:v>
                </c:pt>
                <c:pt idx="6725">
                  <c:v>6725</c:v>
                </c:pt>
                <c:pt idx="6726">
                  <c:v>6726</c:v>
                </c:pt>
                <c:pt idx="6727">
                  <c:v>6727</c:v>
                </c:pt>
                <c:pt idx="6728">
                  <c:v>6728</c:v>
                </c:pt>
                <c:pt idx="6729">
                  <c:v>6729</c:v>
                </c:pt>
                <c:pt idx="6730">
                  <c:v>6730</c:v>
                </c:pt>
                <c:pt idx="6731">
                  <c:v>6731</c:v>
                </c:pt>
                <c:pt idx="6732">
                  <c:v>6732</c:v>
                </c:pt>
                <c:pt idx="6733">
                  <c:v>6733</c:v>
                </c:pt>
                <c:pt idx="6734">
                  <c:v>6734</c:v>
                </c:pt>
                <c:pt idx="6735">
                  <c:v>6735</c:v>
                </c:pt>
                <c:pt idx="6736">
                  <c:v>6736</c:v>
                </c:pt>
                <c:pt idx="6737">
                  <c:v>6737</c:v>
                </c:pt>
                <c:pt idx="6738">
                  <c:v>6738</c:v>
                </c:pt>
                <c:pt idx="6739">
                  <c:v>6739</c:v>
                </c:pt>
                <c:pt idx="6740">
                  <c:v>6740</c:v>
                </c:pt>
                <c:pt idx="6741">
                  <c:v>6741</c:v>
                </c:pt>
                <c:pt idx="6742">
                  <c:v>6742</c:v>
                </c:pt>
                <c:pt idx="6743">
                  <c:v>6743</c:v>
                </c:pt>
                <c:pt idx="6744">
                  <c:v>6744</c:v>
                </c:pt>
                <c:pt idx="6745">
                  <c:v>6745</c:v>
                </c:pt>
                <c:pt idx="6746">
                  <c:v>6746</c:v>
                </c:pt>
                <c:pt idx="6747">
                  <c:v>6747</c:v>
                </c:pt>
                <c:pt idx="6748">
                  <c:v>6748</c:v>
                </c:pt>
                <c:pt idx="6749">
                  <c:v>6749</c:v>
                </c:pt>
                <c:pt idx="6750">
                  <c:v>6750</c:v>
                </c:pt>
                <c:pt idx="6751">
                  <c:v>6751</c:v>
                </c:pt>
                <c:pt idx="6752">
                  <c:v>6752</c:v>
                </c:pt>
                <c:pt idx="6753">
                  <c:v>6753</c:v>
                </c:pt>
                <c:pt idx="6754">
                  <c:v>6754</c:v>
                </c:pt>
                <c:pt idx="6755">
                  <c:v>6755</c:v>
                </c:pt>
                <c:pt idx="6756">
                  <c:v>6756</c:v>
                </c:pt>
                <c:pt idx="6757">
                  <c:v>6757</c:v>
                </c:pt>
                <c:pt idx="6758">
                  <c:v>6758</c:v>
                </c:pt>
                <c:pt idx="6759">
                  <c:v>6759</c:v>
                </c:pt>
                <c:pt idx="6760">
                  <c:v>6760</c:v>
                </c:pt>
                <c:pt idx="6761">
                  <c:v>6761</c:v>
                </c:pt>
                <c:pt idx="6762">
                  <c:v>6762</c:v>
                </c:pt>
                <c:pt idx="6763">
                  <c:v>6763</c:v>
                </c:pt>
                <c:pt idx="6764">
                  <c:v>6764</c:v>
                </c:pt>
                <c:pt idx="6765">
                  <c:v>6765</c:v>
                </c:pt>
                <c:pt idx="6766">
                  <c:v>6766</c:v>
                </c:pt>
                <c:pt idx="6767">
                  <c:v>6767</c:v>
                </c:pt>
                <c:pt idx="6768">
                  <c:v>6768</c:v>
                </c:pt>
                <c:pt idx="6769">
                  <c:v>6769</c:v>
                </c:pt>
                <c:pt idx="6770">
                  <c:v>6770</c:v>
                </c:pt>
                <c:pt idx="6771">
                  <c:v>6771</c:v>
                </c:pt>
                <c:pt idx="6772">
                  <c:v>6772</c:v>
                </c:pt>
                <c:pt idx="6773">
                  <c:v>6773</c:v>
                </c:pt>
                <c:pt idx="6774">
                  <c:v>6774</c:v>
                </c:pt>
                <c:pt idx="6775">
                  <c:v>6775</c:v>
                </c:pt>
                <c:pt idx="6776">
                  <c:v>6776</c:v>
                </c:pt>
                <c:pt idx="6777">
                  <c:v>6777</c:v>
                </c:pt>
                <c:pt idx="6778">
                  <c:v>6778</c:v>
                </c:pt>
                <c:pt idx="6779">
                  <c:v>6779</c:v>
                </c:pt>
                <c:pt idx="6780">
                  <c:v>6780</c:v>
                </c:pt>
                <c:pt idx="6781">
                  <c:v>6781</c:v>
                </c:pt>
                <c:pt idx="6782">
                  <c:v>6782</c:v>
                </c:pt>
                <c:pt idx="6783">
                  <c:v>6783</c:v>
                </c:pt>
                <c:pt idx="6784">
                  <c:v>6784</c:v>
                </c:pt>
                <c:pt idx="6785">
                  <c:v>6785</c:v>
                </c:pt>
                <c:pt idx="6786">
                  <c:v>6786</c:v>
                </c:pt>
                <c:pt idx="6787">
                  <c:v>6787</c:v>
                </c:pt>
                <c:pt idx="6788">
                  <c:v>6788</c:v>
                </c:pt>
                <c:pt idx="6789">
                  <c:v>6789</c:v>
                </c:pt>
                <c:pt idx="6790">
                  <c:v>6790</c:v>
                </c:pt>
                <c:pt idx="6791">
                  <c:v>6791</c:v>
                </c:pt>
                <c:pt idx="6792">
                  <c:v>6792</c:v>
                </c:pt>
                <c:pt idx="6793">
                  <c:v>6793</c:v>
                </c:pt>
                <c:pt idx="6794">
                  <c:v>6794</c:v>
                </c:pt>
                <c:pt idx="6795">
                  <c:v>6795</c:v>
                </c:pt>
                <c:pt idx="6796">
                  <c:v>6796</c:v>
                </c:pt>
                <c:pt idx="6797">
                  <c:v>6797</c:v>
                </c:pt>
                <c:pt idx="6798">
                  <c:v>6798</c:v>
                </c:pt>
                <c:pt idx="6799">
                  <c:v>6799</c:v>
                </c:pt>
                <c:pt idx="6800">
                  <c:v>6800</c:v>
                </c:pt>
                <c:pt idx="6801">
                  <c:v>6801</c:v>
                </c:pt>
                <c:pt idx="6802">
                  <c:v>6802</c:v>
                </c:pt>
                <c:pt idx="6803">
                  <c:v>6803</c:v>
                </c:pt>
                <c:pt idx="6804">
                  <c:v>6804</c:v>
                </c:pt>
                <c:pt idx="6805">
                  <c:v>6805</c:v>
                </c:pt>
                <c:pt idx="6806">
                  <c:v>6806</c:v>
                </c:pt>
                <c:pt idx="6807">
                  <c:v>6807</c:v>
                </c:pt>
                <c:pt idx="6808">
                  <c:v>6808</c:v>
                </c:pt>
                <c:pt idx="6809">
                  <c:v>6809</c:v>
                </c:pt>
                <c:pt idx="6810">
                  <c:v>6810</c:v>
                </c:pt>
                <c:pt idx="6811">
                  <c:v>6811</c:v>
                </c:pt>
                <c:pt idx="6812">
                  <c:v>6812</c:v>
                </c:pt>
                <c:pt idx="6813">
                  <c:v>6813</c:v>
                </c:pt>
                <c:pt idx="6814">
                  <c:v>6814</c:v>
                </c:pt>
                <c:pt idx="6815">
                  <c:v>6815</c:v>
                </c:pt>
                <c:pt idx="6816">
                  <c:v>6816</c:v>
                </c:pt>
                <c:pt idx="6817">
                  <c:v>6817</c:v>
                </c:pt>
                <c:pt idx="6818">
                  <c:v>6818</c:v>
                </c:pt>
                <c:pt idx="6819">
                  <c:v>6819</c:v>
                </c:pt>
                <c:pt idx="6820">
                  <c:v>6820</c:v>
                </c:pt>
                <c:pt idx="6821">
                  <c:v>6821</c:v>
                </c:pt>
                <c:pt idx="6822">
                  <c:v>6822</c:v>
                </c:pt>
                <c:pt idx="6823">
                  <c:v>6823</c:v>
                </c:pt>
                <c:pt idx="6824">
                  <c:v>6824</c:v>
                </c:pt>
                <c:pt idx="6825">
                  <c:v>6825</c:v>
                </c:pt>
                <c:pt idx="6826">
                  <c:v>6826</c:v>
                </c:pt>
                <c:pt idx="6827">
                  <c:v>6827</c:v>
                </c:pt>
                <c:pt idx="6828">
                  <c:v>6828</c:v>
                </c:pt>
                <c:pt idx="6829">
                  <c:v>6829</c:v>
                </c:pt>
                <c:pt idx="6830">
                  <c:v>6830</c:v>
                </c:pt>
                <c:pt idx="6831">
                  <c:v>6831</c:v>
                </c:pt>
                <c:pt idx="6832">
                  <c:v>6832</c:v>
                </c:pt>
                <c:pt idx="6833">
                  <c:v>6833</c:v>
                </c:pt>
                <c:pt idx="6834">
                  <c:v>6834</c:v>
                </c:pt>
                <c:pt idx="6835">
                  <c:v>6835</c:v>
                </c:pt>
                <c:pt idx="6836">
                  <c:v>6836</c:v>
                </c:pt>
                <c:pt idx="6837">
                  <c:v>6837</c:v>
                </c:pt>
                <c:pt idx="6838">
                  <c:v>6838</c:v>
                </c:pt>
                <c:pt idx="6839">
                  <c:v>6839</c:v>
                </c:pt>
                <c:pt idx="6840">
                  <c:v>6840</c:v>
                </c:pt>
                <c:pt idx="6841">
                  <c:v>6841</c:v>
                </c:pt>
                <c:pt idx="6842">
                  <c:v>6842</c:v>
                </c:pt>
                <c:pt idx="6843">
                  <c:v>6843</c:v>
                </c:pt>
                <c:pt idx="6844">
                  <c:v>6844</c:v>
                </c:pt>
                <c:pt idx="6845">
                  <c:v>6845</c:v>
                </c:pt>
                <c:pt idx="6846">
                  <c:v>6846</c:v>
                </c:pt>
                <c:pt idx="6847">
                  <c:v>6847</c:v>
                </c:pt>
                <c:pt idx="6848">
                  <c:v>6848</c:v>
                </c:pt>
                <c:pt idx="6849">
                  <c:v>6849</c:v>
                </c:pt>
                <c:pt idx="6850">
                  <c:v>6850</c:v>
                </c:pt>
                <c:pt idx="6851">
                  <c:v>6851</c:v>
                </c:pt>
                <c:pt idx="6852">
                  <c:v>6852</c:v>
                </c:pt>
                <c:pt idx="6853">
                  <c:v>6853</c:v>
                </c:pt>
                <c:pt idx="6854">
                  <c:v>6854</c:v>
                </c:pt>
                <c:pt idx="6855">
                  <c:v>6855</c:v>
                </c:pt>
                <c:pt idx="6856">
                  <c:v>6856</c:v>
                </c:pt>
                <c:pt idx="6857">
                  <c:v>6857</c:v>
                </c:pt>
                <c:pt idx="6858">
                  <c:v>6858</c:v>
                </c:pt>
                <c:pt idx="6859">
                  <c:v>6859</c:v>
                </c:pt>
                <c:pt idx="6860">
                  <c:v>6860</c:v>
                </c:pt>
                <c:pt idx="6861">
                  <c:v>6861</c:v>
                </c:pt>
                <c:pt idx="6862">
                  <c:v>6862</c:v>
                </c:pt>
                <c:pt idx="6863">
                  <c:v>6863</c:v>
                </c:pt>
                <c:pt idx="6864">
                  <c:v>6864</c:v>
                </c:pt>
                <c:pt idx="6865">
                  <c:v>6865</c:v>
                </c:pt>
                <c:pt idx="6866">
                  <c:v>6866</c:v>
                </c:pt>
                <c:pt idx="6867">
                  <c:v>6867</c:v>
                </c:pt>
                <c:pt idx="6868">
                  <c:v>6868</c:v>
                </c:pt>
                <c:pt idx="6869">
                  <c:v>6869</c:v>
                </c:pt>
                <c:pt idx="6870">
                  <c:v>6870</c:v>
                </c:pt>
                <c:pt idx="6871">
                  <c:v>6871</c:v>
                </c:pt>
                <c:pt idx="6872">
                  <c:v>6872</c:v>
                </c:pt>
                <c:pt idx="6873">
                  <c:v>6873</c:v>
                </c:pt>
                <c:pt idx="6874">
                  <c:v>6874</c:v>
                </c:pt>
                <c:pt idx="6875">
                  <c:v>6875</c:v>
                </c:pt>
                <c:pt idx="6876">
                  <c:v>6876</c:v>
                </c:pt>
                <c:pt idx="6877">
                  <c:v>6877</c:v>
                </c:pt>
                <c:pt idx="6878">
                  <c:v>6878</c:v>
                </c:pt>
                <c:pt idx="6879">
                  <c:v>6879</c:v>
                </c:pt>
                <c:pt idx="6880">
                  <c:v>6880</c:v>
                </c:pt>
                <c:pt idx="6881">
                  <c:v>6881</c:v>
                </c:pt>
                <c:pt idx="6882">
                  <c:v>6882</c:v>
                </c:pt>
                <c:pt idx="6883">
                  <c:v>6883</c:v>
                </c:pt>
                <c:pt idx="6884">
                  <c:v>6884</c:v>
                </c:pt>
                <c:pt idx="6885">
                  <c:v>6885</c:v>
                </c:pt>
                <c:pt idx="6886">
                  <c:v>6886</c:v>
                </c:pt>
                <c:pt idx="6887">
                  <c:v>6887</c:v>
                </c:pt>
                <c:pt idx="6888">
                  <c:v>6888</c:v>
                </c:pt>
                <c:pt idx="6889">
                  <c:v>6889</c:v>
                </c:pt>
                <c:pt idx="6890">
                  <c:v>6890</c:v>
                </c:pt>
                <c:pt idx="6891">
                  <c:v>6891</c:v>
                </c:pt>
                <c:pt idx="6892">
                  <c:v>6892</c:v>
                </c:pt>
                <c:pt idx="6893">
                  <c:v>6893</c:v>
                </c:pt>
                <c:pt idx="6894">
                  <c:v>6894</c:v>
                </c:pt>
                <c:pt idx="6895">
                  <c:v>6895</c:v>
                </c:pt>
                <c:pt idx="6896">
                  <c:v>6896</c:v>
                </c:pt>
                <c:pt idx="6897">
                  <c:v>6897</c:v>
                </c:pt>
                <c:pt idx="6898">
                  <c:v>6898</c:v>
                </c:pt>
                <c:pt idx="6899">
                  <c:v>6899</c:v>
                </c:pt>
                <c:pt idx="6900">
                  <c:v>6900</c:v>
                </c:pt>
                <c:pt idx="6901">
                  <c:v>6901</c:v>
                </c:pt>
                <c:pt idx="6902">
                  <c:v>6902</c:v>
                </c:pt>
                <c:pt idx="6903">
                  <c:v>6903</c:v>
                </c:pt>
                <c:pt idx="6904">
                  <c:v>6904</c:v>
                </c:pt>
                <c:pt idx="6905">
                  <c:v>6905</c:v>
                </c:pt>
                <c:pt idx="6906">
                  <c:v>6906</c:v>
                </c:pt>
                <c:pt idx="6907">
                  <c:v>6907</c:v>
                </c:pt>
                <c:pt idx="6908">
                  <c:v>6908</c:v>
                </c:pt>
                <c:pt idx="6909">
                  <c:v>6909</c:v>
                </c:pt>
                <c:pt idx="6910">
                  <c:v>6910</c:v>
                </c:pt>
                <c:pt idx="6911">
                  <c:v>6911</c:v>
                </c:pt>
                <c:pt idx="6912">
                  <c:v>6912</c:v>
                </c:pt>
                <c:pt idx="6913">
                  <c:v>6913</c:v>
                </c:pt>
                <c:pt idx="6914">
                  <c:v>6914</c:v>
                </c:pt>
                <c:pt idx="6915">
                  <c:v>6915</c:v>
                </c:pt>
                <c:pt idx="6916">
                  <c:v>6916</c:v>
                </c:pt>
                <c:pt idx="6917">
                  <c:v>6917</c:v>
                </c:pt>
                <c:pt idx="6918">
                  <c:v>6918</c:v>
                </c:pt>
                <c:pt idx="6919">
                  <c:v>6919</c:v>
                </c:pt>
                <c:pt idx="6920">
                  <c:v>6920</c:v>
                </c:pt>
                <c:pt idx="6921">
                  <c:v>6921</c:v>
                </c:pt>
                <c:pt idx="6922">
                  <c:v>6922</c:v>
                </c:pt>
                <c:pt idx="6923">
                  <c:v>6923</c:v>
                </c:pt>
                <c:pt idx="6924">
                  <c:v>6924</c:v>
                </c:pt>
                <c:pt idx="6925">
                  <c:v>6925</c:v>
                </c:pt>
                <c:pt idx="6926">
                  <c:v>6926</c:v>
                </c:pt>
                <c:pt idx="6927">
                  <c:v>6927</c:v>
                </c:pt>
                <c:pt idx="6928">
                  <c:v>6928</c:v>
                </c:pt>
                <c:pt idx="6929">
                  <c:v>6929</c:v>
                </c:pt>
                <c:pt idx="6930">
                  <c:v>6930</c:v>
                </c:pt>
                <c:pt idx="6931">
                  <c:v>6931</c:v>
                </c:pt>
                <c:pt idx="6932">
                  <c:v>6932</c:v>
                </c:pt>
                <c:pt idx="6933">
                  <c:v>6933</c:v>
                </c:pt>
                <c:pt idx="6934">
                  <c:v>6934</c:v>
                </c:pt>
                <c:pt idx="6935">
                  <c:v>6935</c:v>
                </c:pt>
                <c:pt idx="6936">
                  <c:v>6936</c:v>
                </c:pt>
                <c:pt idx="6937">
                  <c:v>6937</c:v>
                </c:pt>
                <c:pt idx="6938">
                  <c:v>6938</c:v>
                </c:pt>
                <c:pt idx="6939">
                  <c:v>6939</c:v>
                </c:pt>
                <c:pt idx="6940">
                  <c:v>6940</c:v>
                </c:pt>
                <c:pt idx="6941">
                  <c:v>6941</c:v>
                </c:pt>
                <c:pt idx="6942">
                  <c:v>6942</c:v>
                </c:pt>
                <c:pt idx="6943">
                  <c:v>6943</c:v>
                </c:pt>
                <c:pt idx="6944">
                  <c:v>6944</c:v>
                </c:pt>
                <c:pt idx="6945">
                  <c:v>6945</c:v>
                </c:pt>
                <c:pt idx="6946">
                  <c:v>6946</c:v>
                </c:pt>
                <c:pt idx="6947">
                  <c:v>6947</c:v>
                </c:pt>
                <c:pt idx="6948">
                  <c:v>6948</c:v>
                </c:pt>
                <c:pt idx="6949">
                  <c:v>6949</c:v>
                </c:pt>
                <c:pt idx="6950">
                  <c:v>6950</c:v>
                </c:pt>
                <c:pt idx="6951">
                  <c:v>6951</c:v>
                </c:pt>
                <c:pt idx="6952">
                  <c:v>6952</c:v>
                </c:pt>
                <c:pt idx="6953">
                  <c:v>6953</c:v>
                </c:pt>
                <c:pt idx="6954">
                  <c:v>6954</c:v>
                </c:pt>
                <c:pt idx="6955">
                  <c:v>6955</c:v>
                </c:pt>
                <c:pt idx="6956">
                  <c:v>6956</c:v>
                </c:pt>
                <c:pt idx="6957">
                  <c:v>6957</c:v>
                </c:pt>
                <c:pt idx="6958">
                  <c:v>6958</c:v>
                </c:pt>
                <c:pt idx="6959">
                  <c:v>6959</c:v>
                </c:pt>
                <c:pt idx="6960">
                  <c:v>6960</c:v>
                </c:pt>
                <c:pt idx="6961">
                  <c:v>6961</c:v>
                </c:pt>
                <c:pt idx="6962">
                  <c:v>6962</c:v>
                </c:pt>
                <c:pt idx="6963">
                  <c:v>6963</c:v>
                </c:pt>
                <c:pt idx="6964">
                  <c:v>6964</c:v>
                </c:pt>
                <c:pt idx="6965">
                  <c:v>6965</c:v>
                </c:pt>
                <c:pt idx="6966">
                  <c:v>6966</c:v>
                </c:pt>
                <c:pt idx="6967">
                  <c:v>6967</c:v>
                </c:pt>
                <c:pt idx="6968">
                  <c:v>6968</c:v>
                </c:pt>
                <c:pt idx="6969">
                  <c:v>6969</c:v>
                </c:pt>
                <c:pt idx="6970">
                  <c:v>6970</c:v>
                </c:pt>
                <c:pt idx="6971">
                  <c:v>6971</c:v>
                </c:pt>
                <c:pt idx="6972">
                  <c:v>6972</c:v>
                </c:pt>
                <c:pt idx="6973">
                  <c:v>6973</c:v>
                </c:pt>
                <c:pt idx="6974">
                  <c:v>6974</c:v>
                </c:pt>
                <c:pt idx="6975">
                  <c:v>6975</c:v>
                </c:pt>
                <c:pt idx="6976">
                  <c:v>6976</c:v>
                </c:pt>
                <c:pt idx="6977">
                  <c:v>6977</c:v>
                </c:pt>
                <c:pt idx="6978">
                  <c:v>6978</c:v>
                </c:pt>
                <c:pt idx="6979">
                  <c:v>6979</c:v>
                </c:pt>
                <c:pt idx="6980">
                  <c:v>6980</c:v>
                </c:pt>
                <c:pt idx="6981">
                  <c:v>6981</c:v>
                </c:pt>
                <c:pt idx="6982">
                  <c:v>6982</c:v>
                </c:pt>
                <c:pt idx="6983">
                  <c:v>6983</c:v>
                </c:pt>
                <c:pt idx="6984">
                  <c:v>6984</c:v>
                </c:pt>
                <c:pt idx="6985">
                  <c:v>6985</c:v>
                </c:pt>
                <c:pt idx="6986">
                  <c:v>6986</c:v>
                </c:pt>
                <c:pt idx="6987">
                  <c:v>6987</c:v>
                </c:pt>
                <c:pt idx="6988">
                  <c:v>6988</c:v>
                </c:pt>
                <c:pt idx="6989">
                  <c:v>6989</c:v>
                </c:pt>
                <c:pt idx="6990">
                  <c:v>6990</c:v>
                </c:pt>
                <c:pt idx="6991">
                  <c:v>6991</c:v>
                </c:pt>
                <c:pt idx="6992">
                  <c:v>6992</c:v>
                </c:pt>
                <c:pt idx="6993">
                  <c:v>6993</c:v>
                </c:pt>
                <c:pt idx="6994">
                  <c:v>6994</c:v>
                </c:pt>
                <c:pt idx="6995">
                  <c:v>6995</c:v>
                </c:pt>
                <c:pt idx="6996">
                  <c:v>6996</c:v>
                </c:pt>
                <c:pt idx="6997">
                  <c:v>6997</c:v>
                </c:pt>
                <c:pt idx="6998">
                  <c:v>6998</c:v>
                </c:pt>
                <c:pt idx="6999">
                  <c:v>6999</c:v>
                </c:pt>
                <c:pt idx="7000">
                  <c:v>7000</c:v>
                </c:pt>
                <c:pt idx="7001">
                  <c:v>7001</c:v>
                </c:pt>
                <c:pt idx="7002">
                  <c:v>7002</c:v>
                </c:pt>
                <c:pt idx="7003">
                  <c:v>7003</c:v>
                </c:pt>
                <c:pt idx="7004">
                  <c:v>7004</c:v>
                </c:pt>
                <c:pt idx="7005">
                  <c:v>7005</c:v>
                </c:pt>
                <c:pt idx="7006">
                  <c:v>7006</c:v>
                </c:pt>
                <c:pt idx="7007">
                  <c:v>7007</c:v>
                </c:pt>
                <c:pt idx="7008">
                  <c:v>7008</c:v>
                </c:pt>
                <c:pt idx="7009">
                  <c:v>7009</c:v>
                </c:pt>
                <c:pt idx="7010">
                  <c:v>7010</c:v>
                </c:pt>
                <c:pt idx="7011">
                  <c:v>7011</c:v>
                </c:pt>
                <c:pt idx="7012">
                  <c:v>7012</c:v>
                </c:pt>
                <c:pt idx="7013">
                  <c:v>7013</c:v>
                </c:pt>
                <c:pt idx="7014">
                  <c:v>7014</c:v>
                </c:pt>
                <c:pt idx="7015">
                  <c:v>7015</c:v>
                </c:pt>
                <c:pt idx="7016">
                  <c:v>7016</c:v>
                </c:pt>
                <c:pt idx="7017">
                  <c:v>7017</c:v>
                </c:pt>
                <c:pt idx="7018">
                  <c:v>7018</c:v>
                </c:pt>
                <c:pt idx="7019">
                  <c:v>7019</c:v>
                </c:pt>
                <c:pt idx="7020">
                  <c:v>7020</c:v>
                </c:pt>
                <c:pt idx="7021">
                  <c:v>7021</c:v>
                </c:pt>
                <c:pt idx="7022">
                  <c:v>7022</c:v>
                </c:pt>
                <c:pt idx="7023">
                  <c:v>7023</c:v>
                </c:pt>
                <c:pt idx="7024">
                  <c:v>7024</c:v>
                </c:pt>
                <c:pt idx="7025">
                  <c:v>7025</c:v>
                </c:pt>
                <c:pt idx="7026">
                  <c:v>7026</c:v>
                </c:pt>
                <c:pt idx="7027">
                  <c:v>7027</c:v>
                </c:pt>
                <c:pt idx="7028">
                  <c:v>7028</c:v>
                </c:pt>
                <c:pt idx="7029">
                  <c:v>7029</c:v>
                </c:pt>
                <c:pt idx="7030">
                  <c:v>7030</c:v>
                </c:pt>
                <c:pt idx="7031">
                  <c:v>7031</c:v>
                </c:pt>
                <c:pt idx="7032">
                  <c:v>7032</c:v>
                </c:pt>
                <c:pt idx="7033">
                  <c:v>7033</c:v>
                </c:pt>
                <c:pt idx="7034">
                  <c:v>7034</c:v>
                </c:pt>
                <c:pt idx="7035">
                  <c:v>7035</c:v>
                </c:pt>
                <c:pt idx="7036">
                  <c:v>7036</c:v>
                </c:pt>
                <c:pt idx="7037">
                  <c:v>7037</c:v>
                </c:pt>
                <c:pt idx="7038">
                  <c:v>7038</c:v>
                </c:pt>
                <c:pt idx="7039">
                  <c:v>7039</c:v>
                </c:pt>
                <c:pt idx="7040">
                  <c:v>7040</c:v>
                </c:pt>
                <c:pt idx="7041">
                  <c:v>7041</c:v>
                </c:pt>
                <c:pt idx="7042">
                  <c:v>7042</c:v>
                </c:pt>
                <c:pt idx="7043">
                  <c:v>7043</c:v>
                </c:pt>
                <c:pt idx="7044">
                  <c:v>7044</c:v>
                </c:pt>
                <c:pt idx="7045">
                  <c:v>7045</c:v>
                </c:pt>
                <c:pt idx="7046">
                  <c:v>7046</c:v>
                </c:pt>
                <c:pt idx="7047">
                  <c:v>7047</c:v>
                </c:pt>
                <c:pt idx="7048">
                  <c:v>7048</c:v>
                </c:pt>
                <c:pt idx="7049">
                  <c:v>7049</c:v>
                </c:pt>
                <c:pt idx="7050">
                  <c:v>7050</c:v>
                </c:pt>
                <c:pt idx="7051">
                  <c:v>7051</c:v>
                </c:pt>
                <c:pt idx="7052">
                  <c:v>7052</c:v>
                </c:pt>
                <c:pt idx="7053">
                  <c:v>7053</c:v>
                </c:pt>
                <c:pt idx="7054">
                  <c:v>7054</c:v>
                </c:pt>
                <c:pt idx="7055">
                  <c:v>7055</c:v>
                </c:pt>
                <c:pt idx="7056">
                  <c:v>7056</c:v>
                </c:pt>
                <c:pt idx="7057">
                  <c:v>7057</c:v>
                </c:pt>
                <c:pt idx="7058">
                  <c:v>7058</c:v>
                </c:pt>
                <c:pt idx="7059">
                  <c:v>7059</c:v>
                </c:pt>
                <c:pt idx="7060">
                  <c:v>7060</c:v>
                </c:pt>
                <c:pt idx="7061">
                  <c:v>7061</c:v>
                </c:pt>
                <c:pt idx="7062">
                  <c:v>7062</c:v>
                </c:pt>
                <c:pt idx="7063">
                  <c:v>7063</c:v>
                </c:pt>
                <c:pt idx="7064">
                  <c:v>7064</c:v>
                </c:pt>
                <c:pt idx="7065">
                  <c:v>7065</c:v>
                </c:pt>
                <c:pt idx="7066">
                  <c:v>7066</c:v>
                </c:pt>
                <c:pt idx="7067">
                  <c:v>7067</c:v>
                </c:pt>
                <c:pt idx="7068">
                  <c:v>7068</c:v>
                </c:pt>
                <c:pt idx="7069">
                  <c:v>7069</c:v>
                </c:pt>
                <c:pt idx="7070">
                  <c:v>7070</c:v>
                </c:pt>
                <c:pt idx="7071">
                  <c:v>7071</c:v>
                </c:pt>
                <c:pt idx="7072">
                  <c:v>7072</c:v>
                </c:pt>
                <c:pt idx="7073">
                  <c:v>7073</c:v>
                </c:pt>
                <c:pt idx="7074">
                  <c:v>7074</c:v>
                </c:pt>
                <c:pt idx="7075">
                  <c:v>7075</c:v>
                </c:pt>
                <c:pt idx="7076">
                  <c:v>7076</c:v>
                </c:pt>
                <c:pt idx="7077">
                  <c:v>7077</c:v>
                </c:pt>
                <c:pt idx="7078">
                  <c:v>7078</c:v>
                </c:pt>
                <c:pt idx="7079">
                  <c:v>7079</c:v>
                </c:pt>
                <c:pt idx="7080">
                  <c:v>7080</c:v>
                </c:pt>
                <c:pt idx="7081">
                  <c:v>7081</c:v>
                </c:pt>
                <c:pt idx="7082">
                  <c:v>7082</c:v>
                </c:pt>
                <c:pt idx="7083">
                  <c:v>7083</c:v>
                </c:pt>
                <c:pt idx="7084">
                  <c:v>7084</c:v>
                </c:pt>
                <c:pt idx="7085">
                  <c:v>7085</c:v>
                </c:pt>
                <c:pt idx="7086">
                  <c:v>7086</c:v>
                </c:pt>
                <c:pt idx="7087">
                  <c:v>7087</c:v>
                </c:pt>
                <c:pt idx="7088">
                  <c:v>7088</c:v>
                </c:pt>
                <c:pt idx="7089">
                  <c:v>7089</c:v>
                </c:pt>
                <c:pt idx="7090">
                  <c:v>7090</c:v>
                </c:pt>
                <c:pt idx="7091">
                  <c:v>7091</c:v>
                </c:pt>
                <c:pt idx="7092">
                  <c:v>7092</c:v>
                </c:pt>
                <c:pt idx="7093">
                  <c:v>7093</c:v>
                </c:pt>
                <c:pt idx="7094">
                  <c:v>7094</c:v>
                </c:pt>
                <c:pt idx="7095">
                  <c:v>7095</c:v>
                </c:pt>
                <c:pt idx="7096">
                  <c:v>7096</c:v>
                </c:pt>
                <c:pt idx="7097">
                  <c:v>7097</c:v>
                </c:pt>
                <c:pt idx="7098">
                  <c:v>7098</c:v>
                </c:pt>
                <c:pt idx="7099">
                  <c:v>7099</c:v>
                </c:pt>
                <c:pt idx="7100">
                  <c:v>7100</c:v>
                </c:pt>
                <c:pt idx="7101">
                  <c:v>7101</c:v>
                </c:pt>
                <c:pt idx="7102">
                  <c:v>7102</c:v>
                </c:pt>
                <c:pt idx="7103">
                  <c:v>7103</c:v>
                </c:pt>
                <c:pt idx="7104">
                  <c:v>7104</c:v>
                </c:pt>
                <c:pt idx="7105">
                  <c:v>7105</c:v>
                </c:pt>
                <c:pt idx="7106">
                  <c:v>7106</c:v>
                </c:pt>
                <c:pt idx="7107">
                  <c:v>7107</c:v>
                </c:pt>
                <c:pt idx="7108">
                  <c:v>7108</c:v>
                </c:pt>
                <c:pt idx="7109">
                  <c:v>7109</c:v>
                </c:pt>
                <c:pt idx="7110">
                  <c:v>7110</c:v>
                </c:pt>
                <c:pt idx="7111">
                  <c:v>7111</c:v>
                </c:pt>
                <c:pt idx="7112">
                  <c:v>7112</c:v>
                </c:pt>
                <c:pt idx="7113">
                  <c:v>7113</c:v>
                </c:pt>
                <c:pt idx="7114">
                  <c:v>7114</c:v>
                </c:pt>
                <c:pt idx="7115">
                  <c:v>7115</c:v>
                </c:pt>
                <c:pt idx="7116">
                  <c:v>7116</c:v>
                </c:pt>
                <c:pt idx="7117">
                  <c:v>7117</c:v>
                </c:pt>
                <c:pt idx="7118">
                  <c:v>7118</c:v>
                </c:pt>
                <c:pt idx="7119">
                  <c:v>7119</c:v>
                </c:pt>
                <c:pt idx="7120">
                  <c:v>7120</c:v>
                </c:pt>
                <c:pt idx="7121">
                  <c:v>7121</c:v>
                </c:pt>
                <c:pt idx="7122">
                  <c:v>7122</c:v>
                </c:pt>
                <c:pt idx="7123">
                  <c:v>7123</c:v>
                </c:pt>
                <c:pt idx="7124">
                  <c:v>7124</c:v>
                </c:pt>
                <c:pt idx="7125">
                  <c:v>7125</c:v>
                </c:pt>
                <c:pt idx="7126">
                  <c:v>7126</c:v>
                </c:pt>
                <c:pt idx="7127">
                  <c:v>7127</c:v>
                </c:pt>
                <c:pt idx="7128">
                  <c:v>7128</c:v>
                </c:pt>
                <c:pt idx="7129">
                  <c:v>7129</c:v>
                </c:pt>
                <c:pt idx="7130">
                  <c:v>7130</c:v>
                </c:pt>
                <c:pt idx="7131">
                  <c:v>7131</c:v>
                </c:pt>
                <c:pt idx="7132">
                  <c:v>7132</c:v>
                </c:pt>
                <c:pt idx="7133">
                  <c:v>7133</c:v>
                </c:pt>
                <c:pt idx="7134">
                  <c:v>7134</c:v>
                </c:pt>
                <c:pt idx="7135">
                  <c:v>7135</c:v>
                </c:pt>
                <c:pt idx="7136">
                  <c:v>7136</c:v>
                </c:pt>
                <c:pt idx="7137">
                  <c:v>7137</c:v>
                </c:pt>
                <c:pt idx="7138">
                  <c:v>7138</c:v>
                </c:pt>
                <c:pt idx="7139">
                  <c:v>7139</c:v>
                </c:pt>
                <c:pt idx="7140">
                  <c:v>7140</c:v>
                </c:pt>
                <c:pt idx="7141">
                  <c:v>7141</c:v>
                </c:pt>
                <c:pt idx="7142">
                  <c:v>7142</c:v>
                </c:pt>
                <c:pt idx="7143">
                  <c:v>7143</c:v>
                </c:pt>
                <c:pt idx="7144">
                  <c:v>7144</c:v>
                </c:pt>
                <c:pt idx="7145">
                  <c:v>7145</c:v>
                </c:pt>
                <c:pt idx="7146">
                  <c:v>7146</c:v>
                </c:pt>
                <c:pt idx="7147">
                  <c:v>7147</c:v>
                </c:pt>
                <c:pt idx="7148">
                  <c:v>7148</c:v>
                </c:pt>
                <c:pt idx="7149">
                  <c:v>7149</c:v>
                </c:pt>
                <c:pt idx="7150">
                  <c:v>7150</c:v>
                </c:pt>
                <c:pt idx="7151">
                  <c:v>7151</c:v>
                </c:pt>
                <c:pt idx="7152">
                  <c:v>7152</c:v>
                </c:pt>
                <c:pt idx="7153">
                  <c:v>7153</c:v>
                </c:pt>
                <c:pt idx="7154">
                  <c:v>7154</c:v>
                </c:pt>
                <c:pt idx="7155">
                  <c:v>7155</c:v>
                </c:pt>
                <c:pt idx="7156">
                  <c:v>7156</c:v>
                </c:pt>
                <c:pt idx="7157">
                  <c:v>7157</c:v>
                </c:pt>
                <c:pt idx="7158">
                  <c:v>7158</c:v>
                </c:pt>
                <c:pt idx="7159">
                  <c:v>7159</c:v>
                </c:pt>
                <c:pt idx="7160">
                  <c:v>7160</c:v>
                </c:pt>
                <c:pt idx="7161">
                  <c:v>7161</c:v>
                </c:pt>
                <c:pt idx="7162">
                  <c:v>7162</c:v>
                </c:pt>
                <c:pt idx="7163">
                  <c:v>7163</c:v>
                </c:pt>
                <c:pt idx="7164">
                  <c:v>7164</c:v>
                </c:pt>
                <c:pt idx="7165">
                  <c:v>7165</c:v>
                </c:pt>
                <c:pt idx="7166">
                  <c:v>7166</c:v>
                </c:pt>
                <c:pt idx="7167">
                  <c:v>7167</c:v>
                </c:pt>
                <c:pt idx="7168">
                  <c:v>7168</c:v>
                </c:pt>
                <c:pt idx="7169">
                  <c:v>7169</c:v>
                </c:pt>
                <c:pt idx="7170">
                  <c:v>7170</c:v>
                </c:pt>
                <c:pt idx="7171">
                  <c:v>7171</c:v>
                </c:pt>
                <c:pt idx="7172">
                  <c:v>7172</c:v>
                </c:pt>
                <c:pt idx="7173">
                  <c:v>7173</c:v>
                </c:pt>
                <c:pt idx="7174">
                  <c:v>7174</c:v>
                </c:pt>
                <c:pt idx="7175">
                  <c:v>7175</c:v>
                </c:pt>
                <c:pt idx="7176">
                  <c:v>7176</c:v>
                </c:pt>
                <c:pt idx="7177">
                  <c:v>7177</c:v>
                </c:pt>
                <c:pt idx="7178">
                  <c:v>7178</c:v>
                </c:pt>
                <c:pt idx="7179">
                  <c:v>7179</c:v>
                </c:pt>
                <c:pt idx="7180">
                  <c:v>7180</c:v>
                </c:pt>
                <c:pt idx="7181">
                  <c:v>7181</c:v>
                </c:pt>
                <c:pt idx="7182">
                  <c:v>7182</c:v>
                </c:pt>
                <c:pt idx="7183">
                  <c:v>7183</c:v>
                </c:pt>
                <c:pt idx="7184">
                  <c:v>7184</c:v>
                </c:pt>
                <c:pt idx="7185">
                  <c:v>7185</c:v>
                </c:pt>
                <c:pt idx="7186">
                  <c:v>7186</c:v>
                </c:pt>
                <c:pt idx="7187">
                  <c:v>7187</c:v>
                </c:pt>
                <c:pt idx="7188">
                  <c:v>7188</c:v>
                </c:pt>
                <c:pt idx="7189">
                  <c:v>7189</c:v>
                </c:pt>
                <c:pt idx="7190">
                  <c:v>7190</c:v>
                </c:pt>
                <c:pt idx="7191">
                  <c:v>7191</c:v>
                </c:pt>
                <c:pt idx="7192">
                  <c:v>7192</c:v>
                </c:pt>
                <c:pt idx="7193">
                  <c:v>7193</c:v>
                </c:pt>
                <c:pt idx="7194">
                  <c:v>7194</c:v>
                </c:pt>
                <c:pt idx="7195">
                  <c:v>7195</c:v>
                </c:pt>
                <c:pt idx="7196">
                  <c:v>7196</c:v>
                </c:pt>
                <c:pt idx="7197">
                  <c:v>7197</c:v>
                </c:pt>
                <c:pt idx="7198">
                  <c:v>7198</c:v>
                </c:pt>
                <c:pt idx="7199">
                  <c:v>7199</c:v>
                </c:pt>
                <c:pt idx="7200">
                  <c:v>7200</c:v>
                </c:pt>
                <c:pt idx="7201">
                  <c:v>7201</c:v>
                </c:pt>
                <c:pt idx="7202">
                  <c:v>7202</c:v>
                </c:pt>
                <c:pt idx="7203">
                  <c:v>7203</c:v>
                </c:pt>
                <c:pt idx="7204">
                  <c:v>7204</c:v>
                </c:pt>
                <c:pt idx="7205">
                  <c:v>7205</c:v>
                </c:pt>
                <c:pt idx="7206">
                  <c:v>7206</c:v>
                </c:pt>
                <c:pt idx="7207">
                  <c:v>7207</c:v>
                </c:pt>
                <c:pt idx="7208">
                  <c:v>7208</c:v>
                </c:pt>
                <c:pt idx="7209">
                  <c:v>7209</c:v>
                </c:pt>
                <c:pt idx="7210">
                  <c:v>7210</c:v>
                </c:pt>
                <c:pt idx="7211">
                  <c:v>7211</c:v>
                </c:pt>
                <c:pt idx="7212">
                  <c:v>7212</c:v>
                </c:pt>
                <c:pt idx="7213">
                  <c:v>7213</c:v>
                </c:pt>
                <c:pt idx="7214">
                  <c:v>7214</c:v>
                </c:pt>
                <c:pt idx="7215">
                  <c:v>7215</c:v>
                </c:pt>
                <c:pt idx="7216">
                  <c:v>7216</c:v>
                </c:pt>
                <c:pt idx="7217">
                  <c:v>7217</c:v>
                </c:pt>
                <c:pt idx="7218">
                  <c:v>7218</c:v>
                </c:pt>
                <c:pt idx="7219">
                  <c:v>7219</c:v>
                </c:pt>
                <c:pt idx="7220">
                  <c:v>7220</c:v>
                </c:pt>
                <c:pt idx="7221">
                  <c:v>7221</c:v>
                </c:pt>
                <c:pt idx="7222">
                  <c:v>7222</c:v>
                </c:pt>
                <c:pt idx="7223">
                  <c:v>7223</c:v>
                </c:pt>
                <c:pt idx="7224">
                  <c:v>7224</c:v>
                </c:pt>
                <c:pt idx="7225">
                  <c:v>7225</c:v>
                </c:pt>
                <c:pt idx="7226">
                  <c:v>7226</c:v>
                </c:pt>
                <c:pt idx="7227">
                  <c:v>7227</c:v>
                </c:pt>
                <c:pt idx="7228">
                  <c:v>7228</c:v>
                </c:pt>
                <c:pt idx="7229">
                  <c:v>7229</c:v>
                </c:pt>
                <c:pt idx="7230">
                  <c:v>7230</c:v>
                </c:pt>
                <c:pt idx="7231">
                  <c:v>7231</c:v>
                </c:pt>
                <c:pt idx="7232">
                  <c:v>7232</c:v>
                </c:pt>
                <c:pt idx="7233">
                  <c:v>7233</c:v>
                </c:pt>
                <c:pt idx="7234">
                  <c:v>7234</c:v>
                </c:pt>
                <c:pt idx="7235">
                  <c:v>7235</c:v>
                </c:pt>
                <c:pt idx="7236">
                  <c:v>7236</c:v>
                </c:pt>
                <c:pt idx="7237">
                  <c:v>7237</c:v>
                </c:pt>
                <c:pt idx="7238">
                  <c:v>7238</c:v>
                </c:pt>
                <c:pt idx="7239">
                  <c:v>7239</c:v>
                </c:pt>
                <c:pt idx="7240">
                  <c:v>7240</c:v>
                </c:pt>
                <c:pt idx="7241">
                  <c:v>7241</c:v>
                </c:pt>
                <c:pt idx="7242">
                  <c:v>7242</c:v>
                </c:pt>
                <c:pt idx="7243">
                  <c:v>7243</c:v>
                </c:pt>
                <c:pt idx="7244">
                  <c:v>7244</c:v>
                </c:pt>
                <c:pt idx="7245">
                  <c:v>7245</c:v>
                </c:pt>
                <c:pt idx="7246">
                  <c:v>7246</c:v>
                </c:pt>
                <c:pt idx="7247">
                  <c:v>7247</c:v>
                </c:pt>
                <c:pt idx="7248">
                  <c:v>7248</c:v>
                </c:pt>
                <c:pt idx="7249">
                  <c:v>7249</c:v>
                </c:pt>
                <c:pt idx="7250">
                  <c:v>7250</c:v>
                </c:pt>
                <c:pt idx="7251">
                  <c:v>7251</c:v>
                </c:pt>
                <c:pt idx="7252">
                  <c:v>7252</c:v>
                </c:pt>
                <c:pt idx="7253">
                  <c:v>7253</c:v>
                </c:pt>
                <c:pt idx="7254">
                  <c:v>7254</c:v>
                </c:pt>
                <c:pt idx="7255">
                  <c:v>7255</c:v>
                </c:pt>
                <c:pt idx="7256">
                  <c:v>7256</c:v>
                </c:pt>
                <c:pt idx="7257">
                  <c:v>7257</c:v>
                </c:pt>
                <c:pt idx="7258">
                  <c:v>7258</c:v>
                </c:pt>
                <c:pt idx="7259">
                  <c:v>7259</c:v>
                </c:pt>
                <c:pt idx="7260">
                  <c:v>7260</c:v>
                </c:pt>
                <c:pt idx="7261">
                  <c:v>7261</c:v>
                </c:pt>
                <c:pt idx="7262">
                  <c:v>7262</c:v>
                </c:pt>
                <c:pt idx="7263">
                  <c:v>7263</c:v>
                </c:pt>
                <c:pt idx="7264">
                  <c:v>7264</c:v>
                </c:pt>
                <c:pt idx="7265">
                  <c:v>7265</c:v>
                </c:pt>
                <c:pt idx="7266">
                  <c:v>7266</c:v>
                </c:pt>
                <c:pt idx="7267">
                  <c:v>7267</c:v>
                </c:pt>
                <c:pt idx="7268">
                  <c:v>7268</c:v>
                </c:pt>
                <c:pt idx="7269">
                  <c:v>7269</c:v>
                </c:pt>
                <c:pt idx="7270">
                  <c:v>7270</c:v>
                </c:pt>
                <c:pt idx="7271">
                  <c:v>7271</c:v>
                </c:pt>
                <c:pt idx="7272">
                  <c:v>7272</c:v>
                </c:pt>
                <c:pt idx="7273">
                  <c:v>7273</c:v>
                </c:pt>
                <c:pt idx="7274">
                  <c:v>7274</c:v>
                </c:pt>
                <c:pt idx="7275">
                  <c:v>7275</c:v>
                </c:pt>
                <c:pt idx="7276">
                  <c:v>7276</c:v>
                </c:pt>
                <c:pt idx="7277">
                  <c:v>7277</c:v>
                </c:pt>
                <c:pt idx="7278">
                  <c:v>7278</c:v>
                </c:pt>
                <c:pt idx="7279">
                  <c:v>7279</c:v>
                </c:pt>
                <c:pt idx="7280">
                  <c:v>7280</c:v>
                </c:pt>
                <c:pt idx="7281">
                  <c:v>7281</c:v>
                </c:pt>
                <c:pt idx="7282">
                  <c:v>7282</c:v>
                </c:pt>
                <c:pt idx="7283">
                  <c:v>7283</c:v>
                </c:pt>
                <c:pt idx="7284">
                  <c:v>7284</c:v>
                </c:pt>
                <c:pt idx="7285">
                  <c:v>7285</c:v>
                </c:pt>
                <c:pt idx="7286">
                  <c:v>7286</c:v>
                </c:pt>
                <c:pt idx="7287">
                  <c:v>7287</c:v>
                </c:pt>
                <c:pt idx="7288">
                  <c:v>7288</c:v>
                </c:pt>
                <c:pt idx="7289">
                  <c:v>7289</c:v>
                </c:pt>
                <c:pt idx="7290">
                  <c:v>7290</c:v>
                </c:pt>
                <c:pt idx="7291">
                  <c:v>7291</c:v>
                </c:pt>
                <c:pt idx="7292">
                  <c:v>7292</c:v>
                </c:pt>
                <c:pt idx="7293">
                  <c:v>7293</c:v>
                </c:pt>
                <c:pt idx="7294">
                  <c:v>7294</c:v>
                </c:pt>
                <c:pt idx="7295">
                  <c:v>7295</c:v>
                </c:pt>
                <c:pt idx="7296">
                  <c:v>7296</c:v>
                </c:pt>
                <c:pt idx="7297">
                  <c:v>7297</c:v>
                </c:pt>
                <c:pt idx="7298">
                  <c:v>7298</c:v>
                </c:pt>
                <c:pt idx="7299">
                  <c:v>7299</c:v>
                </c:pt>
                <c:pt idx="7300">
                  <c:v>7300</c:v>
                </c:pt>
                <c:pt idx="7301">
                  <c:v>7301</c:v>
                </c:pt>
                <c:pt idx="7302">
                  <c:v>7302</c:v>
                </c:pt>
                <c:pt idx="7303">
                  <c:v>7303</c:v>
                </c:pt>
                <c:pt idx="7304">
                  <c:v>7304</c:v>
                </c:pt>
                <c:pt idx="7305">
                  <c:v>7305</c:v>
                </c:pt>
                <c:pt idx="7306">
                  <c:v>7306</c:v>
                </c:pt>
                <c:pt idx="7307">
                  <c:v>7307</c:v>
                </c:pt>
                <c:pt idx="7308">
                  <c:v>7308</c:v>
                </c:pt>
                <c:pt idx="7309">
                  <c:v>7309</c:v>
                </c:pt>
                <c:pt idx="7310">
                  <c:v>7310</c:v>
                </c:pt>
                <c:pt idx="7311">
                  <c:v>7311</c:v>
                </c:pt>
                <c:pt idx="7312">
                  <c:v>7312</c:v>
                </c:pt>
                <c:pt idx="7313">
                  <c:v>7313</c:v>
                </c:pt>
                <c:pt idx="7314">
                  <c:v>7314</c:v>
                </c:pt>
                <c:pt idx="7315">
                  <c:v>7315</c:v>
                </c:pt>
                <c:pt idx="7316">
                  <c:v>7316</c:v>
                </c:pt>
                <c:pt idx="7317">
                  <c:v>7317</c:v>
                </c:pt>
                <c:pt idx="7318">
                  <c:v>7318</c:v>
                </c:pt>
                <c:pt idx="7319">
                  <c:v>7319</c:v>
                </c:pt>
                <c:pt idx="7320">
                  <c:v>7320</c:v>
                </c:pt>
                <c:pt idx="7321">
                  <c:v>7321</c:v>
                </c:pt>
                <c:pt idx="7322">
                  <c:v>7322</c:v>
                </c:pt>
                <c:pt idx="7323">
                  <c:v>7323</c:v>
                </c:pt>
                <c:pt idx="7324">
                  <c:v>7324</c:v>
                </c:pt>
                <c:pt idx="7325">
                  <c:v>7325</c:v>
                </c:pt>
                <c:pt idx="7326">
                  <c:v>7326</c:v>
                </c:pt>
                <c:pt idx="7327">
                  <c:v>7327</c:v>
                </c:pt>
                <c:pt idx="7328">
                  <c:v>7328</c:v>
                </c:pt>
                <c:pt idx="7329">
                  <c:v>7329</c:v>
                </c:pt>
                <c:pt idx="7330">
                  <c:v>7330</c:v>
                </c:pt>
                <c:pt idx="7331">
                  <c:v>7331</c:v>
                </c:pt>
                <c:pt idx="7332">
                  <c:v>7332</c:v>
                </c:pt>
                <c:pt idx="7333">
                  <c:v>7333</c:v>
                </c:pt>
                <c:pt idx="7334">
                  <c:v>7334</c:v>
                </c:pt>
                <c:pt idx="7335">
                  <c:v>7335</c:v>
                </c:pt>
                <c:pt idx="7336">
                  <c:v>7336</c:v>
                </c:pt>
                <c:pt idx="7337">
                  <c:v>7337</c:v>
                </c:pt>
                <c:pt idx="7338">
                  <c:v>7338</c:v>
                </c:pt>
                <c:pt idx="7339">
                  <c:v>7339</c:v>
                </c:pt>
                <c:pt idx="7340">
                  <c:v>7340</c:v>
                </c:pt>
                <c:pt idx="7341">
                  <c:v>7341</c:v>
                </c:pt>
                <c:pt idx="7342">
                  <c:v>7342</c:v>
                </c:pt>
                <c:pt idx="7343">
                  <c:v>7343</c:v>
                </c:pt>
                <c:pt idx="7344">
                  <c:v>7344</c:v>
                </c:pt>
                <c:pt idx="7345">
                  <c:v>7345</c:v>
                </c:pt>
                <c:pt idx="7346">
                  <c:v>7346</c:v>
                </c:pt>
                <c:pt idx="7347">
                  <c:v>7347</c:v>
                </c:pt>
                <c:pt idx="7348">
                  <c:v>7348</c:v>
                </c:pt>
                <c:pt idx="7349">
                  <c:v>7349</c:v>
                </c:pt>
                <c:pt idx="7350">
                  <c:v>7350</c:v>
                </c:pt>
                <c:pt idx="7351">
                  <c:v>7351</c:v>
                </c:pt>
                <c:pt idx="7352">
                  <c:v>7352</c:v>
                </c:pt>
                <c:pt idx="7353">
                  <c:v>7353</c:v>
                </c:pt>
                <c:pt idx="7354">
                  <c:v>7354</c:v>
                </c:pt>
                <c:pt idx="7355">
                  <c:v>7355</c:v>
                </c:pt>
                <c:pt idx="7356">
                  <c:v>7356</c:v>
                </c:pt>
                <c:pt idx="7357">
                  <c:v>7357</c:v>
                </c:pt>
                <c:pt idx="7358">
                  <c:v>7358</c:v>
                </c:pt>
                <c:pt idx="7359">
                  <c:v>7359</c:v>
                </c:pt>
                <c:pt idx="7360">
                  <c:v>7360</c:v>
                </c:pt>
                <c:pt idx="7361">
                  <c:v>7361</c:v>
                </c:pt>
                <c:pt idx="7362">
                  <c:v>7362</c:v>
                </c:pt>
                <c:pt idx="7363">
                  <c:v>7363</c:v>
                </c:pt>
                <c:pt idx="7364">
                  <c:v>7364</c:v>
                </c:pt>
                <c:pt idx="7365">
                  <c:v>7365</c:v>
                </c:pt>
                <c:pt idx="7366">
                  <c:v>7366</c:v>
                </c:pt>
                <c:pt idx="7367">
                  <c:v>7367</c:v>
                </c:pt>
                <c:pt idx="7368">
                  <c:v>7368</c:v>
                </c:pt>
                <c:pt idx="7369">
                  <c:v>7369</c:v>
                </c:pt>
                <c:pt idx="7370">
                  <c:v>7370</c:v>
                </c:pt>
                <c:pt idx="7371">
                  <c:v>7371</c:v>
                </c:pt>
                <c:pt idx="7372">
                  <c:v>7372</c:v>
                </c:pt>
                <c:pt idx="7373">
                  <c:v>7373</c:v>
                </c:pt>
                <c:pt idx="7374">
                  <c:v>7374</c:v>
                </c:pt>
                <c:pt idx="7375">
                  <c:v>7375</c:v>
                </c:pt>
                <c:pt idx="7376">
                  <c:v>7376</c:v>
                </c:pt>
                <c:pt idx="7377">
                  <c:v>7377</c:v>
                </c:pt>
                <c:pt idx="7378">
                  <c:v>7378</c:v>
                </c:pt>
                <c:pt idx="7379">
                  <c:v>7379</c:v>
                </c:pt>
                <c:pt idx="7380">
                  <c:v>7380</c:v>
                </c:pt>
                <c:pt idx="7381">
                  <c:v>7381</c:v>
                </c:pt>
                <c:pt idx="7382">
                  <c:v>7382</c:v>
                </c:pt>
                <c:pt idx="7383">
                  <c:v>7383</c:v>
                </c:pt>
                <c:pt idx="7384">
                  <c:v>7384</c:v>
                </c:pt>
                <c:pt idx="7385">
                  <c:v>7385</c:v>
                </c:pt>
                <c:pt idx="7386">
                  <c:v>7386</c:v>
                </c:pt>
                <c:pt idx="7387">
                  <c:v>7387</c:v>
                </c:pt>
                <c:pt idx="7388">
                  <c:v>7388</c:v>
                </c:pt>
                <c:pt idx="7389">
                  <c:v>7389</c:v>
                </c:pt>
                <c:pt idx="7390">
                  <c:v>7390</c:v>
                </c:pt>
                <c:pt idx="7391">
                  <c:v>7391</c:v>
                </c:pt>
                <c:pt idx="7392">
                  <c:v>7392</c:v>
                </c:pt>
                <c:pt idx="7393">
                  <c:v>7393</c:v>
                </c:pt>
                <c:pt idx="7394">
                  <c:v>7394</c:v>
                </c:pt>
                <c:pt idx="7395">
                  <c:v>7395</c:v>
                </c:pt>
                <c:pt idx="7396">
                  <c:v>7396</c:v>
                </c:pt>
                <c:pt idx="7397">
                  <c:v>7397</c:v>
                </c:pt>
                <c:pt idx="7398">
                  <c:v>7398</c:v>
                </c:pt>
                <c:pt idx="7399">
                  <c:v>7399</c:v>
                </c:pt>
                <c:pt idx="7400">
                  <c:v>7400</c:v>
                </c:pt>
                <c:pt idx="7401">
                  <c:v>7401</c:v>
                </c:pt>
                <c:pt idx="7402">
                  <c:v>7402</c:v>
                </c:pt>
                <c:pt idx="7403">
                  <c:v>7403</c:v>
                </c:pt>
                <c:pt idx="7404">
                  <c:v>7404</c:v>
                </c:pt>
                <c:pt idx="7405">
                  <c:v>7405</c:v>
                </c:pt>
                <c:pt idx="7406">
                  <c:v>7406</c:v>
                </c:pt>
                <c:pt idx="7407">
                  <c:v>7407</c:v>
                </c:pt>
                <c:pt idx="7408">
                  <c:v>7408</c:v>
                </c:pt>
                <c:pt idx="7409">
                  <c:v>7409</c:v>
                </c:pt>
                <c:pt idx="7410">
                  <c:v>7410</c:v>
                </c:pt>
                <c:pt idx="7411">
                  <c:v>7411</c:v>
                </c:pt>
                <c:pt idx="7412">
                  <c:v>7412</c:v>
                </c:pt>
                <c:pt idx="7413">
                  <c:v>7413</c:v>
                </c:pt>
                <c:pt idx="7414">
                  <c:v>7414</c:v>
                </c:pt>
                <c:pt idx="7415">
                  <c:v>7415</c:v>
                </c:pt>
                <c:pt idx="7416">
                  <c:v>7416</c:v>
                </c:pt>
                <c:pt idx="7417">
                  <c:v>7417</c:v>
                </c:pt>
                <c:pt idx="7418">
                  <c:v>7418</c:v>
                </c:pt>
                <c:pt idx="7419">
                  <c:v>7419</c:v>
                </c:pt>
                <c:pt idx="7420">
                  <c:v>7420</c:v>
                </c:pt>
                <c:pt idx="7421">
                  <c:v>7421</c:v>
                </c:pt>
                <c:pt idx="7422">
                  <c:v>7422</c:v>
                </c:pt>
                <c:pt idx="7423">
                  <c:v>7423</c:v>
                </c:pt>
                <c:pt idx="7424">
                  <c:v>7424</c:v>
                </c:pt>
                <c:pt idx="7425">
                  <c:v>7425</c:v>
                </c:pt>
                <c:pt idx="7426">
                  <c:v>7426</c:v>
                </c:pt>
                <c:pt idx="7427">
                  <c:v>7427</c:v>
                </c:pt>
                <c:pt idx="7428">
                  <c:v>7428</c:v>
                </c:pt>
                <c:pt idx="7429">
                  <c:v>7429</c:v>
                </c:pt>
                <c:pt idx="7430">
                  <c:v>7430</c:v>
                </c:pt>
                <c:pt idx="7431">
                  <c:v>7431</c:v>
                </c:pt>
                <c:pt idx="7432">
                  <c:v>7432</c:v>
                </c:pt>
                <c:pt idx="7433">
                  <c:v>7433</c:v>
                </c:pt>
                <c:pt idx="7434">
                  <c:v>7434</c:v>
                </c:pt>
                <c:pt idx="7435">
                  <c:v>7435</c:v>
                </c:pt>
                <c:pt idx="7436">
                  <c:v>7436</c:v>
                </c:pt>
                <c:pt idx="7437">
                  <c:v>7437</c:v>
                </c:pt>
                <c:pt idx="7438">
                  <c:v>7438</c:v>
                </c:pt>
                <c:pt idx="7439">
                  <c:v>7439</c:v>
                </c:pt>
                <c:pt idx="7440">
                  <c:v>7440</c:v>
                </c:pt>
                <c:pt idx="7441">
                  <c:v>7441</c:v>
                </c:pt>
                <c:pt idx="7442">
                  <c:v>7442</c:v>
                </c:pt>
                <c:pt idx="7443">
                  <c:v>7443</c:v>
                </c:pt>
                <c:pt idx="7444">
                  <c:v>7444</c:v>
                </c:pt>
                <c:pt idx="7445">
                  <c:v>7445</c:v>
                </c:pt>
                <c:pt idx="7446">
                  <c:v>7446</c:v>
                </c:pt>
                <c:pt idx="7447">
                  <c:v>7447</c:v>
                </c:pt>
                <c:pt idx="7448">
                  <c:v>7448</c:v>
                </c:pt>
                <c:pt idx="7449">
                  <c:v>7449</c:v>
                </c:pt>
                <c:pt idx="7450">
                  <c:v>7450</c:v>
                </c:pt>
                <c:pt idx="7451">
                  <c:v>7451</c:v>
                </c:pt>
                <c:pt idx="7452">
                  <c:v>7452</c:v>
                </c:pt>
                <c:pt idx="7453">
                  <c:v>7453</c:v>
                </c:pt>
                <c:pt idx="7454">
                  <c:v>7454</c:v>
                </c:pt>
                <c:pt idx="7455">
                  <c:v>7455</c:v>
                </c:pt>
                <c:pt idx="7456">
                  <c:v>7456</c:v>
                </c:pt>
                <c:pt idx="7457">
                  <c:v>7457</c:v>
                </c:pt>
                <c:pt idx="7458">
                  <c:v>7458</c:v>
                </c:pt>
                <c:pt idx="7459">
                  <c:v>7459</c:v>
                </c:pt>
                <c:pt idx="7460">
                  <c:v>7460</c:v>
                </c:pt>
                <c:pt idx="7461">
                  <c:v>7461</c:v>
                </c:pt>
                <c:pt idx="7462">
                  <c:v>7462</c:v>
                </c:pt>
                <c:pt idx="7463">
                  <c:v>7463</c:v>
                </c:pt>
                <c:pt idx="7464">
                  <c:v>7464</c:v>
                </c:pt>
                <c:pt idx="7465">
                  <c:v>7465</c:v>
                </c:pt>
                <c:pt idx="7466">
                  <c:v>7466</c:v>
                </c:pt>
                <c:pt idx="7467">
                  <c:v>7467</c:v>
                </c:pt>
                <c:pt idx="7468">
                  <c:v>7468</c:v>
                </c:pt>
                <c:pt idx="7469">
                  <c:v>7469</c:v>
                </c:pt>
                <c:pt idx="7470">
                  <c:v>7470</c:v>
                </c:pt>
                <c:pt idx="7471">
                  <c:v>7471</c:v>
                </c:pt>
                <c:pt idx="7472">
                  <c:v>7472</c:v>
                </c:pt>
                <c:pt idx="7473">
                  <c:v>7473</c:v>
                </c:pt>
                <c:pt idx="7474">
                  <c:v>7474</c:v>
                </c:pt>
                <c:pt idx="7475">
                  <c:v>7475</c:v>
                </c:pt>
                <c:pt idx="7476">
                  <c:v>7476</c:v>
                </c:pt>
                <c:pt idx="7477">
                  <c:v>7477</c:v>
                </c:pt>
                <c:pt idx="7478">
                  <c:v>7478</c:v>
                </c:pt>
                <c:pt idx="7479">
                  <c:v>7479</c:v>
                </c:pt>
                <c:pt idx="7480">
                  <c:v>7480</c:v>
                </c:pt>
                <c:pt idx="7481">
                  <c:v>7481</c:v>
                </c:pt>
                <c:pt idx="7482">
                  <c:v>7482</c:v>
                </c:pt>
                <c:pt idx="7483">
                  <c:v>7483</c:v>
                </c:pt>
                <c:pt idx="7484">
                  <c:v>7484</c:v>
                </c:pt>
                <c:pt idx="7485">
                  <c:v>7485</c:v>
                </c:pt>
                <c:pt idx="7486">
                  <c:v>7486</c:v>
                </c:pt>
                <c:pt idx="7487">
                  <c:v>7487</c:v>
                </c:pt>
                <c:pt idx="7488">
                  <c:v>7488</c:v>
                </c:pt>
                <c:pt idx="7489">
                  <c:v>7489</c:v>
                </c:pt>
                <c:pt idx="7490">
                  <c:v>7490</c:v>
                </c:pt>
                <c:pt idx="7491">
                  <c:v>7491</c:v>
                </c:pt>
                <c:pt idx="7492">
                  <c:v>7492</c:v>
                </c:pt>
                <c:pt idx="7493">
                  <c:v>7493</c:v>
                </c:pt>
                <c:pt idx="7494">
                  <c:v>7494</c:v>
                </c:pt>
                <c:pt idx="7495">
                  <c:v>7495</c:v>
                </c:pt>
                <c:pt idx="7496">
                  <c:v>7496</c:v>
                </c:pt>
                <c:pt idx="7497">
                  <c:v>7497</c:v>
                </c:pt>
                <c:pt idx="7498">
                  <c:v>7498</c:v>
                </c:pt>
                <c:pt idx="7499">
                  <c:v>7499</c:v>
                </c:pt>
                <c:pt idx="7500">
                  <c:v>7500</c:v>
                </c:pt>
                <c:pt idx="7501">
                  <c:v>7501</c:v>
                </c:pt>
                <c:pt idx="7502">
                  <c:v>7502</c:v>
                </c:pt>
                <c:pt idx="7503">
                  <c:v>7503</c:v>
                </c:pt>
                <c:pt idx="7504">
                  <c:v>7504</c:v>
                </c:pt>
                <c:pt idx="7505">
                  <c:v>7505</c:v>
                </c:pt>
                <c:pt idx="7506">
                  <c:v>7506</c:v>
                </c:pt>
                <c:pt idx="7507">
                  <c:v>7507</c:v>
                </c:pt>
                <c:pt idx="7508">
                  <c:v>7508</c:v>
                </c:pt>
                <c:pt idx="7509">
                  <c:v>7509</c:v>
                </c:pt>
                <c:pt idx="7510">
                  <c:v>7510</c:v>
                </c:pt>
                <c:pt idx="7511">
                  <c:v>7511</c:v>
                </c:pt>
                <c:pt idx="7512">
                  <c:v>7512</c:v>
                </c:pt>
                <c:pt idx="7513">
                  <c:v>7513</c:v>
                </c:pt>
                <c:pt idx="7514">
                  <c:v>7514</c:v>
                </c:pt>
                <c:pt idx="7515">
                  <c:v>7515</c:v>
                </c:pt>
                <c:pt idx="7516">
                  <c:v>7516</c:v>
                </c:pt>
                <c:pt idx="7517">
                  <c:v>7517</c:v>
                </c:pt>
                <c:pt idx="7518">
                  <c:v>7518</c:v>
                </c:pt>
                <c:pt idx="7519">
                  <c:v>7519</c:v>
                </c:pt>
                <c:pt idx="7520">
                  <c:v>7520</c:v>
                </c:pt>
                <c:pt idx="7521">
                  <c:v>7521</c:v>
                </c:pt>
                <c:pt idx="7522">
                  <c:v>7522</c:v>
                </c:pt>
                <c:pt idx="7523">
                  <c:v>7523</c:v>
                </c:pt>
                <c:pt idx="7524">
                  <c:v>7524</c:v>
                </c:pt>
                <c:pt idx="7525">
                  <c:v>7525</c:v>
                </c:pt>
                <c:pt idx="7526">
                  <c:v>7526</c:v>
                </c:pt>
                <c:pt idx="7527">
                  <c:v>7527</c:v>
                </c:pt>
                <c:pt idx="7528">
                  <c:v>7528</c:v>
                </c:pt>
                <c:pt idx="7529">
                  <c:v>7529</c:v>
                </c:pt>
                <c:pt idx="7530">
                  <c:v>7530</c:v>
                </c:pt>
                <c:pt idx="7531">
                  <c:v>7531</c:v>
                </c:pt>
                <c:pt idx="7532">
                  <c:v>7532</c:v>
                </c:pt>
                <c:pt idx="7533">
                  <c:v>7533</c:v>
                </c:pt>
                <c:pt idx="7534">
                  <c:v>7534</c:v>
                </c:pt>
                <c:pt idx="7535">
                  <c:v>7535</c:v>
                </c:pt>
                <c:pt idx="7536">
                  <c:v>7536</c:v>
                </c:pt>
                <c:pt idx="7537">
                  <c:v>7537</c:v>
                </c:pt>
                <c:pt idx="7538">
                  <c:v>7538</c:v>
                </c:pt>
                <c:pt idx="7539">
                  <c:v>7539</c:v>
                </c:pt>
                <c:pt idx="7540">
                  <c:v>7540</c:v>
                </c:pt>
                <c:pt idx="7541">
                  <c:v>7541</c:v>
                </c:pt>
                <c:pt idx="7542">
                  <c:v>7542</c:v>
                </c:pt>
                <c:pt idx="7543">
                  <c:v>7543</c:v>
                </c:pt>
                <c:pt idx="7544">
                  <c:v>7544</c:v>
                </c:pt>
                <c:pt idx="7545">
                  <c:v>7545</c:v>
                </c:pt>
                <c:pt idx="7546">
                  <c:v>7546</c:v>
                </c:pt>
                <c:pt idx="7547">
                  <c:v>7547</c:v>
                </c:pt>
                <c:pt idx="7548">
                  <c:v>7548</c:v>
                </c:pt>
                <c:pt idx="7549">
                  <c:v>7549</c:v>
                </c:pt>
                <c:pt idx="7550">
                  <c:v>7550</c:v>
                </c:pt>
                <c:pt idx="7551">
                  <c:v>7551</c:v>
                </c:pt>
                <c:pt idx="7552">
                  <c:v>7552</c:v>
                </c:pt>
                <c:pt idx="7553">
                  <c:v>7553</c:v>
                </c:pt>
                <c:pt idx="7554">
                  <c:v>7554</c:v>
                </c:pt>
                <c:pt idx="7555">
                  <c:v>7555</c:v>
                </c:pt>
                <c:pt idx="7556">
                  <c:v>7556</c:v>
                </c:pt>
                <c:pt idx="7557">
                  <c:v>7557</c:v>
                </c:pt>
                <c:pt idx="7558">
                  <c:v>7558</c:v>
                </c:pt>
                <c:pt idx="7559">
                  <c:v>7559</c:v>
                </c:pt>
                <c:pt idx="7560">
                  <c:v>7560</c:v>
                </c:pt>
                <c:pt idx="7561">
                  <c:v>7561</c:v>
                </c:pt>
                <c:pt idx="7562">
                  <c:v>7562</c:v>
                </c:pt>
                <c:pt idx="7563">
                  <c:v>7563</c:v>
                </c:pt>
                <c:pt idx="7564">
                  <c:v>7564</c:v>
                </c:pt>
                <c:pt idx="7565">
                  <c:v>7565</c:v>
                </c:pt>
                <c:pt idx="7566">
                  <c:v>7566</c:v>
                </c:pt>
                <c:pt idx="7567">
                  <c:v>7567</c:v>
                </c:pt>
                <c:pt idx="7568">
                  <c:v>7568</c:v>
                </c:pt>
                <c:pt idx="7569">
                  <c:v>7569</c:v>
                </c:pt>
                <c:pt idx="7570">
                  <c:v>7570</c:v>
                </c:pt>
                <c:pt idx="7571">
                  <c:v>7571</c:v>
                </c:pt>
                <c:pt idx="7572">
                  <c:v>7572</c:v>
                </c:pt>
                <c:pt idx="7573">
                  <c:v>7573</c:v>
                </c:pt>
                <c:pt idx="7574">
                  <c:v>7574</c:v>
                </c:pt>
                <c:pt idx="7575">
                  <c:v>7575</c:v>
                </c:pt>
                <c:pt idx="7576">
                  <c:v>7576</c:v>
                </c:pt>
                <c:pt idx="7577">
                  <c:v>7577</c:v>
                </c:pt>
                <c:pt idx="7578">
                  <c:v>7578</c:v>
                </c:pt>
                <c:pt idx="7579">
                  <c:v>7579</c:v>
                </c:pt>
                <c:pt idx="7580">
                  <c:v>7580</c:v>
                </c:pt>
                <c:pt idx="7581">
                  <c:v>7581</c:v>
                </c:pt>
                <c:pt idx="7582">
                  <c:v>7582</c:v>
                </c:pt>
                <c:pt idx="7583">
                  <c:v>7583</c:v>
                </c:pt>
                <c:pt idx="7584">
                  <c:v>7584</c:v>
                </c:pt>
                <c:pt idx="7585">
                  <c:v>7585</c:v>
                </c:pt>
                <c:pt idx="7586">
                  <c:v>7586</c:v>
                </c:pt>
                <c:pt idx="7587">
                  <c:v>7587</c:v>
                </c:pt>
                <c:pt idx="7588">
                  <c:v>7588</c:v>
                </c:pt>
                <c:pt idx="7589">
                  <c:v>7589</c:v>
                </c:pt>
                <c:pt idx="7590">
                  <c:v>7590</c:v>
                </c:pt>
                <c:pt idx="7591">
                  <c:v>7591</c:v>
                </c:pt>
                <c:pt idx="7592">
                  <c:v>7592</c:v>
                </c:pt>
                <c:pt idx="7593">
                  <c:v>7593</c:v>
                </c:pt>
                <c:pt idx="7594">
                  <c:v>7594</c:v>
                </c:pt>
                <c:pt idx="7595">
                  <c:v>7595</c:v>
                </c:pt>
                <c:pt idx="7596">
                  <c:v>7596</c:v>
                </c:pt>
                <c:pt idx="7597">
                  <c:v>7597</c:v>
                </c:pt>
                <c:pt idx="7598">
                  <c:v>7598</c:v>
                </c:pt>
                <c:pt idx="7599">
                  <c:v>7599</c:v>
                </c:pt>
                <c:pt idx="7600">
                  <c:v>7600</c:v>
                </c:pt>
                <c:pt idx="7601">
                  <c:v>7601</c:v>
                </c:pt>
                <c:pt idx="7602">
                  <c:v>7602</c:v>
                </c:pt>
                <c:pt idx="7603">
                  <c:v>7603</c:v>
                </c:pt>
                <c:pt idx="7604">
                  <c:v>7604</c:v>
                </c:pt>
                <c:pt idx="7605">
                  <c:v>7605</c:v>
                </c:pt>
                <c:pt idx="7606">
                  <c:v>7606</c:v>
                </c:pt>
                <c:pt idx="7607">
                  <c:v>7607</c:v>
                </c:pt>
                <c:pt idx="7608">
                  <c:v>7608</c:v>
                </c:pt>
                <c:pt idx="7609">
                  <c:v>7609</c:v>
                </c:pt>
                <c:pt idx="7610">
                  <c:v>7610</c:v>
                </c:pt>
                <c:pt idx="7611">
                  <c:v>7611</c:v>
                </c:pt>
                <c:pt idx="7612">
                  <c:v>7612</c:v>
                </c:pt>
                <c:pt idx="7613">
                  <c:v>7613</c:v>
                </c:pt>
                <c:pt idx="7614">
                  <c:v>7614</c:v>
                </c:pt>
                <c:pt idx="7615">
                  <c:v>7615</c:v>
                </c:pt>
                <c:pt idx="7616">
                  <c:v>7616</c:v>
                </c:pt>
                <c:pt idx="7617">
                  <c:v>7617</c:v>
                </c:pt>
                <c:pt idx="7618">
                  <c:v>7618</c:v>
                </c:pt>
                <c:pt idx="7619">
                  <c:v>7619</c:v>
                </c:pt>
                <c:pt idx="7620">
                  <c:v>7620</c:v>
                </c:pt>
                <c:pt idx="7621">
                  <c:v>7621</c:v>
                </c:pt>
                <c:pt idx="7622">
                  <c:v>7622</c:v>
                </c:pt>
                <c:pt idx="7623">
                  <c:v>7623</c:v>
                </c:pt>
                <c:pt idx="7624">
                  <c:v>7624</c:v>
                </c:pt>
                <c:pt idx="7625">
                  <c:v>7625</c:v>
                </c:pt>
                <c:pt idx="7626">
                  <c:v>7626</c:v>
                </c:pt>
                <c:pt idx="7627">
                  <c:v>7627</c:v>
                </c:pt>
                <c:pt idx="7628">
                  <c:v>7628</c:v>
                </c:pt>
                <c:pt idx="7629">
                  <c:v>7629</c:v>
                </c:pt>
                <c:pt idx="7630">
                  <c:v>7630</c:v>
                </c:pt>
                <c:pt idx="7631">
                  <c:v>7631</c:v>
                </c:pt>
                <c:pt idx="7632">
                  <c:v>7632</c:v>
                </c:pt>
                <c:pt idx="7633">
                  <c:v>7633</c:v>
                </c:pt>
                <c:pt idx="7634">
                  <c:v>7634</c:v>
                </c:pt>
                <c:pt idx="7635">
                  <c:v>7635</c:v>
                </c:pt>
                <c:pt idx="7636">
                  <c:v>7636</c:v>
                </c:pt>
                <c:pt idx="7637">
                  <c:v>7637</c:v>
                </c:pt>
                <c:pt idx="7638">
                  <c:v>7638</c:v>
                </c:pt>
                <c:pt idx="7639">
                  <c:v>7639</c:v>
                </c:pt>
                <c:pt idx="7640">
                  <c:v>7640</c:v>
                </c:pt>
                <c:pt idx="7641">
                  <c:v>7641</c:v>
                </c:pt>
                <c:pt idx="7642">
                  <c:v>7642</c:v>
                </c:pt>
                <c:pt idx="7643">
                  <c:v>7643</c:v>
                </c:pt>
                <c:pt idx="7644">
                  <c:v>7644</c:v>
                </c:pt>
                <c:pt idx="7645">
                  <c:v>7645</c:v>
                </c:pt>
                <c:pt idx="7646">
                  <c:v>7646</c:v>
                </c:pt>
                <c:pt idx="7647">
                  <c:v>7647</c:v>
                </c:pt>
                <c:pt idx="7648">
                  <c:v>7648</c:v>
                </c:pt>
                <c:pt idx="7649">
                  <c:v>7649</c:v>
                </c:pt>
                <c:pt idx="7650">
                  <c:v>7650</c:v>
                </c:pt>
                <c:pt idx="7651">
                  <c:v>7651</c:v>
                </c:pt>
                <c:pt idx="7652">
                  <c:v>7652</c:v>
                </c:pt>
                <c:pt idx="7653">
                  <c:v>7653</c:v>
                </c:pt>
                <c:pt idx="7654">
                  <c:v>7654</c:v>
                </c:pt>
                <c:pt idx="7655">
                  <c:v>7655</c:v>
                </c:pt>
                <c:pt idx="7656">
                  <c:v>7656</c:v>
                </c:pt>
                <c:pt idx="7657">
                  <c:v>7657</c:v>
                </c:pt>
                <c:pt idx="7658">
                  <c:v>7658</c:v>
                </c:pt>
                <c:pt idx="7659">
                  <c:v>7659</c:v>
                </c:pt>
                <c:pt idx="7660">
                  <c:v>7660</c:v>
                </c:pt>
                <c:pt idx="7661">
                  <c:v>7661</c:v>
                </c:pt>
                <c:pt idx="7662">
                  <c:v>7662</c:v>
                </c:pt>
                <c:pt idx="7663">
                  <c:v>7663</c:v>
                </c:pt>
                <c:pt idx="7664">
                  <c:v>7664</c:v>
                </c:pt>
                <c:pt idx="7665">
                  <c:v>7665</c:v>
                </c:pt>
                <c:pt idx="7666">
                  <c:v>7666</c:v>
                </c:pt>
                <c:pt idx="7667">
                  <c:v>7667</c:v>
                </c:pt>
                <c:pt idx="7668">
                  <c:v>7668</c:v>
                </c:pt>
                <c:pt idx="7669">
                  <c:v>7669</c:v>
                </c:pt>
                <c:pt idx="7670">
                  <c:v>7670</c:v>
                </c:pt>
                <c:pt idx="7671">
                  <c:v>7671</c:v>
                </c:pt>
                <c:pt idx="7672">
                  <c:v>7672</c:v>
                </c:pt>
                <c:pt idx="7673">
                  <c:v>7673</c:v>
                </c:pt>
                <c:pt idx="7674">
                  <c:v>7674</c:v>
                </c:pt>
                <c:pt idx="7675">
                  <c:v>7675</c:v>
                </c:pt>
                <c:pt idx="7676">
                  <c:v>7676</c:v>
                </c:pt>
                <c:pt idx="7677">
                  <c:v>7677</c:v>
                </c:pt>
                <c:pt idx="7678">
                  <c:v>7678</c:v>
                </c:pt>
                <c:pt idx="7679">
                  <c:v>7679</c:v>
                </c:pt>
                <c:pt idx="7680">
                  <c:v>7680</c:v>
                </c:pt>
                <c:pt idx="7681">
                  <c:v>7681</c:v>
                </c:pt>
                <c:pt idx="7682">
                  <c:v>7682</c:v>
                </c:pt>
                <c:pt idx="7683">
                  <c:v>7683</c:v>
                </c:pt>
                <c:pt idx="7684">
                  <c:v>7684</c:v>
                </c:pt>
                <c:pt idx="7685">
                  <c:v>7685</c:v>
                </c:pt>
                <c:pt idx="7686">
                  <c:v>7686</c:v>
                </c:pt>
                <c:pt idx="7687">
                  <c:v>7687</c:v>
                </c:pt>
                <c:pt idx="7688">
                  <c:v>7688</c:v>
                </c:pt>
                <c:pt idx="7689">
                  <c:v>7689</c:v>
                </c:pt>
                <c:pt idx="7690">
                  <c:v>7690</c:v>
                </c:pt>
                <c:pt idx="7691">
                  <c:v>7691</c:v>
                </c:pt>
                <c:pt idx="7692">
                  <c:v>7692</c:v>
                </c:pt>
                <c:pt idx="7693">
                  <c:v>7693</c:v>
                </c:pt>
                <c:pt idx="7694">
                  <c:v>7694</c:v>
                </c:pt>
                <c:pt idx="7695">
                  <c:v>7695</c:v>
                </c:pt>
                <c:pt idx="7696">
                  <c:v>7696</c:v>
                </c:pt>
                <c:pt idx="7697">
                  <c:v>7697</c:v>
                </c:pt>
                <c:pt idx="7698">
                  <c:v>7698</c:v>
                </c:pt>
                <c:pt idx="7699">
                  <c:v>7699</c:v>
                </c:pt>
                <c:pt idx="7700">
                  <c:v>7700</c:v>
                </c:pt>
                <c:pt idx="7701">
                  <c:v>7701</c:v>
                </c:pt>
                <c:pt idx="7702">
                  <c:v>7702</c:v>
                </c:pt>
                <c:pt idx="7703">
                  <c:v>7703</c:v>
                </c:pt>
                <c:pt idx="7704">
                  <c:v>7704</c:v>
                </c:pt>
                <c:pt idx="7705">
                  <c:v>7705</c:v>
                </c:pt>
                <c:pt idx="7706">
                  <c:v>7706</c:v>
                </c:pt>
                <c:pt idx="7707">
                  <c:v>7707</c:v>
                </c:pt>
                <c:pt idx="7708">
                  <c:v>7708</c:v>
                </c:pt>
                <c:pt idx="7709">
                  <c:v>7709</c:v>
                </c:pt>
                <c:pt idx="7710">
                  <c:v>7710</c:v>
                </c:pt>
                <c:pt idx="7711">
                  <c:v>7711</c:v>
                </c:pt>
                <c:pt idx="7712">
                  <c:v>7712</c:v>
                </c:pt>
                <c:pt idx="7713">
                  <c:v>7713</c:v>
                </c:pt>
                <c:pt idx="7714">
                  <c:v>7714</c:v>
                </c:pt>
                <c:pt idx="7715">
                  <c:v>7715</c:v>
                </c:pt>
                <c:pt idx="7716">
                  <c:v>7716</c:v>
                </c:pt>
                <c:pt idx="7717">
                  <c:v>7717</c:v>
                </c:pt>
                <c:pt idx="7718">
                  <c:v>7718</c:v>
                </c:pt>
                <c:pt idx="7719">
                  <c:v>7719</c:v>
                </c:pt>
                <c:pt idx="7720">
                  <c:v>7720</c:v>
                </c:pt>
                <c:pt idx="7721">
                  <c:v>7721</c:v>
                </c:pt>
                <c:pt idx="7722">
                  <c:v>7722</c:v>
                </c:pt>
                <c:pt idx="7723">
                  <c:v>7723</c:v>
                </c:pt>
                <c:pt idx="7724">
                  <c:v>7724</c:v>
                </c:pt>
                <c:pt idx="7725">
                  <c:v>7725</c:v>
                </c:pt>
                <c:pt idx="7726">
                  <c:v>7726</c:v>
                </c:pt>
                <c:pt idx="7727">
                  <c:v>7727</c:v>
                </c:pt>
                <c:pt idx="7728">
                  <c:v>7728</c:v>
                </c:pt>
                <c:pt idx="7729">
                  <c:v>7729</c:v>
                </c:pt>
                <c:pt idx="7730">
                  <c:v>7730</c:v>
                </c:pt>
                <c:pt idx="7731">
                  <c:v>7731</c:v>
                </c:pt>
                <c:pt idx="7732">
                  <c:v>7732</c:v>
                </c:pt>
                <c:pt idx="7733">
                  <c:v>7733</c:v>
                </c:pt>
                <c:pt idx="7734">
                  <c:v>7734</c:v>
                </c:pt>
                <c:pt idx="7735">
                  <c:v>7735</c:v>
                </c:pt>
                <c:pt idx="7736">
                  <c:v>7736</c:v>
                </c:pt>
                <c:pt idx="7737">
                  <c:v>7737</c:v>
                </c:pt>
                <c:pt idx="7738">
                  <c:v>7738</c:v>
                </c:pt>
                <c:pt idx="7739">
                  <c:v>7739</c:v>
                </c:pt>
                <c:pt idx="7740">
                  <c:v>7740</c:v>
                </c:pt>
                <c:pt idx="7741">
                  <c:v>7741</c:v>
                </c:pt>
                <c:pt idx="7742">
                  <c:v>7742</c:v>
                </c:pt>
                <c:pt idx="7743">
                  <c:v>7743</c:v>
                </c:pt>
                <c:pt idx="7744">
                  <c:v>7744</c:v>
                </c:pt>
                <c:pt idx="7745">
                  <c:v>7745</c:v>
                </c:pt>
                <c:pt idx="7746">
                  <c:v>7746</c:v>
                </c:pt>
                <c:pt idx="7747">
                  <c:v>7747</c:v>
                </c:pt>
                <c:pt idx="7748">
                  <c:v>7748</c:v>
                </c:pt>
                <c:pt idx="7749">
                  <c:v>7749</c:v>
                </c:pt>
                <c:pt idx="7750">
                  <c:v>7750</c:v>
                </c:pt>
                <c:pt idx="7751">
                  <c:v>7751</c:v>
                </c:pt>
                <c:pt idx="7752">
                  <c:v>7752</c:v>
                </c:pt>
                <c:pt idx="7753">
                  <c:v>7753</c:v>
                </c:pt>
                <c:pt idx="7754">
                  <c:v>7754</c:v>
                </c:pt>
                <c:pt idx="7755">
                  <c:v>7755</c:v>
                </c:pt>
                <c:pt idx="7756">
                  <c:v>7756</c:v>
                </c:pt>
                <c:pt idx="7757">
                  <c:v>7757</c:v>
                </c:pt>
                <c:pt idx="7758">
                  <c:v>7758</c:v>
                </c:pt>
                <c:pt idx="7759">
                  <c:v>7759</c:v>
                </c:pt>
                <c:pt idx="7760">
                  <c:v>7760</c:v>
                </c:pt>
                <c:pt idx="7761">
                  <c:v>7761</c:v>
                </c:pt>
                <c:pt idx="7762">
                  <c:v>7762</c:v>
                </c:pt>
                <c:pt idx="7763">
                  <c:v>7763</c:v>
                </c:pt>
                <c:pt idx="7764">
                  <c:v>7764</c:v>
                </c:pt>
                <c:pt idx="7765">
                  <c:v>7765</c:v>
                </c:pt>
                <c:pt idx="7766">
                  <c:v>7766</c:v>
                </c:pt>
                <c:pt idx="7767">
                  <c:v>7767</c:v>
                </c:pt>
                <c:pt idx="7768">
                  <c:v>7768</c:v>
                </c:pt>
                <c:pt idx="7769">
                  <c:v>7769</c:v>
                </c:pt>
                <c:pt idx="7770">
                  <c:v>7770</c:v>
                </c:pt>
                <c:pt idx="7771">
                  <c:v>7771</c:v>
                </c:pt>
                <c:pt idx="7772">
                  <c:v>7772</c:v>
                </c:pt>
                <c:pt idx="7773">
                  <c:v>7773</c:v>
                </c:pt>
                <c:pt idx="7774">
                  <c:v>7774</c:v>
                </c:pt>
                <c:pt idx="7775">
                  <c:v>7775</c:v>
                </c:pt>
                <c:pt idx="7776">
                  <c:v>7776</c:v>
                </c:pt>
                <c:pt idx="7777">
                  <c:v>7777</c:v>
                </c:pt>
                <c:pt idx="7778">
                  <c:v>7778</c:v>
                </c:pt>
                <c:pt idx="7779">
                  <c:v>7779</c:v>
                </c:pt>
                <c:pt idx="7780">
                  <c:v>7780</c:v>
                </c:pt>
                <c:pt idx="7781">
                  <c:v>7781</c:v>
                </c:pt>
                <c:pt idx="7782">
                  <c:v>7782</c:v>
                </c:pt>
                <c:pt idx="7783">
                  <c:v>7783</c:v>
                </c:pt>
                <c:pt idx="7784">
                  <c:v>7784</c:v>
                </c:pt>
                <c:pt idx="7785">
                  <c:v>7785</c:v>
                </c:pt>
                <c:pt idx="7786">
                  <c:v>7786</c:v>
                </c:pt>
                <c:pt idx="7787">
                  <c:v>7787</c:v>
                </c:pt>
                <c:pt idx="7788">
                  <c:v>7788</c:v>
                </c:pt>
                <c:pt idx="7789">
                  <c:v>7789</c:v>
                </c:pt>
                <c:pt idx="7790">
                  <c:v>7790</c:v>
                </c:pt>
                <c:pt idx="7791">
                  <c:v>7791</c:v>
                </c:pt>
                <c:pt idx="7792">
                  <c:v>7792</c:v>
                </c:pt>
                <c:pt idx="7793">
                  <c:v>7793</c:v>
                </c:pt>
                <c:pt idx="7794">
                  <c:v>7794</c:v>
                </c:pt>
                <c:pt idx="7795">
                  <c:v>7795</c:v>
                </c:pt>
                <c:pt idx="7796">
                  <c:v>7796</c:v>
                </c:pt>
                <c:pt idx="7797">
                  <c:v>7797</c:v>
                </c:pt>
                <c:pt idx="7798">
                  <c:v>7798</c:v>
                </c:pt>
                <c:pt idx="7799">
                  <c:v>7799</c:v>
                </c:pt>
                <c:pt idx="7800">
                  <c:v>7800</c:v>
                </c:pt>
                <c:pt idx="7801">
                  <c:v>7801</c:v>
                </c:pt>
                <c:pt idx="7802">
                  <c:v>7802</c:v>
                </c:pt>
                <c:pt idx="7803">
                  <c:v>7803</c:v>
                </c:pt>
                <c:pt idx="7804">
                  <c:v>7804</c:v>
                </c:pt>
                <c:pt idx="7805">
                  <c:v>7805</c:v>
                </c:pt>
                <c:pt idx="7806">
                  <c:v>7806</c:v>
                </c:pt>
                <c:pt idx="7807">
                  <c:v>7807</c:v>
                </c:pt>
                <c:pt idx="7808">
                  <c:v>7808</c:v>
                </c:pt>
                <c:pt idx="7809">
                  <c:v>7809</c:v>
                </c:pt>
                <c:pt idx="7810">
                  <c:v>7810</c:v>
                </c:pt>
                <c:pt idx="7811">
                  <c:v>7811</c:v>
                </c:pt>
                <c:pt idx="7812">
                  <c:v>7812</c:v>
                </c:pt>
                <c:pt idx="7813">
                  <c:v>7813</c:v>
                </c:pt>
                <c:pt idx="7814">
                  <c:v>7814</c:v>
                </c:pt>
                <c:pt idx="7815">
                  <c:v>7815</c:v>
                </c:pt>
                <c:pt idx="7816">
                  <c:v>7816</c:v>
                </c:pt>
                <c:pt idx="7817">
                  <c:v>7817</c:v>
                </c:pt>
                <c:pt idx="7818">
                  <c:v>7818</c:v>
                </c:pt>
                <c:pt idx="7819">
                  <c:v>7819</c:v>
                </c:pt>
                <c:pt idx="7820">
                  <c:v>7820</c:v>
                </c:pt>
                <c:pt idx="7821">
                  <c:v>7821</c:v>
                </c:pt>
                <c:pt idx="7822">
                  <c:v>7822</c:v>
                </c:pt>
                <c:pt idx="7823">
                  <c:v>7823</c:v>
                </c:pt>
                <c:pt idx="7824">
                  <c:v>7824</c:v>
                </c:pt>
                <c:pt idx="7825">
                  <c:v>7825</c:v>
                </c:pt>
                <c:pt idx="7826">
                  <c:v>7826</c:v>
                </c:pt>
                <c:pt idx="7827">
                  <c:v>7827</c:v>
                </c:pt>
                <c:pt idx="7828">
                  <c:v>7828</c:v>
                </c:pt>
                <c:pt idx="7829">
                  <c:v>7829</c:v>
                </c:pt>
                <c:pt idx="7830">
                  <c:v>7830</c:v>
                </c:pt>
                <c:pt idx="7831">
                  <c:v>7831</c:v>
                </c:pt>
                <c:pt idx="7832">
                  <c:v>7832</c:v>
                </c:pt>
                <c:pt idx="7833">
                  <c:v>7833</c:v>
                </c:pt>
                <c:pt idx="7834">
                  <c:v>7834</c:v>
                </c:pt>
                <c:pt idx="7835">
                  <c:v>7835</c:v>
                </c:pt>
                <c:pt idx="7836">
                  <c:v>7836</c:v>
                </c:pt>
                <c:pt idx="7837">
                  <c:v>7837</c:v>
                </c:pt>
                <c:pt idx="7838">
                  <c:v>7838</c:v>
                </c:pt>
                <c:pt idx="7839">
                  <c:v>7839</c:v>
                </c:pt>
                <c:pt idx="7840">
                  <c:v>7840</c:v>
                </c:pt>
                <c:pt idx="7841">
                  <c:v>7841</c:v>
                </c:pt>
                <c:pt idx="7842">
                  <c:v>7842</c:v>
                </c:pt>
                <c:pt idx="7843">
                  <c:v>7843</c:v>
                </c:pt>
                <c:pt idx="7844">
                  <c:v>7844</c:v>
                </c:pt>
                <c:pt idx="7845">
                  <c:v>7845</c:v>
                </c:pt>
                <c:pt idx="7846">
                  <c:v>7846</c:v>
                </c:pt>
                <c:pt idx="7847">
                  <c:v>7847</c:v>
                </c:pt>
                <c:pt idx="7848">
                  <c:v>7848</c:v>
                </c:pt>
                <c:pt idx="7849">
                  <c:v>7849</c:v>
                </c:pt>
                <c:pt idx="7850">
                  <c:v>7850</c:v>
                </c:pt>
                <c:pt idx="7851">
                  <c:v>7851</c:v>
                </c:pt>
                <c:pt idx="7852">
                  <c:v>7852</c:v>
                </c:pt>
                <c:pt idx="7853">
                  <c:v>7853</c:v>
                </c:pt>
                <c:pt idx="7854">
                  <c:v>7854</c:v>
                </c:pt>
                <c:pt idx="7855">
                  <c:v>7855</c:v>
                </c:pt>
                <c:pt idx="7856">
                  <c:v>7856</c:v>
                </c:pt>
                <c:pt idx="7857">
                  <c:v>7857</c:v>
                </c:pt>
                <c:pt idx="7858">
                  <c:v>7858</c:v>
                </c:pt>
                <c:pt idx="7859">
                  <c:v>7859</c:v>
                </c:pt>
                <c:pt idx="7860">
                  <c:v>7860</c:v>
                </c:pt>
                <c:pt idx="7861">
                  <c:v>7861</c:v>
                </c:pt>
                <c:pt idx="7862">
                  <c:v>7862</c:v>
                </c:pt>
                <c:pt idx="7863">
                  <c:v>7863</c:v>
                </c:pt>
                <c:pt idx="7864">
                  <c:v>7864</c:v>
                </c:pt>
                <c:pt idx="7865">
                  <c:v>7865</c:v>
                </c:pt>
                <c:pt idx="7866">
                  <c:v>7866</c:v>
                </c:pt>
                <c:pt idx="7867">
                  <c:v>7867</c:v>
                </c:pt>
                <c:pt idx="7868">
                  <c:v>7868</c:v>
                </c:pt>
                <c:pt idx="7869">
                  <c:v>7869</c:v>
                </c:pt>
                <c:pt idx="7870">
                  <c:v>7870</c:v>
                </c:pt>
                <c:pt idx="7871">
                  <c:v>7871</c:v>
                </c:pt>
                <c:pt idx="7872">
                  <c:v>7872</c:v>
                </c:pt>
                <c:pt idx="7873">
                  <c:v>7873</c:v>
                </c:pt>
                <c:pt idx="7874">
                  <c:v>7874</c:v>
                </c:pt>
                <c:pt idx="7875">
                  <c:v>7875</c:v>
                </c:pt>
                <c:pt idx="7876">
                  <c:v>7876</c:v>
                </c:pt>
                <c:pt idx="7877">
                  <c:v>7877</c:v>
                </c:pt>
                <c:pt idx="7878">
                  <c:v>7878</c:v>
                </c:pt>
                <c:pt idx="7879">
                  <c:v>7879</c:v>
                </c:pt>
                <c:pt idx="7880">
                  <c:v>7880</c:v>
                </c:pt>
                <c:pt idx="7881">
                  <c:v>7881</c:v>
                </c:pt>
                <c:pt idx="7882">
                  <c:v>7882</c:v>
                </c:pt>
                <c:pt idx="7883">
                  <c:v>7883</c:v>
                </c:pt>
                <c:pt idx="7884">
                  <c:v>7884</c:v>
                </c:pt>
                <c:pt idx="7885">
                  <c:v>7885</c:v>
                </c:pt>
                <c:pt idx="7886">
                  <c:v>7886</c:v>
                </c:pt>
                <c:pt idx="7887">
                  <c:v>7887</c:v>
                </c:pt>
                <c:pt idx="7888">
                  <c:v>7888</c:v>
                </c:pt>
                <c:pt idx="7889">
                  <c:v>7889</c:v>
                </c:pt>
                <c:pt idx="7890">
                  <c:v>7890</c:v>
                </c:pt>
                <c:pt idx="7891">
                  <c:v>7891</c:v>
                </c:pt>
                <c:pt idx="7892">
                  <c:v>7892</c:v>
                </c:pt>
                <c:pt idx="7893">
                  <c:v>7893</c:v>
                </c:pt>
                <c:pt idx="7894">
                  <c:v>7894</c:v>
                </c:pt>
                <c:pt idx="7895">
                  <c:v>7895</c:v>
                </c:pt>
                <c:pt idx="7896">
                  <c:v>7896</c:v>
                </c:pt>
                <c:pt idx="7897">
                  <c:v>7897</c:v>
                </c:pt>
                <c:pt idx="7898">
                  <c:v>7898</c:v>
                </c:pt>
                <c:pt idx="7899">
                  <c:v>7899</c:v>
                </c:pt>
                <c:pt idx="7900">
                  <c:v>7900</c:v>
                </c:pt>
                <c:pt idx="7901">
                  <c:v>7901</c:v>
                </c:pt>
                <c:pt idx="7902">
                  <c:v>7902</c:v>
                </c:pt>
                <c:pt idx="7903">
                  <c:v>7903</c:v>
                </c:pt>
                <c:pt idx="7904">
                  <c:v>7904</c:v>
                </c:pt>
                <c:pt idx="7905">
                  <c:v>7905</c:v>
                </c:pt>
                <c:pt idx="7906">
                  <c:v>7906</c:v>
                </c:pt>
                <c:pt idx="7907">
                  <c:v>7907</c:v>
                </c:pt>
                <c:pt idx="7908">
                  <c:v>7908</c:v>
                </c:pt>
                <c:pt idx="7909">
                  <c:v>7909</c:v>
                </c:pt>
                <c:pt idx="7910">
                  <c:v>7910</c:v>
                </c:pt>
                <c:pt idx="7911">
                  <c:v>7911</c:v>
                </c:pt>
                <c:pt idx="7912">
                  <c:v>7912</c:v>
                </c:pt>
                <c:pt idx="7913">
                  <c:v>7913</c:v>
                </c:pt>
                <c:pt idx="7914">
                  <c:v>7914</c:v>
                </c:pt>
                <c:pt idx="7915">
                  <c:v>7915</c:v>
                </c:pt>
                <c:pt idx="7916">
                  <c:v>7916</c:v>
                </c:pt>
                <c:pt idx="7917">
                  <c:v>7917</c:v>
                </c:pt>
                <c:pt idx="7918">
                  <c:v>7918</c:v>
                </c:pt>
                <c:pt idx="7919">
                  <c:v>7919</c:v>
                </c:pt>
                <c:pt idx="7920">
                  <c:v>7920</c:v>
                </c:pt>
                <c:pt idx="7921">
                  <c:v>7921</c:v>
                </c:pt>
                <c:pt idx="7922">
                  <c:v>7922</c:v>
                </c:pt>
                <c:pt idx="7923">
                  <c:v>7923</c:v>
                </c:pt>
                <c:pt idx="7924">
                  <c:v>7924</c:v>
                </c:pt>
                <c:pt idx="7925">
                  <c:v>7925</c:v>
                </c:pt>
                <c:pt idx="7926">
                  <c:v>7926</c:v>
                </c:pt>
                <c:pt idx="7927">
                  <c:v>7927</c:v>
                </c:pt>
                <c:pt idx="7928">
                  <c:v>7928</c:v>
                </c:pt>
                <c:pt idx="7929">
                  <c:v>7929</c:v>
                </c:pt>
                <c:pt idx="7930">
                  <c:v>7930</c:v>
                </c:pt>
                <c:pt idx="7931">
                  <c:v>7931</c:v>
                </c:pt>
                <c:pt idx="7932">
                  <c:v>7932</c:v>
                </c:pt>
                <c:pt idx="7933">
                  <c:v>7933</c:v>
                </c:pt>
                <c:pt idx="7934">
                  <c:v>7934</c:v>
                </c:pt>
                <c:pt idx="7935">
                  <c:v>7935</c:v>
                </c:pt>
                <c:pt idx="7936">
                  <c:v>7936</c:v>
                </c:pt>
                <c:pt idx="7937">
                  <c:v>7937</c:v>
                </c:pt>
                <c:pt idx="7938">
                  <c:v>7938</c:v>
                </c:pt>
                <c:pt idx="7939">
                  <c:v>7939</c:v>
                </c:pt>
                <c:pt idx="7940">
                  <c:v>7940</c:v>
                </c:pt>
                <c:pt idx="7941">
                  <c:v>7941</c:v>
                </c:pt>
                <c:pt idx="7942">
                  <c:v>7942</c:v>
                </c:pt>
                <c:pt idx="7943">
                  <c:v>7943</c:v>
                </c:pt>
                <c:pt idx="7944">
                  <c:v>7944</c:v>
                </c:pt>
                <c:pt idx="7945">
                  <c:v>7945</c:v>
                </c:pt>
                <c:pt idx="7946">
                  <c:v>7946</c:v>
                </c:pt>
                <c:pt idx="7947">
                  <c:v>7947</c:v>
                </c:pt>
                <c:pt idx="7948">
                  <c:v>7948</c:v>
                </c:pt>
                <c:pt idx="7949">
                  <c:v>7949</c:v>
                </c:pt>
                <c:pt idx="7950">
                  <c:v>7950</c:v>
                </c:pt>
                <c:pt idx="7951">
                  <c:v>7951</c:v>
                </c:pt>
                <c:pt idx="7952">
                  <c:v>7952</c:v>
                </c:pt>
                <c:pt idx="7953">
                  <c:v>7953</c:v>
                </c:pt>
                <c:pt idx="7954">
                  <c:v>7954</c:v>
                </c:pt>
                <c:pt idx="7955">
                  <c:v>7955</c:v>
                </c:pt>
                <c:pt idx="7956">
                  <c:v>7956</c:v>
                </c:pt>
                <c:pt idx="7957">
                  <c:v>7957</c:v>
                </c:pt>
                <c:pt idx="7958">
                  <c:v>7958</c:v>
                </c:pt>
                <c:pt idx="7959">
                  <c:v>7959</c:v>
                </c:pt>
                <c:pt idx="7960">
                  <c:v>7960</c:v>
                </c:pt>
                <c:pt idx="7961">
                  <c:v>7961</c:v>
                </c:pt>
                <c:pt idx="7962">
                  <c:v>7962</c:v>
                </c:pt>
                <c:pt idx="7963">
                  <c:v>7963</c:v>
                </c:pt>
                <c:pt idx="7964">
                  <c:v>7964</c:v>
                </c:pt>
                <c:pt idx="7965">
                  <c:v>7965</c:v>
                </c:pt>
                <c:pt idx="7966">
                  <c:v>7966</c:v>
                </c:pt>
                <c:pt idx="7967">
                  <c:v>7967</c:v>
                </c:pt>
                <c:pt idx="7968">
                  <c:v>7968</c:v>
                </c:pt>
                <c:pt idx="7969">
                  <c:v>7969</c:v>
                </c:pt>
                <c:pt idx="7970">
                  <c:v>7970</c:v>
                </c:pt>
                <c:pt idx="7971">
                  <c:v>7971</c:v>
                </c:pt>
                <c:pt idx="7972">
                  <c:v>7972</c:v>
                </c:pt>
                <c:pt idx="7973">
                  <c:v>7973</c:v>
                </c:pt>
                <c:pt idx="7974">
                  <c:v>7974</c:v>
                </c:pt>
                <c:pt idx="7975">
                  <c:v>7975</c:v>
                </c:pt>
                <c:pt idx="7976">
                  <c:v>7976</c:v>
                </c:pt>
                <c:pt idx="7977">
                  <c:v>7977</c:v>
                </c:pt>
                <c:pt idx="7978">
                  <c:v>7978</c:v>
                </c:pt>
                <c:pt idx="7979">
                  <c:v>7979</c:v>
                </c:pt>
                <c:pt idx="7980">
                  <c:v>7980</c:v>
                </c:pt>
                <c:pt idx="7981">
                  <c:v>7981</c:v>
                </c:pt>
                <c:pt idx="7982">
                  <c:v>7982</c:v>
                </c:pt>
                <c:pt idx="7983">
                  <c:v>7983</c:v>
                </c:pt>
                <c:pt idx="7984">
                  <c:v>7984</c:v>
                </c:pt>
                <c:pt idx="7985">
                  <c:v>7985</c:v>
                </c:pt>
                <c:pt idx="7986">
                  <c:v>7986</c:v>
                </c:pt>
                <c:pt idx="7987">
                  <c:v>7987</c:v>
                </c:pt>
                <c:pt idx="7988">
                  <c:v>7988</c:v>
                </c:pt>
                <c:pt idx="7989">
                  <c:v>7989</c:v>
                </c:pt>
                <c:pt idx="7990">
                  <c:v>7990</c:v>
                </c:pt>
                <c:pt idx="7991">
                  <c:v>7991</c:v>
                </c:pt>
                <c:pt idx="7992">
                  <c:v>7992</c:v>
                </c:pt>
                <c:pt idx="7993">
                  <c:v>7993</c:v>
                </c:pt>
                <c:pt idx="7994">
                  <c:v>7994</c:v>
                </c:pt>
                <c:pt idx="7995">
                  <c:v>7995</c:v>
                </c:pt>
                <c:pt idx="7996">
                  <c:v>7996</c:v>
                </c:pt>
                <c:pt idx="7997">
                  <c:v>7997</c:v>
                </c:pt>
                <c:pt idx="7998">
                  <c:v>7998</c:v>
                </c:pt>
                <c:pt idx="7999">
                  <c:v>7999</c:v>
                </c:pt>
                <c:pt idx="8000">
                  <c:v>8000</c:v>
                </c:pt>
                <c:pt idx="8001">
                  <c:v>8001</c:v>
                </c:pt>
                <c:pt idx="8002">
                  <c:v>8002</c:v>
                </c:pt>
                <c:pt idx="8003">
                  <c:v>8003</c:v>
                </c:pt>
                <c:pt idx="8004">
                  <c:v>8004</c:v>
                </c:pt>
                <c:pt idx="8005">
                  <c:v>8005</c:v>
                </c:pt>
                <c:pt idx="8006">
                  <c:v>8006</c:v>
                </c:pt>
                <c:pt idx="8007">
                  <c:v>8007</c:v>
                </c:pt>
                <c:pt idx="8008">
                  <c:v>8008</c:v>
                </c:pt>
                <c:pt idx="8009">
                  <c:v>8009</c:v>
                </c:pt>
                <c:pt idx="8010">
                  <c:v>8010</c:v>
                </c:pt>
                <c:pt idx="8011">
                  <c:v>8011</c:v>
                </c:pt>
                <c:pt idx="8012">
                  <c:v>8012</c:v>
                </c:pt>
                <c:pt idx="8013">
                  <c:v>8013</c:v>
                </c:pt>
                <c:pt idx="8014">
                  <c:v>8014</c:v>
                </c:pt>
                <c:pt idx="8015">
                  <c:v>8015</c:v>
                </c:pt>
                <c:pt idx="8016">
                  <c:v>8016</c:v>
                </c:pt>
                <c:pt idx="8017">
                  <c:v>8017</c:v>
                </c:pt>
                <c:pt idx="8018">
                  <c:v>8018</c:v>
                </c:pt>
                <c:pt idx="8019">
                  <c:v>8019</c:v>
                </c:pt>
                <c:pt idx="8020">
                  <c:v>8020</c:v>
                </c:pt>
                <c:pt idx="8021">
                  <c:v>8021</c:v>
                </c:pt>
                <c:pt idx="8022">
                  <c:v>8022</c:v>
                </c:pt>
                <c:pt idx="8023">
                  <c:v>8023</c:v>
                </c:pt>
                <c:pt idx="8024">
                  <c:v>8024</c:v>
                </c:pt>
                <c:pt idx="8025">
                  <c:v>8025</c:v>
                </c:pt>
                <c:pt idx="8026">
                  <c:v>8026</c:v>
                </c:pt>
                <c:pt idx="8027">
                  <c:v>8027</c:v>
                </c:pt>
                <c:pt idx="8028">
                  <c:v>8028</c:v>
                </c:pt>
                <c:pt idx="8029">
                  <c:v>8029</c:v>
                </c:pt>
                <c:pt idx="8030">
                  <c:v>8030</c:v>
                </c:pt>
                <c:pt idx="8031">
                  <c:v>8031</c:v>
                </c:pt>
                <c:pt idx="8032">
                  <c:v>8032</c:v>
                </c:pt>
                <c:pt idx="8033">
                  <c:v>8033</c:v>
                </c:pt>
                <c:pt idx="8034">
                  <c:v>8034</c:v>
                </c:pt>
                <c:pt idx="8035">
                  <c:v>8035</c:v>
                </c:pt>
                <c:pt idx="8036">
                  <c:v>8036</c:v>
                </c:pt>
                <c:pt idx="8037">
                  <c:v>8037</c:v>
                </c:pt>
                <c:pt idx="8038">
                  <c:v>8038</c:v>
                </c:pt>
                <c:pt idx="8039">
                  <c:v>8039</c:v>
                </c:pt>
                <c:pt idx="8040">
                  <c:v>8040</c:v>
                </c:pt>
                <c:pt idx="8041">
                  <c:v>8041</c:v>
                </c:pt>
                <c:pt idx="8042">
                  <c:v>8042</c:v>
                </c:pt>
                <c:pt idx="8043">
                  <c:v>8043</c:v>
                </c:pt>
                <c:pt idx="8044">
                  <c:v>8044</c:v>
                </c:pt>
                <c:pt idx="8045">
                  <c:v>8045</c:v>
                </c:pt>
                <c:pt idx="8046">
                  <c:v>8046</c:v>
                </c:pt>
                <c:pt idx="8047">
                  <c:v>8047</c:v>
                </c:pt>
                <c:pt idx="8048">
                  <c:v>8048</c:v>
                </c:pt>
                <c:pt idx="8049">
                  <c:v>8049</c:v>
                </c:pt>
                <c:pt idx="8050">
                  <c:v>8050</c:v>
                </c:pt>
                <c:pt idx="8051">
                  <c:v>8051</c:v>
                </c:pt>
                <c:pt idx="8052">
                  <c:v>8052</c:v>
                </c:pt>
                <c:pt idx="8053">
                  <c:v>8053</c:v>
                </c:pt>
                <c:pt idx="8054">
                  <c:v>8054</c:v>
                </c:pt>
                <c:pt idx="8055">
                  <c:v>8055</c:v>
                </c:pt>
                <c:pt idx="8056">
                  <c:v>8056</c:v>
                </c:pt>
                <c:pt idx="8057">
                  <c:v>8057</c:v>
                </c:pt>
                <c:pt idx="8058">
                  <c:v>8058</c:v>
                </c:pt>
                <c:pt idx="8059">
                  <c:v>8059</c:v>
                </c:pt>
                <c:pt idx="8060">
                  <c:v>8060</c:v>
                </c:pt>
                <c:pt idx="8061">
                  <c:v>8061</c:v>
                </c:pt>
                <c:pt idx="8062">
                  <c:v>8062</c:v>
                </c:pt>
                <c:pt idx="8063">
                  <c:v>8063</c:v>
                </c:pt>
                <c:pt idx="8064">
                  <c:v>8064</c:v>
                </c:pt>
                <c:pt idx="8065">
                  <c:v>8065</c:v>
                </c:pt>
                <c:pt idx="8066">
                  <c:v>8066</c:v>
                </c:pt>
                <c:pt idx="8067">
                  <c:v>8067</c:v>
                </c:pt>
                <c:pt idx="8068">
                  <c:v>8068</c:v>
                </c:pt>
                <c:pt idx="8069">
                  <c:v>8069</c:v>
                </c:pt>
                <c:pt idx="8070">
                  <c:v>8070</c:v>
                </c:pt>
                <c:pt idx="8071">
                  <c:v>8071</c:v>
                </c:pt>
                <c:pt idx="8072">
                  <c:v>8072</c:v>
                </c:pt>
                <c:pt idx="8073">
                  <c:v>8073</c:v>
                </c:pt>
                <c:pt idx="8074">
                  <c:v>8074</c:v>
                </c:pt>
                <c:pt idx="8075">
                  <c:v>8075</c:v>
                </c:pt>
                <c:pt idx="8076">
                  <c:v>8076</c:v>
                </c:pt>
                <c:pt idx="8077">
                  <c:v>8077</c:v>
                </c:pt>
                <c:pt idx="8078">
                  <c:v>8078</c:v>
                </c:pt>
                <c:pt idx="8079">
                  <c:v>8079</c:v>
                </c:pt>
                <c:pt idx="8080">
                  <c:v>8080</c:v>
                </c:pt>
                <c:pt idx="8081">
                  <c:v>8081</c:v>
                </c:pt>
                <c:pt idx="8082">
                  <c:v>8082</c:v>
                </c:pt>
                <c:pt idx="8083">
                  <c:v>8083</c:v>
                </c:pt>
                <c:pt idx="8084">
                  <c:v>8084</c:v>
                </c:pt>
                <c:pt idx="8085">
                  <c:v>8085</c:v>
                </c:pt>
                <c:pt idx="8086">
                  <c:v>8086</c:v>
                </c:pt>
                <c:pt idx="8087">
                  <c:v>8087</c:v>
                </c:pt>
                <c:pt idx="8088">
                  <c:v>8088</c:v>
                </c:pt>
                <c:pt idx="8089">
                  <c:v>8089</c:v>
                </c:pt>
                <c:pt idx="8090">
                  <c:v>8090</c:v>
                </c:pt>
                <c:pt idx="8091">
                  <c:v>8091</c:v>
                </c:pt>
                <c:pt idx="8092">
                  <c:v>8092</c:v>
                </c:pt>
                <c:pt idx="8093">
                  <c:v>8093</c:v>
                </c:pt>
                <c:pt idx="8094">
                  <c:v>8094</c:v>
                </c:pt>
                <c:pt idx="8095">
                  <c:v>8095</c:v>
                </c:pt>
                <c:pt idx="8096">
                  <c:v>8096</c:v>
                </c:pt>
                <c:pt idx="8097">
                  <c:v>8097</c:v>
                </c:pt>
                <c:pt idx="8098">
                  <c:v>8098</c:v>
                </c:pt>
                <c:pt idx="8099">
                  <c:v>8099</c:v>
                </c:pt>
                <c:pt idx="8100">
                  <c:v>8100</c:v>
                </c:pt>
                <c:pt idx="8101">
                  <c:v>8101</c:v>
                </c:pt>
                <c:pt idx="8102">
                  <c:v>8102</c:v>
                </c:pt>
                <c:pt idx="8103">
                  <c:v>8103</c:v>
                </c:pt>
                <c:pt idx="8104">
                  <c:v>8104</c:v>
                </c:pt>
                <c:pt idx="8105">
                  <c:v>8105</c:v>
                </c:pt>
                <c:pt idx="8106">
                  <c:v>8106</c:v>
                </c:pt>
                <c:pt idx="8107">
                  <c:v>8107</c:v>
                </c:pt>
                <c:pt idx="8108">
                  <c:v>8108</c:v>
                </c:pt>
                <c:pt idx="8109">
                  <c:v>8109</c:v>
                </c:pt>
                <c:pt idx="8110">
                  <c:v>8110</c:v>
                </c:pt>
                <c:pt idx="8111">
                  <c:v>8111</c:v>
                </c:pt>
                <c:pt idx="8112">
                  <c:v>8112</c:v>
                </c:pt>
                <c:pt idx="8113">
                  <c:v>8113</c:v>
                </c:pt>
                <c:pt idx="8114">
                  <c:v>8114</c:v>
                </c:pt>
                <c:pt idx="8115">
                  <c:v>8115</c:v>
                </c:pt>
                <c:pt idx="8116">
                  <c:v>8116</c:v>
                </c:pt>
                <c:pt idx="8117">
                  <c:v>8117</c:v>
                </c:pt>
                <c:pt idx="8118">
                  <c:v>8118</c:v>
                </c:pt>
                <c:pt idx="8119">
                  <c:v>8119</c:v>
                </c:pt>
                <c:pt idx="8120">
                  <c:v>8120</c:v>
                </c:pt>
                <c:pt idx="8121">
                  <c:v>8121</c:v>
                </c:pt>
                <c:pt idx="8122">
                  <c:v>8122</c:v>
                </c:pt>
                <c:pt idx="8123">
                  <c:v>8123</c:v>
                </c:pt>
                <c:pt idx="8124">
                  <c:v>8124</c:v>
                </c:pt>
                <c:pt idx="8125">
                  <c:v>8125</c:v>
                </c:pt>
                <c:pt idx="8126">
                  <c:v>8126</c:v>
                </c:pt>
                <c:pt idx="8127">
                  <c:v>8127</c:v>
                </c:pt>
                <c:pt idx="8128">
                  <c:v>8128</c:v>
                </c:pt>
                <c:pt idx="8129">
                  <c:v>8129</c:v>
                </c:pt>
                <c:pt idx="8130">
                  <c:v>8130</c:v>
                </c:pt>
                <c:pt idx="8131">
                  <c:v>8131</c:v>
                </c:pt>
                <c:pt idx="8132">
                  <c:v>8132</c:v>
                </c:pt>
                <c:pt idx="8133">
                  <c:v>8133</c:v>
                </c:pt>
                <c:pt idx="8134">
                  <c:v>8134</c:v>
                </c:pt>
                <c:pt idx="8135">
                  <c:v>8135</c:v>
                </c:pt>
                <c:pt idx="8136">
                  <c:v>8136</c:v>
                </c:pt>
                <c:pt idx="8137">
                  <c:v>8137</c:v>
                </c:pt>
                <c:pt idx="8138">
                  <c:v>8138</c:v>
                </c:pt>
                <c:pt idx="8139">
                  <c:v>8139</c:v>
                </c:pt>
                <c:pt idx="8140">
                  <c:v>8140</c:v>
                </c:pt>
                <c:pt idx="8141">
                  <c:v>8141</c:v>
                </c:pt>
                <c:pt idx="8142">
                  <c:v>8142</c:v>
                </c:pt>
                <c:pt idx="8143">
                  <c:v>8143</c:v>
                </c:pt>
                <c:pt idx="8144">
                  <c:v>8144</c:v>
                </c:pt>
                <c:pt idx="8145">
                  <c:v>8145</c:v>
                </c:pt>
                <c:pt idx="8146">
                  <c:v>8146</c:v>
                </c:pt>
                <c:pt idx="8147">
                  <c:v>8147</c:v>
                </c:pt>
                <c:pt idx="8148">
                  <c:v>8148</c:v>
                </c:pt>
                <c:pt idx="8149">
                  <c:v>8149</c:v>
                </c:pt>
                <c:pt idx="8150">
                  <c:v>8150</c:v>
                </c:pt>
                <c:pt idx="8151">
                  <c:v>8151</c:v>
                </c:pt>
                <c:pt idx="8152">
                  <c:v>8152</c:v>
                </c:pt>
                <c:pt idx="8153">
                  <c:v>8153</c:v>
                </c:pt>
                <c:pt idx="8154">
                  <c:v>8154</c:v>
                </c:pt>
                <c:pt idx="8155">
                  <c:v>8155</c:v>
                </c:pt>
                <c:pt idx="8156">
                  <c:v>8156</c:v>
                </c:pt>
                <c:pt idx="8157">
                  <c:v>8157</c:v>
                </c:pt>
                <c:pt idx="8158">
                  <c:v>8158</c:v>
                </c:pt>
                <c:pt idx="8159">
                  <c:v>8159</c:v>
                </c:pt>
                <c:pt idx="8160">
                  <c:v>8160</c:v>
                </c:pt>
                <c:pt idx="8161">
                  <c:v>8161</c:v>
                </c:pt>
                <c:pt idx="8162">
                  <c:v>8162</c:v>
                </c:pt>
                <c:pt idx="8163">
                  <c:v>8163</c:v>
                </c:pt>
                <c:pt idx="8164">
                  <c:v>8164</c:v>
                </c:pt>
                <c:pt idx="8165">
                  <c:v>8165</c:v>
                </c:pt>
                <c:pt idx="8166">
                  <c:v>8166</c:v>
                </c:pt>
                <c:pt idx="8167">
                  <c:v>8167</c:v>
                </c:pt>
                <c:pt idx="8168">
                  <c:v>8168</c:v>
                </c:pt>
                <c:pt idx="8169">
                  <c:v>8169</c:v>
                </c:pt>
                <c:pt idx="8170">
                  <c:v>8170</c:v>
                </c:pt>
                <c:pt idx="8171">
                  <c:v>8171</c:v>
                </c:pt>
                <c:pt idx="8172">
                  <c:v>8172</c:v>
                </c:pt>
                <c:pt idx="8173">
                  <c:v>8173</c:v>
                </c:pt>
                <c:pt idx="8174">
                  <c:v>8174</c:v>
                </c:pt>
                <c:pt idx="8175">
                  <c:v>8175</c:v>
                </c:pt>
                <c:pt idx="8176">
                  <c:v>8176</c:v>
                </c:pt>
                <c:pt idx="8177">
                  <c:v>8177</c:v>
                </c:pt>
                <c:pt idx="8178">
                  <c:v>8178</c:v>
                </c:pt>
                <c:pt idx="8179">
                  <c:v>8179</c:v>
                </c:pt>
                <c:pt idx="8180">
                  <c:v>8180</c:v>
                </c:pt>
                <c:pt idx="8181">
                  <c:v>8181</c:v>
                </c:pt>
                <c:pt idx="8182">
                  <c:v>8182</c:v>
                </c:pt>
                <c:pt idx="8183">
                  <c:v>8183</c:v>
                </c:pt>
                <c:pt idx="8184">
                  <c:v>8184</c:v>
                </c:pt>
                <c:pt idx="8185">
                  <c:v>8185</c:v>
                </c:pt>
                <c:pt idx="8186">
                  <c:v>8186</c:v>
                </c:pt>
                <c:pt idx="8187">
                  <c:v>8187</c:v>
                </c:pt>
                <c:pt idx="8188">
                  <c:v>8188</c:v>
                </c:pt>
                <c:pt idx="8189">
                  <c:v>8189</c:v>
                </c:pt>
                <c:pt idx="8190">
                  <c:v>8190</c:v>
                </c:pt>
                <c:pt idx="8191">
                  <c:v>8191</c:v>
                </c:pt>
                <c:pt idx="8192">
                  <c:v>8192</c:v>
                </c:pt>
                <c:pt idx="8193">
                  <c:v>8193</c:v>
                </c:pt>
                <c:pt idx="8194">
                  <c:v>8194</c:v>
                </c:pt>
                <c:pt idx="8195">
                  <c:v>8195</c:v>
                </c:pt>
                <c:pt idx="8196">
                  <c:v>8196</c:v>
                </c:pt>
                <c:pt idx="8197">
                  <c:v>8197</c:v>
                </c:pt>
                <c:pt idx="8198">
                  <c:v>8198</c:v>
                </c:pt>
                <c:pt idx="8199">
                  <c:v>8199</c:v>
                </c:pt>
                <c:pt idx="8200">
                  <c:v>8200</c:v>
                </c:pt>
                <c:pt idx="8201">
                  <c:v>8201</c:v>
                </c:pt>
                <c:pt idx="8202">
                  <c:v>8202</c:v>
                </c:pt>
                <c:pt idx="8203">
                  <c:v>8203</c:v>
                </c:pt>
                <c:pt idx="8204">
                  <c:v>8204</c:v>
                </c:pt>
                <c:pt idx="8205">
                  <c:v>8205</c:v>
                </c:pt>
                <c:pt idx="8206">
                  <c:v>8206</c:v>
                </c:pt>
                <c:pt idx="8207">
                  <c:v>8207</c:v>
                </c:pt>
                <c:pt idx="8208">
                  <c:v>8208</c:v>
                </c:pt>
                <c:pt idx="8209">
                  <c:v>8209</c:v>
                </c:pt>
                <c:pt idx="8210">
                  <c:v>8210</c:v>
                </c:pt>
                <c:pt idx="8211">
                  <c:v>8211</c:v>
                </c:pt>
                <c:pt idx="8212">
                  <c:v>8212</c:v>
                </c:pt>
                <c:pt idx="8213">
                  <c:v>8213</c:v>
                </c:pt>
                <c:pt idx="8214">
                  <c:v>8214</c:v>
                </c:pt>
                <c:pt idx="8215">
                  <c:v>8215</c:v>
                </c:pt>
                <c:pt idx="8216">
                  <c:v>8216</c:v>
                </c:pt>
                <c:pt idx="8217">
                  <c:v>8217</c:v>
                </c:pt>
                <c:pt idx="8218">
                  <c:v>8218</c:v>
                </c:pt>
                <c:pt idx="8219">
                  <c:v>8219</c:v>
                </c:pt>
                <c:pt idx="8220">
                  <c:v>8220</c:v>
                </c:pt>
                <c:pt idx="8221">
                  <c:v>8221</c:v>
                </c:pt>
                <c:pt idx="8222">
                  <c:v>8222</c:v>
                </c:pt>
                <c:pt idx="8223">
                  <c:v>8223</c:v>
                </c:pt>
                <c:pt idx="8224">
                  <c:v>8224</c:v>
                </c:pt>
                <c:pt idx="8225">
                  <c:v>8225</c:v>
                </c:pt>
                <c:pt idx="8226">
                  <c:v>8226</c:v>
                </c:pt>
                <c:pt idx="8227">
                  <c:v>8227</c:v>
                </c:pt>
                <c:pt idx="8228">
                  <c:v>8228</c:v>
                </c:pt>
                <c:pt idx="8229">
                  <c:v>8229</c:v>
                </c:pt>
                <c:pt idx="8230">
                  <c:v>8230</c:v>
                </c:pt>
                <c:pt idx="8231">
                  <c:v>8231</c:v>
                </c:pt>
                <c:pt idx="8232">
                  <c:v>8232</c:v>
                </c:pt>
                <c:pt idx="8233">
                  <c:v>8233</c:v>
                </c:pt>
                <c:pt idx="8234">
                  <c:v>8234</c:v>
                </c:pt>
                <c:pt idx="8235">
                  <c:v>8235</c:v>
                </c:pt>
                <c:pt idx="8236">
                  <c:v>8236</c:v>
                </c:pt>
                <c:pt idx="8237">
                  <c:v>8237</c:v>
                </c:pt>
                <c:pt idx="8238">
                  <c:v>8238</c:v>
                </c:pt>
                <c:pt idx="8239">
                  <c:v>8239</c:v>
                </c:pt>
                <c:pt idx="8240">
                  <c:v>8240</c:v>
                </c:pt>
                <c:pt idx="8241">
                  <c:v>8241</c:v>
                </c:pt>
                <c:pt idx="8242">
                  <c:v>8242</c:v>
                </c:pt>
                <c:pt idx="8243">
                  <c:v>8243</c:v>
                </c:pt>
                <c:pt idx="8244">
                  <c:v>8244</c:v>
                </c:pt>
                <c:pt idx="8245">
                  <c:v>8245</c:v>
                </c:pt>
                <c:pt idx="8246">
                  <c:v>8246</c:v>
                </c:pt>
                <c:pt idx="8247">
                  <c:v>8247</c:v>
                </c:pt>
                <c:pt idx="8248">
                  <c:v>8248</c:v>
                </c:pt>
                <c:pt idx="8249">
                  <c:v>8249</c:v>
                </c:pt>
                <c:pt idx="8250">
                  <c:v>8250</c:v>
                </c:pt>
                <c:pt idx="8251">
                  <c:v>8251</c:v>
                </c:pt>
                <c:pt idx="8252">
                  <c:v>8252</c:v>
                </c:pt>
                <c:pt idx="8253">
                  <c:v>8253</c:v>
                </c:pt>
                <c:pt idx="8254">
                  <c:v>8254</c:v>
                </c:pt>
                <c:pt idx="8255">
                  <c:v>8255</c:v>
                </c:pt>
                <c:pt idx="8256">
                  <c:v>8256</c:v>
                </c:pt>
                <c:pt idx="8257">
                  <c:v>8257</c:v>
                </c:pt>
                <c:pt idx="8258">
                  <c:v>8258</c:v>
                </c:pt>
                <c:pt idx="8259">
                  <c:v>8259</c:v>
                </c:pt>
                <c:pt idx="8260">
                  <c:v>8260</c:v>
                </c:pt>
                <c:pt idx="8261">
                  <c:v>8261</c:v>
                </c:pt>
                <c:pt idx="8262">
                  <c:v>8262</c:v>
                </c:pt>
                <c:pt idx="8263">
                  <c:v>8263</c:v>
                </c:pt>
                <c:pt idx="8264">
                  <c:v>8264</c:v>
                </c:pt>
                <c:pt idx="8265">
                  <c:v>8265</c:v>
                </c:pt>
                <c:pt idx="8266">
                  <c:v>8266</c:v>
                </c:pt>
                <c:pt idx="8267">
                  <c:v>8267</c:v>
                </c:pt>
                <c:pt idx="8268">
                  <c:v>8268</c:v>
                </c:pt>
                <c:pt idx="8269">
                  <c:v>8269</c:v>
                </c:pt>
                <c:pt idx="8270">
                  <c:v>8270</c:v>
                </c:pt>
                <c:pt idx="8271">
                  <c:v>8271</c:v>
                </c:pt>
                <c:pt idx="8272">
                  <c:v>8272</c:v>
                </c:pt>
                <c:pt idx="8273">
                  <c:v>8273</c:v>
                </c:pt>
                <c:pt idx="8274">
                  <c:v>8274</c:v>
                </c:pt>
                <c:pt idx="8275">
                  <c:v>8275</c:v>
                </c:pt>
                <c:pt idx="8276">
                  <c:v>8276</c:v>
                </c:pt>
                <c:pt idx="8277">
                  <c:v>8277</c:v>
                </c:pt>
                <c:pt idx="8278">
                  <c:v>8278</c:v>
                </c:pt>
                <c:pt idx="8279">
                  <c:v>8279</c:v>
                </c:pt>
                <c:pt idx="8280">
                  <c:v>8280</c:v>
                </c:pt>
                <c:pt idx="8281">
                  <c:v>8281</c:v>
                </c:pt>
                <c:pt idx="8282">
                  <c:v>8282</c:v>
                </c:pt>
                <c:pt idx="8283">
                  <c:v>8283</c:v>
                </c:pt>
                <c:pt idx="8284">
                  <c:v>8284</c:v>
                </c:pt>
                <c:pt idx="8285">
                  <c:v>8285</c:v>
                </c:pt>
                <c:pt idx="8286">
                  <c:v>8286</c:v>
                </c:pt>
                <c:pt idx="8287">
                  <c:v>8287</c:v>
                </c:pt>
                <c:pt idx="8288">
                  <c:v>8288</c:v>
                </c:pt>
                <c:pt idx="8289">
                  <c:v>8289</c:v>
                </c:pt>
                <c:pt idx="8290">
                  <c:v>8290</c:v>
                </c:pt>
                <c:pt idx="8291">
                  <c:v>8291</c:v>
                </c:pt>
                <c:pt idx="8292">
                  <c:v>8292</c:v>
                </c:pt>
                <c:pt idx="8293">
                  <c:v>8293</c:v>
                </c:pt>
                <c:pt idx="8294">
                  <c:v>8294</c:v>
                </c:pt>
                <c:pt idx="8295">
                  <c:v>8295</c:v>
                </c:pt>
                <c:pt idx="8296">
                  <c:v>8296</c:v>
                </c:pt>
                <c:pt idx="8297">
                  <c:v>8297</c:v>
                </c:pt>
                <c:pt idx="8298">
                  <c:v>8298</c:v>
                </c:pt>
                <c:pt idx="8299">
                  <c:v>8299</c:v>
                </c:pt>
                <c:pt idx="8300">
                  <c:v>8300</c:v>
                </c:pt>
                <c:pt idx="8301">
                  <c:v>8301</c:v>
                </c:pt>
                <c:pt idx="8302">
                  <c:v>8302</c:v>
                </c:pt>
                <c:pt idx="8303">
                  <c:v>8303</c:v>
                </c:pt>
                <c:pt idx="8304">
                  <c:v>8304</c:v>
                </c:pt>
                <c:pt idx="8305">
                  <c:v>8305</c:v>
                </c:pt>
                <c:pt idx="8306">
                  <c:v>8306</c:v>
                </c:pt>
                <c:pt idx="8307">
                  <c:v>8307</c:v>
                </c:pt>
                <c:pt idx="8308">
                  <c:v>8308</c:v>
                </c:pt>
                <c:pt idx="8309">
                  <c:v>8309</c:v>
                </c:pt>
                <c:pt idx="8310">
                  <c:v>8310</c:v>
                </c:pt>
                <c:pt idx="8311">
                  <c:v>8311</c:v>
                </c:pt>
                <c:pt idx="8312">
                  <c:v>8312</c:v>
                </c:pt>
                <c:pt idx="8313">
                  <c:v>8313</c:v>
                </c:pt>
                <c:pt idx="8314">
                  <c:v>8314</c:v>
                </c:pt>
                <c:pt idx="8315">
                  <c:v>8315</c:v>
                </c:pt>
                <c:pt idx="8316">
                  <c:v>8316</c:v>
                </c:pt>
                <c:pt idx="8317">
                  <c:v>8317</c:v>
                </c:pt>
                <c:pt idx="8318">
                  <c:v>8318</c:v>
                </c:pt>
                <c:pt idx="8319">
                  <c:v>8319</c:v>
                </c:pt>
                <c:pt idx="8320">
                  <c:v>8320</c:v>
                </c:pt>
                <c:pt idx="8321">
                  <c:v>8321</c:v>
                </c:pt>
                <c:pt idx="8322">
                  <c:v>8322</c:v>
                </c:pt>
                <c:pt idx="8323">
                  <c:v>8323</c:v>
                </c:pt>
                <c:pt idx="8324">
                  <c:v>8324</c:v>
                </c:pt>
                <c:pt idx="8325">
                  <c:v>8325</c:v>
                </c:pt>
                <c:pt idx="8326">
                  <c:v>8326</c:v>
                </c:pt>
                <c:pt idx="8327">
                  <c:v>8327</c:v>
                </c:pt>
                <c:pt idx="8328">
                  <c:v>8328</c:v>
                </c:pt>
                <c:pt idx="8329">
                  <c:v>8329</c:v>
                </c:pt>
                <c:pt idx="8330">
                  <c:v>8330</c:v>
                </c:pt>
                <c:pt idx="8331">
                  <c:v>8331</c:v>
                </c:pt>
                <c:pt idx="8332">
                  <c:v>8332</c:v>
                </c:pt>
                <c:pt idx="8333">
                  <c:v>8333</c:v>
                </c:pt>
                <c:pt idx="8334">
                  <c:v>8334</c:v>
                </c:pt>
                <c:pt idx="8335">
                  <c:v>8335</c:v>
                </c:pt>
                <c:pt idx="8336">
                  <c:v>8336</c:v>
                </c:pt>
                <c:pt idx="8337">
                  <c:v>8337</c:v>
                </c:pt>
                <c:pt idx="8338">
                  <c:v>8338</c:v>
                </c:pt>
                <c:pt idx="8339">
                  <c:v>8339</c:v>
                </c:pt>
                <c:pt idx="8340">
                  <c:v>8340</c:v>
                </c:pt>
                <c:pt idx="8341">
                  <c:v>8341</c:v>
                </c:pt>
                <c:pt idx="8342">
                  <c:v>8342</c:v>
                </c:pt>
                <c:pt idx="8343">
                  <c:v>8343</c:v>
                </c:pt>
                <c:pt idx="8344">
                  <c:v>8344</c:v>
                </c:pt>
                <c:pt idx="8345">
                  <c:v>8345</c:v>
                </c:pt>
                <c:pt idx="8346">
                  <c:v>8346</c:v>
                </c:pt>
                <c:pt idx="8347">
                  <c:v>8347</c:v>
                </c:pt>
                <c:pt idx="8348">
                  <c:v>8348</c:v>
                </c:pt>
                <c:pt idx="8349">
                  <c:v>8349</c:v>
                </c:pt>
                <c:pt idx="8350">
                  <c:v>8350</c:v>
                </c:pt>
                <c:pt idx="8351">
                  <c:v>8351</c:v>
                </c:pt>
                <c:pt idx="8352">
                  <c:v>8352</c:v>
                </c:pt>
                <c:pt idx="8353">
                  <c:v>8353</c:v>
                </c:pt>
                <c:pt idx="8354">
                  <c:v>8354</c:v>
                </c:pt>
                <c:pt idx="8355">
                  <c:v>8355</c:v>
                </c:pt>
                <c:pt idx="8356">
                  <c:v>8356</c:v>
                </c:pt>
                <c:pt idx="8357">
                  <c:v>8357</c:v>
                </c:pt>
                <c:pt idx="8358">
                  <c:v>8358</c:v>
                </c:pt>
                <c:pt idx="8359">
                  <c:v>8359</c:v>
                </c:pt>
                <c:pt idx="8360">
                  <c:v>8360</c:v>
                </c:pt>
                <c:pt idx="8361">
                  <c:v>8361</c:v>
                </c:pt>
                <c:pt idx="8362">
                  <c:v>8362</c:v>
                </c:pt>
                <c:pt idx="8363">
                  <c:v>8363</c:v>
                </c:pt>
                <c:pt idx="8364">
                  <c:v>8364</c:v>
                </c:pt>
                <c:pt idx="8365">
                  <c:v>8365</c:v>
                </c:pt>
                <c:pt idx="8366">
                  <c:v>8366</c:v>
                </c:pt>
                <c:pt idx="8367">
                  <c:v>8367</c:v>
                </c:pt>
                <c:pt idx="8368">
                  <c:v>8368</c:v>
                </c:pt>
                <c:pt idx="8369">
                  <c:v>8369</c:v>
                </c:pt>
                <c:pt idx="8370">
                  <c:v>8370</c:v>
                </c:pt>
                <c:pt idx="8371">
                  <c:v>8371</c:v>
                </c:pt>
                <c:pt idx="8372">
                  <c:v>8372</c:v>
                </c:pt>
                <c:pt idx="8373">
                  <c:v>8373</c:v>
                </c:pt>
                <c:pt idx="8374">
                  <c:v>8374</c:v>
                </c:pt>
                <c:pt idx="8375">
                  <c:v>8375</c:v>
                </c:pt>
                <c:pt idx="8376">
                  <c:v>8376</c:v>
                </c:pt>
                <c:pt idx="8377">
                  <c:v>8377</c:v>
                </c:pt>
                <c:pt idx="8378">
                  <c:v>8378</c:v>
                </c:pt>
                <c:pt idx="8379">
                  <c:v>8379</c:v>
                </c:pt>
                <c:pt idx="8380">
                  <c:v>8380</c:v>
                </c:pt>
                <c:pt idx="8381">
                  <c:v>8381</c:v>
                </c:pt>
                <c:pt idx="8382">
                  <c:v>8382</c:v>
                </c:pt>
                <c:pt idx="8383">
                  <c:v>8383</c:v>
                </c:pt>
                <c:pt idx="8384">
                  <c:v>8384</c:v>
                </c:pt>
                <c:pt idx="8385">
                  <c:v>8385</c:v>
                </c:pt>
                <c:pt idx="8386">
                  <c:v>8386</c:v>
                </c:pt>
                <c:pt idx="8387">
                  <c:v>8387</c:v>
                </c:pt>
                <c:pt idx="8388">
                  <c:v>8388</c:v>
                </c:pt>
                <c:pt idx="8389">
                  <c:v>8389</c:v>
                </c:pt>
                <c:pt idx="8390">
                  <c:v>8390</c:v>
                </c:pt>
                <c:pt idx="8391">
                  <c:v>8391</c:v>
                </c:pt>
                <c:pt idx="8392">
                  <c:v>8392</c:v>
                </c:pt>
                <c:pt idx="8393">
                  <c:v>8393</c:v>
                </c:pt>
                <c:pt idx="8394">
                  <c:v>8394</c:v>
                </c:pt>
                <c:pt idx="8395">
                  <c:v>8395</c:v>
                </c:pt>
                <c:pt idx="8396">
                  <c:v>8396</c:v>
                </c:pt>
                <c:pt idx="8397">
                  <c:v>8397</c:v>
                </c:pt>
                <c:pt idx="8398">
                  <c:v>8398</c:v>
                </c:pt>
                <c:pt idx="8399">
                  <c:v>8399</c:v>
                </c:pt>
                <c:pt idx="8400">
                  <c:v>8400</c:v>
                </c:pt>
                <c:pt idx="8401">
                  <c:v>8401</c:v>
                </c:pt>
                <c:pt idx="8402">
                  <c:v>8402</c:v>
                </c:pt>
                <c:pt idx="8403">
                  <c:v>8403</c:v>
                </c:pt>
                <c:pt idx="8404">
                  <c:v>8404</c:v>
                </c:pt>
                <c:pt idx="8405">
                  <c:v>8405</c:v>
                </c:pt>
                <c:pt idx="8406">
                  <c:v>8406</c:v>
                </c:pt>
                <c:pt idx="8407">
                  <c:v>8407</c:v>
                </c:pt>
                <c:pt idx="8408">
                  <c:v>8408</c:v>
                </c:pt>
                <c:pt idx="8409">
                  <c:v>8409</c:v>
                </c:pt>
                <c:pt idx="8410">
                  <c:v>8410</c:v>
                </c:pt>
                <c:pt idx="8411">
                  <c:v>8411</c:v>
                </c:pt>
                <c:pt idx="8412">
                  <c:v>8412</c:v>
                </c:pt>
                <c:pt idx="8413">
                  <c:v>8413</c:v>
                </c:pt>
                <c:pt idx="8414">
                  <c:v>8414</c:v>
                </c:pt>
                <c:pt idx="8415">
                  <c:v>8415</c:v>
                </c:pt>
                <c:pt idx="8416">
                  <c:v>8416</c:v>
                </c:pt>
                <c:pt idx="8417">
                  <c:v>8417</c:v>
                </c:pt>
                <c:pt idx="8418">
                  <c:v>8418</c:v>
                </c:pt>
                <c:pt idx="8419">
                  <c:v>8419</c:v>
                </c:pt>
                <c:pt idx="8420">
                  <c:v>8420</c:v>
                </c:pt>
                <c:pt idx="8421">
                  <c:v>8421</c:v>
                </c:pt>
                <c:pt idx="8422">
                  <c:v>8422</c:v>
                </c:pt>
                <c:pt idx="8423">
                  <c:v>8423</c:v>
                </c:pt>
                <c:pt idx="8424">
                  <c:v>8424</c:v>
                </c:pt>
                <c:pt idx="8425">
                  <c:v>8425</c:v>
                </c:pt>
                <c:pt idx="8426">
                  <c:v>8426</c:v>
                </c:pt>
                <c:pt idx="8427">
                  <c:v>8427</c:v>
                </c:pt>
                <c:pt idx="8428">
                  <c:v>8428</c:v>
                </c:pt>
                <c:pt idx="8429">
                  <c:v>8429</c:v>
                </c:pt>
                <c:pt idx="8430">
                  <c:v>8430</c:v>
                </c:pt>
                <c:pt idx="8431">
                  <c:v>8431</c:v>
                </c:pt>
                <c:pt idx="8432">
                  <c:v>8432</c:v>
                </c:pt>
                <c:pt idx="8433">
                  <c:v>8433</c:v>
                </c:pt>
                <c:pt idx="8434">
                  <c:v>8434</c:v>
                </c:pt>
                <c:pt idx="8435">
                  <c:v>8435</c:v>
                </c:pt>
                <c:pt idx="8436">
                  <c:v>8436</c:v>
                </c:pt>
                <c:pt idx="8437">
                  <c:v>8437</c:v>
                </c:pt>
                <c:pt idx="8438">
                  <c:v>8438</c:v>
                </c:pt>
                <c:pt idx="8439">
                  <c:v>8439</c:v>
                </c:pt>
                <c:pt idx="8440">
                  <c:v>8440</c:v>
                </c:pt>
                <c:pt idx="8441">
                  <c:v>8441</c:v>
                </c:pt>
                <c:pt idx="8442">
                  <c:v>8442</c:v>
                </c:pt>
                <c:pt idx="8443">
                  <c:v>8443</c:v>
                </c:pt>
                <c:pt idx="8444">
                  <c:v>8444</c:v>
                </c:pt>
                <c:pt idx="8445">
                  <c:v>8445</c:v>
                </c:pt>
                <c:pt idx="8446">
                  <c:v>8446</c:v>
                </c:pt>
                <c:pt idx="8447">
                  <c:v>8447</c:v>
                </c:pt>
                <c:pt idx="8448">
                  <c:v>8448</c:v>
                </c:pt>
                <c:pt idx="8449">
                  <c:v>8449</c:v>
                </c:pt>
                <c:pt idx="8450">
                  <c:v>8450</c:v>
                </c:pt>
                <c:pt idx="8451">
                  <c:v>8451</c:v>
                </c:pt>
                <c:pt idx="8452">
                  <c:v>8452</c:v>
                </c:pt>
                <c:pt idx="8453">
                  <c:v>8453</c:v>
                </c:pt>
                <c:pt idx="8454">
                  <c:v>8454</c:v>
                </c:pt>
                <c:pt idx="8455">
                  <c:v>8455</c:v>
                </c:pt>
                <c:pt idx="8456">
                  <c:v>8456</c:v>
                </c:pt>
                <c:pt idx="8457">
                  <c:v>8457</c:v>
                </c:pt>
                <c:pt idx="8458">
                  <c:v>8458</c:v>
                </c:pt>
                <c:pt idx="8459">
                  <c:v>8459</c:v>
                </c:pt>
                <c:pt idx="8460">
                  <c:v>8460</c:v>
                </c:pt>
                <c:pt idx="8461">
                  <c:v>8461</c:v>
                </c:pt>
                <c:pt idx="8462">
                  <c:v>8462</c:v>
                </c:pt>
                <c:pt idx="8463">
                  <c:v>8463</c:v>
                </c:pt>
                <c:pt idx="8464">
                  <c:v>8464</c:v>
                </c:pt>
                <c:pt idx="8465">
                  <c:v>8465</c:v>
                </c:pt>
                <c:pt idx="8466">
                  <c:v>8466</c:v>
                </c:pt>
                <c:pt idx="8467">
                  <c:v>8467</c:v>
                </c:pt>
                <c:pt idx="8468">
                  <c:v>8468</c:v>
                </c:pt>
                <c:pt idx="8469">
                  <c:v>8469</c:v>
                </c:pt>
                <c:pt idx="8470">
                  <c:v>8470</c:v>
                </c:pt>
                <c:pt idx="8471">
                  <c:v>8471</c:v>
                </c:pt>
                <c:pt idx="8472">
                  <c:v>8472</c:v>
                </c:pt>
                <c:pt idx="8473">
                  <c:v>8473</c:v>
                </c:pt>
                <c:pt idx="8474">
                  <c:v>8474</c:v>
                </c:pt>
                <c:pt idx="8475">
                  <c:v>8475</c:v>
                </c:pt>
                <c:pt idx="8476">
                  <c:v>8476</c:v>
                </c:pt>
                <c:pt idx="8477">
                  <c:v>8477</c:v>
                </c:pt>
                <c:pt idx="8478">
                  <c:v>8478</c:v>
                </c:pt>
                <c:pt idx="8479">
                  <c:v>8479</c:v>
                </c:pt>
                <c:pt idx="8480">
                  <c:v>8480</c:v>
                </c:pt>
                <c:pt idx="8481">
                  <c:v>8481</c:v>
                </c:pt>
                <c:pt idx="8482">
                  <c:v>8482</c:v>
                </c:pt>
                <c:pt idx="8483">
                  <c:v>8483</c:v>
                </c:pt>
                <c:pt idx="8484">
                  <c:v>8484</c:v>
                </c:pt>
                <c:pt idx="8485">
                  <c:v>8485</c:v>
                </c:pt>
                <c:pt idx="8486">
                  <c:v>8486</c:v>
                </c:pt>
                <c:pt idx="8487">
                  <c:v>8487</c:v>
                </c:pt>
                <c:pt idx="8488">
                  <c:v>8488</c:v>
                </c:pt>
                <c:pt idx="8489">
                  <c:v>8489</c:v>
                </c:pt>
                <c:pt idx="8490">
                  <c:v>8490</c:v>
                </c:pt>
                <c:pt idx="8491">
                  <c:v>8491</c:v>
                </c:pt>
                <c:pt idx="8492">
                  <c:v>8492</c:v>
                </c:pt>
                <c:pt idx="8493">
                  <c:v>8493</c:v>
                </c:pt>
                <c:pt idx="8494">
                  <c:v>8494</c:v>
                </c:pt>
                <c:pt idx="8495">
                  <c:v>8495</c:v>
                </c:pt>
                <c:pt idx="8496">
                  <c:v>8496</c:v>
                </c:pt>
                <c:pt idx="8497">
                  <c:v>8497</c:v>
                </c:pt>
                <c:pt idx="8498">
                  <c:v>8498</c:v>
                </c:pt>
                <c:pt idx="8499">
                  <c:v>8499</c:v>
                </c:pt>
                <c:pt idx="8500">
                  <c:v>8500</c:v>
                </c:pt>
                <c:pt idx="8501">
                  <c:v>8501</c:v>
                </c:pt>
                <c:pt idx="8502">
                  <c:v>8502</c:v>
                </c:pt>
                <c:pt idx="8503">
                  <c:v>8503</c:v>
                </c:pt>
                <c:pt idx="8504">
                  <c:v>8504</c:v>
                </c:pt>
                <c:pt idx="8505">
                  <c:v>8505</c:v>
                </c:pt>
                <c:pt idx="8506">
                  <c:v>8506</c:v>
                </c:pt>
                <c:pt idx="8507">
                  <c:v>8507</c:v>
                </c:pt>
                <c:pt idx="8508">
                  <c:v>8508</c:v>
                </c:pt>
                <c:pt idx="8509">
                  <c:v>8509</c:v>
                </c:pt>
                <c:pt idx="8510">
                  <c:v>8510</c:v>
                </c:pt>
                <c:pt idx="8511">
                  <c:v>8511</c:v>
                </c:pt>
                <c:pt idx="8512">
                  <c:v>8512</c:v>
                </c:pt>
                <c:pt idx="8513">
                  <c:v>8513</c:v>
                </c:pt>
                <c:pt idx="8514">
                  <c:v>8514</c:v>
                </c:pt>
                <c:pt idx="8515">
                  <c:v>8515</c:v>
                </c:pt>
                <c:pt idx="8516">
                  <c:v>8516</c:v>
                </c:pt>
                <c:pt idx="8517">
                  <c:v>8517</c:v>
                </c:pt>
                <c:pt idx="8518">
                  <c:v>8518</c:v>
                </c:pt>
                <c:pt idx="8519">
                  <c:v>8519</c:v>
                </c:pt>
                <c:pt idx="8520">
                  <c:v>8520</c:v>
                </c:pt>
                <c:pt idx="8521">
                  <c:v>8521</c:v>
                </c:pt>
                <c:pt idx="8522">
                  <c:v>8522</c:v>
                </c:pt>
                <c:pt idx="8523">
                  <c:v>8523</c:v>
                </c:pt>
                <c:pt idx="8524">
                  <c:v>8524</c:v>
                </c:pt>
                <c:pt idx="8525">
                  <c:v>8525</c:v>
                </c:pt>
                <c:pt idx="8526">
                  <c:v>8526</c:v>
                </c:pt>
                <c:pt idx="8527">
                  <c:v>8527</c:v>
                </c:pt>
                <c:pt idx="8528">
                  <c:v>8528</c:v>
                </c:pt>
                <c:pt idx="8529">
                  <c:v>8529</c:v>
                </c:pt>
                <c:pt idx="8530">
                  <c:v>8530</c:v>
                </c:pt>
                <c:pt idx="8531">
                  <c:v>8531</c:v>
                </c:pt>
                <c:pt idx="8532">
                  <c:v>8532</c:v>
                </c:pt>
                <c:pt idx="8533">
                  <c:v>8533</c:v>
                </c:pt>
                <c:pt idx="8534">
                  <c:v>8534</c:v>
                </c:pt>
                <c:pt idx="8535">
                  <c:v>8535</c:v>
                </c:pt>
                <c:pt idx="8536">
                  <c:v>8536</c:v>
                </c:pt>
                <c:pt idx="8537">
                  <c:v>8537</c:v>
                </c:pt>
                <c:pt idx="8538">
                  <c:v>8538</c:v>
                </c:pt>
                <c:pt idx="8539">
                  <c:v>8539</c:v>
                </c:pt>
                <c:pt idx="8540">
                  <c:v>8540</c:v>
                </c:pt>
                <c:pt idx="8541">
                  <c:v>8541</c:v>
                </c:pt>
                <c:pt idx="8542">
                  <c:v>8542</c:v>
                </c:pt>
                <c:pt idx="8543">
                  <c:v>8543</c:v>
                </c:pt>
                <c:pt idx="8544">
                  <c:v>8544</c:v>
                </c:pt>
                <c:pt idx="8545">
                  <c:v>8545</c:v>
                </c:pt>
                <c:pt idx="8546">
                  <c:v>8546</c:v>
                </c:pt>
                <c:pt idx="8547">
                  <c:v>8547</c:v>
                </c:pt>
                <c:pt idx="8548">
                  <c:v>8548</c:v>
                </c:pt>
                <c:pt idx="8549">
                  <c:v>8549</c:v>
                </c:pt>
                <c:pt idx="8550">
                  <c:v>8550</c:v>
                </c:pt>
                <c:pt idx="8551">
                  <c:v>8551</c:v>
                </c:pt>
                <c:pt idx="8552">
                  <c:v>8552</c:v>
                </c:pt>
                <c:pt idx="8553">
                  <c:v>8553</c:v>
                </c:pt>
                <c:pt idx="8554">
                  <c:v>8554</c:v>
                </c:pt>
                <c:pt idx="8555">
                  <c:v>8555</c:v>
                </c:pt>
                <c:pt idx="8556">
                  <c:v>8556</c:v>
                </c:pt>
                <c:pt idx="8557">
                  <c:v>8557</c:v>
                </c:pt>
                <c:pt idx="8558">
                  <c:v>8558</c:v>
                </c:pt>
                <c:pt idx="8559">
                  <c:v>8559</c:v>
                </c:pt>
                <c:pt idx="8560">
                  <c:v>8560</c:v>
                </c:pt>
                <c:pt idx="8561">
                  <c:v>8561</c:v>
                </c:pt>
                <c:pt idx="8562">
                  <c:v>8562</c:v>
                </c:pt>
                <c:pt idx="8563">
                  <c:v>8563</c:v>
                </c:pt>
                <c:pt idx="8564">
                  <c:v>8564</c:v>
                </c:pt>
                <c:pt idx="8565">
                  <c:v>8565</c:v>
                </c:pt>
                <c:pt idx="8566">
                  <c:v>8566</c:v>
                </c:pt>
                <c:pt idx="8567">
                  <c:v>8567</c:v>
                </c:pt>
                <c:pt idx="8568">
                  <c:v>8568</c:v>
                </c:pt>
                <c:pt idx="8569">
                  <c:v>8569</c:v>
                </c:pt>
                <c:pt idx="8570">
                  <c:v>8570</c:v>
                </c:pt>
                <c:pt idx="8571">
                  <c:v>8571</c:v>
                </c:pt>
                <c:pt idx="8572">
                  <c:v>8572</c:v>
                </c:pt>
                <c:pt idx="8573">
                  <c:v>8573</c:v>
                </c:pt>
                <c:pt idx="8574">
                  <c:v>8574</c:v>
                </c:pt>
                <c:pt idx="8575">
                  <c:v>8575</c:v>
                </c:pt>
                <c:pt idx="8576">
                  <c:v>8576</c:v>
                </c:pt>
                <c:pt idx="8577">
                  <c:v>8577</c:v>
                </c:pt>
                <c:pt idx="8578">
                  <c:v>8578</c:v>
                </c:pt>
                <c:pt idx="8579">
                  <c:v>8579</c:v>
                </c:pt>
                <c:pt idx="8580">
                  <c:v>8580</c:v>
                </c:pt>
                <c:pt idx="8581">
                  <c:v>8581</c:v>
                </c:pt>
                <c:pt idx="8582">
                  <c:v>8582</c:v>
                </c:pt>
                <c:pt idx="8583">
                  <c:v>8583</c:v>
                </c:pt>
                <c:pt idx="8584">
                  <c:v>8584</c:v>
                </c:pt>
                <c:pt idx="8585">
                  <c:v>8585</c:v>
                </c:pt>
                <c:pt idx="8586">
                  <c:v>8586</c:v>
                </c:pt>
                <c:pt idx="8587">
                  <c:v>8587</c:v>
                </c:pt>
                <c:pt idx="8588">
                  <c:v>8588</c:v>
                </c:pt>
                <c:pt idx="8589">
                  <c:v>8589</c:v>
                </c:pt>
                <c:pt idx="8590">
                  <c:v>8590</c:v>
                </c:pt>
                <c:pt idx="8591">
                  <c:v>8591</c:v>
                </c:pt>
                <c:pt idx="8592">
                  <c:v>8592</c:v>
                </c:pt>
                <c:pt idx="8593">
                  <c:v>8593</c:v>
                </c:pt>
                <c:pt idx="8594">
                  <c:v>8594</c:v>
                </c:pt>
                <c:pt idx="8595">
                  <c:v>8595</c:v>
                </c:pt>
                <c:pt idx="8596">
                  <c:v>8596</c:v>
                </c:pt>
                <c:pt idx="8597">
                  <c:v>8597</c:v>
                </c:pt>
                <c:pt idx="8598">
                  <c:v>8598</c:v>
                </c:pt>
                <c:pt idx="8599">
                  <c:v>8599</c:v>
                </c:pt>
                <c:pt idx="8600">
                  <c:v>8600</c:v>
                </c:pt>
                <c:pt idx="8601">
                  <c:v>8601</c:v>
                </c:pt>
                <c:pt idx="8602">
                  <c:v>8602</c:v>
                </c:pt>
                <c:pt idx="8603">
                  <c:v>8603</c:v>
                </c:pt>
                <c:pt idx="8604">
                  <c:v>8604</c:v>
                </c:pt>
                <c:pt idx="8605">
                  <c:v>8605</c:v>
                </c:pt>
                <c:pt idx="8606">
                  <c:v>8606</c:v>
                </c:pt>
                <c:pt idx="8607">
                  <c:v>8607</c:v>
                </c:pt>
                <c:pt idx="8608">
                  <c:v>8608</c:v>
                </c:pt>
                <c:pt idx="8609">
                  <c:v>8609</c:v>
                </c:pt>
                <c:pt idx="8610">
                  <c:v>8610</c:v>
                </c:pt>
                <c:pt idx="8611">
                  <c:v>8611</c:v>
                </c:pt>
                <c:pt idx="8612">
                  <c:v>8612</c:v>
                </c:pt>
                <c:pt idx="8613">
                  <c:v>8613</c:v>
                </c:pt>
                <c:pt idx="8614">
                  <c:v>8614</c:v>
                </c:pt>
                <c:pt idx="8615">
                  <c:v>8615</c:v>
                </c:pt>
                <c:pt idx="8616">
                  <c:v>8616</c:v>
                </c:pt>
                <c:pt idx="8617">
                  <c:v>8617</c:v>
                </c:pt>
                <c:pt idx="8618">
                  <c:v>8618</c:v>
                </c:pt>
                <c:pt idx="8619">
                  <c:v>8619</c:v>
                </c:pt>
                <c:pt idx="8620">
                  <c:v>8620</c:v>
                </c:pt>
                <c:pt idx="8621">
                  <c:v>8621</c:v>
                </c:pt>
                <c:pt idx="8622">
                  <c:v>8622</c:v>
                </c:pt>
                <c:pt idx="8623">
                  <c:v>8623</c:v>
                </c:pt>
                <c:pt idx="8624">
                  <c:v>8624</c:v>
                </c:pt>
                <c:pt idx="8625">
                  <c:v>8625</c:v>
                </c:pt>
                <c:pt idx="8626">
                  <c:v>8626</c:v>
                </c:pt>
                <c:pt idx="8627">
                  <c:v>8627</c:v>
                </c:pt>
                <c:pt idx="8628">
                  <c:v>8628</c:v>
                </c:pt>
                <c:pt idx="8629">
                  <c:v>8629</c:v>
                </c:pt>
                <c:pt idx="8630">
                  <c:v>8630</c:v>
                </c:pt>
                <c:pt idx="8631">
                  <c:v>8631</c:v>
                </c:pt>
                <c:pt idx="8632">
                  <c:v>8632</c:v>
                </c:pt>
                <c:pt idx="8633">
                  <c:v>8633</c:v>
                </c:pt>
                <c:pt idx="8634">
                  <c:v>8634</c:v>
                </c:pt>
                <c:pt idx="8635">
                  <c:v>8635</c:v>
                </c:pt>
                <c:pt idx="8636">
                  <c:v>8636</c:v>
                </c:pt>
                <c:pt idx="8637">
                  <c:v>8637</c:v>
                </c:pt>
                <c:pt idx="8638">
                  <c:v>8638</c:v>
                </c:pt>
                <c:pt idx="8639">
                  <c:v>8639</c:v>
                </c:pt>
                <c:pt idx="8640">
                  <c:v>8640</c:v>
                </c:pt>
                <c:pt idx="8641">
                  <c:v>8641</c:v>
                </c:pt>
                <c:pt idx="8642">
                  <c:v>8642</c:v>
                </c:pt>
                <c:pt idx="8643">
                  <c:v>8643</c:v>
                </c:pt>
                <c:pt idx="8644">
                  <c:v>8644</c:v>
                </c:pt>
                <c:pt idx="8645">
                  <c:v>8645</c:v>
                </c:pt>
                <c:pt idx="8646">
                  <c:v>8646</c:v>
                </c:pt>
                <c:pt idx="8647">
                  <c:v>8647</c:v>
                </c:pt>
                <c:pt idx="8648">
                  <c:v>8648</c:v>
                </c:pt>
                <c:pt idx="8649">
                  <c:v>8649</c:v>
                </c:pt>
                <c:pt idx="8650">
                  <c:v>8650</c:v>
                </c:pt>
                <c:pt idx="8651">
                  <c:v>8651</c:v>
                </c:pt>
                <c:pt idx="8652">
                  <c:v>8652</c:v>
                </c:pt>
                <c:pt idx="8653">
                  <c:v>8653</c:v>
                </c:pt>
                <c:pt idx="8654">
                  <c:v>8654</c:v>
                </c:pt>
                <c:pt idx="8655">
                  <c:v>8655</c:v>
                </c:pt>
                <c:pt idx="8656">
                  <c:v>8656</c:v>
                </c:pt>
                <c:pt idx="8657">
                  <c:v>8657</c:v>
                </c:pt>
                <c:pt idx="8658">
                  <c:v>8658</c:v>
                </c:pt>
                <c:pt idx="8659">
                  <c:v>8659</c:v>
                </c:pt>
                <c:pt idx="8660">
                  <c:v>8660</c:v>
                </c:pt>
                <c:pt idx="8661">
                  <c:v>8661</c:v>
                </c:pt>
                <c:pt idx="8662">
                  <c:v>8662</c:v>
                </c:pt>
                <c:pt idx="8663">
                  <c:v>8663</c:v>
                </c:pt>
                <c:pt idx="8664">
                  <c:v>8664</c:v>
                </c:pt>
                <c:pt idx="8665">
                  <c:v>8665</c:v>
                </c:pt>
                <c:pt idx="8666">
                  <c:v>8666</c:v>
                </c:pt>
                <c:pt idx="8667">
                  <c:v>8667</c:v>
                </c:pt>
                <c:pt idx="8668">
                  <c:v>8668</c:v>
                </c:pt>
                <c:pt idx="8669">
                  <c:v>8669</c:v>
                </c:pt>
                <c:pt idx="8670">
                  <c:v>8670</c:v>
                </c:pt>
                <c:pt idx="8671">
                  <c:v>8671</c:v>
                </c:pt>
                <c:pt idx="8672">
                  <c:v>8672</c:v>
                </c:pt>
                <c:pt idx="8673">
                  <c:v>8673</c:v>
                </c:pt>
                <c:pt idx="8674">
                  <c:v>8674</c:v>
                </c:pt>
                <c:pt idx="8675">
                  <c:v>8675</c:v>
                </c:pt>
                <c:pt idx="8676">
                  <c:v>8676</c:v>
                </c:pt>
                <c:pt idx="8677">
                  <c:v>8677</c:v>
                </c:pt>
                <c:pt idx="8678">
                  <c:v>8678</c:v>
                </c:pt>
                <c:pt idx="8679">
                  <c:v>8679</c:v>
                </c:pt>
                <c:pt idx="8680">
                  <c:v>8680</c:v>
                </c:pt>
                <c:pt idx="8681">
                  <c:v>8681</c:v>
                </c:pt>
                <c:pt idx="8682">
                  <c:v>8682</c:v>
                </c:pt>
                <c:pt idx="8683">
                  <c:v>8683</c:v>
                </c:pt>
                <c:pt idx="8684">
                  <c:v>8684</c:v>
                </c:pt>
                <c:pt idx="8685">
                  <c:v>8685</c:v>
                </c:pt>
                <c:pt idx="8686">
                  <c:v>8686</c:v>
                </c:pt>
                <c:pt idx="8687">
                  <c:v>8687</c:v>
                </c:pt>
                <c:pt idx="8688">
                  <c:v>8688</c:v>
                </c:pt>
                <c:pt idx="8689">
                  <c:v>8689</c:v>
                </c:pt>
                <c:pt idx="8690">
                  <c:v>8690</c:v>
                </c:pt>
                <c:pt idx="8691">
                  <c:v>8691</c:v>
                </c:pt>
                <c:pt idx="8692">
                  <c:v>8692</c:v>
                </c:pt>
                <c:pt idx="8693">
                  <c:v>8693</c:v>
                </c:pt>
                <c:pt idx="8694">
                  <c:v>8694</c:v>
                </c:pt>
                <c:pt idx="8695">
                  <c:v>8695</c:v>
                </c:pt>
                <c:pt idx="8696">
                  <c:v>8696</c:v>
                </c:pt>
                <c:pt idx="8697">
                  <c:v>8697</c:v>
                </c:pt>
                <c:pt idx="8698">
                  <c:v>8698</c:v>
                </c:pt>
                <c:pt idx="8699">
                  <c:v>8699</c:v>
                </c:pt>
                <c:pt idx="8700">
                  <c:v>8700</c:v>
                </c:pt>
                <c:pt idx="8701">
                  <c:v>8701</c:v>
                </c:pt>
                <c:pt idx="8702">
                  <c:v>8702</c:v>
                </c:pt>
                <c:pt idx="8703">
                  <c:v>8703</c:v>
                </c:pt>
                <c:pt idx="8704">
                  <c:v>8704</c:v>
                </c:pt>
                <c:pt idx="8705">
                  <c:v>8705</c:v>
                </c:pt>
                <c:pt idx="8706">
                  <c:v>8706</c:v>
                </c:pt>
                <c:pt idx="8707">
                  <c:v>8707</c:v>
                </c:pt>
                <c:pt idx="8708">
                  <c:v>8708</c:v>
                </c:pt>
                <c:pt idx="8709">
                  <c:v>8709</c:v>
                </c:pt>
                <c:pt idx="8710">
                  <c:v>8710</c:v>
                </c:pt>
                <c:pt idx="8711">
                  <c:v>8711</c:v>
                </c:pt>
                <c:pt idx="8712">
                  <c:v>8712</c:v>
                </c:pt>
                <c:pt idx="8713">
                  <c:v>8713</c:v>
                </c:pt>
                <c:pt idx="8714">
                  <c:v>8714</c:v>
                </c:pt>
                <c:pt idx="8715">
                  <c:v>8715</c:v>
                </c:pt>
                <c:pt idx="8716">
                  <c:v>8716</c:v>
                </c:pt>
                <c:pt idx="8717">
                  <c:v>8717</c:v>
                </c:pt>
                <c:pt idx="8718">
                  <c:v>8718</c:v>
                </c:pt>
                <c:pt idx="8719">
                  <c:v>8719</c:v>
                </c:pt>
                <c:pt idx="8720">
                  <c:v>8720</c:v>
                </c:pt>
                <c:pt idx="8721">
                  <c:v>8721</c:v>
                </c:pt>
                <c:pt idx="8722">
                  <c:v>8722</c:v>
                </c:pt>
                <c:pt idx="8723">
                  <c:v>8723</c:v>
                </c:pt>
                <c:pt idx="8724">
                  <c:v>8724</c:v>
                </c:pt>
                <c:pt idx="8725">
                  <c:v>8725</c:v>
                </c:pt>
                <c:pt idx="8726">
                  <c:v>8726</c:v>
                </c:pt>
                <c:pt idx="8727">
                  <c:v>8727</c:v>
                </c:pt>
                <c:pt idx="8728">
                  <c:v>8728</c:v>
                </c:pt>
                <c:pt idx="8729">
                  <c:v>8729</c:v>
                </c:pt>
                <c:pt idx="8730">
                  <c:v>8730</c:v>
                </c:pt>
                <c:pt idx="8731">
                  <c:v>8731</c:v>
                </c:pt>
                <c:pt idx="8732">
                  <c:v>8732</c:v>
                </c:pt>
                <c:pt idx="8733">
                  <c:v>8733</c:v>
                </c:pt>
                <c:pt idx="8734">
                  <c:v>8734</c:v>
                </c:pt>
                <c:pt idx="8735">
                  <c:v>8735</c:v>
                </c:pt>
                <c:pt idx="8736">
                  <c:v>8736</c:v>
                </c:pt>
                <c:pt idx="8737">
                  <c:v>8737</c:v>
                </c:pt>
                <c:pt idx="8738">
                  <c:v>8738</c:v>
                </c:pt>
                <c:pt idx="8739">
                  <c:v>8739</c:v>
                </c:pt>
                <c:pt idx="8740">
                  <c:v>8740</c:v>
                </c:pt>
                <c:pt idx="8741">
                  <c:v>8741</c:v>
                </c:pt>
                <c:pt idx="8742">
                  <c:v>8742</c:v>
                </c:pt>
                <c:pt idx="8743">
                  <c:v>8743</c:v>
                </c:pt>
                <c:pt idx="8744">
                  <c:v>8744</c:v>
                </c:pt>
                <c:pt idx="8745">
                  <c:v>8745</c:v>
                </c:pt>
                <c:pt idx="8746">
                  <c:v>8746</c:v>
                </c:pt>
                <c:pt idx="8747">
                  <c:v>8747</c:v>
                </c:pt>
                <c:pt idx="8748">
                  <c:v>8748</c:v>
                </c:pt>
                <c:pt idx="8749">
                  <c:v>8749</c:v>
                </c:pt>
                <c:pt idx="8750">
                  <c:v>8750</c:v>
                </c:pt>
                <c:pt idx="8751">
                  <c:v>8751</c:v>
                </c:pt>
                <c:pt idx="8752">
                  <c:v>8752</c:v>
                </c:pt>
                <c:pt idx="8753">
                  <c:v>8753</c:v>
                </c:pt>
                <c:pt idx="8754">
                  <c:v>8754</c:v>
                </c:pt>
                <c:pt idx="8755">
                  <c:v>8755</c:v>
                </c:pt>
                <c:pt idx="8756">
                  <c:v>8756</c:v>
                </c:pt>
                <c:pt idx="8757">
                  <c:v>8757</c:v>
                </c:pt>
                <c:pt idx="8758">
                  <c:v>8758</c:v>
                </c:pt>
                <c:pt idx="8759">
                  <c:v>8759</c:v>
                </c:pt>
                <c:pt idx="8760">
                  <c:v>8760</c:v>
                </c:pt>
                <c:pt idx="8761">
                  <c:v>8761</c:v>
                </c:pt>
                <c:pt idx="8762">
                  <c:v>8762</c:v>
                </c:pt>
                <c:pt idx="8763">
                  <c:v>8763</c:v>
                </c:pt>
                <c:pt idx="8764">
                  <c:v>8764</c:v>
                </c:pt>
                <c:pt idx="8765">
                  <c:v>8765</c:v>
                </c:pt>
                <c:pt idx="8766">
                  <c:v>8766</c:v>
                </c:pt>
                <c:pt idx="8767">
                  <c:v>8767</c:v>
                </c:pt>
                <c:pt idx="8768">
                  <c:v>8768</c:v>
                </c:pt>
                <c:pt idx="8769">
                  <c:v>8769</c:v>
                </c:pt>
                <c:pt idx="8770">
                  <c:v>8770</c:v>
                </c:pt>
                <c:pt idx="8771">
                  <c:v>8771</c:v>
                </c:pt>
                <c:pt idx="8772">
                  <c:v>8772</c:v>
                </c:pt>
                <c:pt idx="8773">
                  <c:v>8773</c:v>
                </c:pt>
                <c:pt idx="8774">
                  <c:v>8774</c:v>
                </c:pt>
                <c:pt idx="8775">
                  <c:v>8775</c:v>
                </c:pt>
                <c:pt idx="8776">
                  <c:v>8776</c:v>
                </c:pt>
                <c:pt idx="8777">
                  <c:v>8777</c:v>
                </c:pt>
                <c:pt idx="8778">
                  <c:v>8778</c:v>
                </c:pt>
                <c:pt idx="8779">
                  <c:v>8779</c:v>
                </c:pt>
                <c:pt idx="8780">
                  <c:v>8780</c:v>
                </c:pt>
                <c:pt idx="8781">
                  <c:v>8781</c:v>
                </c:pt>
                <c:pt idx="8782">
                  <c:v>8782</c:v>
                </c:pt>
                <c:pt idx="8783">
                  <c:v>8783</c:v>
                </c:pt>
                <c:pt idx="8784">
                  <c:v>8784</c:v>
                </c:pt>
                <c:pt idx="8785">
                  <c:v>8785</c:v>
                </c:pt>
                <c:pt idx="8786">
                  <c:v>8786</c:v>
                </c:pt>
                <c:pt idx="8787">
                  <c:v>8787</c:v>
                </c:pt>
                <c:pt idx="8788">
                  <c:v>8788</c:v>
                </c:pt>
                <c:pt idx="8789">
                  <c:v>8789</c:v>
                </c:pt>
                <c:pt idx="8790">
                  <c:v>8790</c:v>
                </c:pt>
                <c:pt idx="8791">
                  <c:v>8791</c:v>
                </c:pt>
                <c:pt idx="8792">
                  <c:v>8792</c:v>
                </c:pt>
                <c:pt idx="8793">
                  <c:v>8793</c:v>
                </c:pt>
                <c:pt idx="8794">
                  <c:v>8794</c:v>
                </c:pt>
                <c:pt idx="8795">
                  <c:v>8795</c:v>
                </c:pt>
                <c:pt idx="8796">
                  <c:v>8796</c:v>
                </c:pt>
                <c:pt idx="8797">
                  <c:v>8797</c:v>
                </c:pt>
                <c:pt idx="8798">
                  <c:v>8798</c:v>
                </c:pt>
                <c:pt idx="8799">
                  <c:v>8799</c:v>
                </c:pt>
                <c:pt idx="8800">
                  <c:v>8800</c:v>
                </c:pt>
                <c:pt idx="8801">
                  <c:v>8801</c:v>
                </c:pt>
                <c:pt idx="8802">
                  <c:v>8802</c:v>
                </c:pt>
                <c:pt idx="8803">
                  <c:v>8803</c:v>
                </c:pt>
                <c:pt idx="8804">
                  <c:v>8804</c:v>
                </c:pt>
                <c:pt idx="8805">
                  <c:v>8805</c:v>
                </c:pt>
                <c:pt idx="8806">
                  <c:v>8806</c:v>
                </c:pt>
                <c:pt idx="8807">
                  <c:v>8807</c:v>
                </c:pt>
                <c:pt idx="8808">
                  <c:v>8808</c:v>
                </c:pt>
                <c:pt idx="8809">
                  <c:v>8809</c:v>
                </c:pt>
                <c:pt idx="8810">
                  <c:v>8810</c:v>
                </c:pt>
                <c:pt idx="8811">
                  <c:v>8811</c:v>
                </c:pt>
                <c:pt idx="8812">
                  <c:v>8812</c:v>
                </c:pt>
                <c:pt idx="8813">
                  <c:v>8813</c:v>
                </c:pt>
                <c:pt idx="8814">
                  <c:v>8814</c:v>
                </c:pt>
                <c:pt idx="8815">
                  <c:v>8815</c:v>
                </c:pt>
                <c:pt idx="8816">
                  <c:v>8816</c:v>
                </c:pt>
                <c:pt idx="8817">
                  <c:v>8817</c:v>
                </c:pt>
                <c:pt idx="8818">
                  <c:v>8818</c:v>
                </c:pt>
                <c:pt idx="8819">
                  <c:v>8819</c:v>
                </c:pt>
                <c:pt idx="8820">
                  <c:v>8820</c:v>
                </c:pt>
                <c:pt idx="8821">
                  <c:v>8821</c:v>
                </c:pt>
                <c:pt idx="8822">
                  <c:v>8822</c:v>
                </c:pt>
                <c:pt idx="8823">
                  <c:v>8823</c:v>
                </c:pt>
                <c:pt idx="8824">
                  <c:v>8824</c:v>
                </c:pt>
                <c:pt idx="8825">
                  <c:v>8825</c:v>
                </c:pt>
                <c:pt idx="8826">
                  <c:v>8826</c:v>
                </c:pt>
                <c:pt idx="8827">
                  <c:v>8827</c:v>
                </c:pt>
                <c:pt idx="8828">
                  <c:v>8828</c:v>
                </c:pt>
                <c:pt idx="8829">
                  <c:v>8829</c:v>
                </c:pt>
                <c:pt idx="8830">
                  <c:v>8830</c:v>
                </c:pt>
                <c:pt idx="8831">
                  <c:v>8831</c:v>
                </c:pt>
                <c:pt idx="8832">
                  <c:v>8832</c:v>
                </c:pt>
                <c:pt idx="8833">
                  <c:v>8833</c:v>
                </c:pt>
                <c:pt idx="8834">
                  <c:v>8834</c:v>
                </c:pt>
                <c:pt idx="8835">
                  <c:v>8835</c:v>
                </c:pt>
                <c:pt idx="8836">
                  <c:v>8836</c:v>
                </c:pt>
                <c:pt idx="8837">
                  <c:v>8837</c:v>
                </c:pt>
                <c:pt idx="8838">
                  <c:v>8838</c:v>
                </c:pt>
                <c:pt idx="8839">
                  <c:v>8839</c:v>
                </c:pt>
                <c:pt idx="8840">
                  <c:v>8840</c:v>
                </c:pt>
                <c:pt idx="8841">
                  <c:v>8841</c:v>
                </c:pt>
                <c:pt idx="8842">
                  <c:v>8842</c:v>
                </c:pt>
                <c:pt idx="8843">
                  <c:v>8843</c:v>
                </c:pt>
                <c:pt idx="8844">
                  <c:v>8844</c:v>
                </c:pt>
                <c:pt idx="8845">
                  <c:v>8845</c:v>
                </c:pt>
                <c:pt idx="8846">
                  <c:v>8846</c:v>
                </c:pt>
                <c:pt idx="8847">
                  <c:v>8847</c:v>
                </c:pt>
                <c:pt idx="8848">
                  <c:v>8848</c:v>
                </c:pt>
                <c:pt idx="8849">
                  <c:v>8849</c:v>
                </c:pt>
                <c:pt idx="8850">
                  <c:v>8850</c:v>
                </c:pt>
                <c:pt idx="8851">
                  <c:v>8851</c:v>
                </c:pt>
                <c:pt idx="8852">
                  <c:v>8852</c:v>
                </c:pt>
                <c:pt idx="8853">
                  <c:v>8853</c:v>
                </c:pt>
                <c:pt idx="8854">
                  <c:v>8854</c:v>
                </c:pt>
                <c:pt idx="8855">
                  <c:v>8855</c:v>
                </c:pt>
                <c:pt idx="8856">
                  <c:v>8856</c:v>
                </c:pt>
                <c:pt idx="8857">
                  <c:v>8857</c:v>
                </c:pt>
                <c:pt idx="8858">
                  <c:v>8858</c:v>
                </c:pt>
                <c:pt idx="8859">
                  <c:v>8859</c:v>
                </c:pt>
                <c:pt idx="8860">
                  <c:v>8860</c:v>
                </c:pt>
                <c:pt idx="8861">
                  <c:v>8861</c:v>
                </c:pt>
                <c:pt idx="8862">
                  <c:v>8862</c:v>
                </c:pt>
                <c:pt idx="8863">
                  <c:v>8863</c:v>
                </c:pt>
                <c:pt idx="8864">
                  <c:v>8864</c:v>
                </c:pt>
                <c:pt idx="8865">
                  <c:v>8865</c:v>
                </c:pt>
                <c:pt idx="8866">
                  <c:v>8866</c:v>
                </c:pt>
                <c:pt idx="8867">
                  <c:v>8867</c:v>
                </c:pt>
                <c:pt idx="8868">
                  <c:v>8868</c:v>
                </c:pt>
                <c:pt idx="8869">
                  <c:v>8869</c:v>
                </c:pt>
                <c:pt idx="8870">
                  <c:v>8870</c:v>
                </c:pt>
                <c:pt idx="8871">
                  <c:v>8871</c:v>
                </c:pt>
                <c:pt idx="8872">
                  <c:v>8872</c:v>
                </c:pt>
                <c:pt idx="8873">
                  <c:v>8873</c:v>
                </c:pt>
                <c:pt idx="8874">
                  <c:v>8874</c:v>
                </c:pt>
                <c:pt idx="8875">
                  <c:v>8875</c:v>
                </c:pt>
                <c:pt idx="8876">
                  <c:v>8876</c:v>
                </c:pt>
                <c:pt idx="8877">
                  <c:v>8877</c:v>
                </c:pt>
                <c:pt idx="8878">
                  <c:v>8878</c:v>
                </c:pt>
                <c:pt idx="8879">
                  <c:v>8879</c:v>
                </c:pt>
                <c:pt idx="8880">
                  <c:v>8880</c:v>
                </c:pt>
                <c:pt idx="8881">
                  <c:v>8881</c:v>
                </c:pt>
                <c:pt idx="8882">
                  <c:v>8882</c:v>
                </c:pt>
                <c:pt idx="8883">
                  <c:v>8883</c:v>
                </c:pt>
                <c:pt idx="8884">
                  <c:v>8884</c:v>
                </c:pt>
                <c:pt idx="8885">
                  <c:v>8885</c:v>
                </c:pt>
                <c:pt idx="8886">
                  <c:v>8886</c:v>
                </c:pt>
                <c:pt idx="8887">
                  <c:v>8887</c:v>
                </c:pt>
                <c:pt idx="8888">
                  <c:v>8888</c:v>
                </c:pt>
                <c:pt idx="8889">
                  <c:v>8889</c:v>
                </c:pt>
                <c:pt idx="8890">
                  <c:v>8890</c:v>
                </c:pt>
                <c:pt idx="8891">
                  <c:v>8891</c:v>
                </c:pt>
                <c:pt idx="8892">
                  <c:v>8892</c:v>
                </c:pt>
                <c:pt idx="8893">
                  <c:v>8893</c:v>
                </c:pt>
                <c:pt idx="8894">
                  <c:v>8894</c:v>
                </c:pt>
                <c:pt idx="8895">
                  <c:v>8895</c:v>
                </c:pt>
                <c:pt idx="8896">
                  <c:v>8896</c:v>
                </c:pt>
                <c:pt idx="8897">
                  <c:v>8897</c:v>
                </c:pt>
                <c:pt idx="8898">
                  <c:v>8898</c:v>
                </c:pt>
                <c:pt idx="8899">
                  <c:v>8899</c:v>
                </c:pt>
                <c:pt idx="8900">
                  <c:v>8900</c:v>
                </c:pt>
                <c:pt idx="8901">
                  <c:v>8901</c:v>
                </c:pt>
                <c:pt idx="8902">
                  <c:v>8902</c:v>
                </c:pt>
                <c:pt idx="8903">
                  <c:v>8903</c:v>
                </c:pt>
                <c:pt idx="8904">
                  <c:v>8904</c:v>
                </c:pt>
                <c:pt idx="8905">
                  <c:v>8905</c:v>
                </c:pt>
                <c:pt idx="8906">
                  <c:v>8906</c:v>
                </c:pt>
                <c:pt idx="8907">
                  <c:v>8907</c:v>
                </c:pt>
                <c:pt idx="8908">
                  <c:v>8908</c:v>
                </c:pt>
                <c:pt idx="8909">
                  <c:v>8909</c:v>
                </c:pt>
                <c:pt idx="8910">
                  <c:v>8910</c:v>
                </c:pt>
                <c:pt idx="8911">
                  <c:v>8911</c:v>
                </c:pt>
                <c:pt idx="8912">
                  <c:v>8912</c:v>
                </c:pt>
                <c:pt idx="8913">
                  <c:v>8913</c:v>
                </c:pt>
                <c:pt idx="8914">
                  <c:v>8914</c:v>
                </c:pt>
                <c:pt idx="8915">
                  <c:v>8915</c:v>
                </c:pt>
                <c:pt idx="8916">
                  <c:v>8916</c:v>
                </c:pt>
                <c:pt idx="8917">
                  <c:v>8917</c:v>
                </c:pt>
                <c:pt idx="8918">
                  <c:v>8918</c:v>
                </c:pt>
                <c:pt idx="8919">
                  <c:v>8919</c:v>
                </c:pt>
                <c:pt idx="8920">
                  <c:v>8920</c:v>
                </c:pt>
                <c:pt idx="8921">
                  <c:v>8921</c:v>
                </c:pt>
                <c:pt idx="8922">
                  <c:v>8922</c:v>
                </c:pt>
                <c:pt idx="8923">
                  <c:v>8923</c:v>
                </c:pt>
                <c:pt idx="8924">
                  <c:v>8924</c:v>
                </c:pt>
                <c:pt idx="8925">
                  <c:v>8925</c:v>
                </c:pt>
                <c:pt idx="8926">
                  <c:v>8926</c:v>
                </c:pt>
                <c:pt idx="8927">
                  <c:v>8927</c:v>
                </c:pt>
                <c:pt idx="8928">
                  <c:v>8928</c:v>
                </c:pt>
                <c:pt idx="8929">
                  <c:v>8929</c:v>
                </c:pt>
                <c:pt idx="8930">
                  <c:v>8930</c:v>
                </c:pt>
                <c:pt idx="8931">
                  <c:v>8931</c:v>
                </c:pt>
                <c:pt idx="8932">
                  <c:v>8932</c:v>
                </c:pt>
                <c:pt idx="8933">
                  <c:v>8933</c:v>
                </c:pt>
                <c:pt idx="8934">
                  <c:v>8934</c:v>
                </c:pt>
                <c:pt idx="8935">
                  <c:v>8935</c:v>
                </c:pt>
                <c:pt idx="8936">
                  <c:v>8936</c:v>
                </c:pt>
                <c:pt idx="8937">
                  <c:v>8937</c:v>
                </c:pt>
                <c:pt idx="8938">
                  <c:v>8938</c:v>
                </c:pt>
                <c:pt idx="8939">
                  <c:v>8939</c:v>
                </c:pt>
                <c:pt idx="8940">
                  <c:v>8940</c:v>
                </c:pt>
                <c:pt idx="8941">
                  <c:v>8941</c:v>
                </c:pt>
                <c:pt idx="8942">
                  <c:v>8942</c:v>
                </c:pt>
                <c:pt idx="8943">
                  <c:v>8943</c:v>
                </c:pt>
                <c:pt idx="8944">
                  <c:v>8944</c:v>
                </c:pt>
                <c:pt idx="8945">
                  <c:v>8945</c:v>
                </c:pt>
                <c:pt idx="8946">
                  <c:v>8946</c:v>
                </c:pt>
                <c:pt idx="8947">
                  <c:v>8947</c:v>
                </c:pt>
                <c:pt idx="8948">
                  <c:v>8948</c:v>
                </c:pt>
                <c:pt idx="8949">
                  <c:v>8949</c:v>
                </c:pt>
                <c:pt idx="8950">
                  <c:v>8950</c:v>
                </c:pt>
                <c:pt idx="8951">
                  <c:v>8951</c:v>
                </c:pt>
                <c:pt idx="8952">
                  <c:v>8952</c:v>
                </c:pt>
                <c:pt idx="8953">
                  <c:v>8953</c:v>
                </c:pt>
                <c:pt idx="8954">
                  <c:v>8954</c:v>
                </c:pt>
                <c:pt idx="8955">
                  <c:v>8955</c:v>
                </c:pt>
                <c:pt idx="8956">
                  <c:v>8956</c:v>
                </c:pt>
                <c:pt idx="8957">
                  <c:v>8957</c:v>
                </c:pt>
                <c:pt idx="8958">
                  <c:v>8958</c:v>
                </c:pt>
                <c:pt idx="8959">
                  <c:v>8959</c:v>
                </c:pt>
                <c:pt idx="8960">
                  <c:v>8960</c:v>
                </c:pt>
                <c:pt idx="8961">
                  <c:v>8961</c:v>
                </c:pt>
                <c:pt idx="8962">
                  <c:v>8962</c:v>
                </c:pt>
                <c:pt idx="8963">
                  <c:v>8963</c:v>
                </c:pt>
                <c:pt idx="8964">
                  <c:v>8964</c:v>
                </c:pt>
                <c:pt idx="8965">
                  <c:v>8965</c:v>
                </c:pt>
                <c:pt idx="8966">
                  <c:v>8966</c:v>
                </c:pt>
                <c:pt idx="8967">
                  <c:v>8967</c:v>
                </c:pt>
                <c:pt idx="8968">
                  <c:v>8968</c:v>
                </c:pt>
                <c:pt idx="8969">
                  <c:v>8969</c:v>
                </c:pt>
                <c:pt idx="8970">
                  <c:v>8970</c:v>
                </c:pt>
                <c:pt idx="8971">
                  <c:v>8971</c:v>
                </c:pt>
                <c:pt idx="8972">
                  <c:v>8972</c:v>
                </c:pt>
                <c:pt idx="8973">
                  <c:v>8973</c:v>
                </c:pt>
                <c:pt idx="8974">
                  <c:v>8974</c:v>
                </c:pt>
                <c:pt idx="8975">
                  <c:v>8975</c:v>
                </c:pt>
                <c:pt idx="8976">
                  <c:v>8976</c:v>
                </c:pt>
                <c:pt idx="8977">
                  <c:v>8977</c:v>
                </c:pt>
                <c:pt idx="8978">
                  <c:v>8978</c:v>
                </c:pt>
                <c:pt idx="8979">
                  <c:v>8979</c:v>
                </c:pt>
                <c:pt idx="8980">
                  <c:v>8980</c:v>
                </c:pt>
                <c:pt idx="8981">
                  <c:v>8981</c:v>
                </c:pt>
                <c:pt idx="8982">
                  <c:v>8982</c:v>
                </c:pt>
                <c:pt idx="8983">
                  <c:v>8983</c:v>
                </c:pt>
                <c:pt idx="8984">
                  <c:v>8984</c:v>
                </c:pt>
                <c:pt idx="8985">
                  <c:v>8985</c:v>
                </c:pt>
                <c:pt idx="8986">
                  <c:v>8986</c:v>
                </c:pt>
                <c:pt idx="8987">
                  <c:v>8987</c:v>
                </c:pt>
                <c:pt idx="8988">
                  <c:v>8988</c:v>
                </c:pt>
                <c:pt idx="8989">
                  <c:v>8989</c:v>
                </c:pt>
                <c:pt idx="8990">
                  <c:v>8990</c:v>
                </c:pt>
                <c:pt idx="8991">
                  <c:v>8991</c:v>
                </c:pt>
                <c:pt idx="8992">
                  <c:v>8992</c:v>
                </c:pt>
                <c:pt idx="8993">
                  <c:v>8993</c:v>
                </c:pt>
                <c:pt idx="8994">
                  <c:v>8994</c:v>
                </c:pt>
                <c:pt idx="8995">
                  <c:v>8995</c:v>
                </c:pt>
                <c:pt idx="8996">
                  <c:v>8996</c:v>
                </c:pt>
                <c:pt idx="8997">
                  <c:v>8997</c:v>
                </c:pt>
                <c:pt idx="8998">
                  <c:v>8998</c:v>
                </c:pt>
                <c:pt idx="8999">
                  <c:v>8999</c:v>
                </c:pt>
                <c:pt idx="9000">
                  <c:v>9000</c:v>
                </c:pt>
                <c:pt idx="9001">
                  <c:v>9001</c:v>
                </c:pt>
                <c:pt idx="9002">
                  <c:v>9002</c:v>
                </c:pt>
                <c:pt idx="9003">
                  <c:v>9003</c:v>
                </c:pt>
                <c:pt idx="9004">
                  <c:v>9004</c:v>
                </c:pt>
                <c:pt idx="9005">
                  <c:v>9005</c:v>
                </c:pt>
                <c:pt idx="9006">
                  <c:v>9006</c:v>
                </c:pt>
                <c:pt idx="9007">
                  <c:v>9007</c:v>
                </c:pt>
                <c:pt idx="9008">
                  <c:v>9008</c:v>
                </c:pt>
                <c:pt idx="9009">
                  <c:v>9009</c:v>
                </c:pt>
                <c:pt idx="9010">
                  <c:v>9010</c:v>
                </c:pt>
                <c:pt idx="9011">
                  <c:v>9011</c:v>
                </c:pt>
                <c:pt idx="9012">
                  <c:v>9012</c:v>
                </c:pt>
                <c:pt idx="9013">
                  <c:v>9013</c:v>
                </c:pt>
                <c:pt idx="9014">
                  <c:v>9014</c:v>
                </c:pt>
                <c:pt idx="9015">
                  <c:v>9015</c:v>
                </c:pt>
                <c:pt idx="9016">
                  <c:v>9016</c:v>
                </c:pt>
                <c:pt idx="9017">
                  <c:v>9017</c:v>
                </c:pt>
                <c:pt idx="9018">
                  <c:v>9018</c:v>
                </c:pt>
                <c:pt idx="9019">
                  <c:v>9019</c:v>
                </c:pt>
                <c:pt idx="9020">
                  <c:v>9020</c:v>
                </c:pt>
                <c:pt idx="9021">
                  <c:v>9021</c:v>
                </c:pt>
                <c:pt idx="9022">
                  <c:v>9022</c:v>
                </c:pt>
                <c:pt idx="9023">
                  <c:v>9023</c:v>
                </c:pt>
                <c:pt idx="9024">
                  <c:v>9024</c:v>
                </c:pt>
                <c:pt idx="9025">
                  <c:v>9025</c:v>
                </c:pt>
                <c:pt idx="9026">
                  <c:v>9026</c:v>
                </c:pt>
                <c:pt idx="9027">
                  <c:v>9027</c:v>
                </c:pt>
                <c:pt idx="9028">
                  <c:v>9028</c:v>
                </c:pt>
                <c:pt idx="9029">
                  <c:v>9029</c:v>
                </c:pt>
                <c:pt idx="9030">
                  <c:v>9030</c:v>
                </c:pt>
                <c:pt idx="9031">
                  <c:v>9031</c:v>
                </c:pt>
                <c:pt idx="9032">
                  <c:v>9032</c:v>
                </c:pt>
                <c:pt idx="9033">
                  <c:v>9033</c:v>
                </c:pt>
                <c:pt idx="9034">
                  <c:v>9034</c:v>
                </c:pt>
                <c:pt idx="9035">
                  <c:v>9035</c:v>
                </c:pt>
                <c:pt idx="9036">
                  <c:v>9036</c:v>
                </c:pt>
                <c:pt idx="9037">
                  <c:v>9037</c:v>
                </c:pt>
                <c:pt idx="9038">
                  <c:v>9038</c:v>
                </c:pt>
                <c:pt idx="9039">
                  <c:v>9039</c:v>
                </c:pt>
                <c:pt idx="9040">
                  <c:v>9040</c:v>
                </c:pt>
                <c:pt idx="9041">
                  <c:v>9041</c:v>
                </c:pt>
                <c:pt idx="9042">
                  <c:v>9042</c:v>
                </c:pt>
                <c:pt idx="9043">
                  <c:v>9043</c:v>
                </c:pt>
                <c:pt idx="9044">
                  <c:v>9044</c:v>
                </c:pt>
                <c:pt idx="9045">
                  <c:v>9045</c:v>
                </c:pt>
                <c:pt idx="9046">
                  <c:v>9046</c:v>
                </c:pt>
                <c:pt idx="9047">
                  <c:v>9047</c:v>
                </c:pt>
                <c:pt idx="9048">
                  <c:v>9048</c:v>
                </c:pt>
                <c:pt idx="9049">
                  <c:v>9049</c:v>
                </c:pt>
                <c:pt idx="9050">
                  <c:v>9050</c:v>
                </c:pt>
                <c:pt idx="9051">
                  <c:v>9051</c:v>
                </c:pt>
                <c:pt idx="9052">
                  <c:v>9052</c:v>
                </c:pt>
                <c:pt idx="9053">
                  <c:v>9053</c:v>
                </c:pt>
                <c:pt idx="9054">
                  <c:v>9054</c:v>
                </c:pt>
                <c:pt idx="9055">
                  <c:v>9055</c:v>
                </c:pt>
                <c:pt idx="9056">
                  <c:v>9056</c:v>
                </c:pt>
                <c:pt idx="9057">
                  <c:v>9057</c:v>
                </c:pt>
                <c:pt idx="9058">
                  <c:v>9058</c:v>
                </c:pt>
                <c:pt idx="9059">
                  <c:v>9059</c:v>
                </c:pt>
                <c:pt idx="9060">
                  <c:v>9060</c:v>
                </c:pt>
                <c:pt idx="9061">
                  <c:v>9061</c:v>
                </c:pt>
                <c:pt idx="9062">
                  <c:v>9062</c:v>
                </c:pt>
                <c:pt idx="9063">
                  <c:v>9063</c:v>
                </c:pt>
                <c:pt idx="9064">
                  <c:v>9064</c:v>
                </c:pt>
                <c:pt idx="9065">
                  <c:v>9065</c:v>
                </c:pt>
                <c:pt idx="9066">
                  <c:v>9066</c:v>
                </c:pt>
                <c:pt idx="9067">
                  <c:v>9067</c:v>
                </c:pt>
                <c:pt idx="9068">
                  <c:v>9068</c:v>
                </c:pt>
                <c:pt idx="9069">
                  <c:v>9069</c:v>
                </c:pt>
                <c:pt idx="9070">
                  <c:v>9070</c:v>
                </c:pt>
                <c:pt idx="9071">
                  <c:v>9071</c:v>
                </c:pt>
                <c:pt idx="9072">
                  <c:v>9072</c:v>
                </c:pt>
                <c:pt idx="9073">
                  <c:v>9073</c:v>
                </c:pt>
                <c:pt idx="9074">
                  <c:v>9074</c:v>
                </c:pt>
                <c:pt idx="9075">
                  <c:v>9075</c:v>
                </c:pt>
                <c:pt idx="9076">
                  <c:v>9076</c:v>
                </c:pt>
                <c:pt idx="9077">
                  <c:v>9077</c:v>
                </c:pt>
                <c:pt idx="9078">
                  <c:v>9078</c:v>
                </c:pt>
                <c:pt idx="9079">
                  <c:v>9079</c:v>
                </c:pt>
                <c:pt idx="9080">
                  <c:v>9080</c:v>
                </c:pt>
                <c:pt idx="9081">
                  <c:v>9081</c:v>
                </c:pt>
                <c:pt idx="9082">
                  <c:v>9082</c:v>
                </c:pt>
                <c:pt idx="9083">
                  <c:v>9083</c:v>
                </c:pt>
                <c:pt idx="9084">
                  <c:v>9084</c:v>
                </c:pt>
                <c:pt idx="9085">
                  <c:v>9085</c:v>
                </c:pt>
                <c:pt idx="9086">
                  <c:v>9086</c:v>
                </c:pt>
                <c:pt idx="9087">
                  <c:v>9087</c:v>
                </c:pt>
                <c:pt idx="9088">
                  <c:v>9088</c:v>
                </c:pt>
                <c:pt idx="9089">
                  <c:v>9089</c:v>
                </c:pt>
                <c:pt idx="9090">
                  <c:v>9090</c:v>
                </c:pt>
                <c:pt idx="9091">
                  <c:v>9091</c:v>
                </c:pt>
                <c:pt idx="9092">
                  <c:v>9092</c:v>
                </c:pt>
                <c:pt idx="9093">
                  <c:v>9093</c:v>
                </c:pt>
                <c:pt idx="9094">
                  <c:v>9094</c:v>
                </c:pt>
                <c:pt idx="9095">
                  <c:v>9095</c:v>
                </c:pt>
                <c:pt idx="9096">
                  <c:v>9096</c:v>
                </c:pt>
                <c:pt idx="9097">
                  <c:v>9097</c:v>
                </c:pt>
                <c:pt idx="9098">
                  <c:v>9098</c:v>
                </c:pt>
                <c:pt idx="9099">
                  <c:v>9099</c:v>
                </c:pt>
                <c:pt idx="9100">
                  <c:v>9100</c:v>
                </c:pt>
                <c:pt idx="9101">
                  <c:v>9101</c:v>
                </c:pt>
                <c:pt idx="9102">
                  <c:v>9102</c:v>
                </c:pt>
                <c:pt idx="9103">
                  <c:v>9103</c:v>
                </c:pt>
                <c:pt idx="9104">
                  <c:v>9104</c:v>
                </c:pt>
                <c:pt idx="9105">
                  <c:v>9105</c:v>
                </c:pt>
                <c:pt idx="9106">
                  <c:v>9106</c:v>
                </c:pt>
                <c:pt idx="9107">
                  <c:v>9107</c:v>
                </c:pt>
                <c:pt idx="9108">
                  <c:v>9108</c:v>
                </c:pt>
                <c:pt idx="9109">
                  <c:v>9109</c:v>
                </c:pt>
                <c:pt idx="9110">
                  <c:v>9110</c:v>
                </c:pt>
                <c:pt idx="9111">
                  <c:v>9111</c:v>
                </c:pt>
                <c:pt idx="9112">
                  <c:v>9112</c:v>
                </c:pt>
                <c:pt idx="9113">
                  <c:v>9113</c:v>
                </c:pt>
                <c:pt idx="9114">
                  <c:v>9114</c:v>
                </c:pt>
                <c:pt idx="9115">
                  <c:v>9115</c:v>
                </c:pt>
                <c:pt idx="9116">
                  <c:v>9116</c:v>
                </c:pt>
                <c:pt idx="9117">
                  <c:v>9117</c:v>
                </c:pt>
                <c:pt idx="9118">
                  <c:v>9118</c:v>
                </c:pt>
                <c:pt idx="9119">
                  <c:v>9119</c:v>
                </c:pt>
                <c:pt idx="9120">
                  <c:v>9120</c:v>
                </c:pt>
                <c:pt idx="9121">
                  <c:v>9121</c:v>
                </c:pt>
                <c:pt idx="9122">
                  <c:v>9122</c:v>
                </c:pt>
                <c:pt idx="9123">
                  <c:v>9123</c:v>
                </c:pt>
                <c:pt idx="9124">
                  <c:v>9124</c:v>
                </c:pt>
                <c:pt idx="9125">
                  <c:v>9125</c:v>
                </c:pt>
                <c:pt idx="9126">
                  <c:v>9126</c:v>
                </c:pt>
                <c:pt idx="9127">
                  <c:v>9127</c:v>
                </c:pt>
                <c:pt idx="9128">
                  <c:v>9128</c:v>
                </c:pt>
                <c:pt idx="9129">
                  <c:v>9129</c:v>
                </c:pt>
                <c:pt idx="9130">
                  <c:v>9130</c:v>
                </c:pt>
                <c:pt idx="9131">
                  <c:v>9131</c:v>
                </c:pt>
                <c:pt idx="9132">
                  <c:v>9132</c:v>
                </c:pt>
                <c:pt idx="9133">
                  <c:v>9133</c:v>
                </c:pt>
                <c:pt idx="9134">
                  <c:v>9134</c:v>
                </c:pt>
                <c:pt idx="9135">
                  <c:v>9135</c:v>
                </c:pt>
                <c:pt idx="9136">
                  <c:v>9136</c:v>
                </c:pt>
                <c:pt idx="9137">
                  <c:v>9137</c:v>
                </c:pt>
                <c:pt idx="9138">
                  <c:v>9138</c:v>
                </c:pt>
                <c:pt idx="9139">
                  <c:v>9139</c:v>
                </c:pt>
                <c:pt idx="9140">
                  <c:v>9140</c:v>
                </c:pt>
                <c:pt idx="9141">
                  <c:v>9141</c:v>
                </c:pt>
                <c:pt idx="9142">
                  <c:v>9142</c:v>
                </c:pt>
                <c:pt idx="9143">
                  <c:v>9143</c:v>
                </c:pt>
                <c:pt idx="9144">
                  <c:v>9144</c:v>
                </c:pt>
                <c:pt idx="9145">
                  <c:v>9145</c:v>
                </c:pt>
                <c:pt idx="9146">
                  <c:v>9146</c:v>
                </c:pt>
                <c:pt idx="9147">
                  <c:v>9147</c:v>
                </c:pt>
                <c:pt idx="9148">
                  <c:v>9148</c:v>
                </c:pt>
                <c:pt idx="9149">
                  <c:v>9149</c:v>
                </c:pt>
                <c:pt idx="9150">
                  <c:v>9150</c:v>
                </c:pt>
                <c:pt idx="9151">
                  <c:v>9151</c:v>
                </c:pt>
                <c:pt idx="9152">
                  <c:v>9152</c:v>
                </c:pt>
                <c:pt idx="9153">
                  <c:v>9153</c:v>
                </c:pt>
                <c:pt idx="9154">
                  <c:v>9154</c:v>
                </c:pt>
                <c:pt idx="9155">
                  <c:v>9155</c:v>
                </c:pt>
                <c:pt idx="9156">
                  <c:v>9156</c:v>
                </c:pt>
                <c:pt idx="9157">
                  <c:v>9157</c:v>
                </c:pt>
                <c:pt idx="9158">
                  <c:v>9158</c:v>
                </c:pt>
                <c:pt idx="9159">
                  <c:v>9159</c:v>
                </c:pt>
                <c:pt idx="9160">
                  <c:v>9160</c:v>
                </c:pt>
                <c:pt idx="9161">
                  <c:v>9161</c:v>
                </c:pt>
                <c:pt idx="9162">
                  <c:v>9162</c:v>
                </c:pt>
                <c:pt idx="9163">
                  <c:v>9163</c:v>
                </c:pt>
                <c:pt idx="9164">
                  <c:v>9164</c:v>
                </c:pt>
                <c:pt idx="9165">
                  <c:v>9165</c:v>
                </c:pt>
                <c:pt idx="9166">
                  <c:v>9166</c:v>
                </c:pt>
                <c:pt idx="9167">
                  <c:v>9167</c:v>
                </c:pt>
                <c:pt idx="9168">
                  <c:v>9168</c:v>
                </c:pt>
                <c:pt idx="9169">
                  <c:v>9169</c:v>
                </c:pt>
                <c:pt idx="9170">
                  <c:v>9170</c:v>
                </c:pt>
                <c:pt idx="9171">
                  <c:v>9171</c:v>
                </c:pt>
                <c:pt idx="9172">
                  <c:v>9172</c:v>
                </c:pt>
                <c:pt idx="9173">
                  <c:v>9173</c:v>
                </c:pt>
                <c:pt idx="9174">
                  <c:v>9174</c:v>
                </c:pt>
                <c:pt idx="9175">
                  <c:v>9175</c:v>
                </c:pt>
                <c:pt idx="9176">
                  <c:v>9176</c:v>
                </c:pt>
                <c:pt idx="9177">
                  <c:v>9177</c:v>
                </c:pt>
                <c:pt idx="9178">
                  <c:v>9178</c:v>
                </c:pt>
                <c:pt idx="9179">
                  <c:v>9179</c:v>
                </c:pt>
                <c:pt idx="9180">
                  <c:v>9180</c:v>
                </c:pt>
                <c:pt idx="9181">
                  <c:v>9181</c:v>
                </c:pt>
                <c:pt idx="9182">
                  <c:v>9182</c:v>
                </c:pt>
                <c:pt idx="9183">
                  <c:v>9183</c:v>
                </c:pt>
                <c:pt idx="9184">
                  <c:v>9184</c:v>
                </c:pt>
                <c:pt idx="9185">
                  <c:v>9185</c:v>
                </c:pt>
                <c:pt idx="9186">
                  <c:v>9186</c:v>
                </c:pt>
                <c:pt idx="9187">
                  <c:v>9187</c:v>
                </c:pt>
                <c:pt idx="9188">
                  <c:v>9188</c:v>
                </c:pt>
                <c:pt idx="9189">
                  <c:v>9189</c:v>
                </c:pt>
                <c:pt idx="9190">
                  <c:v>9190</c:v>
                </c:pt>
                <c:pt idx="9191">
                  <c:v>9191</c:v>
                </c:pt>
                <c:pt idx="9192">
                  <c:v>9192</c:v>
                </c:pt>
                <c:pt idx="9193">
                  <c:v>9193</c:v>
                </c:pt>
                <c:pt idx="9194">
                  <c:v>9194</c:v>
                </c:pt>
                <c:pt idx="9195">
                  <c:v>9195</c:v>
                </c:pt>
                <c:pt idx="9196">
                  <c:v>9196</c:v>
                </c:pt>
                <c:pt idx="9197">
                  <c:v>9197</c:v>
                </c:pt>
                <c:pt idx="9198">
                  <c:v>9198</c:v>
                </c:pt>
                <c:pt idx="9199">
                  <c:v>9199</c:v>
                </c:pt>
                <c:pt idx="9200">
                  <c:v>9200</c:v>
                </c:pt>
                <c:pt idx="9201">
                  <c:v>9201</c:v>
                </c:pt>
                <c:pt idx="9202">
                  <c:v>9202</c:v>
                </c:pt>
                <c:pt idx="9203">
                  <c:v>9203</c:v>
                </c:pt>
                <c:pt idx="9204">
                  <c:v>9204</c:v>
                </c:pt>
                <c:pt idx="9205">
                  <c:v>9205</c:v>
                </c:pt>
                <c:pt idx="9206">
                  <c:v>9206</c:v>
                </c:pt>
                <c:pt idx="9207">
                  <c:v>9207</c:v>
                </c:pt>
                <c:pt idx="9208">
                  <c:v>9208</c:v>
                </c:pt>
                <c:pt idx="9209">
                  <c:v>9209</c:v>
                </c:pt>
                <c:pt idx="9210">
                  <c:v>9210</c:v>
                </c:pt>
                <c:pt idx="9211">
                  <c:v>9211</c:v>
                </c:pt>
                <c:pt idx="9212">
                  <c:v>9212</c:v>
                </c:pt>
                <c:pt idx="9213">
                  <c:v>9213</c:v>
                </c:pt>
                <c:pt idx="9214">
                  <c:v>9214</c:v>
                </c:pt>
                <c:pt idx="9215">
                  <c:v>9215</c:v>
                </c:pt>
                <c:pt idx="9216">
                  <c:v>9216</c:v>
                </c:pt>
                <c:pt idx="9217">
                  <c:v>9217</c:v>
                </c:pt>
                <c:pt idx="9218">
                  <c:v>9218</c:v>
                </c:pt>
                <c:pt idx="9219">
                  <c:v>9219</c:v>
                </c:pt>
                <c:pt idx="9220">
                  <c:v>9220</c:v>
                </c:pt>
                <c:pt idx="9221">
                  <c:v>9221</c:v>
                </c:pt>
                <c:pt idx="9222">
                  <c:v>9222</c:v>
                </c:pt>
                <c:pt idx="9223">
                  <c:v>9223</c:v>
                </c:pt>
                <c:pt idx="9224">
                  <c:v>9224</c:v>
                </c:pt>
                <c:pt idx="9225">
                  <c:v>9225</c:v>
                </c:pt>
                <c:pt idx="9226">
                  <c:v>9226</c:v>
                </c:pt>
                <c:pt idx="9227">
                  <c:v>9227</c:v>
                </c:pt>
                <c:pt idx="9228">
                  <c:v>9228</c:v>
                </c:pt>
                <c:pt idx="9229">
                  <c:v>9229</c:v>
                </c:pt>
                <c:pt idx="9230">
                  <c:v>9230</c:v>
                </c:pt>
                <c:pt idx="9231">
                  <c:v>9231</c:v>
                </c:pt>
                <c:pt idx="9232">
                  <c:v>9232</c:v>
                </c:pt>
                <c:pt idx="9233">
                  <c:v>9233</c:v>
                </c:pt>
                <c:pt idx="9234">
                  <c:v>9234</c:v>
                </c:pt>
                <c:pt idx="9235">
                  <c:v>9235</c:v>
                </c:pt>
                <c:pt idx="9236">
                  <c:v>9236</c:v>
                </c:pt>
                <c:pt idx="9237">
                  <c:v>9237</c:v>
                </c:pt>
                <c:pt idx="9238">
                  <c:v>9238</c:v>
                </c:pt>
                <c:pt idx="9239">
                  <c:v>9239</c:v>
                </c:pt>
                <c:pt idx="9240">
                  <c:v>9240</c:v>
                </c:pt>
                <c:pt idx="9241">
                  <c:v>9241</c:v>
                </c:pt>
                <c:pt idx="9242">
                  <c:v>9242</c:v>
                </c:pt>
                <c:pt idx="9243">
                  <c:v>9243</c:v>
                </c:pt>
                <c:pt idx="9244">
                  <c:v>9244</c:v>
                </c:pt>
                <c:pt idx="9245">
                  <c:v>9245</c:v>
                </c:pt>
                <c:pt idx="9246">
                  <c:v>9246</c:v>
                </c:pt>
                <c:pt idx="9247">
                  <c:v>9247</c:v>
                </c:pt>
                <c:pt idx="9248">
                  <c:v>9248</c:v>
                </c:pt>
                <c:pt idx="9249">
                  <c:v>9249</c:v>
                </c:pt>
                <c:pt idx="9250">
                  <c:v>9250</c:v>
                </c:pt>
                <c:pt idx="9251">
                  <c:v>9251</c:v>
                </c:pt>
                <c:pt idx="9252">
                  <c:v>9252</c:v>
                </c:pt>
                <c:pt idx="9253">
                  <c:v>9253</c:v>
                </c:pt>
                <c:pt idx="9254">
                  <c:v>9254</c:v>
                </c:pt>
                <c:pt idx="9255">
                  <c:v>9255</c:v>
                </c:pt>
                <c:pt idx="9256">
                  <c:v>9256</c:v>
                </c:pt>
                <c:pt idx="9257">
                  <c:v>9257</c:v>
                </c:pt>
                <c:pt idx="9258">
                  <c:v>9258</c:v>
                </c:pt>
                <c:pt idx="9259">
                  <c:v>9259</c:v>
                </c:pt>
                <c:pt idx="9260">
                  <c:v>9260</c:v>
                </c:pt>
                <c:pt idx="9261">
                  <c:v>9261</c:v>
                </c:pt>
                <c:pt idx="9262">
                  <c:v>9262</c:v>
                </c:pt>
                <c:pt idx="9263">
                  <c:v>9263</c:v>
                </c:pt>
                <c:pt idx="9264">
                  <c:v>9264</c:v>
                </c:pt>
                <c:pt idx="9265">
                  <c:v>9265</c:v>
                </c:pt>
                <c:pt idx="9266">
                  <c:v>9266</c:v>
                </c:pt>
                <c:pt idx="9267">
                  <c:v>9267</c:v>
                </c:pt>
                <c:pt idx="9268">
                  <c:v>9268</c:v>
                </c:pt>
                <c:pt idx="9269">
                  <c:v>9269</c:v>
                </c:pt>
                <c:pt idx="9270">
                  <c:v>9270</c:v>
                </c:pt>
                <c:pt idx="9271">
                  <c:v>9271</c:v>
                </c:pt>
                <c:pt idx="9272">
                  <c:v>9272</c:v>
                </c:pt>
                <c:pt idx="9273">
                  <c:v>9273</c:v>
                </c:pt>
                <c:pt idx="9274">
                  <c:v>9274</c:v>
                </c:pt>
                <c:pt idx="9275">
                  <c:v>9275</c:v>
                </c:pt>
                <c:pt idx="9276">
                  <c:v>9276</c:v>
                </c:pt>
                <c:pt idx="9277">
                  <c:v>9277</c:v>
                </c:pt>
                <c:pt idx="9278">
                  <c:v>9278</c:v>
                </c:pt>
                <c:pt idx="9279">
                  <c:v>9279</c:v>
                </c:pt>
                <c:pt idx="9280">
                  <c:v>9280</c:v>
                </c:pt>
                <c:pt idx="9281">
                  <c:v>9281</c:v>
                </c:pt>
                <c:pt idx="9282">
                  <c:v>9282</c:v>
                </c:pt>
                <c:pt idx="9283">
                  <c:v>9283</c:v>
                </c:pt>
                <c:pt idx="9284">
                  <c:v>9284</c:v>
                </c:pt>
                <c:pt idx="9285">
                  <c:v>9285</c:v>
                </c:pt>
                <c:pt idx="9286">
                  <c:v>9286</c:v>
                </c:pt>
                <c:pt idx="9287">
                  <c:v>9287</c:v>
                </c:pt>
                <c:pt idx="9288">
                  <c:v>9288</c:v>
                </c:pt>
                <c:pt idx="9289">
                  <c:v>9289</c:v>
                </c:pt>
                <c:pt idx="9290">
                  <c:v>9290</c:v>
                </c:pt>
                <c:pt idx="9291">
                  <c:v>9291</c:v>
                </c:pt>
                <c:pt idx="9292">
                  <c:v>9292</c:v>
                </c:pt>
                <c:pt idx="9293">
                  <c:v>9293</c:v>
                </c:pt>
                <c:pt idx="9294">
                  <c:v>9294</c:v>
                </c:pt>
                <c:pt idx="9295">
                  <c:v>9295</c:v>
                </c:pt>
                <c:pt idx="9296">
                  <c:v>9296</c:v>
                </c:pt>
                <c:pt idx="9297">
                  <c:v>9297</c:v>
                </c:pt>
                <c:pt idx="9298">
                  <c:v>9298</c:v>
                </c:pt>
                <c:pt idx="9299">
                  <c:v>9299</c:v>
                </c:pt>
                <c:pt idx="9300">
                  <c:v>9300</c:v>
                </c:pt>
                <c:pt idx="9301">
                  <c:v>9301</c:v>
                </c:pt>
                <c:pt idx="9302">
                  <c:v>9302</c:v>
                </c:pt>
                <c:pt idx="9303">
                  <c:v>9303</c:v>
                </c:pt>
                <c:pt idx="9304">
                  <c:v>9304</c:v>
                </c:pt>
                <c:pt idx="9305">
                  <c:v>9305</c:v>
                </c:pt>
                <c:pt idx="9306">
                  <c:v>9306</c:v>
                </c:pt>
                <c:pt idx="9307">
                  <c:v>9307</c:v>
                </c:pt>
                <c:pt idx="9308">
                  <c:v>9308</c:v>
                </c:pt>
                <c:pt idx="9309">
                  <c:v>9309</c:v>
                </c:pt>
                <c:pt idx="9310">
                  <c:v>9310</c:v>
                </c:pt>
                <c:pt idx="9311">
                  <c:v>9311</c:v>
                </c:pt>
                <c:pt idx="9312">
                  <c:v>9312</c:v>
                </c:pt>
                <c:pt idx="9313">
                  <c:v>9313</c:v>
                </c:pt>
                <c:pt idx="9314">
                  <c:v>9314</c:v>
                </c:pt>
                <c:pt idx="9315">
                  <c:v>9315</c:v>
                </c:pt>
                <c:pt idx="9316">
                  <c:v>9316</c:v>
                </c:pt>
                <c:pt idx="9317">
                  <c:v>9317</c:v>
                </c:pt>
                <c:pt idx="9318">
                  <c:v>9318</c:v>
                </c:pt>
                <c:pt idx="9319">
                  <c:v>9319</c:v>
                </c:pt>
                <c:pt idx="9320">
                  <c:v>9320</c:v>
                </c:pt>
                <c:pt idx="9321">
                  <c:v>9321</c:v>
                </c:pt>
                <c:pt idx="9322">
                  <c:v>9322</c:v>
                </c:pt>
                <c:pt idx="9323">
                  <c:v>9323</c:v>
                </c:pt>
                <c:pt idx="9324">
                  <c:v>9324</c:v>
                </c:pt>
                <c:pt idx="9325">
                  <c:v>9325</c:v>
                </c:pt>
                <c:pt idx="9326">
                  <c:v>9326</c:v>
                </c:pt>
                <c:pt idx="9327">
                  <c:v>9327</c:v>
                </c:pt>
                <c:pt idx="9328">
                  <c:v>9328</c:v>
                </c:pt>
                <c:pt idx="9329">
                  <c:v>9329</c:v>
                </c:pt>
                <c:pt idx="9330">
                  <c:v>9330</c:v>
                </c:pt>
                <c:pt idx="9331">
                  <c:v>9331</c:v>
                </c:pt>
                <c:pt idx="9332">
                  <c:v>9332</c:v>
                </c:pt>
                <c:pt idx="9333">
                  <c:v>9333</c:v>
                </c:pt>
                <c:pt idx="9334">
                  <c:v>9334</c:v>
                </c:pt>
                <c:pt idx="9335">
                  <c:v>9335</c:v>
                </c:pt>
                <c:pt idx="9336">
                  <c:v>9336</c:v>
                </c:pt>
                <c:pt idx="9337">
                  <c:v>9337</c:v>
                </c:pt>
                <c:pt idx="9338">
                  <c:v>9338</c:v>
                </c:pt>
                <c:pt idx="9339">
                  <c:v>9339</c:v>
                </c:pt>
                <c:pt idx="9340">
                  <c:v>9340</c:v>
                </c:pt>
                <c:pt idx="9341">
                  <c:v>9341</c:v>
                </c:pt>
                <c:pt idx="9342">
                  <c:v>9342</c:v>
                </c:pt>
                <c:pt idx="9343">
                  <c:v>9343</c:v>
                </c:pt>
                <c:pt idx="9344">
                  <c:v>9344</c:v>
                </c:pt>
                <c:pt idx="9345">
                  <c:v>9345</c:v>
                </c:pt>
                <c:pt idx="9346">
                  <c:v>9346</c:v>
                </c:pt>
                <c:pt idx="9347">
                  <c:v>9347</c:v>
                </c:pt>
                <c:pt idx="9348">
                  <c:v>9348</c:v>
                </c:pt>
                <c:pt idx="9349">
                  <c:v>9349</c:v>
                </c:pt>
                <c:pt idx="9350">
                  <c:v>9350</c:v>
                </c:pt>
                <c:pt idx="9351">
                  <c:v>9351</c:v>
                </c:pt>
                <c:pt idx="9352">
                  <c:v>9352</c:v>
                </c:pt>
                <c:pt idx="9353">
                  <c:v>9353</c:v>
                </c:pt>
                <c:pt idx="9354">
                  <c:v>9354</c:v>
                </c:pt>
                <c:pt idx="9355">
                  <c:v>9355</c:v>
                </c:pt>
                <c:pt idx="9356">
                  <c:v>9356</c:v>
                </c:pt>
                <c:pt idx="9357">
                  <c:v>9357</c:v>
                </c:pt>
                <c:pt idx="9358">
                  <c:v>9358</c:v>
                </c:pt>
                <c:pt idx="9359">
                  <c:v>9359</c:v>
                </c:pt>
                <c:pt idx="9360">
                  <c:v>9360</c:v>
                </c:pt>
                <c:pt idx="9361">
                  <c:v>9361</c:v>
                </c:pt>
                <c:pt idx="9362">
                  <c:v>9362</c:v>
                </c:pt>
                <c:pt idx="9363">
                  <c:v>9363</c:v>
                </c:pt>
                <c:pt idx="9364">
                  <c:v>9364</c:v>
                </c:pt>
                <c:pt idx="9365">
                  <c:v>9365</c:v>
                </c:pt>
                <c:pt idx="9366">
                  <c:v>9366</c:v>
                </c:pt>
                <c:pt idx="9367">
                  <c:v>9367</c:v>
                </c:pt>
                <c:pt idx="9368">
                  <c:v>9368</c:v>
                </c:pt>
                <c:pt idx="9369">
                  <c:v>9369</c:v>
                </c:pt>
                <c:pt idx="9370">
                  <c:v>9370</c:v>
                </c:pt>
                <c:pt idx="9371">
                  <c:v>9371</c:v>
                </c:pt>
                <c:pt idx="9372">
                  <c:v>9372</c:v>
                </c:pt>
                <c:pt idx="9373">
                  <c:v>9373</c:v>
                </c:pt>
                <c:pt idx="9374">
                  <c:v>9374</c:v>
                </c:pt>
                <c:pt idx="9375">
                  <c:v>9375</c:v>
                </c:pt>
                <c:pt idx="9376">
                  <c:v>9376</c:v>
                </c:pt>
                <c:pt idx="9377">
                  <c:v>9377</c:v>
                </c:pt>
                <c:pt idx="9378">
                  <c:v>9378</c:v>
                </c:pt>
                <c:pt idx="9379">
                  <c:v>9379</c:v>
                </c:pt>
                <c:pt idx="9380">
                  <c:v>9380</c:v>
                </c:pt>
                <c:pt idx="9381">
                  <c:v>9381</c:v>
                </c:pt>
                <c:pt idx="9382">
                  <c:v>9382</c:v>
                </c:pt>
                <c:pt idx="9383">
                  <c:v>9383</c:v>
                </c:pt>
                <c:pt idx="9384">
                  <c:v>9384</c:v>
                </c:pt>
                <c:pt idx="9385">
                  <c:v>9385</c:v>
                </c:pt>
                <c:pt idx="9386">
                  <c:v>9386</c:v>
                </c:pt>
                <c:pt idx="9387">
                  <c:v>9387</c:v>
                </c:pt>
                <c:pt idx="9388">
                  <c:v>9388</c:v>
                </c:pt>
                <c:pt idx="9389">
                  <c:v>9389</c:v>
                </c:pt>
                <c:pt idx="9390">
                  <c:v>9390</c:v>
                </c:pt>
                <c:pt idx="9391">
                  <c:v>9391</c:v>
                </c:pt>
                <c:pt idx="9392">
                  <c:v>9392</c:v>
                </c:pt>
                <c:pt idx="9393">
                  <c:v>9393</c:v>
                </c:pt>
                <c:pt idx="9394">
                  <c:v>9394</c:v>
                </c:pt>
                <c:pt idx="9395">
                  <c:v>9395</c:v>
                </c:pt>
                <c:pt idx="9396">
                  <c:v>9396</c:v>
                </c:pt>
                <c:pt idx="9397">
                  <c:v>9397</c:v>
                </c:pt>
                <c:pt idx="9398">
                  <c:v>9398</c:v>
                </c:pt>
                <c:pt idx="9399">
                  <c:v>9399</c:v>
                </c:pt>
                <c:pt idx="9400">
                  <c:v>9400</c:v>
                </c:pt>
                <c:pt idx="9401">
                  <c:v>9401</c:v>
                </c:pt>
                <c:pt idx="9402">
                  <c:v>9402</c:v>
                </c:pt>
                <c:pt idx="9403">
                  <c:v>9403</c:v>
                </c:pt>
                <c:pt idx="9404">
                  <c:v>9404</c:v>
                </c:pt>
                <c:pt idx="9405">
                  <c:v>9405</c:v>
                </c:pt>
                <c:pt idx="9406">
                  <c:v>9406</c:v>
                </c:pt>
                <c:pt idx="9407">
                  <c:v>9407</c:v>
                </c:pt>
                <c:pt idx="9408">
                  <c:v>9408</c:v>
                </c:pt>
                <c:pt idx="9409">
                  <c:v>9409</c:v>
                </c:pt>
                <c:pt idx="9410">
                  <c:v>9410</c:v>
                </c:pt>
                <c:pt idx="9411">
                  <c:v>9411</c:v>
                </c:pt>
                <c:pt idx="9412">
                  <c:v>9412</c:v>
                </c:pt>
                <c:pt idx="9413">
                  <c:v>9413</c:v>
                </c:pt>
                <c:pt idx="9414">
                  <c:v>9414</c:v>
                </c:pt>
                <c:pt idx="9415">
                  <c:v>9415</c:v>
                </c:pt>
                <c:pt idx="9416">
                  <c:v>9416</c:v>
                </c:pt>
                <c:pt idx="9417">
                  <c:v>9417</c:v>
                </c:pt>
                <c:pt idx="9418">
                  <c:v>9418</c:v>
                </c:pt>
                <c:pt idx="9419">
                  <c:v>9419</c:v>
                </c:pt>
                <c:pt idx="9420">
                  <c:v>9420</c:v>
                </c:pt>
                <c:pt idx="9421">
                  <c:v>9421</c:v>
                </c:pt>
                <c:pt idx="9422">
                  <c:v>9422</c:v>
                </c:pt>
                <c:pt idx="9423">
                  <c:v>9423</c:v>
                </c:pt>
                <c:pt idx="9424">
                  <c:v>9424</c:v>
                </c:pt>
                <c:pt idx="9425">
                  <c:v>9425</c:v>
                </c:pt>
                <c:pt idx="9426">
                  <c:v>9426</c:v>
                </c:pt>
                <c:pt idx="9427">
                  <c:v>9427</c:v>
                </c:pt>
                <c:pt idx="9428">
                  <c:v>9428</c:v>
                </c:pt>
                <c:pt idx="9429">
                  <c:v>9429</c:v>
                </c:pt>
                <c:pt idx="9430">
                  <c:v>9430</c:v>
                </c:pt>
                <c:pt idx="9431">
                  <c:v>9431</c:v>
                </c:pt>
                <c:pt idx="9432">
                  <c:v>9432</c:v>
                </c:pt>
                <c:pt idx="9433">
                  <c:v>9433</c:v>
                </c:pt>
                <c:pt idx="9434">
                  <c:v>9434</c:v>
                </c:pt>
                <c:pt idx="9435">
                  <c:v>9435</c:v>
                </c:pt>
                <c:pt idx="9436">
                  <c:v>9436</c:v>
                </c:pt>
                <c:pt idx="9437">
                  <c:v>9437</c:v>
                </c:pt>
                <c:pt idx="9438">
                  <c:v>9438</c:v>
                </c:pt>
                <c:pt idx="9439">
                  <c:v>9439</c:v>
                </c:pt>
                <c:pt idx="9440">
                  <c:v>9440</c:v>
                </c:pt>
                <c:pt idx="9441">
                  <c:v>9441</c:v>
                </c:pt>
                <c:pt idx="9442">
                  <c:v>9442</c:v>
                </c:pt>
                <c:pt idx="9443">
                  <c:v>9443</c:v>
                </c:pt>
                <c:pt idx="9444">
                  <c:v>9444</c:v>
                </c:pt>
                <c:pt idx="9445">
                  <c:v>9445</c:v>
                </c:pt>
                <c:pt idx="9446">
                  <c:v>9446</c:v>
                </c:pt>
                <c:pt idx="9447">
                  <c:v>9447</c:v>
                </c:pt>
                <c:pt idx="9448">
                  <c:v>9448</c:v>
                </c:pt>
                <c:pt idx="9449">
                  <c:v>9449</c:v>
                </c:pt>
                <c:pt idx="9450">
                  <c:v>9450</c:v>
                </c:pt>
                <c:pt idx="9451">
                  <c:v>9451</c:v>
                </c:pt>
                <c:pt idx="9452">
                  <c:v>9452</c:v>
                </c:pt>
                <c:pt idx="9453">
                  <c:v>9453</c:v>
                </c:pt>
                <c:pt idx="9454">
                  <c:v>9454</c:v>
                </c:pt>
                <c:pt idx="9455">
                  <c:v>9455</c:v>
                </c:pt>
                <c:pt idx="9456">
                  <c:v>9456</c:v>
                </c:pt>
                <c:pt idx="9457">
                  <c:v>9457</c:v>
                </c:pt>
                <c:pt idx="9458">
                  <c:v>9458</c:v>
                </c:pt>
                <c:pt idx="9459">
                  <c:v>9459</c:v>
                </c:pt>
                <c:pt idx="9460">
                  <c:v>9460</c:v>
                </c:pt>
                <c:pt idx="9461">
                  <c:v>9461</c:v>
                </c:pt>
                <c:pt idx="9462">
                  <c:v>9462</c:v>
                </c:pt>
                <c:pt idx="9463">
                  <c:v>9463</c:v>
                </c:pt>
                <c:pt idx="9464">
                  <c:v>9464</c:v>
                </c:pt>
                <c:pt idx="9465">
                  <c:v>9465</c:v>
                </c:pt>
                <c:pt idx="9466">
                  <c:v>9466</c:v>
                </c:pt>
                <c:pt idx="9467">
                  <c:v>9467</c:v>
                </c:pt>
                <c:pt idx="9468">
                  <c:v>9468</c:v>
                </c:pt>
                <c:pt idx="9469">
                  <c:v>9469</c:v>
                </c:pt>
                <c:pt idx="9470">
                  <c:v>9470</c:v>
                </c:pt>
                <c:pt idx="9471">
                  <c:v>9471</c:v>
                </c:pt>
                <c:pt idx="9472">
                  <c:v>9472</c:v>
                </c:pt>
                <c:pt idx="9473">
                  <c:v>9473</c:v>
                </c:pt>
                <c:pt idx="9474">
                  <c:v>9474</c:v>
                </c:pt>
                <c:pt idx="9475">
                  <c:v>9475</c:v>
                </c:pt>
                <c:pt idx="9476">
                  <c:v>9476</c:v>
                </c:pt>
                <c:pt idx="9477">
                  <c:v>9477</c:v>
                </c:pt>
                <c:pt idx="9478">
                  <c:v>9478</c:v>
                </c:pt>
                <c:pt idx="9479">
                  <c:v>9479</c:v>
                </c:pt>
                <c:pt idx="9480">
                  <c:v>9480</c:v>
                </c:pt>
                <c:pt idx="9481">
                  <c:v>9481</c:v>
                </c:pt>
                <c:pt idx="9482">
                  <c:v>9482</c:v>
                </c:pt>
                <c:pt idx="9483">
                  <c:v>9483</c:v>
                </c:pt>
                <c:pt idx="9484">
                  <c:v>9484</c:v>
                </c:pt>
                <c:pt idx="9485">
                  <c:v>9485</c:v>
                </c:pt>
                <c:pt idx="9486">
                  <c:v>9486</c:v>
                </c:pt>
                <c:pt idx="9487">
                  <c:v>9487</c:v>
                </c:pt>
                <c:pt idx="9488">
                  <c:v>9488</c:v>
                </c:pt>
                <c:pt idx="9489">
                  <c:v>9489</c:v>
                </c:pt>
                <c:pt idx="9490">
                  <c:v>9490</c:v>
                </c:pt>
                <c:pt idx="9491">
                  <c:v>9491</c:v>
                </c:pt>
                <c:pt idx="9492">
                  <c:v>9492</c:v>
                </c:pt>
                <c:pt idx="9493">
                  <c:v>9493</c:v>
                </c:pt>
                <c:pt idx="9494">
                  <c:v>9494</c:v>
                </c:pt>
                <c:pt idx="9495">
                  <c:v>9495</c:v>
                </c:pt>
                <c:pt idx="9496">
                  <c:v>9496</c:v>
                </c:pt>
                <c:pt idx="9497">
                  <c:v>9497</c:v>
                </c:pt>
                <c:pt idx="9498">
                  <c:v>9498</c:v>
                </c:pt>
                <c:pt idx="9499">
                  <c:v>9499</c:v>
                </c:pt>
                <c:pt idx="9500">
                  <c:v>9500</c:v>
                </c:pt>
                <c:pt idx="9501">
                  <c:v>9501</c:v>
                </c:pt>
                <c:pt idx="9502">
                  <c:v>9502</c:v>
                </c:pt>
                <c:pt idx="9503">
                  <c:v>9503</c:v>
                </c:pt>
                <c:pt idx="9504">
                  <c:v>9504</c:v>
                </c:pt>
                <c:pt idx="9505">
                  <c:v>9505</c:v>
                </c:pt>
                <c:pt idx="9506">
                  <c:v>9506</c:v>
                </c:pt>
                <c:pt idx="9507">
                  <c:v>9507</c:v>
                </c:pt>
                <c:pt idx="9508">
                  <c:v>9508</c:v>
                </c:pt>
                <c:pt idx="9509">
                  <c:v>9509</c:v>
                </c:pt>
                <c:pt idx="9510">
                  <c:v>9510</c:v>
                </c:pt>
                <c:pt idx="9511">
                  <c:v>9511</c:v>
                </c:pt>
                <c:pt idx="9512">
                  <c:v>9512</c:v>
                </c:pt>
                <c:pt idx="9513">
                  <c:v>9513</c:v>
                </c:pt>
                <c:pt idx="9514">
                  <c:v>9514</c:v>
                </c:pt>
                <c:pt idx="9515">
                  <c:v>9515</c:v>
                </c:pt>
                <c:pt idx="9516">
                  <c:v>9516</c:v>
                </c:pt>
                <c:pt idx="9517">
                  <c:v>9517</c:v>
                </c:pt>
                <c:pt idx="9518">
                  <c:v>9518</c:v>
                </c:pt>
                <c:pt idx="9519">
                  <c:v>9519</c:v>
                </c:pt>
                <c:pt idx="9520">
                  <c:v>9520</c:v>
                </c:pt>
                <c:pt idx="9521">
                  <c:v>9521</c:v>
                </c:pt>
                <c:pt idx="9522">
                  <c:v>9522</c:v>
                </c:pt>
                <c:pt idx="9523">
                  <c:v>9523</c:v>
                </c:pt>
                <c:pt idx="9524">
                  <c:v>9524</c:v>
                </c:pt>
                <c:pt idx="9525">
                  <c:v>9525</c:v>
                </c:pt>
                <c:pt idx="9526">
                  <c:v>9526</c:v>
                </c:pt>
                <c:pt idx="9527">
                  <c:v>9527</c:v>
                </c:pt>
                <c:pt idx="9528">
                  <c:v>9528</c:v>
                </c:pt>
                <c:pt idx="9529">
                  <c:v>9529</c:v>
                </c:pt>
                <c:pt idx="9530">
                  <c:v>9530</c:v>
                </c:pt>
                <c:pt idx="9531">
                  <c:v>9531</c:v>
                </c:pt>
                <c:pt idx="9532">
                  <c:v>9532</c:v>
                </c:pt>
                <c:pt idx="9533">
                  <c:v>9533</c:v>
                </c:pt>
                <c:pt idx="9534">
                  <c:v>9534</c:v>
                </c:pt>
                <c:pt idx="9535">
                  <c:v>9535</c:v>
                </c:pt>
                <c:pt idx="9536">
                  <c:v>9536</c:v>
                </c:pt>
                <c:pt idx="9537">
                  <c:v>9537</c:v>
                </c:pt>
                <c:pt idx="9538">
                  <c:v>9538</c:v>
                </c:pt>
                <c:pt idx="9539">
                  <c:v>9539</c:v>
                </c:pt>
                <c:pt idx="9540">
                  <c:v>9540</c:v>
                </c:pt>
                <c:pt idx="9541">
                  <c:v>9541</c:v>
                </c:pt>
                <c:pt idx="9542">
                  <c:v>9542</c:v>
                </c:pt>
                <c:pt idx="9543">
                  <c:v>9543</c:v>
                </c:pt>
                <c:pt idx="9544">
                  <c:v>9544</c:v>
                </c:pt>
                <c:pt idx="9545">
                  <c:v>9545</c:v>
                </c:pt>
                <c:pt idx="9546">
                  <c:v>9546</c:v>
                </c:pt>
                <c:pt idx="9547">
                  <c:v>9547</c:v>
                </c:pt>
                <c:pt idx="9548">
                  <c:v>9548</c:v>
                </c:pt>
                <c:pt idx="9549">
                  <c:v>9549</c:v>
                </c:pt>
                <c:pt idx="9550">
                  <c:v>9550</c:v>
                </c:pt>
                <c:pt idx="9551">
                  <c:v>9551</c:v>
                </c:pt>
                <c:pt idx="9552">
                  <c:v>9552</c:v>
                </c:pt>
                <c:pt idx="9553">
                  <c:v>9553</c:v>
                </c:pt>
                <c:pt idx="9554">
                  <c:v>9554</c:v>
                </c:pt>
                <c:pt idx="9555">
                  <c:v>9555</c:v>
                </c:pt>
                <c:pt idx="9556">
                  <c:v>9556</c:v>
                </c:pt>
                <c:pt idx="9557">
                  <c:v>9557</c:v>
                </c:pt>
                <c:pt idx="9558">
                  <c:v>9558</c:v>
                </c:pt>
                <c:pt idx="9559">
                  <c:v>9559</c:v>
                </c:pt>
                <c:pt idx="9560">
                  <c:v>9560</c:v>
                </c:pt>
                <c:pt idx="9561">
                  <c:v>9561</c:v>
                </c:pt>
                <c:pt idx="9562">
                  <c:v>9562</c:v>
                </c:pt>
                <c:pt idx="9563">
                  <c:v>9563</c:v>
                </c:pt>
                <c:pt idx="9564">
                  <c:v>9564</c:v>
                </c:pt>
                <c:pt idx="9565">
                  <c:v>9565</c:v>
                </c:pt>
                <c:pt idx="9566">
                  <c:v>9566</c:v>
                </c:pt>
                <c:pt idx="9567">
                  <c:v>9567</c:v>
                </c:pt>
                <c:pt idx="9568">
                  <c:v>9568</c:v>
                </c:pt>
                <c:pt idx="9569">
                  <c:v>9569</c:v>
                </c:pt>
                <c:pt idx="9570">
                  <c:v>9570</c:v>
                </c:pt>
                <c:pt idx="9571">
                  <c:v>9571</c:v>
                </c:pt>
                <c:pt idx="9572">
                  <c:v>9572</c:v>
                </c:pt>
                <c:pt idx="9573">
                  <c:v>9573</c:v>
                </c:pt>
                <c:pt idx="9574">
                  <c:v>9574</c:v>
                </c:pt>
                <c:pt idx="9575">
                  <c:v>9575</c:v>
                </c:pt>
                <c:pt idx="9576">
                  <c:v>9576</c:v>
                </c:pt>
                <c:pt idx="9577">
                  <c:v>9577</c:v>
                </c:pt>
                <c:pt idx="9578">
                  <c:v>9578</c:v>
                </c:pt>
                <c:pt idx="9579">
                  <c:v>9579</c:v>
                </c:pt>
                <c:pt idx="9580">
                  <c:v>9580</c:v>
                </c:pt>
                <c:pt idx="9581">
                  <c:v>9581</c:v>
                </c:pt>
                <c:pt idx="9582">
                  <c:v>9582</c:v>
                </c:pt>
                <c:pt idx="9583">
                  <c:v>9583</c:v>
                </c:pt>
                <c:pt idx="9584">
                  <c:v>9584</c:v>
                </c:pt>
                <c:pt idx="9585">
                  <c:v>9585</c:v>
                </c:pt>
                <c:pt idx="9586">
                  <c:v>9586</c:v>
                </c:pt>
                <c:pt idx="9587">
                  <c:v>9587</c:v>
                </c:pt>
                <c:pt idx="9588">
                  <c:v>9588</c:v>
                </c:pt>
                <c:pt idx="9589">
                  <c:v>9589</c:v>
                </c:pt>
                <c:pt idx="9590">
                  <c:v>9590</c:v>
                </c:pt>
                <c:pt idx="9591">
                  <c:v>9591</c:v>
                </c:pt>
                <c:pt idx="9592">
                  <c:v>9592</c:v>
                </c:pt>
                <c:pt idx="9593">
                  <c:v>9593</c:v>
                </c:pt>
                <c:pt idx="9594">
                  <c:v>9594</c:v>
                </c:pt>
                <c:pt idx="9595">
                  <c:v>9595</c:v>
                </c:pt>
                <c:pt idx="9596">
                  <c:v>9596</c:v>
                </c:pt>
                <c:pt idx="9597">
                  <c:v>9597</c:v>
                </c:pt>
                <c:pt idx="9598">
                  <c:v>9598</c:v>
                </c:pt>
                <c:pt idx="9599">
                  <c:v>9599</c:v>
                </c:pt>
                <c:pt idx="9600">
                  <c:v>9600</c:v>
                </c:pt>
                <c:pt idx="9601">
                  <c:v>9601</c:v>
                </c:pt>
                <c:pt idx="9602">
                  <c:v>9602</c:v>
                </c:pt>
                <c:pt idx="9603">
                  <c:v>9603</c:v>
                </c:pt>
                <c:pt idx="9604">
                  <c:v>9604</c:v>
                </c:pt>
                <c:pt idx="9605">
                  <c:v>9605</c:v>
                </c:pt>
                <c:pt idx="9606">
                  <c:v>9606</c:v>
                </c:pt>
                <c:pt idx="9607">
                  <c:v>9607</c:v>
                </c:pt>
                <c:pt idx="9608">
                  <c:v>9608</c:v>
                </c:pt>
                <c:pt idx="9609">
                  <c:v>9609</c:v>
                </c:pt>
                <c:pt idx="9610">
                  <c:v>9610</c:v>
                </c:pt>
                <c:pt idx="9611">
                  <c:v>9611</c:v>
                </c:pt>
                <c:pt idx="9612">
                  <c:v>9612</c:v>
                </c:pt>
                <c:pt idx="9613">
                  <c:v>9613</c:v>
                </c:pt>
                <c:pt idx="9614">
                  <c:v>9614</c:v>
                </c:pt>
                <c:pt idx="9615">
                  <c:v>9615</c:v>
                </c:pt>
                <c:pt idx="9616">
                  <c:v>9616</c:v>
                </c:pt>
                <c:pt idx="9617">
                  <c:v>9617</c:v>
                </c:pt>
                <c:pt idx="9618">
                  <c:v>9618</c:v>
                </c:pt>
                <c:pt idx="9619">
                  <c:v>9619</c:v>
                </c:pt>
                <c:pt idx="9620">
                  <c:v>9620</c:v>
                </c:pt>
                <c:pt idx="9621">
                  <c:v>9621</c:v>
                </c:pt>
                <c:pt idx="9622">
                  <c:v>9622</c:v>
                </c:pt>
                <c:pt idx="9623">
                  <c:v>9623</c:v>
                </c:pt>
                <c:pt idx="9624">
                  <c:v>9624</c:v>
                </c:pt>
                <c:pt idx="9625">
                  <c:v>9625</c:v>
                </c:pt>
                <c:pt idx="9626">
                  <c:v>9626</c:v>
                </c:pt>
                <c:pt idx="9627">
                  <c:v>9627</c:v>
                </c:pt>
                <c:pt idx="9628">
                  <c:v>9628</c:v>
                </c:pt>
                <c:pt idx="9629">
                  <c:v>9629</c:v>
                </c:pt>
                <c:pt idx="9630">
                  <c:v>9630</c:v>
                </c:pt>
                <c:pt idx="9631">
                  <c:v>9631</c:v>
                </c:pt>
                <c:pt idx="9632">
                  <c:v>9632</c:v>
                </c:pt>
                <c:pt idx="9633">
                  <c:v>9633</c:v>
                </c:pt>
                <c:pt idx="9634">
                  <c:v>9634</c:v>
                </c:pt>
                <c:pt idx="9635">
                  <c:v>9635</c:v>
                </c:pt>
                <c:pt idx="9636">
                  <c:v>9636</c:v>
                </c:pt>
                <c:pt idx="9637">
                  <c:v>9637</c:v>
                </c:pt>
                <c:pt idx="9638">
                  <c:v>9638</c:v>
                </c:pt>
                <c:pt idx="9639">
                  <c:v>9639</c:v>
                </c:pt>
                <c:pt idx="9640">
                  <c:v>9640</c:v>
                </c:pt>
                <c:pt idx="9641">
                  <c:v>9641</c:v>
                </c:pt>
                <c:pt idx="9642">
                  <c:v>9642</c:v>
                </c:pt>
                <c:pt idx="9643">
                  <c:v>9643</c:v>
                </c:pt>
                <c:pt idx="9644">
                  <c:v>9644</c:v>
                </c:pt>
                <c:pt idx="9645">
                  <c:v>9645</c:v>
                </c:pt>
                <c:pt idx="9646">
                  <c:v>9646</c:v>
                </c:pt>
                <c:pt idx="9647">
                  <c:v>9647</c:v>
                </c:pt>
                <c:pt idx="9648">
                  <c:v>9648</c:v>
                </c:pt>
                <c:pt idx="9649">
                  <c:v>9649</c:v>
                </c:pt>
                <c:pt idx="9650">
                  <c:v>9650</c:v>
                </c:pt>
                <c:pt idx="9651">
                  <c:v>9651</c:v>
                </c:pt>
                <c:pt idx="9652">
                  <c:v>9652</c:v>
                </c:pt>
                <c:pt idx="9653">
                  <c:v>9653</c:v>
                </c:pt>
                <c:pt idx="9654">
                  <c:v>9654</c:v>
                </c:pt>
                <c:pt idx="9655">
                  <c:v>9655</c:v>
                </c:pt>
                <c:pt idx="9656">
                  <c:v>9656</c:v>
                </c:pt>
                <c:pt idx="9657">
                  <c:v>9657</c:v>
                </c:pt>
                <c:pt idx="9658">
                  <c:v>9658</c:v>
                </c:pt>
                <c:pt idx="9659">
                  <c:v>9659</c:v>
                </c:pt>
                <c:pt idx="9660">
                  <c:v>9660</c:v>
                </c:pt>
                <c:pt idx="9661">
                  <c:v>9661</c:v>
                </c:pt>
                <c:pt idx="9662">
                  <c:v>9662</c:v>
                </c:pt>
                <c:pt idx="9663">
                  <c:v>9663</c:v>
                </c:pt>
                <c:pt idx="9664">
                  <c:v>9664</c:v>
                </c:pt>
                <c:pt idx="9665">
                  <c:v>9665</c:v>
                </c:pt>
                <c:pt idx="9666">
                  <c:v>9666</c:v>
                </c:pt>
                <c:pt idx="9667">
                  <c:v>9667</c:v>
                </c:pt>
                <c:pt idx="9668">
                  <c:v>9668</c:v>
                </c:pt>
                <c:pt idx="9669">
                  <c:v>9669</c:v>
                </c:pt>
                <c:pt idx="9670">
                  <c:v>9670</c:v>
                </c:pt>
                <c:pt idx="9671">
                  <c:v>9671</c:v>
                </c:pt>
                <c:pt idx="9672">
                  <c:v>9672</c:v>
                </c:pt>
                <c:pt idx="9673">
                  <c:v>9673</c:v>
                </c:pt>
                <c:pt idx="9674">
                  <c:v>9674</c:v>
                </c:pt>
                <c:pt idx="9675">
                  <c:v>9675</c:v>
                </c:pt>
                <c:pt idx="9676">
                  <c:v>9676</c:v>
                </c:pt>
                <c:pt idx="9677">
                  <c:v>9677</c:v>
                </c:pt>
                <c:pt idx="9678">
                  <c:v>9678</c:v>
                </c:pt>
                <c:pt idx="9679">
                  <c:v>9679</c:v>
                </c:pt>
                <c:pt idx="9680">
                  <c:v>9680</c:v>
                </c:pt>
                <c:pt idx="9681">
                  <c:v>9681</c:v>
                </c:pt>
                <c:pt idx="9682">
                  <c:v>9682</c:v>
                </c:pt>
                <c:pt idx="9683">
                  <c:v>9683</c:v>
                </c:pt>
                <c:pt idx="9684">
                  <c:v>9684</c:v>
                </c:pt>
                <c:pt idx="9685">
                  <c:v>9685</c:v>
                </c:pt>
                <c:pt idx="9686">
                  <c:v>9686</c:v>
                </c:pt>
                <c:pt idx="9687">
                  <c:v>9687</c:v>
                </c:pt>
                <c:pt idx="9688">
                  <c:v>9688</c:v>
                </c:pt>
                <c:pt idx="9689">
                  <c:v>9689</c:v>
                </c:pt>
                <c:pt idx="9690">
                  <c:v>9690</c:v>
                </c:pt>
                <c:pt idx="9691">
                  <c:v>9691</c:v>
                </c:pt>
                <c:pt idx="9692">
                  <c:v>9692</c:v>
                </c:pt>
                <c:pt idx="9693">
                  <c:v>9693</c:v>
                </c:pt>
                <c:pt idx="9694">
                  <c:v>9694</c:v>
                </c:pt>
                <c:pt idx="9695">
                  <c:v>9695</c:v>
                </c:pt>
                <c:pt idx="9696">
                  <c:v>9696</c:v>
                </c:pt>
                <c:pt idx="9697">
                  <c:v>9697</c:v>
                </c:pt>
                <c:pt idx="9698">
                  <c:v>9698</c:v>
                </c:pt>
                <c:pt idx="9699">
                  <c:v>9699</c:v>
                </c:pt>
                <c:pt idx="9700">
                  <c:v>9700</c:v>
                </c:pt>
                <c:pt idx="9701">
                  <c:v>9701</c:v>
                </c:pt>
                <c:pt idx="9702">
                  <c:v>9702</c:v>
                </c:pt>
                <c:pt idx="9703">
                  <c:v>9703</c:v>
                </c:pt>
                <c:pt idx="9704">
                  <c:v>9704</c:v>
                </c:pt>
                <c:pt idx="9705">
                  <c:v>9705</c:v>
                </c:pt>
                <c:pt idx="9706">
                  <c:v>9706</c:v>
                </c:pt>
                <c:pt idx="9707">
                  <c:v>9707</c:v>
                </c:pt>
                <c:pt idx="9708">
                  <c:v>9708</c:v>
                </c:pt>
                <c:pt idx="9709">
                  <c:v>9709</c:v>
                </c:pt>
                <c:pt idx="9710">
                  <c:v>9710</c:v>
                </c:pt>
                <c:pt idx="9711">
                  <c:v>9711</c:v>
                </c:pt>
                <c:pt idx="9712">
                  <c:v>9712</c:v>
                </c:pt>
                <c:pt idx="9713">
                  <c:v>9713</c:v>
                </c:pt>
                <c:pt idx="9714">
                  <c:v>9714</c:v>
                </c:pt>
                <c:pt idx="9715">
                  <c:v>9715</c:v>
                </c:pt>
                <c:pt idx="9716">
                  <c:v>9716</c:v>
                </c:pt>
                <c:pt idx="9717">
                  <c:v>9717</c:v>
                </c:pt>
                <c:pt idx="9718">
                  <c:v>9718</c:v>
                </c:pt>
                <c:pt idx="9719">
                  <c:v>9719</c:v>
                </c:pt>
                <c:pt idx="9720">
                  <c:v>9720</c:v>
                </c:pt>
                <c:pt idx="9721">
                  <c:v>9721</c:v>
                </c:pt>
                <c:pt idx="9722">
                  <c:v>9722</c:v>
                </c:pt>
                <c:pt idx="9723">
                  <c:v>9723</c:v>
                </c:pt>
                <c:pt idx="9724">
                  <c:v>9724</c:v>
                </c:pt>
                <c:pt idx="9725">
                  <c:v>9725</c:v>
                </c:pt>
                <c:pt idx="9726">
                  <c:v>9726</c:v>
                </c:pt>
                <c:pt idx="9727">
                  <c:v>9727</c:v>
                </c:pt>
                <c:pt idx="9728">
                  <c:v>9728</c:v>
                </c:pt>
                <c:pt idx="9729">
                  <c:v>9729</c:v>
                </c:pt>
                <c:pt idx="9730">
                  <c:v>9730</c:v>
                </c:pt>
                <c:pt idx="9731">
                  <c:v>9731</c:v>
                </c:pt>
                <c:pt idx="9732">
                  <c:v>9732</c:v>
                </c:pt>
                <c:pt idx="9733">
                  <c:v>9733</c:v>
                </c:pt>
                <c:pt idx="9734">
                  <c:v>9734</c:v>
                </c:pt>
                <c:pt idx="9735">
                  <c:v>9735</c:v>
                </c:pt>
                <c:pt idx="9736">
                  <c:v>9736</c:v>
                </c:pt>
                <c:pt idx="9737">
                  <c:v>9737</c:v>
                </c:pt>
                <c:pt idx="9738">
                  <c:v>9738</c:v>
                </c:pt>
                <c:pt idx="9739">
                  <c:v>9739</c:v>
                </c:pt>
                <c:pt idx="9740">
                  <c:v>9740</c:v>
                </c:pt>
                <c:pt idx="9741">
                  <c:v>9741</c:v>
                </c:pt>
                <c:pt idx="9742">
                  <c:v>9742</c:v>
                </c:pt>
                <c:pt idx="9743">
                  <c:v>9743</c:v>
                </c:pt>
                <c:pt idx="9744">
                  <c:v>9744</c:v>
                </c:pt>
                <c:pt idx="9745">
                  <c:v>9745</c:v>
                </c:pt>
                <c:pt idx="9746">
                  <c:v>9746</c:v>
                </c:pt>
                <c:pt idx="9747">
                  <c:v>9747</c:v>
                </c:pt>
                <c:pt idx="9748">
                  <c:v>9748</c:v>
                </c:pt>
                <c:pt idx="9749">
                  <c:v>9749</c:v>
                </c:pt>
                <c:pt idx="9750">
                  <c:v>9750</c:v>
                </c:pt>
                <c:pt idx="9751">
                  <c:v>9751</c:v>
                </c:pt>
                <c:pt idx="9752">
                  <c:v>9752</c:v>
                </c:pt>
                <c:pt idx="9753">
                  <c:v>9753</c:v>
                </c:pt>
                <c:pt idx="9754">
                  <c:v>9754</c:v>
                </c:pt>
                <c:pt idx="9755">
                  <c:v>9755</c:v>
                </c:pt>
                <c:pt idx="9756">
                  <c:v>9756</c:v>
                </c:pt>
                <c:pt idx="9757">
                  <c:v>9757</c:v>
                </c:pt>
                <c:pt idx="9758">
                  <c:v>9758</c:v>
                </c:pt>
                <c:pt idx="9759">
                  <c:v>9759</c:v>
                </c:pt>
                <c:pt idx="9760">
                  <c:v>9760</c:v>
                </c:pt>
                <c:pt idx="9761">
                  <c:v>9761</c:v>
                </c:pt>
                <c:pt idx="9762">
                  <c:v>9762</c:v>
                </c:pt>
                <c:pt idx="9763">
                  <c:v>9763</c:v>
                </c:pt>
                <c:pt idx="9764">
                  <c:v>9764</c:v>
                </c:pt>
                <c:pt idx="9765">
                  <c:v>9765</c:v>
                </c:pt>
                <c:pt idx="9766">
                  <c:v>9766</c:v>
                </c:pt>
                <c:pt idx="9767">
                  <c:v>9767</c:v>
                </c:pt>
                <c:pt idx="9768">
                  <c:v>9768</c:v>
                </c:pt>
                <c:pt idx="9769">
                  <c:v>9769</c:v>
                </c:pt>
                <c:pt idx="9770">
                  <c:v>9770</c:v>
                </c:pt>
                <c:pt idx="9771">
                  <c:v>9771</c:v>
                </c:pt>
                <c:pt idx="9772">
                  <c:v>9772</c:v>
                </c:pt>
                <c:pt idx="9773">
                  <c:v>9773</c:v>
                </c:pt>
                <c:pt idx="9774">
                  <c:v>9774</c:v>
                </c:pt>
                <c:pt idx="9775">
                  <c:v>9775</c:v>
                </c:pt>
                <c:pt idx="9776">
                  <c:v>9776</c:v>
                </c:pt>
                <c:pt idx="9777">
                  <c:v>9777</c:v>
                </c:pt>
                <c:pt idx="9778">
                  <c:v>9778</c:v>
                </c:pt>
                <c:pt idx="9779">
                  <c:v>9779</c:v>
                </c:pt>
                <c:pt idx="9780">
                  <c:v>9780</c:v>
                </c:pt>
                <c:pt idx="9781">
                  <c:v>9781</c:v>
                </c:pt>
                <c:pt idx="9782">
                  <c:v>9782</c:v>
                </c:pt>
                <c:pt idx="9783">
                  <c:v>9783</c:v>
                </c:pt>
                <c:pt idx="9784">
                  <c:v>9784</c:v>
                </c:pt>
                <c:pt idx="9785">
                  <c:v>9785</c:v>
                </c:pt>
                <c:pt idx="9786">
                  <c:v>9786</c:v>
                </c:pt>
                <c:pt idx="9787">
                  <c:v>9787</c:v>
                </c:pt>
                <c:pt idx="9788">
                  <c:v>9788</c:v>
                </c:pt>
                <c:pt idx="9789">
                  <c:v>9789</c:v>
                </c:pt>
                <c:pt idx="9790">
                  <c:v>9790</c:v>
                </c:pt>
                <c:pt idx="9791">
                  <c:v>9791</c:v>
                </c:pt>
                <c:pt idx="9792">
                  <c:v>9792</c:v>
                </c:pt>
                <c:pt idx="9793">
                  <c:v>9793</c:v>
                </c:pt>
                <c:pt idx="9794">
                  <c:v>9794</c:v>
                </c:pt>
                <c:pt idx="9795">
                  <c:v>9795</c:v>
                </c:pt>
                <c:pt idx="9796">
                  <c:v>9796</c:v>
                </c:pt>
                <c:pt idx="9797">
                  <c:v>9797</c:v>
                </c:pt>
                <c:pt idx="9798">
                  <c:v>9798</c:v>
                </c:pt>
                <c:pt idx="9799">
                  <c:v>9799</c:v>
                </c:pt>
                <c:pt idx="9800">
                  <c:v>9800</c:v>
                </c:pt>
                <c:pt idx="9801">
                  <c:v>9801</c:v>
                </c:pt>
                <c:pt idx="9802">
                  <c:v>9802</c:v>
                </c:pt>
                <c:pt idx="9803">
                  <c:v>9803</c:v>
                </c:pt>
                <c:pt idx="9804">
                  <c:v>9804</c:v>
                </c:pt>
                <c:pt idx="9805">
                  <c:v>9805</c:v>
                </c:pt>
                <c:pt idx="9806">
                  <c:v>9806</c:v>
                </c:pt>
                <c:pt idx="9807">
                  <c:v>9807</c:v>
                </c:pt>
                <c:pt idx="9808">
                  <c:v>9808</c:v>
                </c:pt>
                <c:pt idx="9809">
                  <c:v>9809</c:v>
                </c:pt>
                <c:pt idx="9810">
                  <c:v>9810</c:v>
                </c:pt>
                <c:pt idx="9811">
                  <c:v>9811</c:v>
                </c:pt>
                <c:pt idx="9812">
                  <c:v>9812</c:v>
                </c:pt>
                <c:pt idx="9813">
                  <c:v>9813</c:v>
                </c:pt>
                <c:pt idx="9814">
                  <c:v>9814</c:v>
                </c:pt>
                <c:pt idx="9815">
                  <c:v>9815</c:v>
                </c:pt>
                <c:pt idx="9816">
                  <c:v>9816</c:v>
                </c:pt>
                <c:pt idx="9817">
                  <c:v>9817</c:v>
                </c:pt>
                <c:pt idx="9818">
                  <c:v>9818</c:v>
                </c:pt>
                <c:pt idx="9819">
                  <c:v>9819</c:v>
                </c:pt>
                <c:pt idx="9820">
                  <c:v>9820</c:v>
                </c:pt>
                <c:pt idx="9821">
                  <c:v>9821</c:v>
                </c:pt>
                <c:pt idx="9822">
                  <c:v>9822</c:v>
                </c:pt>
                <c:pt idx="9823">
                  <c:v>9823</c:v>
                </c:pt>
                <c:pt idx="9824">
                  <c:v>9824</c:v>
                </c:pt>
                <c:pt idx="9825">
                  <c:v>9825</c:v>
                </c:pt>
                <c:pt idx="9826">
                  <c:v>9826</c:v>
                </c:pt>
                <c:pt idx="9827">
                  <c:v>9827</c:v>
                </c:pt>
                <c:pt idx="9828">
                  <c:v>9828</c:v>
                </c:pt>
                <c:pt idx="9829">
                  <c:v>9829</c:v>
                </c:pt>
                <c:pt idx="9830">
                  <c:v>9830</c:v>
                </c:pt>
                <c:pt idx="9831">
                  <c:v>9831</c:v>
                </c:pt>
                <c:pt idx="9832">
                  <c:v>9832</c:v>
                </c:pt>
                <c:pt idx="9833">
                  <c:v>9833</c:v>
                </c:pt>
                <c:pt idx="9834">
                  <c:v>9834</c:v>
                </c:pt>
                <c:pt idx="9835">
                  <c:v>9835</c:v>
                </c:pt>
                <c:pt idx="9836">
                  <c:v>9836</c:v>
                </c:pt>
                <c:pt idx="9837">
                  <c:v>9837</c:v>
                </c:pt>
                <c:pt idx="9838">
                  <c:v>9838</c:v>
                </c:pt>
                <c:pt idx="9839">
                  <c:v>9839</c:v>
                </c:pt>
                <c:pt idx="9840">
                  <c:v>9840</c:v>
                </c:pt>
                <c:pt idx="9841">
                  <c:v>9841</c:v>
                </c:pt>
                <c:pt idx="9842">
                  <c:v>9842</c:v>
                </c:pt>
                <c:pt idx="9843">
                  <c:v>9843</c:v>
                </c:pt>
                <c:pt idx="9844">
                  <c:v>9844</c:v>
                </c:pt>
                <c:pt idx="9845">
                  <c:v>9845</c:v>
                </c:pt>
                <c:pt idx="9846">
                  <c:v>9846</c:v>
                </c:pt>
                <c:pt idx="9847">
                  <c:v>9847</c:v>
                </c:pt>
                <c:pt idx="9848">
                  <c:v>9848</c:v>
                </c:pt>
                <c:pt idx="9849">
                  <c:v>9849</c:v>
                </c:pt>
                <c:pt idx="9850">
                  <c:v>9850</c:v>
                </c:pt>
                <c:pt idx="9851">
                  <c:v>9851</c:v>
                </c:pt>
                <c:pt idx="9852">
                  <c:v>9852</c:v>
                </c:pt>
                <c:pt idx="9853">
                  <c:v>9853</c:v>
                </c:pt>
                <c:pt idx="9854">
                  <c:v>9854</c:v>
                </c:pt>
                <c:pt idx="9855">
                  <c:v>9855</c:v>
                </c:pt>
                <c:pt idx="9856">
                  <c:v>9856</c:v>
                </c:pt>
                <c:pt idx="9857">
                  <c:v>9857</c:v>
                </c:pt>
                <c:pt idx="9858">
                  <c:v>9858</c:v>
                </c:pt>
                <c:pt idx="9859">
                  <c:v>9859</c:v>
                </c:pt>
                <c:pt idx="9860">
                  <c:v>9860</c:v>
                </c:pt>
                <c:pt idx="9861">
                  <c:v>9861</c:v>
                </c:pt>
                <c:pt idx="9862">
                  <c:v>9862</c:v>
                </c:pt>
                <c:pt idx="9863">
                  <c:v>9863</c:v>
                </c:pt>
                <c:pt idx="9864">
                  <c:v>9864</c:v>
                </c:pt>
                <c:pt idx="9865">
                  <c:v>9865</c:v>
                </c:pt>
                <c:pt idx="9866">
                  <c:v>9866</c:v>
                </c:pt>
                <c:pt idx="9867">
                  <c:v>9867</c:v>
                </c:pt>
                <c:pt idx="9868">
                  <c:v>9868</c:v>
                </c:pt>
                <c:pt idx="9869">
                  <c:v>9869</c:v>
                </c:pt>
                <c:pt idx="9870">
                  <c:v>9870</c:v>
                </c:pt>
                <c:pt idx="9871">
                  <c:v>9871</c:v>
                </c:pt>
                <c:pt idx="9872">
                  <c:v>9872</c:v>
                </c:pt>
                <c:pt idx="9873">
                  <c:v>9873</c:v>
                </c:pt>
                <c:pt idx="9874">
                  <c:v>9874</c:v>
                </c:pt>
                <c:pt idx="9875">
                  <c:v>9875</c:v>
                </c:pt>
                <c:pt idx="9876">
                  <c:v>9876</c:v>
                </c:pt>
                <c:pt idx="9877">
                  <c:v>9877</c:v>
                </c:pt>
                <c:pt idx="9878">
                  <c:v>9878</c:v>
                </c:pt>
                <c:pt idx="9879">
                  <c:v>9879</c:v>
                </c:pt>
                <c:pt idx="9880">
                  <c:v>9880</c:v>
                </c:pt>
                <c:pt idx="9881">
                  <c:v>9881</c:v>
                </c:pt>
                <c:pt idx="9882">
                  <c:v>9882</c:v>
                </c:pt>
                <c:pt idx="9883">
                  <c:v>9883</c:v>
                </c:pt>
                <c:pt idx="9884">
                  <c:v>9884</c:v>
                </c:pt>
                <c:pt idx="9885">
                  <c:v>9885</c:v>
                </c:pt>
                <c:pt idx="9886">
                  <c:v>9886</c:v>
                </c:pt>
                <c:pt idx="9887">
                  <c:v>9887</c:v>
                </c:pt>
                <c:pt idx="9888">
                  <c:v>9888</c:v>
                </c:pt>
                <c:pt idx="9889">
                  <c:v>9889</c:v>
                </c:pt>
                <c:pt idx="9890">
                  <c:v>9890</c:v>
                </c:pt>
                <c:pt idx="9891">
                  <c:v>9891</c:v>
                </c:pt>
                <c:pt idx="9892">
                  <c:v>9892</c:v>
                </c:pt>
                <c:pt idx="9893">
                  <c:v>9893</c:v>
                </c:pt>
                <c:pt idx="9894">
                  <c:v>9894</c:v>
                </c:pt>
                <c:pt idx="9895">
                  <c:v>9895</c:v>
                </c:pt>
                <c:pt idx="9896">
                  <c:v>9896</c:v>
                </c:pt>
                <c:pt idx="9897">
                  <c:v>9897</c:v>
                </c:pt>
                <c:pt idx="9898">
                  <c:v>9898</c:v>
                </c:pt>
                <c:pt idx="9899">
                  <c:v>9899</c:v>
                </c:pt>
                <c:pt idx="9900">
                  <c:v>9900</c:v>
                </c:pt>
                <c:pt idx="9901">
                  <c:v>9901</c:v>
                </c:pt>
                <c:pt idx="9902">
                  <c:v>9902</c:v>
                </c:pt>
                <c:pt idx="9903">
                  <c:v>9903</c:v>
                </c:pt>
                <c:pt idx="9904">
                  <c:v>9904</c:v>
                </c:pt>
                <c:pt idx="9905">
                  <c:v>9905</c:v>
                </c:pt>
                <c:pt idx="9906">
                  <c:v>9906</c:v>
                </c:pt>
                <c:pt idx="9907">
                  <c:v>9907</c:v>
                </c:pt>
                <c:pt idx="9908">
                  <c:v>9908</c:v>
                </c:pt>
                <c:pt idx="9909">
                  <c:v>9909</c:v>
                </c:pt>
                <c:pt idx="9910">
                  <c:v>9910</c:v>
                </c:pt>
                <c:pt idx="9911">
                  <c:v>9911</c:v>
                </c:pt>
                <c:pt idx="9912">
                  <c:v>9912</c:v>
                </c:pt>
                <c:pt idx="9913">
                  <c:v>9913</c:v>
                </c:pt>
                <c:pt idx="9914">
                  <c:v>9914</c:v>
                </c:pt>
                <c:pt idx="9915">
                  <c:v>9915</c:v>
                </c:pt>
                <c:pt idx="9916">
                  <c:v>9916</c:v>
                </c:pt>
                <c:pt idx="9917">
                  <c:v>9917</c:v>
                </c:pt>
                <c:pt idx="9918">
                  <c:v>9918</c:v>
                </c:pt>
                <c:pt idx="9919">
                  <c:v>9919</c:v>
                </c:pt>
                <c:pt idx="9920">
                  <c:v>9920</c:v>
                </c:pt>
                <c:pt idx="9921">
                  <c:v>9921</c:v>
                </c:pt>
                <c:pt idx="9922">
                  <c:v>9922</c:v>
                </c:pt>
                <c:pt idx="9923">
                  <c:v>9923</c:v>
                </c:pt>
                <c:pt idx="9924">
                  <c:v>9924</c:v>
                </c:pt>
                <c:pt idx="9925">
                  <c:v>9925</c:v>
                </c:pt>
                <c:pt idx="9926">
                  <c:v>9926</c:v>
                </c:pt>
                <c:pt idx="9927">
                  <c:v>9927</c:v>
                </c:pt>
                <c:pt idx="9928">
                  <c:v>9928</c:v>
                </c:pt>
                <c:pt idx="9929">
                  <c:v>9929</c:v>
                </c:pt>
                <c:pt idx="9930">
                  <c:v>9930</c:v>
                </c:pt>
                <c:pt idx="9931">
                  <c:v>9931</c:v>
                </c:pt>
                <c:pt idx="9932">
                  <c:v>9932</c:v>
                </c:pt>
                <c:pt idx="9933">
                  <c:v>9933</c:v>
                </c:pt>
                <c:pt idx="9934">
                  <c:v>9934</c:v>
                </c:pt>
                <c:pt idx="9935">
                  <c:v>9935</c:v>
                </c:pt>
                <c:pt idx="9936">
                  <c:v>9936</c:v>
                </c:pt>
                <c:pt idx="9937">
                  <c:v>9937</c:v>
                </c:pt>
                <c:pt idx="9938">
                  <c:v>9938</c:v>
                </c:pt>
                <c:pt idx="9939">
                  <c:v>9939</c:v>
                </c:pt>
                <c:pt idx="9940">
                  <c:v>9940</c:v>
                </c:pt>
                <c:pt idx="9941">
                  <c:v>9941</c:v>
                </c:pt>
                <c:pt idx="9942">
                  <c:v>9942</c:v>
                </c:pt>
                <c:pt idx="9943">
                  <c:v>9943</c:v>
                </c:pt>
                <c:pt idx="9944">
                  <c:v>9944</c:v>
                </c:pt>
                <c:pt idx="9945">
                  <c:v>9945</c:v>
                </c:pt>
                <c:pt idx="9946">
                  <c:v>9946</c:v>
                </c:pt>
                <c:pt idx="9947">
                  <c:v>9947</c:v>
                </c:pt>
                <c:pt idx="9948">
                  <c:v>9948</c:v>
                </c:pt>
                <c:pt idx="9949">
                  <c:v>9949</c:v>
                </c:pt>
                <c:pt idx="9950">
                  <c:v>9950</c:v>
                </c:pt>
                <c:pt idx="9951">
                  <c:v>9951</c:v>
                </c:pt>
                <c:pt idx="9952">
                  <c:v>9952</c:v>
                </c:pt>
                <c:pt idx="9953">
                  <c:v>9953</c:v>
                </c:pt>
                <c:pt idx="9954">
                  <c:v>9954</c:v>
                </c:pt>
                <c:pt idx="9955">
                  <c:v>9955</c:v>
                </c:pt>
                <c:pt idx="9956">
                  <c:v>9956</c:v>
                </c:pt>
                <c:pt idx="9957">
                  <c:v>9957</c:v>
                </c:pt>
                <c:pt idx="9958">
                  <c:v>9958</c:v>
                </c:pt>
                <c:pt idx="9959">
                  <c:v>9959</c:v>
                </c:pt>
                <c:pt idx="9960">
                  <c:v>9960</c:v>
                </c:pt>
                <c:pt idx="9961">
                  <c:v>9961</c:v>
                </c:pt>
                <c:pt idx="9962">
                  <c:v>9962</c:v>
                </c:pt>
                <c:pt idx="9963">
                  <c:v>9963</c:v>
                </c:pt>
                <c:pt idx="9964">
                  <c:v>9964</c:v>
                </c:pt>
                <c:pt idx="9965">
                  <c:v>9965</c:v>
                </c:pt>
                <c:pt idx="9966">
                  <c:v>9966</c:v>
                </c:pt>
                <c:pt idx="9967">
                  <c:v>9967</c:v>
                </c:pt>
                <c:pt idx="9968">
                  <c:v>9968</c:v>
                </c:pt>
                <c:pt idx="9969">
                  <c:v>9969</c:v>
                </c:pt>
                <c:pt idx="9970">
                  <c:v>9970</c:v>
                </c:pt>
                <c:pt idx="9971">
                  <c:v>9971</c:v>
                </c:pt>
                <c:pt idx="9972">
                  <c:v>9972</c:v>
                </c:pt>
                <c:pt idx="9973">
                  <c:v>9973</c:v>
                </c:pt>
                <c:pt idx="9974">
                  <c:v>9974</c:v>
                </c:pt>
                <c:pt idx="9975">
                  <c:v>9975</c:v>
                </c:pt>
                <c:pt idx="9976">
                  <c:v>9976</c:v>
                </c:pt>
                <c:pt idx="9977">
                  <c:v>9977</c:v>
                </c:pt>
                <c:pt idx="9978">
                  <c:v>9978</c:v>
                </c:pt>
                <c:pt idx="9979">
                  <c:v>9979</c:v>
                </c:pt>
                <c:pt idx="9980">
                  <c:v>9980</c:v>
                </c:pt>
                <c:pt idx="9981">
                  <c:v>9981</c:v>
                </c:pt>
                <c:pt idx="9982">
                  <c:v>9982</c:v>
                </c:pt>
                <c:pt idx="9983">
                  <c:v>9983</c:v>
                </c:pt>
                <c:pt idx="9984">
                  <c:v>9984</c:v>
                </c:pt>
                <c:pt idx="9985">
                  <c:v>9985</c:v>
                </c:pt>
                <c:pt idx="9986">
                  <c:v>9986</c:v>
                </c:pt>
                <c:pt idx="9987">
                  <c:v>9987</c:v>
                </c:pt>
                <c:pt idx="9988">
                  <c:v>9988</c:v>
                </c:pt>
                <c:pt idx="9989">
                  <c:v>9989</c:v>
                </c:pt>
                <c:pt idx="9990">
                  <c:v>9990</c:v>
                </c:pt>
                <c:pt idx="9991">
                  <c:v>9991</c:v>
                </c:pt>
                <c:pt idx="9992">
                  <c:v>9992</c:v>
                </c:pt>
                <c:pt idx="9993">
                  <c:v>9993</c:v>
                </c:pt>
                <c:pt idx="9994">
                  <c:v>9994</c:v>
                </c:pt>
                <c:pt idx="9995">
                  <c:v>9995</c:v>
                </c:pt>
                <c:pt idx="9996">
                  <c:v>9996</c:v>
                </c:pt>
                <c:pt idx="9997">
                  <c:v>9997</c:v>
                </c:pt>
                <c:pt idx="9998">
                  <c:v>9998</c:v>
                </c:pt>
                <c:pt idx="9999">
                  <c:v>9999</c:v>
                </c:pt>
                <c:pt idx="10000">
                  <c:v>10000</c:v>
                </c:pt>
                <c:pt idx="10001">
                  <c:v>10001</c:v>
                </c:pt>
                <c:pt idx="10002">
                  <c:v>10002</c:v>
                </c:pt>
                <c:pt idx="10003">
                  <c:v>10003</c:v>
                </c:pt>
                <c:pt idx="10004">
                  <c:v>10004</c:v>
                </c:pt>
                <c:pt idx="10005">
                  <c:v>10005</c:v>
                </c:pt>
                <c:pt idx="10006">
                  <c:v>10006</c:v>
                </c:pt>
                <c:pt idx="10007">
                  <c:v>10007</c:v>
                </c:pt>
                <c:pt idx="10008">
                  <c:v>10008</c:v>
                </c:pt>
                <c:pt idx="10009">
                  <c:v>10009</c:v>
                </c:pt>
                <c:pt idx="10010">
                  <c:v>10010</c:v>
                </c:pt>
                <c:pt idx="10011">
                  <c:v>10011</c:v>
                </c:pt>
                <c:pt idx="10012">
                  <c:v>10012</c:v>
                </c:pt>
                <c:pt idx="10013">
                  <c:v>10013</c:v>
                </c:pt>
                <c:pt idx="10014">
                  <c:v>10014</c:v>
                </c:pt>
                <c:pt idx="10015">
                  <c:v>10015</c:v>
                </c:pt>
                <c:pt idx="10016">
                  <c:v>10016</c:v>
                </c:pt>
                <c:pt idx="10017">
                  <c:v>10017</c:v>
                </c:pt>
                <c:pt idx="10018">
                  <c:v>10018</c:v>
                </c:pt>
                <c:pt idx="10019">
                  <c:v>10019</c:v>
                </c:pt>
                <c:pt idx="10020">
                  <c:v>10020</c:v>
                </c:pt>
                <c:pt idx="10021">
                  <c:v>10021</c:v>
                </c:pt>
                <c:pt idx="10022">
                  <c:v>10022</c:v>
                </c:pt>
                <c:pt idx="10023">
                  <c:v>10023</c:v>
                </c:pt>
                <c:pt idx="10024">
                  <c:v>10024</c:v>
                </c:pt>
                <c:pt idx="10025">
                  <c:v>10025</c:v>
                </c:pt>
                <c:pt idx="10026">
                  <c:v>10026</c:v>
                </c:pt>
                <c:pt idx="10027">
                  <c:v>10027</c:v>
                </c:pt>
                <c:pt idx="10028">
                  <c:v>10028</c:v>
                </c:pt>
                <c:pt idx="10029">
                  <c:v>10029</c:v>
                </c:pt>
                <c:pt idx="10030">
                  <c:v>10030</c:v>
                </c:pt>
                <c:pt idx="10031">
                  <c:v>10031</c:v>
                </c:pt>
                <c:pt idx="10032">
                  <c:v>10032</c:v>
                </c:pt>
                <c:pt idx="10033">
                  <c:v>10033</c:v>
                </c:pt>
                <c:pt idx="10034">
                  <c:v>10034</c:v>
                </c:pt>
                <c:pt idx="10035">
                  <c:v>10035</c:v>
                </c:pt>
                <c:pt idx="10036">
                  <c:v>10036</c:v>
                </c:pt>
                <c:pt idx="10037">
                  <c:v>10037</c:v>
                </c:pt>
                <c:pt idx="10038">
                  <c:v>10038</c:v>
                </c:pt>
                <c:pt idx="10039">
                  <c:v>10039</c:v>
                </c:pt>
                <c:pt idx="10040">
                  <c:v>10040</c:v>
                </c:pt>
                <c:pt idx="10041">
                  <c:v>10041</c:v>
                </c:pt>
                <c:pt idx="10042">
                  <c:v>10042</c:v>
                </c:pt>
                <c:pt idx="10043">
                  <c:v>10043</c:v>
                </c:pt>
                <c:pt idx="10044">
                  <c:v>10044</c:v>
                </c:pt>
                <c:pt idx="10045">
                  <c:v>10045</c:v>
                </c:pt>
                <c:pt idx="10046">
                  <c:v>10046</c:v>
                </c:pt>
                <c:pt idx="10047">
                  <c:v>10047</c:v>
                </c:pt>
                <c:pt idx="10048">
                  <c:v>10048</c:v>
                </c:pt>
                <c:pt idx="10049">
                  <c:v>10049</c:v>
                </c:pt>
                <c:pt idx="10050">
                  <c:v>10050</c:v>
                </c:pt>
                <c:pt idx="10051">
                  <c:v>10051</c:v>
                </c:pt>
                <c:pt idx="10052">
                  <c:v>10052</c:v>
                </c:pt>
                <c:pt idx="10053">
                  <c:v>10053</c:v>
                </c:pt>
                <c:pt idx="10054">
                  <c:v>10054</c:v>
                </c:pt>
                <c:pt idx="10055">
                  <c:v>10055</c:v>
                </c:pt>
                <c:pt idx="10056">
                  <c:v>10056</c:v>
                </c:pt>
                <c:pt idx="10057">
                  <c:v>10057</c:v>
                </c:pt>
                <c:pt idx="10058">
                  <c:v>10058</c:v>
                </c:pt>
                <c:pt idx="10059">
                  <c:v>10059</c:v>
                </c:pt>
                <c:pt idx="10060">
                  <c:v>10060</c:v>
                </c:pt>
                <c:pt idx="10061">
                  <c:v>10061</c:v>
                </c:pt>
                <c:pt idx="10062">
                  <c:v>10062</c:v>
                </c:pt>
                <c:pt idx="10063">
                  <c:v>10063</c:v>
                </c:pt>
                <c:pt idx="10064">
                  <c:v>10064</c:v>
                </c:pt>
                <c:pt idx="10065">
                  <c:v>10065</c:v>
                </c:pt>
                <c:pt idx="10066">
                  <c:v>10066</c:v>
                </c:pt>
                <c:pt idx="10067">
                  <c:v>10067</c:v>
                </c:pt>
                <c:pt idx="10068">
                  <c:v>10068</c:v>
                </c:pt>
                <c:pt idx="10069">
                  <c:v>10069</c:v>
                </c:pt>
                <c:pt idx="10070">
                  <c:v>10070</c:v>
                </c:pt>
                <c:pt idx="10071">
                  <c:v>10071</c:v>
                </c:pt>
                <c:pt idx="10072">
                  <c:v>10072</c:v>
                </c:pt>
                <c:pt idx="10073">
                  <c:v>10073</c:v>
                </c:pt>
                <c:pt idx="10074">
                  <c:v>10074</c:v>
                </c:pt>
                <c:pt idx="10075">
                  <c:v>10075</c:v>
                </c:pt>
                <c:pt idx="10076">
                  <c:v>10076</c:v>
                </c:pt>
                <c:pt idx="10077">
                  <c:v>10077</c:v>
                </c:pt>
                <c:pt idx="10078">
                  <c:v>10078</c:v>
                </c:pt>
                <c:pt idx="10079">
                  <c:v>10079</c:v>
                </c:pt>
                <c:pt idx="10080">
                  <c:v>10080</c:v>
                </c:pt>
                <c:pt idx="10081">
                  <c:v>10081</c:v>
                </c:pt>
                <c:pt idx="10082">
                  <c:v>10082</c:v>
                </c:pt>
                <c:pt idx="10083">
                  <c:v>10083</c:v>
                </c:pt>
                <c:pt idx="10084">
                  <c:v>10084</c:v>
                </c:pt>
                <c:pt idx="10085">
                  <c:v>10085</c:v>
                </c:pt>
                <c:pt idx="10086">
                  <c:v>10086</c:v>
                </c:pt>
                <c:pt idx="10087">
                  <c:v>10087</c:v>
                </c:pt>
                <c:pt idx="10088">
                  <c:v>10088</c:v>
                </c:pt>
                <c:pt idx="10089">
                  <c:v>10089</c:v>
                </c:pt>
                <c:pt idx="10090">
                  <c:v>10090</c:v>
                </c:pt>
                <c:pt idx="10091">
                  <c:v>10091</c:v>
                </c:pt>
                <c:pt idx="10092">
                  <c:v>10092</c:v>
                </c:pt>
                <c:pt idx="10093">
                  <c:v>10093</c:v>
                </c:pt>
                <c:pt idx="10094">
                  <c:v>10094</c:v>
                </c:pt>
                <c:pt idx="10095">
                  <c:v>10095</c:v>
                </c:pt>
                <c:pt idx="10096">
                  <c:v>10096</c:v>
                </c:pt>
                <c:pt idx="10097">
                  <c:v>10097</c:v>
                </c:pt>
                <c:pt idx="10098">
                  <c:v>10098</c:v>
                </c:pt>
                <c:pt idx="10099">
                  <c:v>10099</c:v>
                </c:pt>
                <c:pt idx="10100">
                  <c:v>10100</c:v>
                </c:pt>
                <c:pt idx="10101">
                  <c:v>10101</c:v>
                </c:pt>
                <c:pt idx="10102">
                  <c:v>10102</c:v>
                </c:pt>
                <c:pt idx="10103">
                  <c:v>10103</c:v>
                </c:pt>
                <c:pt idx="10104">
                  <c:v>10104</c:v>
                </c:pt>
                <c:pt idx="10105">
                  <c:v>10105</c:v>
                </c:pt>
                <c:pt idx="10106">
                  <c:v>10106</c:v>
                </c:pt>
                <c:pt idx="10107">
                  <c:v>10107</c:v>
                </c:pt>
                <c:pt idx="10108">
                  <c:v>10108</c:v>
                </c:pt>
                <c:pt idx="10109">
                  <c:v>10109</c:v>
                </c:pt>
                <c:pt idx="10110">
                  <c:v>10110</c:v>
                </c:pt>
                <c:pt idx="10111">
                  <c:v>10111</c:v>
                </c:pt>
                <c:pt idx="10112">
                  <c:v>10112</c:v>
                </c:pt>
                <c:pt idx="10113">
                  <c:v>10113</c:v>
                </c:pt>
                <c:pt idx="10114">
                  <c:v>10114</c:v>
                </c:pt>
                <c:pt idx="10115">
                  <c:v>10115</c:v>
                </c:pt>
                <c:pt idx="10116">
                  <c:v>10116</c:v>
                </c:pt>
                <c:pt idx="10117">
                  <c:v>10117</c:v>
                </c:pt>
                <c:pt idx="10118">
                  <c:v>10118</c:v>
                </c:pt>
                <c:pt idx="10119">
                  <c:v>10119</c:v>
                </c:pt>
                <c:pt idx="10120">
                  <c:v>10120</c:v>
                </c:pt>
                <c:pt idx="10121">
                  <c:v>10121</c:v>
                </c:pt>
                <c:pt idx="10122">
                  <c:v>10122</c:v>
                </c:pt>
                <c:pt idx="10123">
                  <c:v>10123</c:v>
                </c:pt>
                <c:pt idx="10124">
                  <c:v>10124</c:v>
                </c:pt>
                <c:pt idx="10125">
                  <c:v>10125</c:v>
                </c:pt>
                <c:pt idx="10126">
                  <c:v>10126</c:v>
                </c:pt>
                <c:pt idx="10127">
                  <c:v>10127</c:v>
                </c:pt>
                <c:pt idx="10128">
                  <c:v>10128</c:v>
                </c:pt>
                <c:pt idx="10129">
                  <c:v>10129</c:v>
                </c:pt>
                <c:pt idx="10130">
                  <c:v>10130</c:v>
                </c:pt>
                <c:pt idx="10131">
                  <c:v>10131</c:v>
                </c:pt>
                <c:pt idx="10132">
                  <c:v>10132</c:v>
                </c:pt>
                <c:pt idx="10133">
                  <c:v>10133</c:v>
                </c:pt>
                <c:pt idx="10134">
                  <c:v>10134</c:v>
                </c:pt>
                <c:pt idx="10135">
                  <c:v>10135</c:v>
                </c:pt>
                <c:pt idx="10136">
                  <c:v>10136</c:v>
                </c:pt>
                <c:pt idx="10137">
                  <c:v>10137</c:v>
                </c:pt>
                <c:pt idx="10138">
                  <c:v>10138</c:v>
                </c:pt>
                <c:pt idx="10139">
                  <c:v>10139</c:v>
                </c:pt>
                <c:pt idx="10140">
                  <c:v>10140</c:v>
                </c:pt>
                <c:pt idx="10141">
                  <c:v>10141</c:v>
                </c:pt>
                <c:pt idx="10142">
                  <c:v>10142</c:v>
                </c:pt>
                <c:pt idx="10143">
                  <c:v>10143</c:v>
                </c:pt>
                <c:pt idx="10144">
                  <c:v>10144</c:v>
                </c:pt>
                <c:pt idx="10145">
                  <c:v>10145</c:v>
                </c:pt>
                <c:pt idx="10146">
                  <c:v>10146</c:v>
                </c:pt>
                <c:pt idx="10147">
                  <c:v>10147</c:v>
                </c:pt>
                <c:pt idx="10148">
                  <c:v>10148</c:v>
                </c:pt>
                <c:pt idx="10149">
                  <c:v>10149</c:v>
                </c:pt>
                <c:pt idx="10150">
                  <c:v>10150</c:v>
                </c:pt>
                <c:pt idx="10151">
                  <c:v>10151</c:v>
                </c:pt>
                <c:pt idx="10152">
                  <c:v>10152</c:v>
                </c:pt>
                <c:pt idx="10153">
                  <c:v>10153</c:v>
                </c:pt>
                <c:pt idx="10154">
                  <c:v>10154</c:v>
                </c:pt>
                <c:pt idx="10155">
                  <c:v>10155</c:v>
                </c:pt>
                <c:pt idx="10156">
                  <c:v>10156</c:v>
                </c:pt>
                <c:pt idx="10157">
                  <c:v>10157</c:v>
                </c:pt>
                <c:pt idx="10158">
                  <c:v>10158</c:v>
                </c:pt>
                <c:pt idx="10159">
                  <c:v>10159</c:v>
                </c:pt>
                <c:pt idx="10160">
                  <c:v>10160</c:v>
                </c:pt>
                <c:pt idx="10161">
                  <c:v>10161</c:v>
                </c:pt>
                <c:pt idx="10162">
                  <c:v>10162</c:v>
                </c:pt>
                <c:pt idx="10163">
                  <c:v>10163</c:v>
                </c:pt>
                <c:pt idx="10164">
                  <c:v>10164</c:v>
                </c:pt>
                <c:pt idx="10165">
                  <c:v>10165</c:v>
                </c:pt>
                <c:pt idx="10166">
                  <c:v>10166</c:v>
                </c:pt>
                <c:pt idx="10167">
                  <c:v>10167</c:v>
                </c:pt>
                <c:pt idx="10168">
                  <c:v>10168</c:v>
                </c:pt>
                <c:pt idx="10169">
                  <c:v>10169</c:v>
                </c:pt>
                <c:pt idx="10170">
                  <c:v>10170</c:v>
                </c:pt>
                <c:pt idx="10171">
                  <c:v>10171</c:v>
                </c:pt>
                <c:pt idx="10172">
                  <c:v>10172</c:v>
                </c:pt>
                <c:pt idx="10173">
                  <c:v>10173</c:v>
                </c:pt>
                <c:pt idx="10174">
                  <c:v>10174</c:v>
                </c:pt>
                <c:pt idx="10175">
                  <c:v>10175</c:v>
                </c:pt>
                <c:pt idx="10176">
                  <c:v>10176</c:v>
                </c:pt>
                <c:pt idx="10177">
                  <c:v>10177</c:v>
                </c:pt>
                <c:pt idx="10178">
                  <c:v>10178</c:v>
                </c:pt>
                <c:pt idx="10179">
                  <c:v>10179</c:v>
                </c:pt>
                <c:pt idx="10180">
                  <c:v>10180</c:v>
                </c:pt>
                <c:pt idx="10181">
                  <c:v>10181</c:v>
                </c:pt>
                <c:pt idx="10182">
                  <c:v>10182</c:v>
                </c:pt>
                <c:pt idx="10183">
                  <c:v>10183</c:v>
                </c:pt>
                <c:pt idx="10184">
                  <c:v>10184</c:v>
                </c:pt>
                <c:pt idx="10185">
                  <c:v>10185</c:v>
                </c:pt>
                <c:pt idx="10186">
                  <c:v>10186</c:v>
                </c:pt>
                <c:pt idx="10187">
                  <c:v>10187</c:v>
                </c:pt>
                <c:pt idx="10188">
                  <c:v>10188</c:v>
                </c:pt>
                <c:pt idx="10189">
                  <c:v>10189</c:v>
                </c:pt>
                <c:pt idx="10190">
                  <c:v>10190</c:v>
                </c:pt>
                <c:pt idx="10191">
                  <c:v>10191</c:v>
                </c:pt>
                <c:pt idx="10192">
                  <c:v>10192</c:v>
                </c:pt>
                <c:pt idx="10193">
                  <c:v>10193</c:v>
                </c:pt>
                <c:pt idx="10194">
                  <c:v>10194</c:v>
                </c:pt>
                <c:pt idx="10195">
                  <c:v>10195</c:v>
                </c:pt>
                <c:pt idx="10196">
                  <c:v>10196</c:v>
                </c:pt>
                <c:pt idx="10197">
                  <c:v>10197</c:v>
                </c:pt>
                <c:pt idx="10198">
                  <c:v>10198</c:v>
                </c:pt>
                <c:pt idx="10199">
                  <c:v>10199</c:v>
                </c:pt>
                <c:pt idx="10200">
                  <c:v>10200</c:v>
                </c:pt>
                <c:pt idx="10201">
                  <c:v>10201</c:v>
                </c:pt>
                <c:pt idx="10202">
                  <c:v>10202</c:v>
                </c:pt>
                <c:pt idx="10203">
                  <c:v>10203</c:v>
                </c:pt>
                <c:pt idx="10204">
                  <c:v>10204</c:v>
                </c:pt>
                <c:pt idx="10205">
                  <c:v>10205</c:v>
                </c:pt>
                <c:pt idx="10206">
                  <c:v>10206</c:v>
                </c:pt>
                <c:pt idx="10207">
                  <c:v>10207</c:v>
                </c:pt>
                <c:pt idx="10208">
                  <c:v>10208</c:v>
                </c:pt>
                <c:pt idx="10209">
                  <c:v>10209</c:v>
                </c:pt>
                <c:pt idx="10210">
                  <c:v>10210</c:v>
                </c:pt>
                <c:pt idx="10211">
                  <c:v>10211</c:v>
                </c:pt>
                <c:pt idx="10212">
                  <c:v>10212</c:v>
                </c:pt>
                <c:pt idx="10213">
                  <c:v>10213</c:v>
                </c:pt>
                <c:pt idx="10214">
                  <c:v>10214</c:v>
                </c:pt>
                <c:pt idx="10215">
                  <c:v>10215</c:v>
                </c:pt>
                <c:pt idx="10216">
                  <c:v>10216</c:v>
                </c:pt>
                <c:pt idx="10217">
                  <c:v>10217</c:v>
                </c:pt>
                <c:pt idx="10218">
                  <c:v>10218</c:v>
                </c:pt>
                <c:pt idx="10219">
                  <c:v>10219</c:v>
                </c:pt>
                <c:pt idx="10220">
                  <c:v>10220</c:v>
                </c:pt>
                <c:pt idx="10221">
                  <c:v>10221</c:v>
                </c:pt>
                <c:pt idx="10222">
                  <c:v>10222</c:v>
                </c:pt>
                <c:pt idx="10223">
                  <c:v>10223</c:v>
                </c:pt>
                <c:pt idx="10224">
                  <c:v>10224</c:v>
                </c:pt>
                <c:pt idx="10225">
                  <c:v>10225</c:v>
                </c:pt>
                <c:pt idx="10226">
                  <c:v>10226</c:v>
                </c:pt>
                <c:pt idx="10227">
                  <c:v>10227</c:v>
                </c:pt>
                <c:pt idx="10228">
                  <c:v>10228</c:v>
                </c:pt>
                <c:pt idx="10229">
                  <c:v>10229</c:v>
                </c:pt>
                <c:pt idx="10230">
                  <c:v>10230</c:v>
                </c:pt>
                <c:pt idx="10231">
                  <c:v>10231</c:v>
                </c:pt>
                <c:pt idx="10232">
                  <c:v>10232</c:v>
                </c:pt>
                <c:pt idx="10233">
                  <c:v>10233</c:v>
                </c:pt>
                <c:pt idx="10234">
                  <c:v>10234</c:v>
                </c:pt>
                <c:pt idx="10235">
                  <c:v>10235</c:v>
                </c:pt>
                <c:pt idx="10236">
                  <c:v>10236</c:v>
                </c:pt>
                <c:pt idx="10237">
                  <c:v>10237</c:v>
                </c:pt>
                <c:pt idx="10238">
                  <c:v>10238</c:v>
                </c:pt>
                <c:pt idx="10239">
                  <c:v>10239</c:v>
                </c:pt>
                <c:pt idx="10240">
                  <c:v>10240</c:v>
                </c:pt>
                <c:pt idx="10241">
                  <c:v>10241</c:v>
                </c:pt>
                <c:pt idx="10242">
                  <c:v>10242</c:v>
                </c:pt>
                <c:pt idx="10243">
                  <c:v>10243</c:v>
                </c:pt>
                <c:pt idx="10244">
                  <c:v>10244</c:v>
                </c:pt>
                <c:pt idx="10245">
                  <c:v>10245</c:v>
                </c:pt>
                <c:pt idx="10246">
                  <c:v>10246</c:v>
                </c:pt>
                <c:pt idx="10247">
                  <c:v>10247</c:v>
                </c:pt>
                <c:pt idx="10248">
                  <c:v>10248</c:v>
                </c:pt>
                <c:pt idx="10249">
                  <c:v>10249</c:v>
                </c:pt>
                <c:pt idx="10250">
                  <c:v>10250</c:v>
                </c:pt>
                <c:pt idx="10251">
                  <c:v>10251</c:v>
                </c:pt>
                <c:pt idx="10252">
                  <c:v>10252</c:v>
                </c:pt>
                <c:pt idx="10253">
                  <c:v>10253</c:v>
                </c:pt>
                <c:pt idx="10254">
                  <c:v>10254</c:v>
                </c:pt>
                <c:pt idx="10255">
                  <c:v>10255</c:v>
                </c:pt>
                <c:pt idx="10256">
                  <c:v>10256</c:v>
                </c:pt>
                <c:pt idx="10257">
                  <c:v>10257</c:v>
                </c:pt>
                <c:pt idx="10258">
                  <c:v>10258</c:v>
                </c:pt>
                <c:pt idx="10259">
                  <c:v>10259</c:v>
                </c:pt>
                <c:pt idx="10260">
                  <c:v>10260</c:v>
                </c:pt>
                <c:pt idx="10261">
                  <c:v>10261</c:v>
                </c:pt>
                <c:pt idx="10262">
                  <c:v>10262</c:v>
                </c:pt>
                <c:pt idx="10263">
                  <c:v>10263</c:v>
                </c:pt>
                <c:pt idx="10264">
                  <c:v>10264</c:v>
                </c:pt>
                <c:pt idx="10265">
                  <c:v>10265</c:v>
                </c:pt>
                <c:pt idx="10266">
                  <c:v>10266</c:v>
                </c:pt>
                <c:pt idx="10267">
                  <c:v>10267</c:v>
                </c:pt>
                <c:pt idx="10268">
                  <c:v>10268</c:v>
                </c:pt>
                <c:pt idx="10269">
                  <c:v>10269</c:v>
                </c:pt>
                <c:pt idx="10270">
                  <c:v>10270</c:v>
                </c:pt>
                <c:pt idx="10271">
                  <c:v>10271</c:v>
                </c:pt>
                <c:pt idx="10272">
                  <c:v>10272</c:v>
                </c:pt>
                <c:pt idx="10273">
                  <c:v>10273</c:v>
                </c:pt>
                <c:pt idx="10274">
                  <c:v>10274</c:v>
                </c:pt>
                <c:pt idx="10275">
                  <c:v>10275</c:v>
                </c:pt>
                <c:pt idx="10276">
                  <c:v>10276</c:v>
                </c:pt>
                <c:pt idx="10277">
                  <c:v>10277</c:v>
                </c:pt>
                <c:pt idx="10278">
                  <c:v>10278</c:v>
                </c:pt>
                <c:pt idx="10279">
                  <c:v>10279</c:v>
                </c:pt>
                <c:pt idx="10280">
                  <c:v>10280</c:v>
                </c:pt>
                <c:pt idx="10281">
                  <c:v>10281</c:v>
                </c:pt>
                <c:pt idx="10282">
                  <c:v>10282</c:v>
                </c:pt>
                <c:pt idx="10283">
                  <c:v>10283</c:v>
                </c:pt>
                <c:pt idx="10284">
                  <c:v>10284</c:v>
                </c:pt>
                <c:pt idx="10285">
                  <c:v>10285</c:v>
                </c:pt>
                <c:pt idx="10286">
                  <c:v>10286</c:v>
                </c:pt>
                <c:pt idx="10287">
                  <c:v>10287</c:v>
                </c:pt>
                <c:pt idx="10288">
                  <c:v>10288</c:v>
                </c:pt>
                <c:pt idx="10289">
                  <c:v>10289</c:v>
                </c:pt>
                <c:pt idx="10290">
                  <c:v>10290</c:v>
                </c:pt>
                <c:pt idx="10291">
                  <c:v>10291</c:v>
                </c:pt>
                <c:pt idx="10292">
                  <c:v>10292</c:v>
                </c:pt>
                <c:pt idx="10293">
                  <c:v>10293</c:v>
                </c:pt>
                <c:pt idx="10294">
                  <c:v>10294</c:v>
                </c:pt>
                <c:pt idx="10295">
                  <c:v>10295</c:v>
                </c:pt>
                <c:pt idx="10296">
                  <c:v>10296</c:v>
                </c:pt>
                <c:pt idx="10297">
                  <c:v>10297</c:v>
                </c:pt>
                <c:pt idx="10298">
                  <c:v>10298</c:v>
                </c:pt>
                <c:pt idx="10299">
                  <c:v>10299</c:v>
                </c:pt>
                <c:pt idx="10300">
                  <c:v>10300</c:v>
                </c:pt>
                <c:pt idx="10301">
                  <c:v>10301</c:v>
                </c:pt>
                <c:pt idx="10302">
                  <c:v>10302</c:v>
                </c:pt>
                <c:pt idx="10303">
                  <c:v>10303</c:v>
                </c:pt>
                <c:pt idx="10304">
                  <c:v>10304</c:v>
                </c:pt>
                <c:pt idx="10305">
                  <c:v>10305</c:v>
                </c:pt>
                <c:pt idx="10306">
                  <c:v>10306</c:v>
                </c:pt>
                <c:pt idx="10307">
                  <c:v>10307</c:v>
                </c:pt>
                <c:pt idx="10308">
                  <c:v>10308</c:v>
                </c:pt>
                <c:pt idx="10309">
                  <c:v>10309</c:v>
                </c:pt>
                <c:pt idx="10310">
                  <c:v>10310</c:v>
                </c:pt>
                <c:pt idx="10311">
                  <c:v>10311</c:v>
                </c:pt>
                <c:pt idx="10312">
                  <c:v>10312</c:v>
                </c:pt>
                <c:pt idx="10313">
                  <c:v>10313</c:v>
                </c:pt>
                <c:pt idx="10314">
                  <c:v>10314</c:v>
                </c:pt>
                <c:pt idx="10315">
                  <c:v>10315</c:v>
                </c:pt>
                <c:pt idx="10316">
                  <c:v>10316</c:v>
                </c:pt>
                <c:pt idx="10317">
                  <c:v>10317</c:v>
                </c:pt>
                <c:pt idx="10318">
                  <c:v>10318</c:v>
                </c:pt>
                <c:pt idx="10319">
                  <c:v>10319</c:v>
                </c:pt>
                <c:pt idx="10320">
                  <c:v>10320</c:v>
                </c:pt>
                <c:pt idx="10321">
                  <c:v>10321</c:v>
                </c:pt>
                <c:pt idx="10322">
                  <c:v>10322</c:v>
                </c:pt>
                <c:pt idx="10323">
                  <c:v>10323</c:v>
                </c:pt>
                <c:pt idx="10324">
                  <c:v>10324</c:v>
                </c:pt>
                <c:pt idx="10325">
                  <c:v>10325</c:v>
                </c:pt>
                <c:pt idx="10326">
                  <c:v>10326</c:v>
                </c:pt>
                <c:pt idx="10327">
                  <c:v>10327</c:v>
                </c:pt>
                <c:pt idx="10328">
                  <c:v>10328</c:v>
                </c:pt>
                <c:pt idx="10329">
                  <c:v>10329</c:v>
                </c:pt>
                <c:pt idx="10330">
                  <c:v>10330</c:v>
                </c:pt>
                <c:pt idx="10331">
                  <c:v>10331</c:v>
                </c:pt>
                <c:pt idx="10332">
                  <c:v>10332</c:v>
                </c:pt>
                <c:pt idx="10333">
                  <c:v>10333</c:v>
                </c:pt>
                <c:pt idx="10334">
                  <c:v>10334</c:v>
                </c:pt>
                <c:pt idx="10335">
                  <c:v>10335</c:v>
                </c:pt>
                <c:pt idx="10336">
                  <c:v>10336</c:v>
                </c:pt>
                <c:pt idx="10337">
                  <c:v>10337</c:v>
                </c:pt>
                <c:pt idx="10338">
                  <c:v>10338</c:v>
                </c:pt>
                <c:pt idx="10339">
                  <c:v>10339</c:v>
                </c:pt>
                <c:pt idx="10340">
                  <c:v>10340</c:v>
                </c:pt>
                <c:pt idx="10341">
                  <c:v>10341</c:v>
                </c:pt>
                <c:pt idx="10342">
                  <c:v>10342</c:v>
                </c:pt>
                <c:pt idx="10343">
                  <c:v>10343</c:v>
                </c:pt>
                <c:pt idx="10344">
                  <c:v>10344</c:v>
                </c:pt>
                <c:pt idx="10345">
                  <c:v>10345</c:v>
                </c:pt>
                <c:pt idx="10346">
                  <c:v>10346</c:v>
                </c:pt>
                <c:pt idx="10347">
                  <c:v>10347</c:v>
                </c:pt>
                <c:pt idx="10348">
                  <c:v>10348</c:v>
                </c:pt>
                <c:pt idx="10349">
                  <c:v>10349</c:v>
                </c:pt>
                <c:pt idx="10350">
                  <c:v>10350</c:v>
                </c:pt>
                <c:pt idx="10351">
                  <c:v>10351</c:v>
                </c:pt>
                <c:pt idx="10352">
                  <c:v>10352</c:v>
                </c:pt>
                <c:pt idx="10353">
                  <c:v>10353</c:v>
                </c:pt>
                <c:pt idx="10354">
                  <c:v>10354</c:v>
                </c:pt>
                <c:pt idx="10355">
                  <c:v>10355</c:v>
                </c:pt>
                <c:pt idx="10356">
                  <c:v>10356</c:v>
                </c:pt>
                <c:pt idx="10357">
                  <c:v>10357</c:v>
                </c:pt>
                <c:pt idx="10358">
                  <c:v>10358</c:v>
                </c:pt>
                <c:pt idx="10359">
                  <c:v>10359</c:v>
                </c:pt>
                <c:pt idx="10360">
                  <c:v>10360</c:v>
                </c:pt>
                <c:pt idx="10361">
                  <c:v>10361</c:v>
                </c:pt>
                <c:pt idx="10362">
                  <c:v>10362</c:v>
                </c:pt>
                <c:pt idx="10363">
                  <c:v>10363</c:v>
                </c:pt>
                <c:pt idx="10364">
                  <c:v>10364</c:v>
                </c:pt>
                <c:pt idx="10365">
                  <c:v>10365</c:v>
                </c:pt>
                <c:pt idx="10366">
                  <c:v>10366</c:v>
                </c:pt>
                <c:pt idx="10367">
                  <c:v>10367</c:v>
                </c:pt>
                <c:pt idx="10368">
                  <c:v>10368</c:v>
                </c:pt>
                <c:pt idx="10369">
                  <c:v>10369</c:v>
                </c:pt>
                <c:pt idx="10370">
                  <c:v>10370</c:v>
                </c:pt>
                <c:pt idx="10371">
                  <c:v>10371</c:v>
                </c:pt>
                <c:pt idx="10372">
                  <c:v>10372</c:v>
                </c:pt>
                <c:pt idx="10373">
                  <c:v>10373</c:v>
                </c:pt>
                <c:pt idx="10374">
                  <c:v>10374</c:v>
                </c:pt>
                <c:pt idx="10375">
                  <c:v>10375</c:v>
                </c:pt>
                <c:pt idx="10376">
                  <c:v>10376</c:v>
                </c:pt>
                <c:pt idx="10377">
                  <c:v>10377</c:v>
                </c:pt>
                <c:pt idx="10378">
                  <c:v>10378</c:v>
                </c:pt>
                <c:pt idx="10379">
                  <c:v>10379</c:v>
                </c:pt>
                <c:pt idx="10380">
                  <c:v>10380</c:v>
                </c:pt>
                <c:pt idx="10381">
                  <c:v>10381</c:v>
                </c:pt>
                <c:pt idx="10382">
                  <c:v>10382</c:v>
                </c:pt>
                <c:pt idx="10383">
                  <c:v>10383</c:v>
                </c:pt>
                <c:pt idx="10384">
                  <c:v>10384</c:v>
                </c:pt>
                <c:pt idx="10385">
                  <c:v>10385</c:v>
                </c:pt>
                <c:pt idx="10386">
                  <c:v>10386</c:v>
                </c:pt>
                <c:pt idx="10387">
                  <c:v>10387</c:v>
                </c:pt>
                <c:pt idx="10388">
                  <c:v>10388</c:v>
                </c:pt>
                <c:pt idx="10389">
                  <c:v>10389</c:v>
                </c:pt>
                <c:pt idx="10390">
                  <c:v>10390</c:v>
                </c:pt>
                <c:pt idx="10391">
                  <c:v>10391</c:v>
                </c:pt>
                <c:pt idx="10392">
                  <c:v>10392</c:v>
                </c:pt>
                <c:pt idx="10393">
                  <c:v>10393</c:v>
                </c:pt>
                <c:pt idx="10394">
                  <c:v>10394</c:v>
                </c:pt>
                <c:pt idx="10395">
                  <c:v>10395</c:v>
                </c:pt>
                <c:pt idx="10396">
                  <c:v>10396</c:v>
                </c:pt>
                <c:pt idx="10397">
                  <c:v>10397</c:v>
                </c:pt>
                <c:pt idx="10398">
                  <c:v>10398</c:v>
                </c:pt>
                <c:pt idx="10399">
                  <c:v>10399</c:v>
                </c:pt>
                <c:pt idx="10400">
                  <c:v>10400</c:v>
                </c:pt>
                <c:pt idx="10401">
                  <c:v>10401</c:v>
                </c:pt>
                <c:pt idx="10402">
                  <c:v>10402</c:v>
                </c:pt>
                <c:pt idx="10403">
                  <c:v>10403</c:v>
                </c:pt>
                <c:pt idx="10404">
                  <c:v>10404</c:v>
                </c:pt>
                <c:pt idx="10405">
                  <c:v>10405</c:v>
                </c:pt>
                <c:pt idx="10406">
                  <c:v>10406</c:v>
                </c:pt>
                <c:pt idx="10407">
                  <c:v>10407</c:v>
                </c:pt>
                <c:pt idx="10408">
                  <c:v>10408</c:v>
                </c:pt>
                <c:pt idx="10409">
                  <c:v>10409</c:v>
                </c:pt>
                <c:pt idx="10410">
                  <c:v>10410</c:v>
                </c:pt>
                <c:pt idx="10411">
                  <c:v>10411</c:v>
                </c:pt>
                <c:pt idx="10412">
                  <c:v>10412</c:v>
                </c:pt>
                <c:pt idx="10413">
                  <c:v>10413</c:v>
                </c:pt>
                <c:pt idx="10414">
                  <c:v>10414</c:v>
                </c:pt>
                <c:pt idx="10415">
                  <c:v>10415</c:v>
                </c:pt>
                <c:pt idx="10416">
                  <c:v>10416</c:v>
                </c:pt>
                <c:pt idx="10417">
                  <c:v>10417</c:v>
                </c:pt>
                <c:pt idx="10418">
                  <c:v>10418</c:v>
                </c:pt>
                <c:pt idx="10419">
                  <c:v>10419</c:v>
                </c:pt>
                <c:pt idx="10420">
                  <c:v>10420</c:v>
                </c:pt>
                <c:pt idx="10421">
                  <c:v>10421</c:v>
                </c:pt>
                <c:pt idx="10422">
                  <c:v>10422</c:v>
                </c:pt>
                <c:pt idx="10423">
                  <c:v>10423</c:v>
                </c:pt>
                <c:pt idx="10424">
                  <c:v>10424</c:v>
                </c:pt>
                <c:pt idx="10425">
                  <c:v>10425</c:v>
                </c:pt>
                <c:pt idx="10426">
                  <c:v>10426</c:v>
                </c:pt>
                <c:pt idx="10427">
                  <c:v>10427</c:v>
                </c:pt>
                <c:pt idx="10428">
                  <c:v>10428</c:v>
                </c:pt>
                <c:pt idx="10429">
                  <c:v>10429</c:v>
                </c:pt>
                <c:pt idx="10430">
                  <c:v>10430</c:v>
                </c:pt>
                <c:pt idx="10431">
                  <c:v>10431</c:v>
                </c:pt>
                <c:pt idx="10432">
                  <c:v>10432</c:v>
                </c:pt>
                <c:pt idx="10433">
                  <c:v>10433</c:v>
                </c:pt>
                <c:pt idx="10434">
                  <c:v>10434</c:v>
                </c:pt>
                <c:pt idx="10435">
                  <c:v>10435</c:v>
                </c:pt>
                <c:pt idx="10436">
                  <c:v>10436</c:v>
                </c:pt>
                <c:pt idx="10437">
                  <c:v>10437</c:v>
                </c:pt>
                <c:pt idx="10438">
                  <c:v>10438</c:v>
                </c:pt>
                <c:pt idx="10439">
                  <c:v>10439</c:v>
                </c:pt>
                <c:pt idx="10440">
                  <c:v>10440</c:v>
                </c:pt>
                <c:pt idx="10441">
                  <c:v>10441</c:v>
                </c:pt>
                <c:pt idx="10442">
                  <c:v>10442</c:v>
                </c:pt>
                <c:pt idx="10443">
                  <c:v>10443</c:v>
                </c:pt>
                <c:pt idx="10444">
                  <c:v>10444</c:v>
                </c:pt>
                <c:pt idx="10445">
                  <c:v>10445</c:v>
                </c:pt>
                <c:pt idx="10446">
                  <c:v>10446</c:v>
                </c:pt>
                <c:pt idx="10447">
                  <c:v>10447</c:v>
                </c:pt>
                <c:pt idx="10448">
                  <c:v>10448</c:v>
                </c:pt>
                <c:pt idx="10449">
                  <c:v>10449</c:v>
                </c:pt>
                <c:pt idx="10450">
                  <c:v>10450</c:v>
                </c:pt>
                <c:pt idx="10451">
                  <c:v>10451</c:v>
                </c:pt>
                <c:pt idx="10452">
                  <c:v>10452</c:v>
                </c:pt>
                <c:pt idx="10453">
                  <c:v>10453</c:v>
                </c:pt>
                <c:pt idx="10454">
                  <c:v>10454</c:v>
                </c:pt>
                <c:pt idx="10455">
                  <c:v>10455</c:v>
                </c:pt>
                <c:pt idx="10456">
                  <c:v>10456</c:v>
                </c:pt>
                <c:pt idx="10457">
                  <c:v>10457</c:v>
                </c:pt>
                <c:pt idx="10458">
                  <c:v>10458</c:v>
                </c:pt>
                <c:pt idx="10459">
                  <c:v>10459</c:v>
                </c:pt>
                <c:pt idx="10460">
                  <c:v>10460</c:v>
                </c:pt>
                <c:pt idx="10461">
                  <c:v>10461</c:v>
                </c:pt>
                <c:pt idx="10462">
                  <c:v>10462</c:v>
                </c:pt>
                <c:pt idx="10463">
                  <c:v>10463</c:v>
                </c:pt>
                <c:pt idx="10464">
                  <c:v>10464</c:v>
                </c:pt>
                <c:pt idx="10465">
                  <c:v>10465</c:v>
                </c:pt>
                <c:pt idx="10466">
                  <c:v>10466</c:v>
                </c:pt>
                <c:pt idx="10467">
                  <c:v>10467</c:v>
                </c:pt>
                <c:pt idx="10468">
                  <c:v>10468</c:v>
                </c:pt>
                <c:pt idx="10469">
                  <c:v>10469</c:v>
                </c:pt>
                <c:pt idx="10470">
                  <c:v>10470</c:v>
                </c:pt>
                <c:pt idx="10471">
                  <c:v>10471</c:v>
                </c:pt>
                <c:pt idx="10472">
                  <c:v>10472</c:v>
                </c:pt>
                <c:pt idx="10473">
                  <c:v>10473</c:v>
                </c:pt>
                <c:pt idx="10474">
                  <c:v>10474</c:v>
                </c:pt>
                <c:pt idx="10475">
                  <c:v>10475</c:v>
                </c:pt>
                <c:pt idx="10476">
                  <c:v>10476</c:v>
                </c:pt>
                <c:pt idx="10477">
                  <c:v>10477</c:v>
                </c:pt>
                <c:pt idx="10478">
                  <c:v>10478</c:v>
                </c:pt>
                <c:pt idx="10479">
                  <c:v>10479</c:v>
                </c:pt>
                <c:pt idx="10480">
                  <c:v>10480</c:v>
                </c:pt>
                <c:pt idx="10481">
                  <c:v>10481</c:v>
                </c:pt>
                <c:pt idx="10482">
                  <c:v>10482</c:v>
                </c:pt>
                <c:pt idx="10483">
                  <c:v>10483</c:v>
                </c:pt>
                <c:pt idx="10484">
                  <c:v>10484</c:v>
                </c:pt>
                <c:pt idx="10485">
                  <c:v>10485</c:v>
                </c:pt>
                <c:pt idx="10486">
                  <c:v>10486</c:v>
                </c:pt>
                <c:pt idx="10487">
                  <c:v>10487</c:v>
                </c:pt>
                <c:pt idx="10488">
                  <c:v>10488</c:v>
                </c:pt>
                <c:pt idx="10489">
                  <c:v>10489</c:v>
                </c:pt>
                <c:pt idx="10490">
                  <c:v>10490</c:v>
                </c:pt>
                <c:pt idx="10491">
                  <c:v>10491</c:v>
                </c:pt>
                <c:pt idx="10492">
                  <c:v>10492</c:v>
                </c:pt>
                <c:pt idx="10493">
                  <c:v>10493</c:v>
                </c:pt>
                <c:pt idx="10494">
                  <c:v>10494</c:v>
                </c:pt>
                <c:pt idx="10495">
                  <c:v>10495</c:v>
                </c:pt>
                <c:pt idx="10496">
                  <c:v>10496</c:v>
                </c:pt>
                <c:pt idx="10497">
                  <c:v>10497</c:v>
                </c:pt>
                <c:pt idx="10498">
                  <c:v>10498</c:v>
                </c:pt>
                <c:pt idx="10499">
                  <c:v>10499</c:v>
                </c:pt>
                <c:pt idx="10500">
                  <c:v>10500</c:v>
                </c:pt>
                <c:pt idx="10501">
                  <c:v>10501</c:v>
                </c:pt>
                <c:pt idx="10502">
                  <c:v>10502</c:v>
                </c:pt>
                <c:pt idx="10503">
                  <c:v>10503</c:v>
                </c:pt>
                <c:pt idx="10504">
                  <c:v>10504</c:v>
                </c:pt>
                <c:pt idx="10505">
                  <c:v>10505</c:v>
                </c:pt>
                <c:pt idx="10506">
                  <c:v>10506</c:v>
                </c:pt>
                <c:pt idx="10507">
                  <c:v>10507</c:v>
                </c:pt>
                <c:pt idx="10508">
                  <c:v>10508</c:v>
                </c:pt>
                <c:pt idx="10509">
                  <c:v>10509</c:v>
                </c:pt>
                <c:pt idx="10510">
                  <c:v>10510</c:v>
                </c:pt>
                <c:pt idx="10511">
                  <c:v>10511</c:v>
                </c:pt>
                <c:pt idx="10512">
                  <c:v>10512</c:v>
                </c:pt>
                <c:pt idx="10513">
                  <c:v>10513</c:v>
                </c:pt>
                <c:pt idx="10514">
                  <c:v>10514</c:v>
                </c:pt>
                <c:pt idx="10515">
                  <c:v>10515</c:v>
                </c:pt>
                <c:pt idx="10516">
                  <c:v>10516</c:v>
                </c:pt>
                <c:pt idx="10517">
                  <c:v>10517</c:v>
                </c:pt>
                <c:pt idx="10518">
                  <c:v>10518</c:v>
                </c:pt>
                <c:pt idx="10519">
                  <c:v>10519</c:v>
                </c:pt>
                <c:pt idx="10520">
                  <c:v>10520</c:v>
                </c:pt>
                <c:pt idx="10521">
                  <c:v>10521</c:v>
                </c:pt>
                <c:pt idx="10522">
                  <c:v>10522</c:v>
                </c:pt>
                <c:pt idx="10523">
                  <c:v>10523</c:v>
                </c:pt>
                <c:pt idx="10524">
                  <c:v>10524</c:v>
                </c:pt>
                <c:pt idx="10525">
                  <c:v>10525</c:v>
                </c:pt>
                <c:pt idx="10526">
                  <c:v>10526</c:v>
                </c:pt>
                <c:pt idx="10527">
                  <c:v>10527</c:v>
                </c:pt>
                <c:pt idx="10528">
                  <c:v>10528</c:v>
                </c:pt>
                <c:pt idx="10529">
                  <c:v>10529</c:v>
                </c:pt>
                <c:pt idx="10530">
                  <c:v>10530</c:v>
                </c:pt>
                <c:pt idx="10531">
                  <c:v>10531</c:v>
                </c:pt>
                <c:pt idx="10532">
                  <c:v>10532</c:v>
                </c:pt>
                <c:pt idx="10533">
                  <c:v>10533</c:v>
                </c:pt>
                <c:pt idx="10534">
                  <c:v>10534</c:v>
                </c:pt>
                <c:pt idx="10535">
                  <c:v>10535</c:v>
                </c:pt>
                <c:pt idx="10536">
                  <c:v>10536</c:v>
                </c:pt>
                <c:pt idx="10537">
                  <c:v>10537</c:v>
                </c:pt>
                <c:pt idx="10538">
                  <c:v>10538</c:v>
                </c:pt>
                <c:pt idx="10539">
                  <c:v>10539</c:v>
                </c:pt>
                <c:pt idx="10540">
                  <c:v>10540</c:v>
                </c:pt>
                <c:pt idx="10541">
                  <c:v>10541</c:v>
                </c:pt>
                <c:pt idx="10542">
                  <c:v>10542</c:v>
                </c:pt>
                <c:pt idx="10543">
                  <c:v>10543</c:v>
                </c:pt>
                <c:pt idx="10544">
                  <c:v>10544</c:v>
                </c:pt>
                <c:pt idx="10545">
                  <c:v>10545</c:v>
                </c:pt>
                <c:pt idx="10546">
                  <c:v>10546</c:v>
                </c:pt>
                <c:pt idx="10547">
                  <c:v>10547</c:v>
                </c:pt>
                <c:pt idx="10548">
                  <c:v>10548</c:v>
                </c:pt>
                <c:pt idx="10549">
                  <c:v>10549</c:v>
                </c:pt>
                <c:pt idx="10550">
                  <c:v>10550</c:v>
                </c:pt>
                <c:pt idx="10551">
                  <c:v>10551</c:v>
                </c:pt>
                <c:pt idx="10552">
                  <c:v>10552</c:v>
                </c:pt>
                <c:pt idx="10553">
                  <c:v>10553</c:v>
                </c:pt>
                <c:pt idx="10554">
                  <c:v>10554</c:v>
                </c:pt>
                <c:pt idx="10555">
                  <c:v>10555</c:v>
                </c:pt>
                <c:pt idx="10556">
                  <c:v>10556</c:v>
                </c:pt>
                <c:pt idx="10557">
                  <c:v>10557</c:v>
                </c:pt>
                <c:pt idx="10558">
                  <c:v>10558</c:v>
                </c:pt>
                <c:pt idx="10559">
                  <c:v>10559</c:v>
                </c:pt>
                <c:pt idx="10560">
                  <c:v>10560</c:v>
                </c:pt>
                <c:pt idx="10561">
                  <c:v>10561</c:v>
                </c:pt>
                <c:pt idx="10562">
                  <c:v>10562</c:v>
                </c:pt>
                <c:pt idx="10563">
                  <c:v>10563</c:v>
                </c:pt>
                <c:pt idx="10564">
                  <c:v>10564</c:v>
                </c:pt>
                <c:pt idx="10565">
                  <c:v>10565</c:v>
                </c:pt>
                <c:pt idx="10566">
                  <c:v>10566</c:v>
                </c:pt>
                <c:pt idx="10567">
                  <c:v>10567</c:v>
                </c:pt>
                <c:pt idx="10568">
                  <c:v>10568</c:v>
                </c:pt>
                <c:pt idx="10569">
                  <c:v>10569</c:v>
                </c:pt>
                <c:pt idx="10570">
                  <c:v>10570</c:v>
                </c:pt>
                <c:pt idx="10571">
                  <c:v>10571</c:v>
                </c:pt>
                <c:pt idx="10572">
                  <c:v>10572</c:v>
                </c:pt>
                <c:pt idx="10573">
                  <c:v>10573</c:v>
                </c:pt>
                <c:pt idx="10574">
                  <c:v>10574</c:v>
                </c:pt>
                <c:pt idx="10575">
                  <c:v>10575</c:v>
                </c:pt>
                <c:pt idx="10576">
                  <c:v>10576</c:v>
                </c:pt>
                <c:pt idx="10577">
                  <c:v>10577</c:v>
                </c:pt>
                <c:pt idx="10578">
                  <c:v>10578</c:v>
                </c:pt>
                <c:pt idx="10579">
                  <c:v>10579</c:v>
                </c:pt>
                <c:pt idx="10580">
                  <c:v>10580</c:v>
                </c:pt>
                <c:pt idx="10581">
                  <c:v>10581</c:v>
                </c:pt>
                <c:pt idx="10582">
                  <c:v>10582</c:v>
                </c:pt>
                <c:pt idx="10583">
                  <c:v>10583</c:v>
                </c:pt>
                <c:pt idx="10584">
                  <c:v>10584</c:v>
                </c:pt>
                <c:pt idx="10585">
                  <c:v>10585</c:v>
                </c:pt>
                <c:pt idx="10586">
                  <c:v>10586</c:v>
                </c:pt>
                <c:pt idx="10587">
                  <c:v>10587</c:v>
                </c:pt>
                <c:pt idx="10588">
                  <c:v>10588</c:v>
                </c:pt>
                <c:pt idx="10589">
                  <c:v>10589</c:v>
                </c:pt>
                <c:pt idx="10590">
                  <c:v>10590</c:v>
                </c:pt>
                <c:pt idx="10591">
                  <c:v>10591</c:v>
                </c:pt>
                <c:pt idx="10592">
                  <c:v>10592</c:v>
                </c:pt>
                <c:pt idx="10593">
                  <c:v>10593</c:v>
                </c:pt>
                <c:pt idx="10594">
                  <c:v>10594</c:v>
                </c:pt>
                <c:pt idx="10595">
                  <c:v>10595</c:v>
                </c:pt>
                <c:pt idx="10596">
                  <c:v>10596</c:v>
                </c:pt>
                <c:pt idx="10597">
                  <c:v>10597</c:v>
                </c:pt>
                <c:pt idx="10598">
                  <c:v>10598</c:v>
                </c:pt>
                <c:pt idx="10599">
                  <c:v>10599</c:v>
                </c:pt>
                <c:pt idx="10600">
                  <c:v>10600</c:v>
                </c:pt>
                <c:pt idx="10601">
                  <c:v>10601</c:v>
                </c:pt>
                <c:pt idx="10602">
                  <c:v>10602</c:v>
                </c:pt>
                <c:pt idx="10603">
                  <c:v>10603</c:v>
                </c:pt>
                <c:pt idx="10604">
                  <c:v>10604</c:v>
                </c:pt>
                <c:pt idx="10605">
                  <c:v>10605</c:v>
                </c:pt>
                <c:pt idx="10606">
                  <c:v>10606</c:v>
                </c:pt>
                <c:pt idx="10607">
                  <c:v>10607</c:v>
                </c:pt>
                <c:pt idx="10608">
                  <c:v>10608</c:v>
                </c:pt>
                <c:pt idx="10609">
                  <c:v>10609</c:v>
                </c:pt>
                <c:pt idx="10610">
                  <c:v>10610</c:v>
                </c:pt>
                <c:pt idx="10611">
                  <c:v>10611</c:v>
                </c:pt>
                <c:pt idx="10612">
                  <c:v>10612</c:v>
                </c:pt>
                <c:pt idx="10613">
                  <c:v>10613</c:v>
                </c:pt>
                <c:pt idx="10614">
                  <c:v>10614</c:v>
                </c:pt>
                <c:pt idx="10615">
                  <c:v>10615</c:v>
                </c:pt>
                <c:pt idx="10616">
                  <c:v>10616</c:v>
                </c:pt>
                <c:pt idx="10617">
                  <c:v>10617</c:v>
                </c:pt>
                <c:pt idx="10618">
                  <c:v>10618</c:v>
                </c:pt>
                <c:pt idx="10619">
                  <c:v>10619</c:v>
                </c:pt>
                <c:pt idx="10620">
                  <c:v>10620</c:v>
                </c:pt>
                <c:pt idx="10621">
                  <c:v>10621</c:v>
                </c:pt>
                <c:pt idx="10622">
                  <c:v>10622</c:v>
                </c:pt>
                <c:pt idx="10623">
                  <c:v>10623</c:v>
                </c:pt>
                <c:pt idx="10624">
                  <c:v>10624</c:v>
                </c:pt>
                <c:pt idx="10625">
                  <c:v>10625</c:v>
                </c:pt>
                <c:pt idx="10626">
                  <c:v>10626</c:v>
                </c:pt>
                <c:pt idx="10627">
                  <c:v>10627</c:v>
                </c:pt>
                <c:pt idx="10628">
                  <c:v>10628</c:v>
                </c:pt>
                <c:pt idx="10629">
                  <c:v>10629</c:v>
                </c:pt>
                <c:pt idx="10630">
                  <c:v>10630</c:v>
                </c:pt>
                <c:pt idx="10631">
                  <c:v>10631</c:v>
                </c:pt>
                <c:pt idx="10632">
                  <c:v>10632</c:v>
                </c:pt>
                <c:pt idx="10633">
                  <c:v>10633</c:v>
                </c:pt>
                <c:pt idx="10634">
                  <c:v>10634</c:v>
                </c:pt>
                <c:pt idx="10635">
                  <c:v>10635</c:v>
                </c:pt>
                <c:pt idx="10636">
                  <c:v>10636</c:v>
                </c:pt>
                <c:pt idx="10637">
                  <c:v>10637</c:v>
                </c:pt>
                <c:pt idx="10638">
                  <c:v>10638</c:v>
                </c:pt>
                <c:pt idx="10639">
                  <c:v>10639</c:v>
                </c:pt>
                <c:pt idx="10640">
                  <c:v>10640</c:v>
                </c:pt>
                <c:pt idx="10641">
                  <c:v>10641</c:v>
                </c:pt>
                <c:pt idx="10642">
                  <c:v>10642</c:v>
                </c:pt>
                <c:pt idx="10643">
                  <c:v>10643</c:v>
                </c:pt>
                <c:pt idx="10644">
                  <c:v>10644</c:v>
                </c:pt>
                <c:pt idx="10645">
                  <c:v>10645</c:v>
                </c:pt>
                <c:pt idx="10646">
                  <c:v>10646</c:v>
                </c:pt>
                <c:pt idx="10647">
                  <c:v>10647</c:v>
                </c:pt>
                <c:pt idx="10648">
                  <c:v>10648</c:v>
                </c:pt>
                <c:pt idx="10649">
                  <c:v>10649</c:v>
                </c:pt>
                <c:pt idx="10650">
                  <c:v>10650</c:v>
                </c:pt>
                <c:pt idx="10651">
                  <c:v>10651</c:v>
                </c:pt>
                <c:pt idx="10652">
                  <c:v>10652</c:v>
                </c:pt>
                <c:pt idx="10653">
                  <c:v>10653</c:v>
                </c:pt>
                <c:pt idx="10654">
                  <c:v>10654</c:v>
                </c:pt>
                <c:pt idx="10655">
                  <c:v>10655</c:v>
                </c:pt>
                <c:pt idx="10656">
                  <c:v>10656</c:v>
                </c:pt>
                <c:pt idx="10657">
                  <c:v>10657</c:v>
                </c:pt>
                <c:pt idx="10658">
                  <c:v>10658</c:v>
                </c:pt>
                <c:pt idx="10659">
                  <c:v>10659</c:v>
                </c:pt>
                <c:pt idx="10660">
                  <c:v>10660</c:v>
                </c:pt>
                <c:pt idx="10661">
                  <c:v>10661</c:v>
                </c:pt>
                <c:pt idx="10662">
                  <c:v>10662</c:v>
                </c:pt>
                <c:pt idx="10663">
                  <c:v>10663</c:v>
                </c:pt>
                <c:pt idx="10664">
                  <c:v>10664</c:v>
                </c:pt>
                <c:pt idx="10665">
                  <c:v>10665</c:v>
                </c:pt>
                <c:pt idx="10666">
                  <c:v>10666</c:v>
                </c:pt>
                <c:pt idx="10667">
                  <c:v>10667</c:v>
                </c:pt>
                <c:pt idx="10668">
                  <c:v>10668</c:v>
                </c:pt>
                <c:pt idx="10669">
                  <c:v>10669</c:v>
                </c:pt>
                <c:pt idx="10670">
                  <c:v>10670</c:v>
                </c:pt>
                <c:pt idx="10671">
                  <c:v>10671</c:v>
                </c:pt>
                <c:pt idx="10672">
                  <c:v>10672</c:v>
                </c:pt>
                <c:pt idx="10673">
                  <c:v>10673</c:v>
                </c:pt>
                <c:pt idx="10674">
                  <c:v>10674</c:v>
                </c:pt>
                <c:pt idx="10675">
                  <c:v>10675</c:v>
                </c:pt>
                <c:pt idx="10676">
                  <c:v>10676</c:v>
                </c:pt>
                <c:pt idx="10677">
                  <c:v>10677</c:v>
                </c:pt>
                <c:pt idx="10678">
                  <c:v>10678</c:v>
                </c:pt>
                <c:pt idx="10679">
                  <c:v>10679</c:v>
                </c:pt>
                <c:pt idx="10680">
                  <c:v>10680</c:v>
                </c:pt>
                <c:pt idx="10681">
                  <c:v>10681</c:v>
                </c:pt>
                <c:pt idx="10682">
                  <c:v>10682</c:v>
                </c:pt>
                <c:pt idx="10683">
                  <c:v>10683</c:v>
                </c:pt>
                <c:pt idx="10684">
                  <c:v>10684</c:v>
                </c:pt>
                <c:pt idx="10685">
                  <c:v>10685</c:v>
                </c:pt>
                <c:pt idx="10686">
                  <c:v>10686</c:v>
                </c:pt>
                <c:pt idx="10687">
                  <c:v>10687</c:v>
                </c:pt>
                <c:pt idx="10688">
                  <c:v>10688</c:v>
                </c:pt>
                <c:pt idx="10689">
                  <c:v>10689</c:v>
                </c:pt>
                <c:pt idx="10690">
                  <c:v>10690</c:v>
                </c:pt>
                <c:pt idx="10691">
                  <c:v>10691</c:v>
                </c:pt>
                <c:pt idx="10692">
                  <c:v>10692</c:v>
                </c:pt>
                <c:pt idx="10693">
                  <c:v>10693</c:v>
                </c:pt>
                <c:pt idx="10694">
                  <c:v>10694</c:v>
                </c:pt>
                <c:pt idx="10695">
                  <c:v>10695</c:v>
                </c:pt>
                <c:pt idx="10696">
                  <c:v>10696</c:v>
                </c:pt>
                <c:pt idx="10697">
                  <c:v>10697</c:v>
                </c:pt>
                <c:pt idx="10698">
                  <c:v>10698</c:v>
                </c:pt>
                <c:pt idx="10699">
                  <c:v>10699</c:v>
                </c:pt>
                <c:pt idx="10700">
                  <c:v>10700</c:v>
                </c:pt>
                <c:pt idx="10701">
                  <c:v>10701</c:v>
                </c:pt>
                <c:pt idx="10702">
                  <c:v>10702</c:v>
                </c:pt>
                <c:pt idx="10703">
                  <c:v>10703</c:v>
                </c:pt>
                <c:pt idx="10704">
                  <c:v>10704</c:v>
                </c:pt>
                <c:pt idx="10705">
                  <c:v>10705</c:v>
                </c:pt>
                <c:pt idx="10706">
                  <c:v>10706</c:v>
                </c:pt>
                <c:pt idx="10707">
                  <c:v>10707</c:v>
                </c:pt>
                <c:pt idx="10708">
                  <c:v>10708</c:v>
                </c:pt>
                <c:pt idx="10709">
                  <c:v>10709</c:v>
                </c:pt>
                <c:pt idx="10710">
                  <c:v>10710</c:v>
                </c:pt>
                <c:pt idx="10711">
                  <c:v>10711</c:v>
                </c:pt>
                <c:pt idx="10712">
                  <c:v>10712</c:v>
                </c:pt>
                <c:pt idx="10713">
                  <c:v>10713</c:v>
                </c:pt>
                <c:pt idx="10714">
                  <c:v>10714</c:v>
                </c:pt>
                <c:pt idx="10715">
                  <c:v>10715</c:v>
                </c:pt>
                <c:pt idx="10716">
                  <c:v>10716</c:v>
                </c:pt>
                <c:pt idx="10717">
                  <c:v>10717</c:v>
                </c:pt>
                <c:pt idx="10718">
                  <c:v>10718</c:v>
                </c:pt>
                <c:pt idx="10719">
                  <c:v>10719</c:v>
                </c:pt>
                <c:pt idx="10720">
                  <c:v>10720</c:v>
                </c:pt>
                <c:pt idx="10721">
                  <c:v>10721</c:v>
                </c:pt>
                <c:pt idx="10722">
                  <c:v>10722</c:v>
                </c:pt>
                <c:pt idx="10723">
                  <c:v>10723</c:v>
                </c:pt>
                <c:pt idx="10724">
                  <c:v>10724</c:v>
                </c:pt>
                <c:pt idx="10725">
                  <c:v>10725</c:v>
                </c:pt>
                <c:pt idx="10726">
                  <c:v>10726</c:v>
                </c:pt>
                <c:pt idx="10727">
                  <c:v>10727</c:v>
                </c:pt>
                <c:pt idx="10728">
                  <c:v>10728</c:v>
                </c:pt>
                <c:pt idx="10729">
                  <c:v>10729</c:v>
                </c:pt>
                <c:pt idx="10730">
                  <c:v>10730</c:v>
                </c:pt>
                <c:pt idx="10731">
                  <c:v>10731</c:v>
                </c:pt>
                <c:pt idx="10732">
                  <c:v>10732</c:v>
                </c:pt>
                <c:pt idx="10733">
                  <c:v>10733</c:v>
                </c:pt>
                <c:pt idx="10734">
                  <c:v>10734</c:v>
                </c:pt>
                <c:pt idx="10735">
                  <c:v>10735</c:v>
                </c:pt>
                <c:pt idx="10736">
                  <c:v>10736</c:v>
                </c:pt>
                <c:pt idx="10737">
                  <c:v>10737</c:v>
                </c:pt>
                <c:pt idx="10738">
                  <c:v>10738</c:v>
                </c:pt>
                <c:pt idx="10739">
                  <c:v>10739</c:v>
                </c:pt>
                <c:pt idx="10740">
                  <c:v>10740</c:v>
                </c:pt>
                <c:pt idx="10741">
                  <c:v>10741</c:v>
                </c:pt>
                <c:pt idx="10742">
                  <c:v>10742</c:v>
                </c:pt>
                <c:pt idx="10743">
                  <c:v>10743</c:v>
                </c:pt>
                <c:pt idx="10744">
                  <c:v>10744</c:v>
                </c:pt>
                <c:pt idx="10745">
                  <c:v>10745</c:v>
                </c:pt>
                <c:pt idx="10746">
                  <c:v>10746</c:v>
                </c:pt>
                <c:pt idx="10747">
                  <c:v>10747</c:v>
                </c:pt>
                <c:pt idx="10748">
                  <c:v>10748</c:v>
                </c:pt>
                <c:pt idx="10749">
                  <c:v>10749</c:v>
                </c:pt>
                <c:pt idx="10750">
                  <c:v>10750</c:v>
                </c:pt>
                <c:pt idx="10751">
                  <c:v>10751</c:v>
                </c:pt>
                <c:pt idx="10752">
                  <c:v>10752</c:v>
                </c:pt>
                <c:pt idx="10753">
                  <c:v>10753</c:v>
                </c:pt>
                <c:pt idx="10754">
                  <c:v>10754</c:v>
                </c:pt>
                <c:pt idx="10755">
                  <c:v>10755</c:v>
                </c:pt>
                <c:pt idx="10756">
                  <c:v>10756</c:v>
                </c:pt>
                <c:pt idx="10757">
                  <c:v>10757</c:v>
                </c:pt>
                <c:pt idx="10758">
                  <c:v>10758</c:v>
                </c:pt>
                <c:pt idx="10759">
                  <c:v>10759</c:v>
                </c:pt>
                <c:pt idx="10760">
                  <c:v>10760</c:v>
                </c:pt>
                <c:pt idx="10761">
                  <c:v>10761</c:v>
                </c:pt>
                <c:pt idx="10762">
                  <c:v>10762</c:v>
                </c:pt>
                <c:pt idx="10763">
                  <c:v>10763</c:v>
                </c:pt>
                <c:pt idx="10764">
                  <c:v>10764</c:v>
                </c:pt>
                <c:pt idx="10765">
                  <c:v>10765</c:v>
                </c:pt>
                <c:pt idx="10766">
                  <c:v>10766</c:v>
                </c:pt>
                <c:pt idx="10767">
                  <c:v>10767</c:v>
                </c:pt>
                <c:pt idx="10768">
                  <c:v>10768</c:v>
                </c:pt>
                <c:pt idx="10769">
                  <c:v>10769</c:v>
                </c:pt>
                <c:pt idx="10770">
                  <c:v>10770</c:v>
                </c:pt>
                <c:pt idx="10771">
                  <c:v>10771</c:v>
                </c:pt>
                <c:pt idx="10772">
                  <c:v>10772</c:v>
                </c:pt>
                <c:pt idx="10773">
                  <c:v>10773</c:v>
                </c:pt>
                <c:pt idx="10774">
                  <c:v>10774</c:v>
                </c:pt>
                <c:pt idx="10775">
                  <c:v>10775</c:v>
                </c:pt>
                <c:pt idx="10776">
                  <c:v>10776</c:v>
                </c:pt>
                <c:pt idx="10777">
                  <c:v>10777</c:v>
                </c:pt>
                <c:pt idx="10778">
                  <c:v>10778</c:v>
                </c:pt>
                <c:pt idx="10779">
                  <c:v>10779</c:v>
                </c:pt>
                <c:pt idx="10780">
                  <c:v>10780</c:v>
                </c:pt>
                <c:pt idx="10781">
                  <c:v>10781</c:v>
                </c:pt>
                <c:pt idx="10782">
                  <c:v>10782</c:v>
                </c:pt>
                <c:pt idx="10783">
                  <c:v>10783</c:v>
                </c:pt>
                <c:pt idx="10784">
                  <c:v>10784</c:v>
                </c:pt>
                <c:pt idx="10785">
                  <c:v>10785</c:v>
                </c:pt>
                <c:pt idx="10786">
                  <c:v>10786</c:v>
                </c:pt>
                <c:pt idx="10787">
                  <c:v>10787</c:v>
                </c:pt>
                <c:pt idx="10788">
                  <c:v>10788</c:v>
                </c:pt>
                <c:pt idx="10789">
                  <c:v>10789</c:v>
                </c:pt>
                <c:pt idx="10790">
                  <c:v>10790</c:v>
                </c:pt>
                <c:pt idx="10791">
                  <c:v>10791</c:v>
                </c:pt>
                <c:pt idx="10792">
                  <c:v>10792</c:v>
                </c:pt>
                <c:pt idx="10793">
                  <c:v>10793</c:v>
                </c:pt>
                <c:pt idx="10794">
                  <c:v>10794</c:v>
                </c:pt>
                <c:pt idx="10795">
                  <c:v>10795</c:v>
                </c:pt>
                <c:pt idx="10796">
                  <c:v>10796</c:v>
                </c:pt>
                <c:pt idx="10797">
                  <c:v>10797</c:v>
                </c:pt>
                <c:pt idx="10798">
                  <c:v>10798</c:v>
                </c:pt>
                <c:pt idx="10799">
                  <c:v>10799</c:v>
                </c:pt>
                <c:pt idx="10800">
                  <c:v>10800</c:v>
                </c:pt>
                <c:pt idx="10801">
                  <c:v>10801</c:v>
                </c:pt>
                <c:pt idx="10802">
                  <c:v>10802</c:v>
                </c:pt>
                <c:pt idx="10803">
                  <c:v>10803</c:v>
                </c:pt>
                <c:pt idx="10804">
                  <c:v>10804</c:v>
                </c:pt>
                <c:pt idx="10805">
                  <c:v>10805</c:v>
                </c:pt>
                <c:pt idx="10806">
                  <c:v>10806</c:v>
                </c:pt>
                <c:pt idx="10807">
                  <c:v>10807</c:v>
                </c:pt>
                <c:pt idx="10808">
                  <c:v>10808</c:v>
                </c:pt>
                <c:pt idx="10809">
                  <c:v>10809</c:v>
                </c:pt>
                <c:pt idx="10810">
                  <c:v>10810</c:v>
                </c:pt>
                <c:pt idx="10811">
                  <c:v>10811</c:v>
                </c:pt>
                <c:pt idx="10812">
                  <c:v>10812</c:v>
                </c:pt>
                <c:pt idx="10813">
                  <c:v>10813</c:v>
                </c:pt>
                <c:pt idx="10814">
                  <c:v>10814</c:v>
                </c:pt>
                <c:pt idx="10815">
                  <c:v>10815</c:v>
                </c:pt>
                <c:pt idx="10816">
                  <c:v>10816</c:v>
                </c:pt>
                <c:pt idx="10817">
                  <c:v>10817</c:v>
                </c:pt>
                <c:pt idx="10818">
                  <c:v>10818</c:v>
                </c:pt>
                <c:pt idx="10819">
                  <c:v>10819</c:v>
                </c:pt>
                <c:pt idx="10820">
                  <c:v>10820</c:v>
                </c:pt>
                <c:pt idx="10821">
                  <c:v>10821</c:v>
                </c:pt>
                <c:pt idx="10822">
                  <c:v>10822</c:v>
                </c:pt>
                <c:pt idx="10823">
                  <c:v>10823</c:v>
                </c:pt>
                <c:pt idx="10824">
                  <c:v>10824</c:v>
                </c:pt>
                <c:pt idx="10825">
                  <c:v>10825</c:v>
                </c:pt>
                <c:pt idx="10826">
                  <c:v>10826</c:v>
                </c:pt>
                <c:pt idx="10827">
                  <c:v>10827</c:v>
                </c:pt>
                <c:pt idx="10828">
                  <c:v>10828</c:v>
                </c:pt>
                <c:pt idx="10829">
                  <c:v>10829</c:v>
                </c:pt>
                <c:pt idx="10830">
                  <c:v>10830</c:v>
                </c:pt>
                <c:pt idx="10831">
                  <c:v>10831</c:v>
                </c:pt>
                <c:pt idx="10832">
                  <c:v>10832</c:v>
                </c:pt>
                <c:pt idx="10833">
                  <c:v>10833</c:v>
                </c:pt>
                <c:pt idx="10834">
                  <c:v>10834</c:v>
                </c:pt>
                <c:pt idx="10835">
                  <c:v>10835</c:v>
                </c:pt>
                <c:pt idx="10836">
                  <c:v>10836</c:v>
                </c:pt>
                <c:pt idx="10837">
                  <c:v>10837</c:v>
                </c:pt>
                <c:pt idx="10838">
                  <c:v>10838</c:v>
                </c:pt>
                <c:pt idx="10839">
                  <c:v>10839</c:v>
                </c:pt>
                <c:pt idx="10840">
                  <c:v>10840</c:v>
                </c:pt>
                <c:pt idx="10841">
                  <c:v>10841</c:v>
                </c:pt>
                <c:pt idx="10842">
                  <c:v>10842</c:v>
                </c:pt>
                <c:pt idx="10843">
                  <c:v>10843</c:v>
                </c:pt>
                <c:pt idx="10844">
                  <c:v>10844</c:v>
                </c:pt>
                <c:pt idx="10845">
                  <c:v>10845</c:v>
                </c:pt>
                <c:pt idx="10846">
                  <c:v>10846</c:v>
                </c:pt>
                <c:pt idx="10847">
                  <c:v>10847</c:v>
                </c:pt>
                <c:pt idx="10848">
                  <c:v>10848</c:v>
                </c:pt>
                <c:pt idx="10849">
                  <c:v>10849</c:v>
                </c:pt>
                <c:pt idx="10850">
                  <c:v>10850</c:v>
                </c:pt>
                <c:pt idx="10851">
                  <c:v>10851</c:v>
                </c:pt>
                <c:pt idx="10852">
                  <c:v>10852</c:v>
                </c:pt>
                <c:pt idx="10853">
                  <c:v>10853</c:v>
                </c:pt>
                <c:pt idx="10854">
                  <c:v>10854</c:v>
                </c:pt>
                <c:pt idx="10855">
                  <c:v>10855</c:v>
                </c:pt>
                <c:pt idx="10856">
                  <c:v>10856</c:v>
                </c:pt>
                <c:pt idx="10857">
                  <c:v>10857</c:v>
                </c:pt>
                <c:pt idx="10858">
                  <c:v>10858</c:v>
                </c:pt>
                <c:pt idx="10859">
                  <c:v>10859</c:v>
                </c:pt>
                <c:pt idx="10860">
                  <c:v>10860</c:v>
                </c:pt>
                <c:pt idx="10861">
                  <c:v>10861</c:v>
                </c:pt>
                <c:pt idx="10862">
                  <c:v>10862</c:v>
                </c:pt>
                <c:pt idx="10863">
                  <c:v>10863</c:v>
                </c:pt>
                <c:pt idx="10864">
                  <c:v>10864</c:v>
                </c:pt>
                <c:pt idx="10865">
                  <c:v>10865</c:v>
                </c:pt>
                <c:pt idx="10866">
                  <c:v>10866</c:v>
                </c:pt>
                <c:pt idx="10867">
                  <c:v>10867</c:v>
                </c:pt>
                <c:pt idx="10868">
                  <c:v>10868</c:v>
                </c:pt>
                <c:pt idx="10869">
                  <c:v>10869</c:v>
                </c:pt>
                <c:pt idx="10870">
                  <c:v>10870</c:v>
                </c:pt>
                <c:pt idx="10871">
                  <c:v>10871</c:v>
                </c:pt>
                <c:pt idx="10872">
                  <c:v>10872</c:v>
                </c:pt>
                <c:pt idx="10873">
                  <c:v>10873</c:v>
                </c:pt>
                <c:pt idx="10874">
                  <c:v>10874</c:v>
                </c:pt>
                <c:pt idx="10875">
                  <c:v>10875</c:v>
                </c:pt>
                <c:pt idx="10876">
                  <c:v>10876</c:v>
                </c:pt>
                <c:pt idx="10877">
                  <c:v>10877</c:v>
                </c:pt>
                <c:pt idx="10878">
                  <c:v>10878</c:v>
                </c:pt>
                <c:pt idx="10879">
                  <c:v>10879</c:v>
                </c:pt>
                <c:pt idx="10880">
                  <c:v>10880</c:v>
                </c:pt>
                <c:pt idx="10881">
                  <c:v>10881</c:v>
                </c:pt>
                <c:pt idx="10882">
                  <c:v>10882</c:v>
                </c:pt>
                <c:pt idx="10883">
                  <c:v>10883</c:v>
                </c:pt>
                <c:pt idx="10884">
                  <c:v>10884</c:v>
                </c:pt>
                <c:pt idx="10885">
                  <c:v>10885</c:v>
                </c:pt>
                <c:pt idx="10886">
                  <c:v>10886</c:v>
                </c:pt>
                <c:pt idx="10887">
                  <c:v>10887</c:v>
                </c:pt>
                <c:pt idx="10888">
                  <c:v>10888</c:v>
                </c:pt>
                <c:pt idx="10889">
                  <c:v>10889</c:v>
                </c:pt>
                <c:pt idx="10890">
                  <c:v>10890</c:v>
                </c:pt>
                <c:pt idx="10891">
                  <c:v>10891</c:v>
                </c:pt>
                <c:pt idx="10892">
                  <c:v>10892</c:v>
                </c:pt>
                <c:pt idx="10893">
                  <c:v>10893</c:v>
                </c:pt>
                <c:pt idx="10894">
                  <c:v>10894</c:v>
                </c:pt>
                <c:pt idx="10895">
                  <c:v>10895</c:v>
                </c:pt>
                <c:pt idx="10896">
                  <c:v>10896</c:v>
                </c:pt>
                <c:pt idx="10897">
                  <c:v>10897</c:v>
                </c:pt>
                <c:pt idx="10898">
                  <c:v>10898</c:v>
                </c:pt>
                <c:pt idx="10899">
                  <c:v>10899</c:v>
                </c:pt>
                <c:pt idx="10900">
                  <c:v>10900</c:v>
                </c:pt>
                <c:pt idx="10901">
                  <c:v>10901</c:v>
                </c:pt>
                <c:pt idx="10902">
                  <c:v>10902</c:v>
                </c:pt>
                <c:pt idx="10903">
                  <c:v>10903</c:v>
                </c:pt>
                <c:pt idx="10904">
                  <c:v>10904</c:v>
                </c:pt>
                <c:pt idx="10905">
                  <c:v>10905</c:v>
                </c:pt>
                <c:pt idx="10906">
                  <c:v>10906</c:v>
                </c:pt>
                <c:pt idx="10907">
                  <c:v>10907</c:v>
                </c:pt>
                <c:pt idx="10908">
                  <c:v>10908</c:v>
                </c:pt>
                <c:pt idx="10909">
                  <c:v>10909</c:v>
                </c:pt>
                <c:pt idx="10910">
                  <c:v>10910</c:v>
                </c:pt>
                <c:pt idx="10911">
                  <c:v>10911</c:v>
                </c:pt>
                <c:pt idx="10912">
                  <c:v>10912</c:v>
                </c:pt>
                <c:pt idx="10913">
                  <c:v>10913</c:v>
                </c:pt>
                <c:pt idx="10914">
                  <c:v>10914</c:v>
                </c:pt>
                <c:pt idx="10915">
                  <c:v>10915</c:v>
                </c:pt>
                <c:pt idx="10916">
                  <c:v>10916</c:v>
                </c:pt>
                <c:pt idx="10917">
                  <c:v>10917</c:v>
                </c:pt>
                <c:pt idx="10918">
                  <c:v>10918</c:v>
                </c:pt>
                <c:pt idx="10919">
                  <c:v>10919</c:v>
                </c:pt>
                <c:pt idx="10920">
                  <c:v>10920</c:v>
                </c:pt>
                <c:pt idx="10921">
                  <c:v>10921</c:v>
                </c:pt>
                <c:pt idx="10922">
                  <c:v>10922</c:v>
                </c:pt>
                <c:pt idx="10923">
                  <c:v>10923</c:v>
                </c:pt>
                <c:pt idx="10924">
                  <c:v>10924</c:v>
                </c:pt>
                <c:pt idx="10925">
                  <c:v>10925</c:v>
                </c:pt>
                <c:pt idx="10926">
                  <c:v>10926</c:v>
                </c:pt>
                <c:pt idx="10927">
                  <c:v>10927</c:v>
                </c:pt>
                <c:pt idx="10928">
                  <c:v>10928</c:v>
                </c:pt>
                <c:pt idx="10929">
                  <c:v>10929</c:v>
                </c:pt>
                <c:pt idx="10930">
                  <c:v>10930</c:v>
                </c:pt>
                <c:pt idx="10931">
                  <c:v>10931</c:v>
                </c:pt>
                <c:pt idx="10932">
                  <c:v>10932</c:v>
                </c:pt>
                <c:pt idx="10933">
                  <c:v>10933</c:v>
                </c:pt>
                <c:pt idx="10934">
                  <c:v>10934</c:v>
                </c:pt>
                <c:pt idx="10935">
                  <c:v>10935</c:v>
                </c:pt>
                <c:pt idx="10936">
                  <c:v>10936</c:v>
                </c:pt>
                <c:pt idx="10937">
                  <c:v>10937</c:v>
                </c:pt>
                <c:pt idx="10938">
                  <c:v>10938</c:v>
                </c:pt>
                <c:pt idx="10939">
                  <c:v>10939</c:v>
                </c:pt>
                <c:pt idx="10940">
                  <c:v>10940</c:v>
                </c:pt>
                <c:pt idx="10941">
                  <c:v>10941</c:v>
                </c:pt>
                <c:pt idx="10942">
                  <c:v>10942</c:v>
                </c:pt>
                <c:pt idx="10943">
                  <c:v>10943</c:v>
                </c:pt>
                <c:pt idx="10944">
                  <c:v>10944</c:v>
                </c:pt>
                <c:pt idx="10945">
                  <c:v>10945</c:v>
                </c:pt>
                <c:pt idx="10946">
                  <c:v>10946</c:v>
                </c:pt>
                <c:pt idx="10947">
                  <c:v>10947</c:v>
                </c:pt>
                <c:pt idx="10948">
                  <c:v>10948</c:v>
                </c:pt>
                <c:pt idx="10949">
                  <c:v>10949</c:v>
                </c:pt>
                <c:pt idx="10950">
                  <c:v>10950</c:v>
                </c:pt>
                <c:pt idx="10951">
                  <c:v>10951</c:v>
                </c:pt>
                <c:pt idx="10952">
                  <c:v>10952</c:v>
                </c:pt>
                <c:pt idx="10953">
                  <c:v>10953</c:v>
                </c:pt>
                <c:pt idx="10954">
                  <c:v>10954</c:v>
                </c:pt>
                <c:pt idx="10955">
                  <c:v>10955</c:v>
                </c:pt>
                <c:pt idx="10956">
                  <c:v>10956</c:v>
                </c:pt>
                <c:pt idx="10957">
                  <c:v>10957</c:v>
                </c:pt>
                <c:pt idx="10958">
                  <c:v>10958</c:v>
                </c:pt>
                <c:pt idx="10959">
                  <c:v>10959</c:v>
                </c:pt>
                <c:pt idx="10960">
                  <c:v>10960</c:v>
                </c:pt>
                <c:pt idx="10961">
                  <c:v>10961</c:v>
                </c:pt>
                <c:pt idx="10962">
                  <c:v>10962</c:v>
                </c:pt>
                <c:pt idx="10963">
                  <c:v>10963</c:v>
                </c:pt>
                <c:pt idx="10964">
                  <c:v>10964</c:v>
                </c:pt>
                <c:pt idx="10965">
                  <c:v>10965</c:v>
                </c:pt>
                <c:pt idx="10966">
                  <c:v>10966</c:v>
                </c:pt>
                <c:pt idx="10967">
                  <c:v>10967</c:v>
                </c:pt>
                <c:pt idx="10968">
                  <c:v>10968</c:v>
                </c:pt>
                <c:pt idx="10969">
                  <c:v>10969</c:v>
                </c:pt>
                <c:pt idx="10970">
                  <c:v>10970</c:v>
                </c:pt>
                <c:pt idx="10971">
                  <c:v>10971</c:v>
                </c:pt>
                <c:pt idx="10972">
                  <c:v>10972</c:v>
                </c:pt>
                <c:pt idx="10973">
                  <c:v>10973</c:v>
                </c:pt>
                <c:pt idx="10974">
                  <c:v>10974</c:v>
                </c:pt>
                <c:pt idx="10975">
                  <c:v>10975</c:v>
                </c:pt>
                <c:pt idx="10976">
                  <c:v>10976</c:v>
                </c:pt>
                <c:pt idx="10977">
                  <c:v>10977</c:v>
                </c:pt>
                <c:pt idx="10978">
                  <c:v>10978</c:v>
                </c:pt>
                <c:pt idx="10979">
                  <c:v>10979</c:v>
                </c:pt>
                <c:pt idx="10980">
                  <c:v>10980</c:v>
                </c:pt>
                <c:pt idx="10981">
                  <c:v>10981</c:v>
                </c:pt>
                <c:pt idx="10982">
                  <c:v>10982</c:v>
                </c:pt>
                <c:pt idx="10983">
                  <c:v>10983</c:v>
                </c:pt>
                <c:pt idx="10984">
                  <c:v>10984</c:v>
                </c:pt>
                <c:pt idx="10985">
                  <c:v>10985</c:v>
                </c:pt>
                <c:pt idx="10986">
                  <c:v>10986</c:v>
                </c:pt>
                <c:pt idx="10987">
                  <c:v>10987</c:v>
                </c:pt>
                <c:pt idx="10988">
                  <c:v>10988</c:v>
                </c:pt>
                <c:pt idx="10989">
                  <c:v>10989</c:v>
                </c:pt>
                <c:pt idx="10990">
                  <c:v>10990</c:v>
                </c:pt>
                <c:pt idx="10991">
                  <c:v>10991</c:v>
                </c:pt>
                <c:pt idx="10992">
                  <c:v>10992</c:v>
                </c:pt>
                <c:pt idx="10993">
                  <c:v>10993</c:v>
                </c:pt>
                <c:pt idx="10994">
                  <c:v>10994</c:v>
                </c:pt>
                <c:pt idx="10995">
                  <c:v>10995</c:v>
                </c:pt>
                <c:pt idx="10996">
                  <c:v>10996</c:v>
                </c:pt>
                <c:pt idx="10997">
                  <c:v>10997</c:v>
                </c:pt>
                <c:pt idx="10998">
                  <c:v>10998</c:v>
                </c:pt>
                <c:pt idx="10999">
                  <c:v>10999</c:v>
                </c:pt>
                <c:pt idx="11000">
                  <c:v>11000</c:v>
                </c:pt>
                <c:pt idx="11001">
                  <c:v>11001</c:v>
                </c:pt>
                <c:pt idx="11002">
                  <c:v>11002</c:v>
                </c:pt>
                <c:pt idx="11003">
                  <c:v>11003</c:v>
                </c:pt>
                <c:pt idx="11004">
                  <c:v>11004</c:v>
                </c:pt>
                <c:pt idx="11005">
                  <c:v>11005</c:v>
                </c:pt>
                <c:pt idx="11006">
                  <c:v>11006</c:v>
                </c:pt>
                <c:pt idx="11007">
                  <c:v>11007</c:v>
                </c:pt>
                <c:pt idx="11008">
                  <c:v>11008</c:v>
                </c:pt>
                <c:pt idx="11009">
                  <c:v>11009</c:v>
                </c:pt>
                <c:pt idx="11010">
                  <c:v>11010</c:v>
                </c:pt>
                <c:pt idx="11011">
                  <c:v>11011</c:v>
                </c:pt>
                <c:pt idx="11012">
                  <c:v>11012</c:v>
                </c:pt>
                <c:pt idx="11013">
                  <c:v>11013</c:v>
                </c:pt>
                <c:pt idx="11014">
                  <c:v>11014</c:v>
                </c:pt>
                <c:pt idx="11015">
                  <c:v>11015</c:v>
                </c:pt>
                <c:pt idx="11016">
                  <c:v>11016</c:v>
                </c:pt>
                <c:pt idx="11017">
                  <c:v>11017</c:v>
                </c:pt>
                <c:pt idx="11018">
                  <c:v>11018</c:v>
                </c:pt>
                <c:pt idx="11019">
                  <c:v>11019</c:v>
                </c:pt>
                <c:pt idx="11020">
                  <c:v>11020</c:v>
                </c:pt>
                <c:pt idx="11021">
                  <c:v>11021</c:v>
                </c:pt>
                <c:pt idx="11022">
                  <c:v>11022</c:v>
                </c:pt>
                <c:pt idx="11023">
                  <c:v>11023</c:v>
                </c:pt>
                <c:pt idx="11024">
                  <c:v>11024</c:v>
                </c:pt>
                <c:pt idx="11025">
                  <c:v>11025</c:v>
                </c:pt>
                <c:pt idx="11026">
                  <c:v>11026</c:v>
                </c:pt>
                <c:pt idx="11027">
                  <c:v>11027</c:v>
                </c:pt>
                <c:pt idx="11028">
                  <c:v>11028</c:v>
                </c:pt>
                <c:pt idx="11029">
                  <c:v>11029</c:v>
                </c:pt>
                <c:pt idx="11030">
                  <c:v>11030</c:v>
                </c:pt>
                <c:pt idx="11031">
                  <c:v>11031</c:v>
                </c:pt>
                <c:pt idx="11032">
                  <c:v>11032</c:v>
                </c:pt>
                <c:pt idx="11033">
                  <c:v>11033</c:v>
                </c:pt>
                <c:pt idx="11034">
                  <c:v>11034</c:v>
                </c:pt>
                <c:pt idx="11035">
                  <c:v>11035</c:v>
                </c:pt>
                <c:pt idx="11036">
                  <c:v>11036</c:v>
                </c:pt>
                <c:pt idx="11037">
                  <c:v>11037</c:v>
                </c:pt>
                <c:pt idx="11038">
                  <c:v>11038</c:v>
                </c:pt>
                <c:pt idx="11039">
                  <c:v>11039</c:v>
                </c:pt>
                <c:pt idx="11040">
                  <c:v>11040</c:v>
                </c:pt>
                <c:pt idx="11041">
                  <c:v>11041</c:v>
                </c:pt>
                <c:pt idx="11042">
                  <c:v>11042</c:v>
                </c:pt>
                <c:pt idx="11043">
                  <c:v>11043</c:v>
                </c:pt>
                <c:pt idx="11044">
                  <c:v>11044</c:v>
                </c:pt>
                <c:pt idx="11045">
                  <c:v>11045</c:v>
                </c:pt>
                <c:pt idx="11046">
                  <c:v>11046</c:v>
                </c:pt>
                <c:pt idx="11047">
                  <c:v>11047</c:v>
                </c:pt>
                <c:pt idx="11048">
                  <c:v>11048</c:v>
                </c:pt>
                <c:pt idx="11049">
                  <c:v>11049</c:v>
                </c:pt>
                <c:pt idx="11050">
                  <c:v>11050</c:v>
                </c:pt>
                <c:pt idx="11051">
                  <c:v>11051</c:v>
                </c:pt>
                <c:pt idx="11052">
                  <c:v>11052</c:v>
                </c:pt>
                <c:pt idx="11053">
                  <c:v>11053</c:v>
                </c:pt>
                <c:pt idx="11054">
                  <c:v>11054</c:v>
                </c:pt>
                <c:pt idx="11055">
                  <c:v>11055</c:v>
                </c:pt>
                <c:pt idx="11056">
                  <c:v>11056</c:v>
                </c:pt>
                <c:pt idx="11057">
                  <c:v>11057</c:v>
                </c:pt>
                <c:pt idx="11058">
                  <c:v>11058</c:v>
                </c:pt>
                <c:pt idx="11059">
                  <c:v>11059</c:v>
                </c:pt>
                <c:pt idx="11060">
                  <c:v>11060</c:v>
                </c:pt>
                <c:pt idx="11061">
                  <c:v>11061</c:v>
                </c:pt>
                <c:pt idx="11062">
                  <c:v>11062</c:v>
                </c:pt>
                <c:pt idx="11063">
                  <c:v>11063</c:v>
                </c:pt>
                <c:pt idx="11064">
                  <c:v>11064</c:v>
                </c:pt>
                <c:pt idx="11065">
                  <c:v>11065</c:v>
                </c:pt>
                <c:pt idx="11066">
                  <c:v>11066</c:v>
                </c:pt>
                <c:pt idx="11067">
                  <c:v>11067</c:v>
                </c:pt>
                <c:pt idx="11068">
                  <c:v>11068</c:v>
                </c:pt>
                <c:pt idx="11069">
                  <c:v>11069</c:v>
                </c:pt>
                <c:pt idx="11070">
                  <c:v>11070</c:v>
                </c:pt>
                <c:pt idx="11071">
                  <c:v>11071</c:v>
                </c:pt>
                <c:pt idx="11072">
                  <c:v>11072</c:v>
                </c:pt>
                <c:pt idx="11073">
                  <c:v>11073</c:v>
                </c:pt>
                <c:pt idx="11074">
                  <c:v>11074</c:v>
                </c:pt>
                <c:pt idx="11075">
                  <c:v>11075</c:v>
                </c:pt>
                <c:pt idx="11076">
                  <c:v>11076</c:v>
                </c:pt>
                <c:pt idx="11077">
                  <c:v>11077</c:v>
                </c:pt>
                <c:pt idx="11078">
                  <c:v>11078</c:v>
                </c:pt>
                <c:pt idx="11079">
                  <c:v>11079</c:v>
                </c:pt>
                <c:pt idx="11080">
                  <c:v>11080</c:v>
                </c:pt>
                <c:pt idx="11081">
                  <c:v>11081</c:v>
                </c:pt>
                <c:pt idx="11082">
                  <c:v>11082</c:v>
                </c:pt>
                <c:pt idx="11083">
                  <c:v>11083</c:v>
                </c:pt>
                <c:pt idx="11084">
                  <c:v>11084</c:v>
                </c:pt>
                <c:pt idx="11085">
                  <c:v>11085</c:v>
                </c:pt>
                <c:pt idx="11086">
                  <c:v>11086</c:v>
                </c:pt>
                <c:pt idx="11087">
                  <c:v>11087</c:v>
                </c:pt>
                <c:pt idx="11088">
                  <c:v>11088</c:v>
                </c:pt>
                <c:pt idx="11089">
                  <c:v>11089</c:v>
                </c:pt>
                <c:pt idx="11090">
                  <c:v>11090</c:v>
                </c:pt>
                <c:pt idx="11091">
                  <c:v>11091</c:v>
                </c:pt>
                <c:pt idx="11092">
                  <c:v>11092</c:v>
                </c:pt>
                <c:pt idx="11093">
                  <c:v>11093</c:v>
                </c:pt>
                <c:pt idx="11094">
                  <c:v>11094</c:v>
                </c:pt>
                <c:pt idx="11095">
                  <c:v>11095</c:v>
                </c:pt>
                <c:pt idx="11096">
                  <c:v>11096</c:v>
                </c:pt>
                <c:pt idx="11097">
                  <c:v>11097</c:v>
                </c:pt>
                <c:pt idx="11098">
                  <c:v>11098</c:v>
                </c:pt>
                <c:pt idx="11099">
                  <c:v>11099</c:v>
                </c:pt>
                <c:pt idx="11100">
                  <c:v>11100</c:v>
                </c:pt>
                <c:pt idx="11101">
                  <c:v>11101</c:v>
                </c:pt>
                <c:pt idx="11102">
                  <c:v>11102</c:v>
                </c:pt>
                <c:pt idx="11103">
                  <c:v>11103</c:v>
                </c:pt>
                <c:pt idx="11104">
                  <c:v>11104</c:v>
                </c:pt>
                <c:pt idx="11105">
                  <c:v>11105</c:v>
                </c:pt>
                <c:pt idx="11106">
                  <c:v>11106</c:v>
                </c:pt>
                <c:pt idx="11107">
                  <c:v>11107</c:v>
                </c:pt>
                <c:pt idx="11108">
                  <c:v>11108</c:v>
                </c:pt>
                <c:pt idx="11109">
                  <c:v>11109</c:v>
                </c:pt>
                <c:pt idx="11110">
                  <c:v>11110</c:v>
                </c:pt>
                <c:pt idx="11111">
                  <c:v>11111</c:v>
                </c:pt>
                <c:pt idx="11112">
                  <c:v>11112</c:v>
                </c:pt>
                <c:pt idx="11113">
                  <c:v>11113</c:v>
                </c:pt>
                <c:pt idx="11114">
                  <c:v>11114</c:v>
                </c:pt>
                <c:pt idx="11115">
                  <c:v>11115</c:v>
                </c:pt>
                <c:pt idx="11116">
                  <c:v>11116</c:v>
                </c:pt>
                <c:pt idx="11117">
                  <c:v>11117</c:v>
                </c:pt>
                <c:pt idx="11118">
                  <c:v>11118</c:v>
                </c:pt>
                <c:pt idx="11119">
                  <c:v>11119</c:v>
                </c:pt>
                <c:pt idx="11120">
                  <c:v>11120</c:v>
                </c:pt>
                <c:pt idx="11121">
                  <c:v>11121</c:v>
                </c:pt>
                <c:pt idx="11122">
                  <c:v>11122</c:v>
                </c:pt>
                <c:pt idx="11123">
                  <c:v>11123</c:v>
                </c:pt>
                <c:pt idx="11124">
                  <c:v>11124</c:v>
                </c:pt>
                <c:pt idx="11125">
                  <c:v>11125</c:v>
                </c:pt>
                <c:pt idx="11126">
                  <c:v>11126</c:v>
                </c:pt>
                <c:pt idx="11127">
                  <c:v>11127</c:v>
                </c:pt>
                <c:pt idx="11128">
                  <c:v>11128</c:v>
                </c:pt>
                <c:pt idx="11129">
                  <c:v>11129</c:v>
                </c:pt>
                <c:pt idx="11130">
                  <c:v>11130</c:v>
                </c:pt>
                <c:pt idx="11131">
                  <c:v>11131</c:v>
                </c:pt>
                <c:pt idx="11132">
                  <c:v>11132</c:v>
                </c:pt>
                <c:pt idx="11133">
                  <c:v>11133</c:v>
                </c:pt>
                <c:pt idx="11134">
                  <c:v>11134</c:v>
                </c:pt>
                <c:pt idx="11135">
                  <c:v>11135</c:v>
                </c:pt>
                <c:pt idx="11136">
                  <c:v>11136</c:v>
                </c:pt>
                <c:pt idx="11137">
                  <c:v>11137</c:v>
                </c:pt>
                <c:pt idx="11138">
                  <c:v>11138</c:v>
                </c:pt>
                <c:pt idx="11139">
                  <c:v>11139</c:v>
                </c:pt>
                <c:pt idx="11140">
                  <c:v>11140</c:v>
                </c:pt>
                <c:pt idx="11141">
                  <c:v>11141</c:v>
                </c:pt>
                <c:pt idx="11142">
                  <c:v>11142</c:v>
                </c:pt>
                <c:pt idx="11143">
                  <c:v>11143</c:v>
                </c:pt>
                <c:pt idx="11144">
                  <c:v>11144</c:v>
                </c:pt>
                <c:pt idx="11145">
                  <c:v>11145</c:v>
                </c:pt>
                <c:pt idx="11146">
                  <c:v>11146</c:v>
                </c:pt>
                <c:pt idx="11147">
                  <c:v>11147</c:v>
                </c:pt>
                <c:pt idx="11148">
                  <c:v>11148</c:v>
                </c:pt>
                <c:pt idx="11149">
                  <c:v>11149</c:v>
                </c:pt>
                <c:pt idx="11150">
                  <c:v>11150</c:v>
                </c:pt>
                <c:pt idx="11151">
                  <c:v>11151</c:v>
                </c:pt>
                <c:pt idx="11152">
                  <c:v>11152</c:v>
                </c:pt>
                <c:pt idx="11153">
                  <c:v>11153</c:v>
                </c:pt>
                <c:pt idx="11154">
                  <c:v>11154</c:v>
                </c:pt>
                <c:pt idx="11155">
                  <c:v>11155</c:v>
                </c:pt>
                <c:pt idx="11156">
                  <c:v>11156</c:v>
                </c:pt>
                <c:pt idx="11157">
                  <c:v>11157</c:v>
                </c:pt>
                <c:pt idx="11158">
                  <c:v>11158</c:v>
                </c:pt>
                <c:pt idx="11159">
                  <c:v>11159</c:v>
                </c:pt>
                <c:pt idx="11160">
                  <c:v>11160</c:v>
                </c:pt>
                <c:pt idx="11161">
                  <c:v>11161</c:v>
                </c:pt>
                <c:pt idx="11162">
                  <c:v>11162</c:v>
                </c:pt>
                <c:pt idx="11163">
                  <c:v>11163</c:v>
                </c:pt>
                <c:pt idx="11164">
                  <c:v>11164</c:v>
                </c:pt>
                <c:pt idx="11165">
                  <c:v>11165</c:v>
                </c:pt>
                <c:pt idx="11166">
                  <c:v>11166</c:v>
                </c:pt>
                <c:pt idx="11167">
                  <c:v>11167</c:v>
                </c:pt>
                <c:pt idx="11168">
                  <c:v>11168</c:v>
                </c:pt>
                <c:pt idx="11169">
                  <c:v>11169</c:v>
                </c:pt>
                <c:pt idx="11170">
                  <c:v>11170</c:v>
                </c:pt>
                <c:pt idx="11171">
                  <c:v>11171</c:v>
                </c:pt>
                <c:pt idx="11172">
                  <c:v>11172</c:v>
                </c:pt>
                <c:pt idx="11173">
                  <c:v>11173</c:v>
                </c:pt>
                <c:pt idx="11174">
                  <c:v>11174</c:v>
                </c:pt>
                <c:pt idx="11175">
                  <c:v>11175</c:v>
                </c:pt>
                <c:pt idx="11176">
                  <c:v>11176</c:v>
                </c:pt>
                <c:pt idx="11177">
                  <c:v>11177</c:v>
                </c:pt>
                <c:pt idx="11178">
                  <c:v>11178</c:v>
                </c:pt>
                <c:pt idx="11179">
                  <c:v>11179</c:v>
                </c:pt>
                <c:pt idx="11180">
                  <c:v>11180</c:v>
                </c:pt>
                <c:pt idx="11181">
                  <c:v>11181</c:v>
                </c:pt>
                <c:pt idx="11182">
                  <c:v>11182</c:v>
                </c:pt>
                <c:pt idx="11183">
                  <c:v>11183</c:v>
                </c:pt>
                <c:pt idx="11184">
                  <c:v>11184</c:v>
                </c:pt>
                <c:pt idx="11185">
                  <c:v>11185</c:v>
                </c:pt>
                <c:pt idx="11186">
                  <c:v>11186</c:v>
                </c:pt>
                <c:pt idx="11187">
                  <c:v>11187</c:v>
                </c:pt>
                <c:pt idx="11188">
                  <c:v>11188</c:v>
                </c:pt>
                <c:pt idx="11189">
                  <c:v>11189</c:v>
                </c:pt>
                <c:pt idx="11190">
                  <c:v>11190</c:v>
                </c:pt>
                <c:pt idx="11191">
                  <c:v>11191</c:v>
                </c:pt>
                <c:pt idx="11192">
                  <c:v>11192</c:v>
                </c:pt>
                <c:pt idx="11193">
                  <c:v>11193</c:v>
                </c:pt>
                <c:pt idx="11194">
                  <c:v>11194</c:v>
                </c:pt>
                <c:pt idx="11195">
                  <c:v>11195</c:v>
                </c:pt>
                <c:pt idx="11196">
                  <c:v>11196</c:v>
                </c:pt>
                <c:pt idx="11197">
                  <c:v>11197</c:v>
                </c:pt>
                <c:pt idx="11198">
                  <c:v>11198</c:v>
                </c:pt>
                <c:pt idx="11199">
                  <c:v>11199</c:v>
                </c:pt>
                <c:pt idx="11200">
                  <c:v>11200</c:v>
                </c:pt>
                <c:pt idx="11201">
                  <c:v>11201</c:v>
                </c:pt>
                <c:pt idx="11202">
                  <c:v>11202</c:v>
                </c:pt>
                <c:pt idx="11203">
                  <c:v>11203</c:v>
                </c:pt>
                <c:pt idx="11204">
                  <c:v>11204</c:v>
                </c:pt>
                <c:pt idx="11205">
                  <c:v>11205</c:v>
                </c:pt>
                <c:pt idx="11206">
                  <c:v>11206</c:v>
                </c:pt>
                <c:pt idx="11207">
                  <c:v>11207</c:v>
                </c:pt>
                <c:pt idx="11208">
                  <c:v>11208</c:v>
                </c:pt>
                <c:pt idx="11209">
                  <c:v>11209</c:v>
                </c:pt>
                <c:pt idx="11210">
                  <c:v>11210</c:v>
                </c:pt>
                <c:pt idx="11211">
                  <c:v>11211</c:v>
                </c:pt>
                <c:pt idx="11212">
                  <c:v>11212</c:v>
                </c:pt>
                <c:pt idx="11213">
                  <c:v>11213</c:v>
                </c:pt>
                <c:pt idx="11214">
                  <c:v>11214</c:v>
                </c:pt>
                <c:pt idx="11215">
                  <c:v>11215</c:v>
                </c:pt>
                <c:pt idx="11216">
                  <c:v>11216</c:v>
                </c:pt>
                <c:pt idx="11217">
                  <c:v>11217</c:v>
                </c:pt>
                <c:pt idx="11218">
                  <c:v>11218</c:v>
                </c:pt>
                <c:pt idx="11219">
                  <c:v>11219</c:v>
                </c:pt>
                <c:pt idx="11220">
                  <c:v>11220</c:v>
                </c:pt>
                <c:pt idx="11221">
                  <c:v>11221</c:v>
                </c:pt>
                <c:pt idx="11222">
                  <c:v>11222</c:v>
                </c:pt>
                <c:pt idx="11223">
                  <c:v>11223</c:v>
                </c:pt>
                <c:pt idx="11224">
                  <c:v>11224</c:v>
                </c:pt>
                <c:pt idx="11225">
                  <c:v>11225</c:v>
                </c:pt>
                <c:pt idx="11226">
                  <c:v>11226</c:v>
                </c:pt>
                <c:pt idx="11227">
                  <c:v>11227</c:v>
                </c:pt>
                <c:pt idx="11228">
                  <c:v>11228</c:v>
                </c:pt>
                <c:pt idx="11229">
                  <c:v>11229</c:v>
                </c:pt>
                <c:pt idx="11230">
                  <c:v>11230</c:v>
                </c:pt>
                <c:pt idx="11231">
                  <c:v>11231</c:v>
                </c:pt>
                <c:pt idx="11232">
                  <c:v>11232</c:v>
                </c:pt>
                <c:pt idx="11233">
                  <c:v>11233</c:v>
                </c:pt>
                <c:pt idx="11234">
                  <c:v>11234</c:v>
                </c:pt>
                <c:pt idx="11235">
                  <c:v>11235</c:v>
                </c:pt>
                <c:pt idx="11236">
                  <c:v>11236</c:v>
                </c:pt>
                <c:pt idx="11237">
                  <c:v>11237</c:v>
                </c:pt>
                <c:pt idx="11238">
                  <c:v>11238</c:v>
                </c:pt>
                <c:pt idx="11239">
                  <c:v>11239</c:v>
                </c:pt>
                <c:pt idx="11240">
                  <c:v>11240</c:v>
                </c:pt>
                <c:pt idx="11241">
                  <c:v>11241</c:v>
                </c:pt>
                <c:pt idx="11242">
                  <c:v>11242</c:v>
                </c:pt>
                <c:pt idx="11243">
                  <c:v>11243</c:v>
                </c:pt>
                <c:pt idx="11244">
                  <c:v>11244</c:v>
                </c:pt>
                <c:pt idx="11245">
                  <c:v>11245</c:v>
                </c:pt>
                <c:pt idx="11246">
                  <c:v>11246</c:v>
                </c:pt>
                <c:pt idx="11247">
                  <c:v>11247</c:v>
                </c:pt>
                <c:pt idx="11248">
                  <c:v>11248</c:v>
                </c:pt>
                <c:pt idx="11249">
                  <c:v>11249</c:v>
                </c:pt>
                <c:pt idx="11250">
                  <c:v>11250</c:v>
                </c:pt>
                <c:pt idx="11251">
                  <c:v>11251</c:v>
                </c:pt>
                <c:pt idx="11252">
                  <c:v>11252</c:v>
                </c:pt>
                <c:pt idx="11253">
                  <c:v>11253</c:v>
                </c:pt>
                <c:pt idx="11254">
                  <c:v>11254</c:v>
                </c:pt>
                <c:pt idx="11255">
                  <c:v>11255</c:v>
                </c:pt>
                <c:pt idx="11256">
                  <c:v>11256</c:v>
                </c:pt>
                <c:pt idx="11257">
                  <c:v>11257</c:v>
                </c:pt>
                <c:pt idx="11258">
                  <c:v>11258</c:v>
                </c:pt>
                <c:pt idx="11259">
                  <c:v>11259</c:v>
                </c:pt>
                <c:pt idx="11260">
                  <c:v>11260</c:v>
                </c:pt>
                <c:pt idx="11261">
                  <c:v>11261</c:v>
                </c:pt>
                <c:pt idx="11262">
                  <c:v>11262</c:v>
                </c:pt>
                <c:pt idx="11263">
                  <c:v>11263</c:v>
                </c:pt>
                <c:pt idx="11264">
                  <c:v>11264</c:v>
                </c:pt>
                <c:pt idx="11265">
                  <c:v>11265</c:v>
                </c:pt>
                <c:pt idx="11266">
                  <c:v>11266</c:v>
                </c:pt>
                <c:pt idx="11267">
                  <c:v>11267</c:v>
                </c:pt>
                <c:pt idx="11268">
                  <c:v>11268</c:v>
                </c:pt>
                <c:pt idx="11269">
                  <c:v>11269</c:v>
                </c:pt>
                <c:pt idx="11270">
                  <c:v>11270</c:v>
                </c:pt>
                <c:pt idx="11271">
                  <c:v>11271</c:v>
                </c:pt>
                <c:pt idx="11272">
                  <c:v>11272</c:v>
                </c:pt>
                <c:pt idx="11273">
                  <c:v>11273</c:v>
                </c:pt>
                <c:pt idx="11274">
                  <c:v>11274</c:v>
                </c:pt>
                <c:pt idx="11275">
                  <c:v>11275</c:v>
                </c:pt>
                <c:pt idx="11276">
                  <c:v>11276</c:v>
                </c:pt>
                <c:pt idx="11277">
                  <c:v>11277</c:v>
                </c:pt>
                <c:pt idx="11278">
                  <c:v>11278</c:v>
                </c:pt>
                <c:pt idx="11279">
                  <c:v>11279</c:v>
                </c:pt>
                <c:pt idx="11280">
                  <c:v>11280</c:v>
                </c:pt>
                <c:pt idx="11281">
                  <c:v>11281</c:v>
                </c:pt>
                <c:pt idx="11282">
                  <c:v>11282</c:v>
                </c:pt>
                <c:pt idx="11283">
                  <c:v>11283</c:v>
                </c:pt>
                <c:pt idx="11284">
                  <c:v>11284</c:v>
                </c:pt>
                <c:pt idx="11285">
                  <c:v>11285</c:v>
                </c:pt>
                <c:pt idx="11286">
                  <c:v>11286</c:v>
                </c:pt>
                <c:pt idx="11287">
                  <c:v>11287</c:v>
                </c:pt>
                <c:pt idx="11288">
                  <c:v>11288</c:v>
                </c:pt>
                <c:pt idx="11289">
                  <c:v>11289</c:v>
                </c:pt>
                <c:pt idx="11290">
                  <c:v>11290</c:v>
                </c:pt>
                <c:pt idx="11291">
                  <c:v>11291</c:v>
                </c:pt>
                <c:pt idx="11292">
                  <c:v>11292</c:v>
                </c:pt>
                <c:pt idx="11293">
                  <c:v>11293</c:v>
                </c:pt>
                <c:pt idx="11294">
                  <c:v>11294</c:v>
                </c:pt>
                <c:pt idx="11295">
                  <c:v>11295</c:v>
                </c:pt>
                <c:pt idx="11296">
                  <c:v>11296</c:v>
                </c:pt>
                <c:pt idx="11297">
                  <c:v>11297</c:v>
                </c:pt>
                <c:pt idx="11298">
                  <c:v>11298</c:v>
                </c:pt>
                <c:pt idx="11299">
                  <c:v>11299</c:v>
                </c:pt>
                <c:pt idx="11300">
                  <c:v>11300</c:v>
                </c:pt>
                <c:pt idx="11301">
                  <c:v>11301</c:v>
                </c:pt>
                <c:pt idx="11302">
                  <c:v>11302</c:v>
                </c:pt>
                <c:pt idx="11303">
                  <c:v>11303</c:v>
                </c:pt>
                <c:pt idx="11304">
                  <c:v>11304</c:v>
                </c:pt>
                <c:pt idx="11305">
                  <c:v>11305</c:v>
                </c:pt>
                <c:pt idx="11306">
                  <c:v>11306</c:v>
                </c:pt>
                <c:pt idx="11307">
                  <c:v>11307</c:v>
                </c:pt>
                <c:pt idx="11308">
                  <c:v>11308</c:v>
                </c:pt>
                <c:pt idx="11309">
                  <c:v>11309</c:v>
                </c:pt>
                <c:pt idx="11310">
                  <c:v>11310</c:v>
                </c:pt>
                <c:pt idx="11311">
                  <c:v>11311</c:v>
                </c:pt>
                <c:pt idx="11312">
                  <c:v>11312</c:v>
                </c:pt>
                <c:pt idx="11313">
                  <c:v>11313</c:v>
                </c:pt>
                <c:pt idx="11314">
                  <c:v>11314</c:v>
                </c:pt>
                <c:pt idx="11315">
                  <c:v>11315</c:v>
                </c:pt>
                <c:pt idx="11316">
                  <c:v>11316</c:v>
                </c:pt>
                <c:pt idx="11317">
                  <c:v>11317</c:v>
                </c:pt>
                <c:pt idx="11318">
                  <c:v>11318</c:v>
                </c:pt>
                <c:pt idx="11319">
                  <c:v>11319</c:v>
                </c:pt>
                <c:pt idx="11320">
                  <c:v>11320</c:v>
                </c:pt>
                <c:pt idx="11321">
                  <c:v>11321</c:v>
                </c:pt>
                <c:pt idx="11322">
                  <c:v>11322</c:v>
                </c:pt>
                <c:pt idx="11323">
                  <c:v>11323</c:v>
                </c:pt>
                <c:pt idx="11324">
                  <c:v>11324</c:v>
                </c:pt>
                <c:pt idx="11325">
                  <c:v>11325</c:v>
                </c:pt>
                <c:pt idx="11326">
                  <c:v>11326</c:v>
                </c:pt>
                <c:pt idx="11327">
                  <c:v>11327</c:v>
                </c:pt>
                <c:pt idx="11328">
                  <c:v>11328</c:v>
                </c:pt>
                <c:pt idx="11329">
                  <c:v>11329</c:v>
                </c:pt>
                <c:pt idx="11330">
                  <c:v>11330</c:v>
                </c:pt>
                <c:pt idx="11331">
                  <c:v>11331</c:v>
                </c:pt>
                <c:pt idx="11332">
                  <c:v>11332</c:v>
                </c:pt>
                <c:pt idx="11333">
                  <c:v>11333</c:v>
                </c:pt>
                <c:pt idx="11334">
                  <c:v>11334</c:v>
                </c:pt>
                <c:pt idx="11335">
                  <c:v>11335</c:v>
                </c:pt>
                <c:pt idx="11336">
                  <c:v>11336</c:v>
                </c:pt>
                <c:pt idx="11337">
                  <c:v>11337</c:v>
                </c:pt>
                <c:pt idx="11338">
                  <c:v>11338</c:v>
                </c:pt>
                <c:pt idx="11339">
                  <c:v>11339</c:v>
                </c:pt>
                <c:pt idx="11340">
                  <c:v>11340</c:v>
                </c:pt>
                <c:pt idx="11341">
                  <c:v>11341</c:v>
                </c:pt>
                <c:pt idx="11342">
                  <c:v>11342</c:v>
                </c:pt>
                <c:pt idx="11343">
                  <c:v>11343</c:v>
                </c:pt>
                <c:pt idx="11344">
                  <c:v>11344</c:v>
                </c:pt>
                <c:pt idx="11345">
                  <c:v>11345</c:v>
                </c:pt>
                <c:pt idx="11346">
                  <c:v>11346</c:v>
                </c:pt>
                <c:pt idx="11347">
                  <c:v>11347</c:v>
                </c:pt>
                <c:pt idx="11348">
                  <c:v>11348</c:v>
                </c:pt>
                <c:pt idx="11349">
                  <c:v>11349</c:v>
                </c:pt>
                <c:pt idx="11350">
                  <c:v>11350</c:v>
                </c:pt>
                <c:pt idx="11351">
                  <c:v>11351</c:v>
                </c:pt>
                <c:pt idx="11352">
                  <c:v>11352</c:v>
                </c:pt>
                <c:pt idx="11353">
                  <c:v>11353</c:v>
                </c:pt>
                <c:pt idx="11354">
                  <c:v>11354</c:v>
                </c:pt>
                <c:pt idx="11355">
                  <c:v>11355</c:v>
                </c:pt>
                <c:pt idx="11356">
                  <c:v>11356</c:v>
                </c:pt>
                <c:pt idx="11357">
                  <c:v>11357</c:v>
                </c:pt>
                <c:pt idx="11358">
                  <c:v>11358</c:v>
                </c:pt>
                <c:pt idx="11359">
                  <c:v>11359</c:v>
                </c:pt>
                <c:pt idx="11360">
                  <c:v>11360</c:v>
                </c:pt>
                <c:pt idx="11361">
                  <c:v>11361</c:v>
                </c:pt>
                <c:pt idx="11362">
                  <c:v>11362</c:v>
                </c:pt>
                <c:pt idx="11363">
                  <c:v>11363</c:v>
                </c:pt>
                <c:pt idx="11364">
                  <c:v>11364</c:v>
                </c:pt>
                <c:pt idx="11365">
                  <c:v>11365</c:v>
                </c:pt>
                <c:pt idx="11366">
                  <c:v>11366</c:v>
                </c:pt>
                <c:pt idx="11367">
                  <c:v>11367</c:v>
                </c:pt>
                <c:pt idx="11368">
                  <c:v>11368</c:v>
                </c:pt>
                <c:pt idx="11369">
                  <c:v>11369</c:v>
                </c:pt>
                <c:pt idx="11370">
                  <c:v>11370</c:v>
                </c:pt>
                <c:pt idx="11371">
                  <c:v>11371</c:v>
                </c:pt>
                <c:pt idx="11372">
                  <c:v>11372</c:v>
                </c:pt>
                <c:pt idx="11373">
                  <c:v>11373</c:v>
                </c:pt>
                <c:pt idx="11374">
                  <c:v>11374</c:v>
                </c:pt>
                <c:pt idx="11375">
                  <c:v>11375</c:v>
                </c:pt>
                <c:pt idx="11376">
                  <c:v>11376</c:v>
                </c:pt>
                <c:pt idx="11377">
                  <c:v>11377</c:v>
                </c:pt>
                <c:pt idx="11378">
                  <c:v>11378</c:v>
                </c:pt>
                <c:pt idx="11379">
                  <c:v>11379</c:v>
                </c:pt>
                <c:pt idx="11380">
                  <c:v>11380</c:v>
                </c:pt>
                <c:pt idx="11381">
                  <c:v>11381</c:v>
                </c:pt>
                <c:pt idx="11382">
                  <c:v>11382</c:v>
                </c:pt>
                <c:pt idx="11383">
                  <c:v>11383</c:v>
                </c:pt>
                <c:pt idx="11384">
                  <c:v>11384</c:v>
                </c:pt>
                <c:pt idx="11385">
                  <c:v>11385</c:v>
                </c:pt>
                <c:pt idx="11386">
                  <c:v>11386</c:v>
                </c:pt>
                <c:pt idx="11387">
                  <c:v>11387</c:v>
                </c:pt>
                <c:pt idx="11388">
                  <c:v>11388</c:v>
                </c:pt>
                <c:pt idx="11389">
                  <c:v>11389</c:v>
                </c:pt>
                <c:pt idx="11390">
                  <c:v>11390</c:v>
                </c:pt>
                <c:pt idx="11391">
                  <c:v>11391</c:v>
                </c:pt>
                <c:pt idx="11392">
                  <c:v>11392</c:v>
                </c:pt>
                <c:pt idx="11393">
                  <c:v>11393</c:v>
                </c:pt>
                <c:pt idx="11394">
                  <c:v>11394</c:v>
                </c:pt>
                <c:pt idx="11395">
                  <c:v>11395</c:v>
                </c:pt>
                <c:pt idx="11396">
                  <c:v>11396</c:v>
                </c:pt>
                <c:pt idx="11397">
                  <c:v>11397</c:v>
                </c:pt>
                <c:pt idx="11398">
                  <c:v>11398</c:v>
                </c:pt>
                <c:pt idx="11399">
                  <c:v>11399</c:v>
                </c:pt>
                <c:pt idx="11400">
                  <c:v>11400</c:v>
                </c:pt>
                <c:pt idx="11401">
                  <c:v>11401</c:v>
                </c:pt>
                <c:pt idx="11402">
                  <c:v>11402</c:v>
                </c:pt>
                <c:pt idx="11403">
                  <c:v>11403</c:v>
                </c:pt>
                <c:pt idx="11404">
                  <c:v>11404</c:v>
                </c:pt>
                <c:pt idx="11405">
                  <c:v>11405</c:v>
                </c:pt>
                <c:pt idx="11406">
                  <c:v>11406</c:v>
                </c:pt>
                <c:pt idx="11407">
                  <c:v>11407</c:v>
                </c:pt>
                <c:pt idx="11408">
                  <c:v>11408</c:v>
                </c:pt>
                <c:pt idx="11409">
                  <c:v>11409</c:v>
                </c:pt>
                <c:pt idx="11410">
                  <c:v>11410</c:v>
                </c:pt>
                <c:pt idx="11411">
                  <c:v>11411</c:v>
                </c:pt>
                <c:pt idx="11412">
                  <c:v>11412</c:v>
                </c:pt>
                <c:pt idx="11413">
                  <c:v>11413</c:v>
                </c:pt>
                <c:pt idx="11414">
                  <c:v>11414</c:v>
                </c:pt>
                <c:pt idx="11415">
                  <c:v>11415</c:v>
                </c:pt>
                <c:pt idx="11416">
                  <c:v>11416</c:v>
                </c:pt>
                <c:pt idx="11417">
                  <c:v>11417</c:v>
                </c:pt>
                <c:pt idx="11418">
                  <c:v>11418</c:v>
                </c:pt>
                <c:pt idx="11419">
                  <c:v>11419</c:v>
                </c:pt>
                <c:pt idx="11420">
                  <c:v>11420</c:v>
                </c:pt>
                <c:pt idx="11421">
                  <c:v>11421</c:v>
                </c:pt>
                <c:pt idx="11422">
                  <c:v>11422</c:v>
                </c:pt>
                <c:pt idx="11423">
                  <c:v>11423</c:v>
                </c:pt>
                <c:pt idx="11424">
                  <c:v>11424</c:v>
                </c:pt>
                <c:pt idx="11425">
                  <c:v>11425</c:v>
                </c:pt>
                <c:pt idx="11426">
                  <c:v>11426</c:v>
                </c:pt>
                <c:pt idx="11427">
                  <c:v>11427</c:v>
                </c:pt>
                <c:pt idx="11428">
                  <c:v>11428</c:v>
                </c:pt>
                <c:pt idx="11429">
                  <c:v>11429</c:v>
                </c:pt>
                <c:pt idx="11430">
                  <c:v>11430</c:v>
                </c:pt>
                <c:pt idx="11431">
                  <c:v>11431</c:v>
                </c:pt>
                <c:pt idx="11432">
                  <c:v>11432</c:v>
                </c:pt>
                <c:pt idx="11433">
                  <c:v>11433</c:v>
                </c:pt>
                <c:pt idx="11434">
                  <c:v>11434</c:v>
                </c:pt>
                <c:pt idx="11435">
                  <c:v>11435</c:v>
                </c:pt>
                <c:pt idx="11436">
                  <c:v>11436</c:v>
                </c:pt>
                <c:pt idx="11437">
                  <c:v>11437</c:v>
                </c:pt>
                <c:pt idx="11438">
                  <c:v>11438</c:v>
                </c:pt>
                <c:pt idx="11439">
                  <c:v>11439</c:v>
                </c:pt>
                <c:pt idx="11440">
                  <c:v>11440</c:v>
                </c:pt>
                <c:pt idx="11441">
                  <c:v>11441</c:v>
                </c:pt>
                <c:pt idx="11442">
                  <c:v>11442</c:v>
                </c:pt>
                <c:pt idx="11443">
                  <c:v>11443</c:v>
                </c:pt>
                <c:pt idx="11444">
                  <c:v>11444</c:v>
                </c:pt>
                <c:pt idx="11445">
                  <c:v>11445</c:v>
                </c:pt>
                <c:pt idx="11446">
                  <c:v>11446</c:v>
                </c:pt>
                <c:pt idx="11447">
                  <c:v>11447</c:v>
                </c:pt>
                <c:pt idx="11448">
                  <c:v>11448</c:v>
                </c:pt>
                <c:pt idx="11449">
                  <c:v>11449</c:v>
                </c:pt>
                <c:pt idx="11450">
                  <c:v>11450</c:v>
                </c:pt>
                <c:pt idx="11451">
                  <c:v>11451</c:v>
                </c:pt>
                <c:pt idx="11452">
                  <c:v>11452</c:v>
                </c:pt>
                <c:pt idx="11453">
                  <c:v>11453</c:v>
                </c:pt>
                <c:pt idx="11454">
                  <c:v>11454</c:v>
                </c:pt>
                <c:pt idx="11455">
                  <c:v>11455</c:v>
                </c:pt>
                <c:pt idx="11456">
                  <c:v>11456</c:v>
                </c:pt>
                <c:pt idx="11457">
                  <c:v>11457</c:v>
                </c:pt>
                <c:pt idx="11458">
                  <c:v>11458</c:v>
                </c:pt>
                <c:pt idx="11459">
                  <c:v>11459</c:v>
                </c:pt>
                <c:pt idx="11460">
                  <c:v>11460</c:v>
                </c:pt>
                <c:pt idx="11461">
                  <c:v>11461</c:v>
                </c:pt>
                <c:pt idx="11462">
                  <c:v>11462</c:v>
                </c:pt>
                <c:pt idx="11463">
                  <c:v>11463</c:v>
                </c:pt>
                <c:pt idx="11464">
                  <c:v>11464</c:v>
                </c:pt>
                <c:pt idx="11465">
                  <c:v>11465</c:v>
                </c:pt>
                <c:pt idx="11466">
                  <c:v>11466</c:v>
                </c:pt>
                <c:pt idx="11467">
                  <c:v>11467</c:v>
                </c:pt>
                <c:pt idx="11468">
                  <c:v>11468</c:v>
                </c:pt>
                <c:pt idx="11469">
                  <c:v>11469</c:v>
                </c:pt>
                <c:pt idx="11470">
                  <c:v>11470</c:v>
                </c:pt>
                <c:pt idx="11471">
                  <c:v>11471</c:v>
                </c:pt>
                <c:pt idx="11472">
                  <c:v>11472</c:v>
                </c:pt>
                <c:pt idx="11473">
                  <c:v>11473</c:v>
                </c:pt>
                <c:pt idx="11474">
                  <c:v>11474</c:v>
                </c:pt>
                <c:pt idx="11475">
                  <c:v>11475</c:v>
                </c:pt>
                <c:pt idx="11476">
                  <c:v>11476</c:v>
                </c:pt>
                <c:pt idx="11477">
                  <c:v>11477</c:v>
                </c:pt>
                <c:pt idx="11478">
                  <c:v>11478</c:v>
                </c:pt>
                <c:pt idx="11479">
                  <c:v>11479</c:v>
                </c:pt>
                <c:pt idx="11480">
                  <c:v>11480</c:v>
                </c:pt>
                <c:pt idx="11481">
                  <c:v>11481</c:v>
                </c:pt>
                <c:pt idx="11482">
                  <c:v>11482</c:v>
                </c:pt>
                <c:pt idx="11483">
                  <c:v>11483</c:v>
                </c:pt>
                <c:pt idx="11484">
                  <c:v>11484</c:v>
                </c:pt>
                <c:pt idx="11485">
                  <c:v>11485</c:v>
                </c:pt>
                <c:pt idx="11486">
                  <c:v>11486</c:v>
                </c:pt>
                <c:pt idx="11487">
                  <c:v>11487</c:v>
                </c:pt>
                <c:pt idx="11488">
                  <c:v>11488</c:v>
                </c:pt>
                <c:pt idx="11489">
                  <c:v>11489</c:v>
                </c:pt>
                <c:pt idx="11490">
                  <c:v>11490</c:v>
                </c:pt>
                <c:pt idx="11491">
                  <c:v>11491</c:v>
                </c:pt>
                <c:pt idx="11492">
                  <c:v>11492</c:v>
                </c:pt>
                <c:pt idx="11493">
                  <c:v>11493</c:v>
                </c:pt>
                <c:pt idx="11494">
                  <c:v>11494</c:v>
                </c:pt>
                <c:pt idx="11495">
                  <c:v>11495</c:v>
                </c:pt>
                <c:pt idx="11496">
                  <c:v>11496</c:v>
                </c:pt>
                <c:pt idx="11497">
                  <c:v>11497</c:v>
                </c:pt>
                <c:pt idx="11498">
                  <c:v>11498</c:v>
                </c:pt>
                <c:pt idx="11499">
                  <c:v>11499</c:v>
                </c:pt>
                <c:pt idx="11500">
                  <c:v>11500</c:v>
                </c:pt>
                <c:pt idx="11501">
                  <c:v>11501</c:v>
                </c:pt>
                <c:pt idx="11502">
                  <c:v>11502</c:v>
                </c:pt>
                <c:pt idx="11503">
                  <c:v>11503</c:v>
                </c:pt>
                <c:pt idx="11504">
                  <c:v>11504</c:v>
                </c:pt>
                <c:pt idx="11505">
                  <c:v>11505</c:v>
                </c:pt>
                <c:pt idx="11506">
                  <c:v>11506</c:v>
                </c:pt>
                <c:pt idx="11507">
                  <c:v>11507</c:v>
                </c:pt>
                <c:pt idx="11508">
                  <c:v>11508</c:v>
                </c:pt>
                <c:pt idx="11509">
                  <c:v>11509</c:v>
                </c:pt>
                <c:pt idx="11510">
                  <c:v>11510</c:v>
                </c:pt>
                <c:pt idx="11511">
                  <c:v>11511</c:v>
                </c:pt>
                <c:pt idx="11512">
                  <c:v>11512</c:v>
                </c:pt>
                <c:pt idx="11513">
                  <c:v>11513</c:v>
                </c:pt>
                <c:pt idx="11514">
                  <c:v>11514</c:v>
                </c:pt>
                <c:pt idx="11515">
                  <c:v>11515</c:v>
                </c:pt>
                <c:pt idx="11516">
                  <c:v>11516</c:v>
                </c:pt>
                <c:pt idx="11517">
                  <c:v>11517</c:v>
                </c:pt>
                <c:pt idx="11518">
                  <c:v>11518</c:v>
                </c:pt>
                <c:pt idx="11519">
                  <c:v>11519</c:v>
                </c:pt>
                <c:pt idx="11520">
                  <c:v>11520</c:v>
                </c:pt>
                <c:pt idx="11521">
                  <c:v>11521</c:v>
                </c:pt>
                <c:pt idx="11522">
                  <c:v>11522</c:v>
                </c:pt>
                <c:pt idx="11523">
                  <c:v>11523</c:v>
                </c:pt>
                <c:pt idx="11524">
                  <c:v>11524</c:v>
                </c:pt>
                <c:pt idx="11525">
                  <c:v>11525</c:v>
                </c:pt>
                <c:pt idx="11526">
                  <c:v>11526</c:v>
                </c:pt>
                <c:pt idx="11527">
                  <c:v>11527</c:v>
                </c:pt>
                <c:pt idx="11528">
                  <c:v>11528</c:v>
                </c:pt>
                <c:pt idx="11529">
                  <c:v>11529</c:v>
                </c:pt>
                <c:pt idx="11530">
                  <c:v>11530</c:v>
                </c:pt>
                <c:pt idx="11531">
                  <c:v>11531</c:v>
                </c:pt>
                <c:pt idx="11532">
                  <c:v>11532</c:v>
                </c:pt>
                <c:pt idx="11533">
                  <c:v>11533</c:v>
                </c:pt>
                <c:pt idx="11534">
                  <c:v>11534</c:v>
                </c:pt>
                <c:pt idx="11535">
                  <c:v>11535</c:v>
                </c:pt>
                <c:pt idx="11536">
                  <c:v>11536</c:v>
                </c:pt>
                <c:pt idx="11537">
                  <c:v>11537</c:v>
                </c:pt>
                <c:pt idx="11538">
                  <c:v>11538</c:v>
                </c:pt>
                <c:pt idx="11539">
                  <c:v>11539</c:v>
                </c:pt>
                <c:pt idx="11540">
                  <c:v>11540</c:v>
                </c:pt>
                <c:pt idx="11541">
                  <c:v>11541</c:v>
                </c:pt>
                <c:pt idx="11542">
                  <c:v>11542</c:v>
                </c:pt>
                <c:pt idx="11543">
                  <c:v>11543</c:v>
                </c:pt>
                <c:pt idx="11544">
                  <c:v>11544</c:v>
                </c:pt>
                <c:pt idx="11545">
                  <c:v>11545</c:v>
                </c:pt>
                <c:pt idx="11546">
                  <c:v>11546</c:v>
                </c:pt>
                <c:pt idx="11547">
                  <c:v>11547</c:v>
                </c:pt>
                <c:pt idx="11548">
                  <c:v>11548</c:v>
                </c:pt>
                <c:pt idx="11549">
                  <c:v>11549</c:v>
                </c:pt>
                <c:pt idx="11550">
                  <c:v>11550</c:v>
                </c:pt>
                <c:pt idx="11551">
                  <c:v>11551</c:v>
                </c:pt>
                <c:pt idx="11552">
                  <c:v>11552</c:v>
                </c:pt>
                <c:pt idx="11553">
                  <c:v>11553</c:v>
                </c:pt>
                <c:pt idx="11554">
                  <c:v>11554</c:v>
                </c:pt>
                <c:pt idx="11555">
                  <c:v>11555</c:v>
                </c:pt>
                <c:pt idx="11556">
                  <c:v>11556</c:v>
                </c:pt>
                <c:pt idx="11557">
                  <c:v>11557</c:v>
                </c:pt>
                <c:pt idx="11558">
                  <c:v>11558</c:v>
                </c:pt>
                <c:pt idx="11559">
                  <c:v>11559</c:v>
                </c:pt>
                <c:pt idx="11560">
                  <c:v>11560</c:v>
                </c:pt>
                <c:pt idx="11561">
                  <c:v>11561</c:v>
                </c:pt>
                <c:pt idx="11562">
                  <c:v>11562</c:v>
                </c:pt>
                <c:pt idx="11563">
                  <c:v>11563</c:v>
                </c:pt>
                <c:pt idx="11564">
                  <c:v>11564</c:v>
                </c:pt>
                <c:pt idx="11565">
                  <c:v>11565</c:v>
                </c:pt>
                <c:pt idx="11566">
                  <c:v>11566</c:v>
                </c:pt>
                <c:pt idx="11567">
                  <c:v>11567</c:v>
                </c:pt>
                <c:pt idx="11568">
                  <c:v>11568</c:v>
                </c:pt>
                <c:pt idx="11569">
                  <c:v>11569</c:v>
                </c:pt>
                <c:pt idx="11570">
                  <c:v>11570</c:v>
                </c:pt>
                <c:pt idx="11571">
                  <c:v>11571</c:v>
                </c:pt>
                <c:pt idx="11572">
                  <c:v>11572</c:v>
                </c:pt>
                <c:pt idx="11573">
                  <c:v>11573</c:v>
                </c:pt>
                <c:pt idx="11574">
                  <c:v>11574</c:v>
                </c:pt>
                <c:pt idx="11575">
                  <c:v>11575</c:v>
                </c:pt>
                <c:pt idx="11576">
                  <c:v>11576</c:v>
                </c:pt>
                <c:pt idx="11577">
                  <c:v>11577</c:v>
                </c:pt>
                <c:pt idx="11578">
                  <c:v>11578</c:v>
                </c:pt>
                <c:pt idx="11579">
                  <c:v>11579</c:v>
                </c:pt>
                <c:pt idx="11580">
                  <c:v>11580</c:v>
                </c:pt>
                <c:pt idx="11581">
                  <c:v>11581</c:v>
                </c:pt>
                <c:pt idx="11582">
                  <c:v>11582</c:v>
                </c:pt>
                <c:pt idx="11583">
                  <c:v>11583</c:v>
                </c:pt>
                <c:pt idx="11584">
                  <c:v>11584</c:v>
                </c:pt>
                <c:pt idx="11585">
                  <c:v>11585</c:v>
                </c:pt>
                <c:pt idx="11586">
                  <c:v>11586</c:v>
                </c:pt>
                <c:pt idx="11587">
                  <c:v>11587</c:v>
                </c:pt>
                <c:pt idx="11588">
                  <c:v>11588</c:v>
                </c:pt>
                <c:pt idx="11589">
                  <c:v>11589</c:v>
                </c:pt>
                <c:pt idx="11590">
                  <c:v>11590</c:v>
                </c:pt>
                <c:pt idx="11591">
                  <c:v>11591</c:v>
                </c:pt>
                <c:pt idx="11592">
                  <c:v>11592</c:v>
                </c:pt>
                <c:pt idx="11593">
                  <c:v>11593</c:v>
                </c:pt>
                <c:pt idx="11594">
                  <c:v>11594</c:v>
                </c:pt>
                <c:pt idx="11595">
                  <c:v>11595</c:v>
                </c:pt>
                <c:pt idx="11596">
                  <c:v>11596</c:v>
                </c:pt>
                <c:pt idx="11597">
                  <c:v>11597</c:v>
                </c:pt>
                <c:pt idx="11598">
                  <c:v>11598</c:v>
                </c:pt>
                <c:pt idx="11599">
                  <c:v>11599</c:v>
                </c:pt>
                <c:pt idx="11600">
                  <c:v>11600</c:v>
                </c:pt>
                <c:pt idx="11601">
                  <c:v>11601</c:v>
                </c:pt>
                <c:pt idx="11602">
                  <c:v>11602</c:v>
                </c:pt>
                <c:pt idx="11603">
                  <c:v>11603</c:v>
                </c:pt>
                <c:pt idx="11604">
                  <c:v>11604</c:v>
                </c:pt>
                <c:pt idx="11605">
                  <c:v>11605</c:v>
                </c:pt>
                <c:pt idx="11606">
                  <c:v>11606</c:v>
                </c:pt>
                <c:pt idx="11607">
                  <c:v>11607</c:v>
                </c:pt>
                <c:pt idx="11608">
                  <c:v>11608</c:v>
                </c:pt>
                <c:pt idx="11609">
                  <c:v>11609</c:v>
                </c:pt>
                <c:pt idx="11610">
                  <c:v>11610</c:v>
                </c:pt>
                <c:pt idx="11611">
                  <c:v>11611</c:v>
                </c:pt>
                <c:pt idx="11612">
                  <c:v>11612</c:v>
                </c:pt>
                <c:pt idx="11613">
                  <c:v>11613</c:v>
                </c:pt>
                <c:pt idx="11614">
                  <c:v>11614</c:v>
                </c:pt>
                <c:pt idx="11615">
                  <c:v>11615</c:v>
                </c:pt>
                <c:pt idx="11616">
                  <c:v>11616</c:v>
                </c:pt>
                <c:pt idx="11617">
                  <c:v>11617</c:v>
                </c:pt>
                <c:pt idx="11618">
                  <c:v>11618</c:v>
                </c:pt>
                <c:pt idx="11619">
                  <c:v>11619</c:v>
                </c:pt>
                <c:pt idx="11620">
                  <c:v>11620</c:v>
                </c:pt>
                <c:pt idx="11621">
                  <c:v>11621</c:v>
                </c:pt>
                <c:pt idx="11622">
                  <c:v>11622</c:v>
                </c:pt>
                <c:pt idx="11623">
                  <c:v>11623</c:v>
                </c:pt>
                <c:pt idx="11624">
                  <c:v>11624</c:v>
                </c:pt>
                <c:pt idx="11625">
                  <c:v>11625</c:v>
                </c:pt>
                <c:pt idx="11626">
                  <c:v>11626</c:v>
                </c:pt>
                <c:pt idx="11627">
                  <c:v>11627</c:v>
                </c:pt>
                <c:pt idx="11628">
                  <c:v>11628</c:v>
                </c:pt>
                <c:pt idx="11629">
                  <c:v>11629</c:v>
                </c:pt>
                <c:pt idx="11630">
                  <c:v>11630</c:v>
                </c:pt>
                <c:pt idx="11631">
                  <c:v>11631</c:v>
                </c:pt>
                <c:pt idx="11632">
                  <c:v>11632</c:v>
                </c:pt>
                <c:pt idx="11633">
                  <c:v>11633</c:v>
                </c:pt>
                <c:pt idx="11634">
                  <c:v>11634</c:v>
                </c:pt>
                <c:pt idx="11635">
                  <c:v>11635</c:v>
                </c:pt>
                <c:pt idx="11636">
                  <c:v>11636</c:v>
                </c:pt>
                <c:pt idx="11637">
                  <c:v>11637</c:v>
                </c:pt>
                <c:pt idx="11638">
                  <c:v>11638</c:v>
                </c:pt>
                <c:pt idx="11639">
                  <c:v>11639</c:v>
                </c:pt>
                <c:pt idx="11640">
                  <c:v>11640</c:v>
                </c:pt>
                <c:pt idx="11641">
                  <c:v>11641</c:v>
                </c:pt>
                <c:pt idx="11642">
                  <c:v>11642</c:v>
                </c:pt>
                <c:pt idx="11643">
                  <c:v>11643</c:v>
                </c:pt>
                <c:pt idx="11644">
                  <c:v>11644</c:v>
                </c:pt>
                <c:pt idx="11645">
                  <c:v>11645</c:v>
                </c:pt>
                <c:pt idx="11646">
                  <c:v>11646</c:v>
                </c:pt>
                <c:pt idx="11647">
                  <c:v>11647</c:v>
                </c:pt>
                <c:pt idx="11648">
                  <c:v>11648</c:v>
                </c:pt>
                <c:pt idx="11649">
                  <c:v>11649</c:v>
                </c:pt>
                <c:pt idx="11650">
                  <c:v>11650</c:v>
                </c:pt>
                <c:pt idx="11651">
                  <c:v>11651</c:v>
                </c:pt>
                <c:pt idx="11652">
                  <c:v>11652</c:v>
                </c:pt>
                <c:pt idx="11653">
                  <c:v>11653</c:v>
                </c:pt>
                <c:pt idx="11654">
                  <c:v>11654</c:v>
                </c:pt>
                <c:pt idx="11655">
                  <c:v>11655</c:v>
                </c:pt>
                <c:pt idx="11656">
                  <c:v>11656</c:v>
                </c:pt>
                <c:pt idx="11657">
                  <c:v>11657</c:v>
                </c:pt>
                <c:pt idx="11658">
                  <c:v>11658</c:v>
                </c:pt>
                <c:pt idx="11659">
                  <c:v>11659</c:v>
                </c:pt>
                <c:pt idx="11660">
                  <c:v>11660</c:v>
                </c:pt>
                <c:pt idx="11661">
                  <c:v>11661</c:v>
                </c:pt>
                <c:pt idx="11662">
                  <c:v>11662</c:v>
                </c:pt>
                <c:pt idx="11663">
                  <c:v>11663</c:v>
                </c:pt>
                <c:pt idx="11664">
                  <c:v>11664</c:v>
                </c:pt>
                <c:pt idx="11665">
                  <c:v>11665</c:v>
                </c:pt>
                <c:pt idx="11666">
                  <c:v>11666</c:v>
                </c:pt>
                <c:pt idx="11667">
                  <c:v>11667</c:v>
                </c:pt>
                <c:pt idx="11668">
                  <c:v>11668</c:v>
                </c:pt>
                <c:pt idx="11669">
                  <c:v>11669</c:v>
                </c:pt>
                <c:pt idx="11670">
                  <c:v>11670</c:v>
                </c:pt>
                <c:pt idx="11671">
                  <c:v>11671</c:v>
                </c:pt>
                <c:pt idx="11672">
                  <c:v>11672</c:v>
                </c:pt>
                <c:pt idx="11673">
                  <c:v>11673</c:v>
                </c:pt>
                <c:pt idx="11674">
                  <c:v>11674</c:v>
                </c:pt>
                <c:pt idx="11675">
                  <c:v>11675</c:v>
                </c:pt>
                <c:pt idx="11676">
                  <c:v>11676</c:v>
                </c:pt>
                <c:pt idx="11677">
                  <c:v>11677</c:v>
                </c:pt>
                <c:pt idx="11678">
                  <c:v>11678</c:v>
                </c:pt>
                <c:pt idx="11679">
                  <c:v>11679</c:v>
                </c:pt>
                <c:pt idx="11680">
                  <c:v>11680</c:v>
                </c:pt>
                <c:pt idx="11681">
                  <c:v>11681</c:v>
                </c:pt>
                <c:pt idx="11682">
                  <c:v>11682</c:v>
                </c:pt>
                <c:pt idx="11683">
                  <c:v>11683</c:v>
                </c:pt>
                <c:pt idx="11684">
                  <c:v>11684</c:v>
                </c:pt>
                <c:pt idx="11685">
                  <c:v>11685</c:v>
                </c:pt>
                <c:pt idx="11686">
                  <c:v>11686</c:v>
                </c:pt>
                <c:pt idx="11687">
                  <c:v>11687</c:v>
                </c:pt>
                <c:pt idx="11688">
                  <c:v>11688</c:v>
                </c:pt>
                <c:pt idx="11689">
                  <c:v>11689</c:v>
                </c:pt>
                <c:pt idx="11690">
                  <c:v>11690</c:v>
                </c:pt>
                <c:pt idx="11691">
                  <c:v>11691</c:v>
                </c:pt>
                <c:pt idx="11692">
                  <c:v>11692</c:v>
                </c:pt>
                <c:pt idx="11693">
                  <c:v>11693</c:v>
                </c:pt>
                <c:pt idx="11694">
                  <c:v>11694</c:v>
                </c:pt>
                <c:pt idx="11695">
                  <c:v>11695</c:v>
                </c:pt>
                <c:pt idx="11696">
                  <c:v>11696</c:v>
                </c:pt>
                <c:pt idx="11697">
                  <c:v>11697</c:v>
                </c:pt>
                <c:pt idx="11698">
                  <c:v>11698</c:v>
                </c:pt>
                <c:pt idx="11699">
                  <c:v>11699</c:v>
                </c:pt>
                <c:pt idx="11700">
                  <c:v>11700</c:v>
                </c:pt>
                <c:pt idx="11701">
                  <c:v>11701</c:v>
                </c:pt>
                <c:pt idx="11702">
                  <c:v>11702</c:v>
                </c:pt>
                <c:pt idx="11703">
                  <c:v>11703</c:v>
                </c:pt>
                <c:pt idx="11704">
                  <c:v>11704</c:v>
                </c:pt>
                <c:pt idx="11705">
                  <c:v>11705</c:v>
                </c:pt>
                <c:pt idx="11706">
                  <c:v>11706</c:v>
                </c:pt>
                <c:pt idx="11707">
                  <c:v>11707</c:v>
                </c:pt>
                <c:pt idx="11708">
                  <c:v>11708</c:v>
                </c:pt>
                <c:pt idx="11709">
                  <c:v>11709</c:v>
                </c:pt>
                <c:pt idx="11710">
                  <c:v>11710</c:v>
                </c:pt>
                <c:pt idx="11711">
                  <c:v>11711</c:v>
                </c:pt>
                <c:pt idx="11712">
                  <c:v>11712</c:v>
                </c:pt>
                <c:pt idx="11713">
                  <c:v>11713</c:v>
                </c:pt>
                <c:pt idx="11714">
                  <c:v>11714</c:v>
                </c:pt>
                <c:pt idx="11715">
                  <c:v>11715</c:v>
                </c:pt>
                <c:pt idx="11716">
                  <c:v>11716</c:v>
                </c:pt>
                <c:pt idx="11717">
                  <c:v>11717</c:v>
                </c:pt>
                <c:pt idx="11718">
                  <c:v>11718</c:v>
                </c:pt>
                <c:pt idx="11719">
                  <c:v>11719</c:v>
                </c:pt>
                <c:pt idx="11720">
                  <c:v>11720</c:v>
                </c:pt>
                <c:pt idx="11721">
                  <c:v>11721</c:v>
                </c:pt>
                <c:pt idx="11722">
                  <c:v>11722</c:v>
                </c:pt>
                <c:pt idx="11723">
                  <c:v>11723</c:v>
                </c:pt>
                <c:pt idx="11724">
                  <c:v>11724</c:v>
                </c:pt>
                <c:pt idx="11725">
                  <c:v>11725</c:v>
                </c:pt>
                <c:pt idx="11726">
                  <c:v>11726</c:v>
                </c:pt>
                <c:pt idx="11727">
                  <c:v>11727</c:v>
                </c:pt>
                <c:pt idx="11728">
                  <c:v>11728</c:v>
                </c:pt>
                <c:pt idx="11729">
                  <c:v>11729</c:v>
                </c:pt>
                <c:pt idx="11730">
                  <c:v>11730</c:v>
                </c:pt>
                <c:pt idx="11731">
                  <c:v>11731</c:v>
                </c:pt>
                <c:pt idx="11732">
                  <c:v>11732</c:v>
                </c:pt>
                <c:pt idx="11733">
                  <c:v>11733</c:v>
                </c:pt>
                <c:pt idx="11734">
                  <c:v>11734</c:v>
                </c:pt>
                <c:pt idx="11735">
                  <c:v>11735</c:v>
                </c:pt>
                <c:pt idx="11736">
                  <c:v>11736</c:v>
                </c:pt>
                <c:pt idx="11737">
                  <c:v>11737</c:v>
                </c:pt>
                <c:pt idx="11738">
                  <c:v>11738</c:v>
                </c:pt>
                <c:pt idx="11739">
                  <c:v>11739</c:v>
                </c:pt>
                <c:pt idx="11740">
                  <c:v>11740</c:v>
                </c:pt>
                <c:pt idx="11741">
                  <c:v>11741</c:v>
                </c:pt>
                <c:pt idx="11742">
                  <c:v>11742</c:v>
                </c:pt>
                <c:pt idx="11743">
                  <c:v>11743</c:v>
                </c:pt>
                <c:pt idx="11744">
                  <c:v>11744</c:v>
                </c:pt>
                <c:pt idx="11745">
                  <c:v>11745</c:v>
                </c:pt>
                <c:pt idx="11746">
                  <c:v>11746</c:v>
                </c:pt>
                <c:pt idx="11747">
                  <c:v>11747</c:v>
                </c:pt>
                <c:pt idx="11748">
                  <c:v>11748</c:v>
                </c:pt>
                <c:pt idx="11749">
                  <c:v>11749</c:v>
                </c:pt>
                <c:pt idx="11750">
                  <c:v>11750</c:v>
                </c:pt>
                <c:pt idx="11751">
                  <c:v>11751</c:v>
                </c:pt>
                <c:pt idx="11752">
                  <c:v>11752</c:v>
                </c:pt>
                <c:pt idx="11753">
                  <c:v>11753</c:v>
                </c:pt>
                <c:pt idx="11754">
                  <c:v>11754</c:v>
                </c:pt>
                <c:pt idx="11755">
                  <c:v>11755</c:v>
                </c:pt>
                <c:pt idx="11756">
                  <c:v>11756</c:v>
                </c:pt>
                <c:pt idx="11757">
                  <c:v>11757</c:v>
                </c:pt>
                <c:pt idx="11758">
                  <c:v>11758</c:v>
                </c:pt>
                <c:pt idx="11759">
                  <c:v>11759</c:v>
                </c:pt>
                <c:pt idx="11760">
                  <c:v>11760</c:v>
                </c:pt>
                <c:pt idx="11761">
                  <c:v>11761</c:v>
                </c:pt>
                <c:pt idx="11762">
                  <c:v>11762</c:v>
                </c:pt>
                <c:pt idx="11763">
                  <c:v>11763</c:v>
                </c:pt>
                <c:pt idx="11764">
                  <c:v>11764</c:v>
                </c:pt>
                <c:pt idx="11765">
                  <c:v>11765</c:v>
                </c:pt>
                <c:pt idx="11766">
                  <c:v>11766</c:v>
                </c:pt>
                <c:pt idx="11767">
                  <c:v>11767</c:v>
                </c:pt>
                <c:pt idx="11768">
                  <c:v>11768</c:v>
                </c:pt>
                <c:pt idx="11769">
                  <c:v>11769</c:v>
                </c:pt>
                <c:pt idx="11770">
                  <c:v>11770</c:v>
                </c:pt>
                <c:pt idx="11771">
                  <c:v>11771</c:v>
                </c:pt>
                <c:pt idx="11772">
                  <c:v>11772</c:v>
                </c:pt>
                <c:pt idx="11773">
                  <c:v>11773</c:v>
                </c:pt>
                <c:pt idx="11774">
                  <c:v>11774</c:v>
                </c:pt>
                <c:pt idx="11775">
                  <c:v>11775</c:v>
                </c:pt>
                <c:pt idx="11776">
                  <c:v>11776</c:v>
                </c:pt>
                <c:pt idx="11777">
                  <c:v>11777</c:v>
                </c:pt>
                <c:pt idx="11778">
                  <c:v>11778</c:v>
                </c:pt>
                <c:pt idx="11779">
                  <c:v>11779</c:v>
                </c:pt>
                <c:pt idx="11780">
                  <c:v>11780</c:v>
                </c:pt>
                <c:pt idx="11781">
                  <c:v>11781</c:v>
                </c:pt>
                <c:pt idx="11782">
                  <c:v>11782</c:v>
                </c:pt>
                <c:pt idx="11783">
                  <c:v>11783</c:v>
                </c:pt>
                <c:pt idx="11784">
                  <c:v>11784</c:v>
                </c:pt>
                <c:pt idx="11785">
                  <c:v>11785</c:v>
                </c:pt>
                <c:pt idx="11786">
                  <c:v>11786</c:v>
                </c:pt>
                <c:pt idx="11787">
                  <c:v>11787</c:v>
                </c:pt>
                <c:pt idx="11788">
                  <c:v>11788</c:v>
                </c:pt>
                <c:pt idx="11789">
                  <c:v>11789</c:v>
                </c:pt>
                <c:pt idx="11790">
                  <c:v>11790</c:v>
                </c:pt>
                <c:pt idx="11791">
                  <c:v>11791</c:v>
                </c:pt>
                <c:pt idx="11792">
                  <c:v>11792</c:v>
                </c:pt>
                <c:pt idx="11793">
                  <c:v>11793</c:v>
                </c:pt>
                <c:pt idx="11794">
                  <c:v>11794</c:v>
                </c:pt>
                <c:pt idx="11795">
                  <c:v>11795</c:v>
                </c:pt>
                <c:pt idx="11796">
                  <c:v>11796</c:v>
                </c:pt>
                <c:pt idx="11797">
                  <c:v>11797</c:v>
                </c:pt>
                <c:pt idx="11798">
                  <c:v>11798</c:v>
                </c:pt>
                <c:pt idx="11799">
                  <c:v>11799</c:v>
                </c:pt>
                <c:pt idx="11800">
                  <c:v>11800</c:v>
                </c:pt>
                <c:pt idx="11801">
                  <c:v>11801</c:v>
                </c:pt>
                <c:pt idx="11802">
                  <c:v>11802</c:v>
                </c:pt>
                <c:pt idx="11803">
                  <c:v>11803</c:v>
                </c:pt>
                <c:pt idx="11804">
                  <c:v>11804</c:v>
                </c:pt>
                <c:pt idx="11805">
                  <c:v>11805</c:v>
                </c:pt>
                <c:pt idx="11806">
                  <c:v>11806</c:v>
                </c:pt>
                <c:pt idx="11807">
                  <c:v>11807</c:v>
                </c:pt>
                <c:pt idx="11808">
                  <c:v>11808</c:v>
                </c:pt>
                <c:pt idx="11809">
                  <c:v>11809</c:v>
                </c:pt>
                <c:pt idx="11810">
                  <c:v>11810</c:v>
                </c:pt>
                <c:pt idx="11811">
                  <c:v>11811</c:v>
                </c:pt>
                <c:pt idx="11812">
                  <c:v>11812</c:v>
                </c:pt>
                <c:pt idx="11813">
                  <c:v>11813</c:v>
                </c:pt>
                <c:pt idx="11814">
                  <c:v>11814</c:v>
                </c:pt>
                <c:pt idx="11815">
                  <c:v>11815</c:v>
                </c:pt>
                <c:pt idx="11816">
                  <c:v>11816</c:v>
                </c:pt>
                <c:pt idx="11817">
                  <c:v>11817</c:v>
                </c:pt>
                <c:pt idx="11818">
                  <c:v>11818</c:v>
                </c:pt>
                <c:pt idx="11819">
                  <c:v>11819</c:v>
                </c:pt>
                <c:pt idx="11820">
                  <c:v>11820</c:v>
                </c:pt>
                <c:pt idx="11821">
                  <c:v>11821</c:v>
                </c:pt>
                <c:pt idx="11822">
                  <c:v>11822</c:v>
                </c:pt>
                <c:pt idx="11823">
                  <c:v>11823</c:v>
                </c:pt>
                <c:pt idx="11824">
                  <c:v>11824</c:v>
                </c:pt>
                <c:pt idx="11825">
                  <c:v>11825</c:v>
                </c:pt>
                <c:pt idx="11826">
                  <c:v>11826</c:v>
                </c:pt>
                <c:pt idx="11827">
                  <c:v>11827</c:v>
                </c:pt>
                <c:pt idx="11828">
                  <c:v>11828</c:v>
                </c:pt>
                <c:pt idx="11829">
                  <c:v>11829</c:v>
                </c:pt>
                <c:pt idx="11830">
                  <c:v>11830</c:v>
                </c:pt>
                <c:pt idx="11831">
                  <c:v>11831</c:v>
                </c:pt>
                <c:pt idx="11832">
                  <c:v>11832</c:v>
                </c:pt>
                <c:pt idx="11833">
                  <c:v>11833</c:v>
                </c:pt>
                <c:pt idx="11834">
                  <c:v>11834</c:v>
                </c:pt>
                <c:pt idx="11835">
                  <c:v>11835</c:v>
                </c:pt>
                <c:pt idx="11836">
                  <c:v>11836</c:v>
                </c:pt>
                <c:pt idx="11837">
                  <c:v>11837</c:v>
                </c:pt>
                <c:pt idx="11838">
                  <c:v>11838</c:v>
                </c:pt>
                <c:pt idx="11839">
                  <c:v>11839</c:v>
                </c:pt>
                <c:pt idx="11840">
                  <c:v>11840</c:v>
                </c:pt>
                <c:pt idx="11841">
                  <c:v>11841</c:v>
                </c:pt>
                <c:pt idx="11842">
                  <c:v>11842</c:v>
                </c:pt>
                <c:pt idx="11843">
                  <c:v>11843</c:v>
                </c:pt>
                <c:pt idx="11844">
                  <c:v>11844</c:v>
                </c:pt>
                <c:pt idx="11845">
                  <c:v>11845</c:v>
                </c:pt>
                <c:pt idx="11846">
                  <c:v>11846</c:v>
                </c:pt>
                <c:pt idx="11847">
                  <c:v>11847</c:v>
                </c:pt>
                <c:pt idx="11848">
                  <c:v>11848</c:v>
                </c:pt>
                <c:pt idx="11849">
                  <c:v>11849</c:v>
                </c:pt>
                <c:pt idx="11850">
                  <c:v>11850</c:v>
                </c:pt>
                <c:pt idx="11851">
                  <c:v>11851</c:v>
                </c:pt>
                <c:pt idx="11852">
                  <c:v>11852</c:v>
                </c:pt>
                <c:pt idx="11853">
                  <c:v>11853</c:v>
                </c:pt>
                <c:pt idx="11854">
                  <c:v>11854</c:v>
                </c:pt>
                <c:pt idx="11855">
                  <c:v>11855</c:v>
                </c:pt>
                <c:pt idx="11856">
                  <c:v>11856</c:v>
                </c:pt>
                <c:pt idx="11857">
                  <c:v>11857</c:v>
                </c:pt>
                <c:pt idx="11858">
                  <c:v>11858</c:v>
                </c:pt>
                <c:pt idx="11859">
                  <c:v>11859</c:v>
                </c:pt>
                <c:pt idx="11860">
                  <c:v>11860</c:v>
                </c:pt>
                <c:pt idx="11861">
                  <c:v>11861</c:v>
                </c:pt>
                <c:pt idx="11862">
                  <c:v>11862</c:v>
                </c:pt>
                <c:pt idx="11863">
                  <c:v>11863</c:v>
                </c:pt>
                <c:pt idx="11864">
                  <c:v>11864</c:v>
                </c:pt>
                <c:pt idx="11865">
                  <c:v>11865</c:v>
                </c:pt>
                <c:pt idx="11866">
                  <c:v>11866</c:v>
                </c:pt>
                <c:pt idx="11867">
                  <c:v>11867</c:v>
                </c:pt>
                <c:pt idx="11868">
                  <c:v>11868</c:v>
                </c:pt>
                <c:pt idx="11869">
                  <c:v>11869</c:v>
                </c:pt>
                <c:pt idx="11870">
                  <c:v>11870</c:v>
                </c:pt>
                <c:pt idx="11871">
                  <c:v>11871</c:v>
                </c:pt>
                <c:pt idx="11872">
                  <c:v>11872</c:v>
                </c:pt>
                <c:pt idx="11873">
                  <c:v>11873</c:v>
                </c:pt>
                <c:pt idx="11874">
                  <c:v>11874</c:v>
                </c:pt>
                <c:pt idx="11875">
                  <c:v>11875</c:v>
                </c:pt>
                <c:pt idx="11876">
                  <c:v>11876</c:v>
                </c:pt>
                <c:pt idx="11877">
                  <c:v>11877</c:v>
                </c:pt>
                <c:pt idx="11878">
                  <c:v>11878</c:v>
                </c:pt>
                <c:pt idx="11879">
                  <c:v>11879</c:v>
                </c:pt>
                <c:pt idx="11880">
                  <c:v>11880</c:v>
                </c:pt>
                <c:pt idx="11881">
                  <c:v>11881</c:v>
                </c:pt>
                <c:pt idx="11882">
                  <c:v>11882</c:v>
                </c:pt>
                <c:pt idx="11883">
                  <c:v>11883</c:v>
                </c:pt>
                <c:pt idx="11884">
                  <c:v>11884</c:v>
                </c:pt>
                <c:pt idx="11885">
                  <c:v>11885</c:v>
                </c:pt>
                <c:pt idx="11886">
                  <c:v>11886</c:v>
                </c:pt>
                <c:pt idx="11887">
                  <c:v>11887</c:v>
                </c:pt>
                <c:pt idx="11888">
                  <c:v>11888</c:v>
                </c:pt>
                <c:pt idx="11889">
                  <c:v>11889</c:v>
                </c:pt>
                <c:pt idx="11890">
                  <c:v>11890</c:v>
                </c:pt>
                <c:pt idx="11891">
                  <c:v>11891</c:v>
                </c:pt>
                <c:pt idx="11892">
                  <c:v>11892</c:v>
                </c:pt>
                <c:pt idx="11893">
                  <c:v>11893</c:v>
                </c:pt>
                <c:pt idx="11894">
                  <c:v>11894</c:v>
                </c:pt>
                <c:pt idx="11895">
                  <c:v>11895</c:v>
                </c:pt>
                <c:pt idx="11896">
                  <c:v>11896</c:v>
                </c:pt>
                <c:pt idx="11897">
                  <c:v>11897</c:v>
                </c:pt>
                <c:pt idx="11898">
                  <c:v>11898</c:v>
                </c:pt>
                <c:pt idx="11899">
                  <c:v>11899</c:v>
                </c:pt>
                <c:pt idx="11900">
                  <c:v>11900</c:v>
                </c:pt>
                <c:pt idx="11901">
                  <c:v>11901</c:v>
                </c:pt>
                <c:pt idx="11902">
                  <c:v>11902</c:v>
                </c:pt>
                <c:pt idx="11903">
                  <c:v>11903</c:v>
                </c:pt>
                <c:pt idx="11904">
                  <c:v>11904</c:v>
                </c:pt>
                <c:pt idx="11905">
                  <c:v>11905</c:v>
                </c:pt>
                <c:pt idx="11906">
                  <c:v>11906</c:v>
                </c:pt>
                <c:pt idx="11907">
                  <c:v>11907</c:v>
                </c:pt>
                <c:pt idx="11908">
                  <c:v>11908</c:v>
                </c:pt>
                <c:pt idx="11909">
                  <c:v>11909</c:v>
                </c:pt>
                <c:pt idx="11910">
                  <c:v>11910</c:v>
                </c:pt>
                <c:pt idx="11911">
                  <c:v>11911</c:v>
                </c:pt>
                <c:pt idx="11912">
                  <c:v>11912</c:v>
                </c:pt>
                <c:pt idx="11913">
                  <c:v>11913</c:v>
                </c:pt>
                <c:pt idx="11914">
                  <c:v>11914</c:v>
                </c:pt>
                <c:pt idx="11915">
                  <c:v>11915</c:v>
                </c:pt>
                <c:pt idx="11916">
                  <c:v>11916</c:v>
                </c:pt>
                <c:pt idx="11917">
                  <c:v>11917</c:v>
                </c:pt>
                <c:pt idx="11918">
                  <c:v>11918</c:v>
                </c:pt>
                <c:pt idx="11919">
                  <c:v>11919</c:v>
                </c:pt>
                <c:pt idx="11920">
                  <c:v>11920</c:v>
                </c:pt>
                <c:pt idx="11921">
                  <c:v>11921</c:v>
                </c:pt>
                <c:pt idx="11922">
                  <c:v>11922</c:v>
                </c:pt>
                <c:pt idx="11923">
                  <c:v>11923</c:v>
                </c:pt>
                <c:pt idx="11924">
                  <c:v>11924</c:v>
                </c:pt>
                <c:pt idx="11925">
                  <c:v>11925</c:v>
                </c:pt>
                <c:pt idx="11926">
                  <c:v>11926</c:v>
                </c:pt>
                <c:pt idx="11927">
                  <c:v>11927</c:v>
                </c:pt>
                <c:pt idx="11928">
                  <c:v>11928</c:v>
                </c:pt>
                <c:pt idx="11929">
                  <c:v>11929</c:v>
                </c:pt>
                <c:pt idx="11930">
                  <c:v>11930</c:v>
                </c:pt>
                <c:pt idx="11931">
                  <c:v>11931</c:v>
                </c:pt>
                <c:pt idx="11932">
                  <c:v>11932</c:v>
                </c:pt>
                <c:pt idx="11933">
                  <c:v>11933</c:v>
                </c:pt>
                <c:pt idx="11934">
                  <c:v>11934</c:v>
                </c:pt>
                <c:pt idx="11935">
                  <c:v>11935</c:v>
                </c:pt>
                <c:pt idx="11936">
                  <c:v>11936</c:v>
                </c:pt>
                <c:pt idx="11937">
                  <c:v>11937</c:v>
                </c:pt>
                <c:pt idx="11938">
                  <c:v>11938</c:v>
                </c:pt>
                <c:pt idx="11939">
                  <c:v>11939</c:v>
                </c:pt>
                <c:pt idx="11940">
                  <c:v>11940</c:v>
                </c:pt>
                <c:pt idx="11941">
                  <c:v>11941</c:v>
                </c:pt>
                <c:pt idx="11942">
                  <c:v>11942</c:v>
                </c:pt>
                <c:pt idx="11943">
                  <c:v>11943</c:v>
                </c:pt>
                <c:pt idx="11944">
                  <c:v>11944</c:v>
                </c:pt>
                <c:pt idx="11945">
                  <c:v>11945</c:v>
                </c:pt>
                <c:pt idx="11946">
                  <c:v>11946</c:v>
                </c:pt>
                <c:pt idx="11947">
                  <c:v>11947</c:v>
                </c:pt>
                <c:pt idx="11948">
                  <c:v>11948</c:v>
                </c:pt>
                <c:pt idx="11949">
                  <c:v>11949</c:v>
                </c:pt>
                <c:pt idx="11950">
                  <c:v>11950</c:v>
                </c:pt>
                <c:pt idx="11951">
                  <c:v>11951</c:v>
                </c:pt>
                <c:pt idx="11952">
                  <c:v>11952</c:v>
                </c:pt>
                <c:pt idx="11953">
                  <c:v>11953</c:v>
                </c:pt>
                <c:pt idx="11954">
                  <c:v>11954</c:v>
                </c:pt>
                <c:pt idx="11955">
                  <c:v>11955</c:v>
                </c:pt>
                <c:pt idx="11956">
                  <c:v>11956</c:v>
                </c:pt>
                <c:pt idx="11957">
                  <c:v>11957</c:v>
                </c:pt>
                <c:pt idx="11958">
                  <c:v>11958</c:v>
                </c:pt>
                <c:pt idx="11959">
                  <c:v>11959</c:v>
                </c:pt>
                <c:pt idx="11960">
                  <c:v>11960</c:v>
                </c:pt>
                <c:pt idx="11961">
                  <c:v>11961</c:v>
                </c:pt>
                <c:pt idx="11962">
                  <c:v>11962</c:v>
                </c:pt>
                <c:pt idx="11963">
                  <c:v>11963</c:v>
                </c:pt>
                <c:pt idx="11964">
                  <c:v>11964</c:v>
                </c:pt>
                <c:pt idx="11965">
                  <c:v>11965</c:v>
                </c:pt>
                <c:pt idx="11966">
                  <c:v>11966</c:v>
                </c:pt>
                <c:pt idx="11967">
                  <c:v>11967</c:v>
                </c:pt>
                <c:pt idx="11968">
                  <c:v>11968</c:v>
                </c:pt>
                <c:pt idx="11969">
                  <c:v>11969</c:v>
                </c:pt>
                <c:pt idx="11970">
                  <c:v>11970</c:v>
                </c:pt>
                <c:pt idx="11971">
                  <c:v>11971</c:v>
                </c:pt>
                <c:pt idx="11972">
                  <c:v>11972</c:v>
                </c:pt>
                <c:pt idx="11973">
                  <c:v>11973</c:v>
                </c:pt>
                <c:pt idx="11974">
                  <c:v>11974</c:v>
                </c:pt>
                <c:pt idx="11975">
                  <c:v>11975</c:v>
                </c:pt>
                <c:pt idx="11976">
                  <c:v>11976</c:v>
                </c:pt>
                <c:pt idx="11977">
                  <c:v>11977</c:v>
                </c:pt>
                <c:pt idx="11978">
                  <c:v>11978</c:v>
                </c:pt>
                <c:pt idx="11979">
                  <c:v>11979</c:v>
                </c:pt>
                <c:pt idx="11980">
                  <c:v>11980</c:v>
                </c:pt>
                <c:pt idx="11981">
                  <c:v>11981</c:v>
                </c:pt>
                <c:pt idx="11982">
                  <c:v>11982</c:v>
                </c:pt>
                <c:pt idx="11983">
                  <c:v>11983</c:v>
                </c:pt>
                <c:pt idx="11984">
                  <c:v>11984</c:v>
                </c:pt>
                <c:pt idx="11985">
                  <c:v>11985</c:v>
                </c:pt>
                <c:pt idx="11986">
                  <c:v>11986</c:v>
                </c:pt>
                <c:pt idx="11987">
                  <c:v>11987</c:v>
                </c:pt>
                <c:pt idx="11988">
                  <c:v>11988</c:v>
                </c:pt>
                <c:pt idx="11989">
                  <c:v>11989</c:v>
                </c:pt>
                <c:pt idx="11990">
                  <c:v>11990</c:v>
                </c:pt>
                <c:pt idx="11991">
                  <c:v>11991</c:v>
                </c:pt>
                <c:pt idx="11992">
                  <c:v>11992</c:v>
                </c:pt>
                <c:pt idx="11993">
                  <c:v>11993</c:v>
                </c:pt>
                <c:pt idx="11994">
                  <c:v>11994</c:v>
                </c:pt>
                <c:pt idx="11995">
                  <c:v>11995</c:v>
                </c:pt>
                <c:pt idx="11996">
                  <c:v>11996</c:v>
                </c:pt>
                <c:pt idx="11997">
                  <c:v>11997</c:v>
                </c:pt>
                <c:pt idx="11998">
                  <c:v>11998</c:v>
                </c:pt>
                <c:pt idx="11999">
                  <c:v>11999</c:v>
                </c:pt>
                <c:pt idx="12000">
                  <c:v>12000</c:v>
                </c:pt>
                <c:pt idx="12001">
                  <c:v>12001</c:v>
                </c:pt>
                <c:pt idx="12002">
                  <c:v>12002</c:v>
                </c:pt>
                <c:pt idx="12003">
                  <c:v>12003</c:v>
                </c:pt>
                <c:pt idx="12004">
                  <c:v>12004</c:v>
                </c:pt>
                <c:pt idx="12005">
                  <c:v>12005</c:v>
                </c:pt>
                <c:pt idx="12006">
                  <c:v>12006</c:v>
                </c:pt>
                <c:pt idx="12007">
                  <c:v>12007</c:v>
                </c:pt>
                <c:pt idx="12008">
                  <c:v>12008</c:v>
                </c:pt>
                <c:pt idx="12009">
                  <c:v>12009</c:v>
                </c:pt>
                <c:pt idx="12010">
                  <c:v>12010</c:v>
                </c:pt>
                <c:pt idx="12011">
                  <c:v>12011</c:v>
                </c:pt>
                <c:pt idx="12012">
                  <c:v>12012</c:v>
                </c:pt>
                <c:pt idx="12013">
                  <c:v>12013</c:v>
                </c:pt>
                <c:pt idx="12014">
                  <c:v>12014</c:v>
                </c:pt>
                <c:pt idx="12015">
                  <c:v>12015</c:v>
                </c:pt>
                <c:pt idx="12016">
                  <c:v>12016</c:v>
                </c:pt>
                <c:pt idx="12017">
                  <c:v>12017</c:v>
                </c:pt>
                <c:pt idx="12018">
                  <c:v>12018</c:v>
                </c:pt>
                <c:pt idx="12019">
                  <c:v>12019</c:v>
                </c:pt>
                <c:pt idx="12020">
                  <c:v>12020</c:v>
                </c:pt>
                <c:pt idx="12021">
                  <c:v>12021</c:v>
                </c:pt>
                <c:pt idx="12022">
                  <c:v>12022</c:v>
                </c:pt>
                <c:pt idx="12023">
                  <c:v>12023</c:v>
                </c:pt>
                <c:pt idx="12024">
                  <c:v>12024</c:v>
                </c:pt>
                <c:pt idx="12025">
                  <c:v>12025</c:v>
                </c:pt>
                <c:pt idx="12026">
                  <c:v>12026</c:v>
                </c:pt>
                <c:pt idx="12027">
                  <c:v>12027</c:v>
                </c:pt>
                <c:pt idx="12028">
                  <c:v>12028</c:v>
                </c:pt>
                <c:pt idx="12029">
                  <c:v>12029</c:v>
                </c:pt>
                <c:pt idx="12030">
                  <c:v>12030</c:v>
                </c:pt>
                <c:pt idx="12031">
                  <c:v>12031</c:v>
                </c:pt>
                <c:pt idx="12032">
                  <c:v>12032</c:v>
                </c:pt>
                <c:pt idx="12033">
                  <c:v>12033</c:v>
                </c:pt>
                <c:pt idx="12034">
                  <c:v>12034</c:v>
                </c:pt>
                <c:pt idx="12035">
                  <c:v>12035</c:v>
                </c:pt>
                <c:pt idx="12036">
                  <c:v>12036</c:v>
                </c:pt>
                <c:pt idx="12037">
                  <c:v>12037</c:v>
                </c:pt>
                <c:pt idx="12038">
                  <c:v>12038</c:v>
                </c:pt>
                <c:pt idx="12039">
                  <c:v>12039</c:v>
                </c:pt>
                <c:pt idx="12040">
                  <c:v>12040</c:v>
                </c:pt>
                <c:pt idx="12041">
                  <c:v>12041</c:v>
                </c:pt>
                <c:pt idx="12042">
                  <c:v>12042</c:v>
                </c:pt>
                <c:pt idx="12043">
                  <c:v>12043</c:v>
                </c:pt>
                <c:pt idx="12044">
                  <c:v>12044</c:v>
                </c:pt>
                <c:pt idx="12045">
                  <c:v>12045</c:v>
                </c:pt>
                <c:pt idx="12046">
                  <c:v>12046</c:v>
                </c:pt>
                <c:pt idx="12047">
                  <c:v>12047</c:v>
                </c:pt>
                <c:pt idx="12048">
                  <c:v>12048</c:v>
                </c:pt>
                <c:pt idx="12049">
                  <c:v>12049</c:v>
                </c:pt>
                <c:pt idx="12050">
                  <c:v>12050</c:v>
                </c:pt>
                <c:pt idx="12051">
                  <c:v>12051</c:v>
                </c:pt>
                <c:pt idx="12052">
                  <c:v>12052</c:v>
                </c:pt>
                <c:pt idx="12053">
                  <c:v>12053</c:v>
                </c:pt>
                <c:pt idx="12054">
                  <c:v>12054</c:v>
                </c:pt>
                <c:pt idx="12055">
                  <c:v>12055</c:v>
                </c:pt>
                <c:pt idx="12056">
                  <c:v>12056</c:v>
                </c:pt>
                <c:pt idx="12057">
                  <c:v>12057</c:v>
                </c:pt>
                <c:pt idx="12058">
                  <c:v>12058</c:v>
                </c:pt>
                <c:pt idx="12059">
                  <c:v>12059</c:v>
                </c:pt>
                <c:pt idx="12060">
                  <c:v>12060</c:v>
                </c:pt>
                <c:pt idx="12061">
                  <c:v>12061</c:v>
                </c:pt>
                <c:pt idx="12062">
                  <c:v>12062</c:v>
                </c:pt>
                <c:pt idx="12063">
                  <c:v>12063</c:v>
                </c:pt>
                <c:pt idx="12064">
                  <c:v>12064</c:v>
                </c:pt>
                <c:pt idx="12065">
                  <c:v>12065</c:v>
                </c:pt>
                <c:pt idx="12066">
                  <c:v>12066</c:v>
                </c:pt>
                <c:pt idx="12067">
                  <c:v>12067</c:v>
                </c:pt>
                <c:pt idx="12068">
                  <c:v>12068</c:v>
                </c:pt>
                <c:pt idx="12069">
                  <c:v>12069</c:v>
                </c:pt>
                <c:pt idx="12070">
                  <c:v>12070</c:v>
                </c:pt>
                <c:pt idx="12071">
                  <c:v>12071</c:v>
                </c:pt>
                <c:pt idx="12072">
                  <c:v>12072</c:v>
                </c:pt>
                <c:pt idx="12073">
                  <c:v>12073</c:v>
                </c:pt>
                <c:pt idx="12074">
                  <c:v>12074</c:v>
                </c:pt>
                <c:pt idx="12075">
                  <c:v>12075</c:v>
                </c:pt>
                <c:pt idx="12076">
                  <c:v>12076</c:v>
                </c:pt>
                <c:pt idx="12077">
                  <c:v>12077</c:v>
                </c:pt>
                <c:pt idx="12078">
                  <c:v>12078</c:v>
                </c:pt>
                <c:pt idx="12079">
                  <c:v>12079</c:v>
                </c:pt>
                <c:pt idx="12080">
                  <c:v>12080</c:v>
                </c:pt>
                <c:pt idx="12081">
                  <c:v>12081</c:v>
                </c:pt>
                <c:pt idx="12082">
                  <c:v>12082</c:v>
                </c:pt>
                <c:pt idx="12083">
                  <c:v>12083</c:v>
                </c:pt>
                <c:pt idx="12084">
                  <c:v>12084</c:v>
                </c:pt>
                <c:pt idx="12085">
                  <c:v>12085</c:v>
                </c:pt>
                <c:pt idx="12086">
                  <c:v>12086</c:v>
                </c:pt>
                <c:pt idx="12087">
                  <c:v>12087</c:v>
                </c:pt>
                <c:pt idx="12088">
                  <c:v>12088</c:v>
                </c:pt>
                <c:pt idx="12089">
                  <c:v>12089</c:v>
                </c:pt>
                <c:pt idx="12090">
                  <c:v>12090</c:v>
                </c:pt>
                <c:pt idx="12091">
                  <c:v>12091</c:v>
                </c:pt>
                <c:pt idx="12092">
                  <c:v>12092</c:v>
                </c:pt>
                <c:pt idx="12093">
                  <c:v>12093</c:v>
                </c:pt>
                <c:pt idx="12094">
                  <c:v>12094</c:v>
                </c:pt>
                <c:pt idx="12095">
                  <c:v>12095</c:v>
                </c:pt>
                <c:pt idx="12096">
                  <c:v>12096</c:v>
                </c:pt>
                <c:pt idx="12097">
                  <c:v>12097</c:v>
                </c:pt>
                <c:pt idx="12098">
                  <c:v>12098</c:v>
                </c:pt>
                <c:pt idx="12099">
                  <c:v>12099</c:v>
                </c:pt>
                <c:pt idx="12100">
                  <c:v>12100</c:v>
                </c:pt>
                <c:pt idx="12101">
                  <c:v>12101</c:v>
                </c:pt>
                <c:pt idx="12102">
                  <c:v>12102</c:v>
                </c:pt>
                <c:pt idx="12103">
                  <c:v>12103</c:v>
                </c:pt>
                <c:pt idx="12104">
                  <c:v>12104</c:v>
                </c:pt>
                <c:pt idx="12105">
                  <c:v>12105</c:v>
                </c:pt>
                <c:pt idx="12106">
                  <c:v>12106</c:v>
                </c:pt>
                <c:pt idx="12107">
                  <c:v>12107</c:v>
                </c:pt>
                <c:pt idx="12108">
                  <c:v>12108</c:v>
                </c:pt>
                <c:pt idx="12109">
                  <c:v>12109</c:v>
                </c:pt>
                <c:pt idx="12110">
                  <c:v>12110</c:v>
                </c:pt>
                <c:pt idx="12111">
                  <c:v>12111</c:v>
                </c:pt>
                <c:pt idx="12112">
                  <c:v>12112</c:v>
                </c:pt>
                <c:pt idx="12113">
                  <c:v>12113</c:v>
                </c:pt>
                <c:pt idx="12114">
                  <c:v>12114</c:v>
                </c:pt>
                <c:pt idx="12115">
                  <c:v>12115</c:v>
                </c:pt>
                <c:pt idx="12116">
                  <c:v>12116</c:v>
                </c:pt>
                <c:pt idx="12117">
                  <c:v>12117</c:v>
                </c:pt>
                <c:pt idx="12118">
                  <c:v>12118</c:v>
                </c:pt>
                <c:pt idx="12119">
                  <c:v>12119</c:v>
                </c:pt>
                <c:pt idx="12120">
                  <c:v>12120</c:v>
                </c:pt>
                <c:pt idx="12121">
                  <c:v>12121</c:v>
                </c:pt>
                <c:pt idx="12122">
                  <c:v>12122</c:v>
                </c:pt>
                <c:pt idx="12123">
                  <c:v>12123</c:v>
                </c:pt>
                <c:pt idx="12124">
                  <c:v>12124</c:v>
                </c:pt>
                <c:pt idx="12125">
                  <c:v>12125</c:v>
                </c:pt>
                <c:pt idx="12126">
                  <c:v>12126</c:v>
                </c:pt>
                <c:pt idx="12127">
                  <c:v>12127</c:v>
                </c:pt>
                <c:pt idx="12128">
                  <c:v>12128</c:v>
                </c:pt>
                <c:pt idx="12129">
                  <c:v>12129</c:v>
                </c:pt>
                <c:pt idx="12130">
                  <c:v>12130</c:v>
                </c:pt>
                <c:pt idx="12131">
                  <c:v>12131</c:v>
                </c:pt>
                <c:pt idx="12132">
                  <c:v>12132</c:v>
                </c:pt>
                <c:pt idx="12133">
                  <c:v>12133</c:v>
                </c:pt>
                <c:pt idx="12134">
                  <c:v>12134</c:v>
                </c:pt>
                <c:pt idx="12135">
                  <c:v>12135</c:v>
                </c:pt>
                <c:pt idx="12136">
                  <c:v>12136</c:v>
                </c:pt>
                <c:pt idx="12137">
                  <c:v>12137</c:v>
                </c:pt>
                <c:pt idx="12138">
                  <c:v>12138</c:v>
                </c:pt>
                <c:pt idx="12139">
                  <c:v>12139</c:v>
                </c:pt>
                <c:pt idx="12140">
                  <c:v>12140</c:v>
                </c:pt>
                <c:pt idx="12141">
                  <c:v>12141</c:v>
                </c:pt>
                <c:pt idx="12142">
                  <c:v>12142</c:v>
                </c:pt>
                <c:pt idx="12143">
                  <c:v>12143</c:v>
                </c:pt>
                <c:pt idx="12144">
                  <c:v>12144</c:v>
                </c:pt>
                <c:pt idx="12145">
                  <c:v>12145</c:v>
                </c:pt>
                <c:pt idx="12146">
                  <c:v>12146</c:v>
                </c:pt>
                <c:pt idx="12147">
                  <c:v>12147</c:v>
                </c:pt>
                <c:pt idx="12148">
                  <c:v>12148</c:v>
                </c:pt>
                <c:pt idx="12149">
                  <c:v>12149</c:v>
                </c:pt>
                <c:pt idx="12150">
                  <c:v>12150</c:v>
                </c:pt>
                <c:pt idx="12151">
                  <c:v>12151</c:v>
                </c:pt>
                <c:pt idx="12152">
                  <c:v>12152</c:v>
                </c:pt>
                <c:pt idx="12153">
                  <c:v>12153</c:v>
                </c:pt>
                <c:pt idx="12154">
                  <c:v>12154</c:v>
                </c:pt>
                <c:pt idx="12155">
                  <c:v>12155</c:v>
                </c:pt>
                <c:pt idx="12156">
                  <c:v>12156</c:v>
                </c:pt>
                <c:pt idx="12157">
                  <c:v>12157</c:v>
                </c:pt>
                <c:pt idx="12158">
                  <c:v>12158</c:v>
                </c:pt>
                <c:pt idx="12159">
                  <c:v>12159</c:v>
                </c:pt>
                <c:pt idx="12160">
                  <c:v>12160</c:v>
                </c:pt>
                <c:pt idx="12161">
                  <c:v>12161</c:v>
                </c:pt>
                <c:pt idx="12162">
                  <c:v>12162</c:v>
                </c:pt>
                <c:pt idx="12163">
                  <c:v>12163</c:v>
                </c:pt>
                <c:pt idx="12164">
                  <c:v>12164</c:v>
                </c:pt>
                <c:pt idx="12165">
                  <c:v>12165</c:v>
                </c:pt>
                <c:pt idx="12166">
                  <c:v>12166</c:v>
                </c:pt>
                <c:pt idx="12167">
                  <c:v>12167</c:v>
                </c:pt>
                <c:pt idx="12168">
                  <c:v>12168</c:v>
                </c:pt>
                <c:pt idx="12169">
                  <c:v>12169</c:v>
                </c:pt>
                <c:pt idx="12170">
                  <c:v>12170</c:v>
                </c:pt>
                <c:pt idx="12171">
                  <c:v>12171</c:v>
                </c:pt>
                <c:pt idx="12172">
                  <c:v>12172</c:v>
                </c:pt>
                <c:pt idx="12173">
                  <c:v>12173</c:v>
                </c:pt>
                <c:pt idx="12174">
                  <c:v>12174</c:v>
                </c:pt>
                <c:pt idx="12175">
                  <c:v>12175</c:v>
                </c:pt>
                <c:pt idx="12176">
                  <c:v>12176</c:v>
                </c:pt>
                <c:pt idx="12177">
                  <c:v>12177</c:v>
                </c:pt>
                <c:pt idx="12178">
                  <c:v>12178</c:v>
                </c:pt>
                <c:pt idx="12179">
                  <c:v>12179</c:v>
                </c:pt>
                <c:pt idx="12180">
                  <c:v>12180</c:v>
                </c:pt>
                <c:pt idx="12181">
                  <c:v>12181</c:v>
                </c:pt>
                <c:pt idx="12182">
                  <c:v>12182</c:v>
                </c:pt>
                <c:pt idx="12183">
                  <c:v>12183</c:v>
                </c:pt>
                <c:pt idx="12184">
                  <c:v>12184</c:v>
                </c:pt>
                <c:pt idx="12185">
                  <c:v>12185</c:v>
                </c:pt>
                <c:pt idx="12186">
                  <c:v>12186</c:v>
                </c:pt>
                <c:pt idx="12187">
                  <c:v>12187</c:v>
                </c:pt>
                <c:pt idx="12188">
                  <c:v>12188</c:v>
                </c:pt>
                <c:pt idx="12189">
                  <c:v>12189</c:v>
                </c:pt>
                <c:pt idx="12190">
                  <c:v>12190</c:v>
                </c:pt>
                <c:pt idx="12191">
                  <c:v>12191</c:v>
                </c:pt>
                <c:pt idx="12192">
                  <c:v>12192</c:v>
                </c:pt>
                <c:pt idx="12193">
                  <c:v>12193</c:v>
                </c:pt>
                <c:pt idx="12194">
                  <c:v>12194</c:v>
                </c:pt>
                <c:pt idx="12195">
                  <c:v>12195</c:v>
                </c:pt>
                <c:pt idx="12196">
                  <c:v>12196</c:v>
                </c:pt>
                <c:pt idx="12197">
                  <c:v>12197</c:v>
                </c:pt>
                <c:pt idx="12198">
                  <c:v>12198</c:v>
                </c:pt>
                <c:pt idx="12199">
                  <c:v>12199</c:v>
                </c:pt>
                <c:pt idx="12200">
                  <c:v>12200</c:v>
                </c:pt>
                <c:pt idx="12201">
                  <c:v>12201</c:v>
                </c:pt>
                <c:pt idx="12202">
                  <c:v>12202</c:v>
                </c:pt>
                <c:pt idx="12203">
                  <c:v>12203</c:v>
                </c:pt>
                <c:pt idx="12204">
                  <c:v>12204</c:v>
                </c:pt>
                <c:pt idx="12205">
                  <c:v>12205</c:v>
                </c:pt>
                <c:pt idx="12206">
                  <c:v>12206</c:v>
                </c:pt>
                <c:pt idx="12207">
                  <c:v>12207</c:v>
                </c:pt>
                <c:pt idx="12208">
                  <c:v>12208</c:v>
                </c:pt>
                <c:pt idx="12209">
                  <c:v>12209</c:v>
                </c:pt>
                <c:pt idx="12210">
                  <c:v>12210</c:v>
                </c:pt>
                <c:pt idx="12211">
                  <c:v>12211</c:v>
                </c:pt>
                <c:pt idx="12212">
                  <c:v>12212</c:v>
                </c:pt>
                <c:pt idx="12213">
                  <c:v>12213</c:v>
                </c:pt>
                <c:pt idx="12214">
                  <c:v>12214</c:v>
                </c:pt>
                <c:pt idx="12215">
                  <c:v>12215</c:v>
                </c:pt>
                <c:pt idx="12216">
                  <c:v>12216</c:v>
                </c:pt>
                <c:pt idx="12217">
                  <c:v>12217</c:v>
                </c:pt>
                <c:pt idx="12218">
                  <c:v>12218</c:v>
                </c:pt>
                <c:pt idx="12219">
                  <c:v>12219</c:v>
                </c:pt>
                <c:pt idx="12220">
                  <c:v>12220</c:v>
                </c:pt>
                <c:pt idx="12221">
                  <c:v>12221</c:v>
                </c:pt>
                <c:pt idx="12222">
                  <c:v>12222</c:v>
                </c:pt>
                <c:pt idx="12223">
                  <c:v>12223</c:v>
                </c:pt>
                <c:pt idx="12224">
                  <c:v>12224</c:v>
                </c:pt>
                <c:pt idx="12225">
                  <c:v>12225</c:v>
                </c:pt>
                <c:pt idx="12226">
                  <c:v>12226</c:v>
                </c:pt>
                <c:pt idx="12227">
                  <c:v>12227</c:v>
                </c:pt>
                <c:pt idx="12228">
                  <c:v>12228</c:v>
                </c:pt>
                <c:pt idx="12229">
                  <c:v>12229</c:v>
                </c:pt>
                <c:pt idx="12230">
                  <c:v>12230</c:v>
                </c:pt>
                <c:pt idx="12231">
                  <c:v>12231</c:v>
                </c:pt>
                <c:pt idx="12232">
                  <c:v>12232</c:v>
                </c:pt>
                <c:pt idx="12233">
                  <c:v>12233</c:v>
                </c:pt>
                <c:pt idx="12234">
                  <c:v>12234</c:v>
                </c:pt>
                <c:pt idx="12235">
                  <c:v>12235</c:v>
                </c:pt>
                <c:pt idx="12236">
                  <c:v>12236</c:v>
                </c:pt>
                <c:pt idx="12237">
                  <c:v>12237</c:v>
                </c:pt>
                <c:pt idx="12238">
                  <c:v>12238</c:v>
                </c:pt>
                <c:pt idx="12239">
                  <c:v>12239</c:v>
                </c:pt>
                <c:pt idx="12240">
                  <c:v>12240</c:v>
                </c:pt>
                <c:pt idx="12241">
                  <c:v>12241</c:v>
                </c:pt>
                <c:pt idx="12242">
                  <c:v>12242</c:v>
                </c:pt>
                <c:pt idx="12243">
                  <c:v>12243</c:v>
                </c:pt>
                <c:pt idx="12244">
                  <c:v>12244</c:v>
                </c:pt>
                <c:pt idx="12245">
                  <c:v>12245</c:v>
                </c:pt>
                <c:pt idx="12246">
                  <c:v>12246</c:v>
                </c:pt>
                <c:pt idx="12247">
                  <c:v>12247</c:v>
                </c:pt>
                <c:pt idx="12248">
                  <c:v>12248</c:v>
                </c:pt>
                <c:pt idx="12249">
                  <c:v>12249</c:v>
                </c:pt>
                <c:pt idx="12250">
                  <c:v>12250</c:v>
                </c:pt>
                <c:pt idx="12251">
                  <c:v>12251</c:v>
                </c:pt>
                <c:pt idx="12252">
                  <c:v>12252</c:v>
                </c:pt>
                <c:pt idx="12253">
                  <c:v>12253</c:v>
                </c:pt>
                <c:pt idx="12254">
                  <c:v>12254</c:v>
                </c:pt>
                <c:pt idx="12255">
                  <c:v>12255</c:v>
                </c:pt>
                <c:pt idx="12256">
                  <c:v>12256</c:v>
                </c:pt>
                <c:pt idx="12257">
                  <c:v>12257</c:v>
                </c:pt>
                <c:pt idx="12258">
                  <c:v>12258</c:v>
                </c:pt>
                <c:pt idx="12259">
                  <c:v>12259</c:v>
                </c:pt>
                <c:pt idx="12260">
                  <c:v>12260</c:v>
                </c:pt>
                <c:pt idx="12261">
                  <c:v>12261</c:v>
                </c:pt>
                <c:pt idx="12262">
                  <c:v>12262</c:v>
                </c:pt>
                <c:pt idx="12263">
                  <c:v>12263</c:v>
                </c:pt>
                <c:pt idx="12264">
                  <c:v>12264</c:v>
                </c:pt>
                <c:pt idx="12265">
                  <c:v>12265</c:v>
                </c:pt>
                <c:pt idx="12266">
                  <c:v>12266</c:v>
                </c:pt>
                <c:pt idx="12267">
                  <c:v>12267</c:v>
                </c:pt>
                <c:pt idx="12268">
                  <c:v>12268</c:v>
                </c:pt>
                <c:pt idx="12269">
                  <c:v>12269</c:v>
                </c:pt>
                <c:pt idx="12270">
                  <c:v>12270</c:v>
                </c:pt>
                <c:pt idx="12271">
                  <c:v>12271</c:v>
                </c:pt>
                <c:pt idx="12272">
                  <c:v>12272</c:v>
                </c:pt>
                <c:pt idx="12273">
                  <c:v>12273</c:v>
                </c:pt>
                <c:pt idx="12274">
                  <c:v>12274</c:v>
                </c:pt>
                <c:pt idx="12275">
                  <c:v>12275</c:v>
                </c:pt>
                <c:pt idx="12276">
                  <c:v>12276</c:v>
                </c:pt>
                <c:pt idx="12277">
                  <c:v>12277</c:v>
                </c:pt>
                <c:pt idx="12278">
                  <c:v>12278</c:v>
                </c:pt>
                <c:pt idx="12279">
                  <c:v>12279</c:v>
                </c:pt>
                <c:pt idx="12280">
                  <c:v>12280</c:v>
                </c:pt>
                <c:pt idx="12281">
                  <c:v>12281</c:v>
                </c:pt>
                <c:pt idx="12282">
                  <c:v>12282</c:v>
                </c:pt>
                <c:pt idx="12283">
                  <c:v>12283</c:v>
                </c:pt>
                <c:pt idx="12284">
                  <c:v>12284</c:v>
                </c:pt>
                <c:pt idx="12285">
                  <c:v>12285</c:v>
                </c:pt>
                <c:pt idx="12286">
                  <c:v>12286</c:v>
                </c:pt>
                <c:pt idx="12287">
                  <c:v>12287</c:v>
                </c:pt>
                <c:pt idx="12288">
                  <c:v>12288</c:v>
                </c:pt>
                <c:pt idx="12289">
                  <c:v>12289</c:v>
                </c:pt>
                <c:pt idx="12290">
                  <c:v>12290</c:v>
                </c:pt>
                <c:pt idx="12291">
                  <c:v>12291</c:v>
                </c:pt>
                <c:pt idx="12292">
                  <c:v>12292</c:v>
                </c:pt>
                <c:pt idx="12293">
                  <c:v>12293</c:v>
                </c:pt>
                <c:pt idx="12294">
                  <c:v>12294</c:v>
                </c:pt>
                <c:pt idx="12295">
                  <c:v>12295</c:v>
                </c:pt>
                <c:pt idx="12296">
                  <c:v>12296</c:v>
                </c:pt>
                <c:pt idx="12297">
                  <c:v>12297</c:v>
                </c:pt>
                <c:pt idx="12298">
                  <c:v>12298</c:v>
                </c:pt>
                <c:pt idx="12299">
                  <c:v>12299</c:v>
                </c:pt>
                <c:pt idx="12300">
                  <c:v>12300</c:v>
                </c:pt>
                <c:pt idx="12301">
                  <c:v>12301</c:v>
                </c:pt>
                <c:pt idx="12302">
                  <c:v>12302</c:v>
                </c:pt>
                <c:pt idx="12303">
                  <c:v>12303</c:v>
                </c:pt>
                <c:pt idx="12304">
                  <c:v>12304</c:v>
                </c:pt>
                <c:pt idx="12305">
                  <c:v>12305</c:v>
                </c:pt>
                <c:pt idx="12306">
                  <c:v>12306</c:v>
                </c:pt>
                <c:pt idx="12307">
                  <c:v>12307</c:v>
                </c:pt>
                <c:pt idx="12308">
                  <c:v>12308</c:v>
                </c:pt>
                <c:pt idx="12309">
                  <c:v>12309</c:v>
                </c:pt>
                <c:pt idx="12310">
                  <c:v>12310</c:v>
                </c:pt>
                <c:pt idx="12311">
                  <c:v>12311</c:v>
                </c:pt>
                <c:pt idx="12312">
                  <c:v>12312</c:v>
                </c:pt>
                <c:pt idx="12313">
                  <c:v>12313</c:v>
                </c:pt>
                <c:pt idx="12314">
                  <c:v>12314</c:v>
                </c:pt>
                <c:pt idx="12315">
                  <c:v>12315</c:v>
                </c:pt>
                <c:pt idx="12316">
                  <c:v>12316</c:v>
                </c:pt>
                <c:pt idx="12317">
                  <c:v>12317</c:v>
                </c:pt>
                <c:pt idx="12318">
                  <c:v>12318</c:v>
                </c:pt>
                <c:pt idx="12319">
                  <c:v>12319</c:v>
                </c:pt>
                <c:pt idx="12320">
                  <c:v>12320</c:v>
                </c:pt>
                <c:pt idx="12321">
                  <c:v>12321</c:v>
                </c:pt>
                <c:pt idx="12322">
                  <c:v>12322</c:v>
                </c:pt>
                <c:pt idx="12323">
                  <c:v>12323</c:v>
                </c:pt>
                <c:pt idx="12324">
                  <c:v>12324</c:v>
                </c:pt>
                <c:pt idx="12325">
                  <c:v>12325</c:v>
                </c:pt>
                <c:pt idx="12326">
                  <c:v>12326</c:v>
                </c:pt>
                <c:pt idx="12327">
                  <c:v>12327</c:v>
                </c:pt>
                <c:pt idx="12328">
                  <c:v>12328</c:v>
                </c:pt>
                <c:pt idx="12329">
                  <c:v>12329</c:v>
                </c:pt>
                <c:pt idx="12330">
                  <c:v>12330</c:v>
                </c:pt>
                <c:pt idx="12331">
                  <c:v>12331</c:v>
                </c:pt>
                <c:pt idx="12332">
                  <c:v>12332</c:v>
                </c:pt>
                <c:pt idx="12333">
                  <c:v>12333</c:v>
                </c:pt>
                <c:pt idx="12334">
                  <c:v>12334</c:v>
                </c:pt>
                <c:pt idx="12335">
                  <c:v>12335</c:v>
                </c:pt>
                <c:pt idx="12336">
                  <c:v>12336</c:v>
                </c:pt>
                <c:pt idx="12337">
                  <c:v>12337</c:v>
                </c:pt>
                <c:pt idx="12338">
                  <c:v>12338</c:v>
                </c:pt>
                <c:pt idx="12339">
                  <c:v>12339</c:v>
                </c:pt>
                <c:pt idx="12340">
                  <c:v>12340</c:v>
                </c:pt>
                <c:pt idx="12341">
                  <c:v>12341</c:v>
                </c:pt>
                <c:pt idx="12342">
                  <c:v>12342</c:v>
                </c:pt>
                <c:pt idx="12343">
                  <c:v>12343</c:v>
                </c:pt>
                <c:pt idx="12344">
                  <c:v>12344</c:v>
                </c:pt>
                <c:pt idx="12345">
                  <c:v>12345</c:v>
                </c:pt>
                <c:pt idx="12346">
                  <c:v>12346</c:v>
                </c:pt>
                <c:pt idx="12347">
                  <c:v>12347</c:v>
                </c:pt>
                <c:pt idx="12348">
                  <c:v>12348</c:v>
                </c:pt>
                <c:pt idx="12349">
                  <c:v>12349</c:v>
                </c:pt>
                <c:pt idx="12350">
                  <c:v>12350</c:v>
                </c:pt>
                <c:pt idx="12351">
                  <c:v>12351</c:v>
                </c:pt>
                <c:pt idx="12352">
                  <c:v>12352</c:v>
                </c:pt>
                <c:pt idx="12353">
                  <c:v>12353</c:v>
                </c:pt>
                <c:pt idx="12354">
                  <c:v>12354</c:v>
                </c:pt>
                <c:pt idx="12355">
                  <c:v>12355</c:v>
                </c:pt>
                <c:pt idx="12356">
                  <c:v>12356</c:v>
                </c:pt>
                <c:pt idx="12357">
                  <c:v>12357</c:v>
                </c:pt>
                <c:pt idx="12358">
                  <c:v>12358</c:v>
                </c:pt>
                <c:pt idx="12359">
                  <c:v>12359</c:v>
                </c:pt>
                <c:pt idx="12360">
                  <c:v>12360</c:v>
                </c:pt>
                <c:pt idx="12361">
                  <c:v>12361</c:v>
                </c:pt>
                <c:pt idx="12362">
                  <c:v>12362</c:v>
                </c:pt>
                <c:pt idx="12363">
                  <c:v>12363</c:v>
                </c:pt>
                <c:pt idx="12364">
                  <c:v>12364</c:v>
                </c:pt>
                <c:pt idx="12365">
                  <c:v>12365</c:v>
                </c:pt>
                <c:pt idx="12366">
                  <c:v>12366</c:v>
                </c:pt>
                <c:pt idx="12367">
                  <c:v>12367</c:v>
                </c:pt>
                <c:pt idx="12368">
                  <c:v>12368</c:v>
                </c:pt>
                <c:pt idx="12369">
                  <c:v>12369</c:v>
                </c:pt>
                <c:pt idx="12370">
                  <c:v>12370</c:v>
                </c:pt>
                <c:pt idx="12371">
                  <c:v>12371</c:v>
                </c:pt>
                <c:pt idx="12372">
                  <c:v>12372</c:v>
                </c:pt>
                <c:pt idx="12373">
                  <c:v>12373</c:v>
                </c:pt>
                <c:pt idx="12374">
                  <c:v>12374</c:v>
                </c:pt>
                <c:pt idx="12375">
                  <c:v>12375</c:v>
                </c:pt>
                <c:pt idx="12376">
                  <c:v>12376</c:v>
                </c:pt>
                <c:pt idx="12377">
                  <c:v>12377</c:v>
                </c:pt>
                <c:pt idx="12378">
                  <c:v>12378</c:v>
                </c:pt>
                <c:pt idx="12379">
                  <c:v>12379</c:v>
                </c:pt>
                <c:pt idx="12380">
                  <c:v>12380</c:v>
                </c:pt>
                <c:pt idx="12381">
                  <c:v>12381</c:v>
                </c:pt>
                <c:pt idx="12382">
                  <c:v>12382</c:v>
                </c:pt>
                <c:pt idx="12383">
                  <c:v>12383</c:v>
                </c:pt>
                <c:pt idx="12384">
                  <c:v>12384</c:v>
                </c:pt>
                <c:pt idx="12385">
                  <c:v>12385</c:v>
                </c:pt>
                <c:pt idx="12386">
                  <c:v>12386</c:v>
                </c:pt>
                <c:pt idx="12387">
                  <c:v>12387</c:v>
                </c:pt>
                <c:pt idx="12388">
                  <c:v>12388</c:v>
                </c:pt>
                <c:pt idx="12389">
                  <c:v>12389</c:v>
                </c:pt>
                <c:pt idx="12390">
                  <c:v>12390</c:v>
                </c:pt>
                <c:pt idx="12391">
                  <c:v>12391</c:v>
                </c:pt>
                <c:pt idx="12392">
                  <c:v>12392</c:v>
                </c:pt>
                <c:pt idx="12393">
                  <c:v>12393</c:v>
                </c:pt>
                <c:pt idx="12394">
                  <c:v>12394</c:v>
                </c:pt>
                <c:pt idx="12395">
                  <c:v>12395</c:v>
                </c:pt>
                <c:pt idx="12396">
                  <c:v>12396</c:v>
                </c:pt>
                <c:pt idx="12397">
                  <c:v>12397</c:v>
                </c:pt>
                <c:pt idx="12398">
                  <c:v>12398</c:v>
                </c:pt>
                <c:pt idx="12399">
                  <c:v>12399</c:v>
                </c:pt>
                <c:pt idx="12400">
                  <c:v>12400</c:v>
                </c:pt>
                <c:pt idx="12401">
                  <c:v>12401</c:v>
                </c:pt>
                <c:pt idx="12402">
                  <c:v>12402</c:v>
                </c:pt>
                <c:pt idx="12403">
                  <c:v>12403</c:v>
                </c:pt>
                <c:pt idx="12404">
                  <c:v>12404</c:v>
                </c:pt>
                <c:pt idx="12405">
                  <c:v>12405</c:v>
                </c:pt>
                <c:pt idx="12406">
                  <c:v>12406</c:v>
                </c:pt>
                <c:pt idx="12407">
                  <c:v>12407</c:v>
                </c:pt>
                <c:pt idx="12408">
                  <c:v>12408</c:v>
                </c:pt>
                <c:pt idx="12409">
                  <c:v>12409</c:v>
                </c:pt>
                <c:pt idx="12410">
                  <c:v>12410</c:v>
                </c:pt>
                <c:pt idx="12411">
                  <c:v>12411</c:v>
                </c:pt>
                <c:pt idx="12412">
                  <c:v>12412</c:v>
                </c:pt>
                <c:pt idx="12413">
                  <c:v>12413</c:v>
                </c:pt>
                <c:pt idx="12414">
                  <c:v>12414</c:v>
                </c:pt>
                <c:pt idx="12415">
                  <c:v>12415</c:v>
                </c:pt>
                <c:pt idx="12416">
                  <c:v>12416</c:v>
                </c:pt>
                <c:pt idx="12417">
                  <c:v>12417</c:v>
                </c:pt>
                <c:pt idx="12418">
                  <c:v>12418</c:v>
                </c:pt>
                <c:pt idx="12419">
                  <c:v>12419</c:v>
                </c:pt>
                <c:pt idx="12420">
                  <c:v>12420</c:v>
                </c:pt>
                <c:pt idx="12421">
                  <c:v>12421</c:v>
                </c:pt>
                <c:pt idx="12422">
                  <c:v>12422</c:v>
                </c:pt>
                <c:pt idx="12423">
                  <c:v>12423</c:v>
                </c:pt>
                <c:pt idx="12424">
                  <c:v>12424</c:v>
                </c:pt>
                <c:pt idx="12425">
                  <c:v>12425</c:v>
                </c:pt>
                <c:pt idx="12426">
                  <c:v>12426</c:v>
                </c:pt>
                <c:pt idx="12427">
                  <c:v>12427</c:v>
                </c:pt>
                <c:pt idx="12428">
                  <c:v>12428</c:v>
                </c:pt>
                <c:pt idx="12429">
                  <c:v>12429</c:v>
                </c:pt>
                <c:pt idx="12430">
                  <c:v>12430</c:v>
                </c:pt>
                <c:pt idx="12431">
                  <c:v>12431</c:v>
                </c:pt>
                <c:pt idx="12432">
                  <c:v>12432</c:v>
                </c:pt>
                <c:pt idx="12433">
                  <c:v>12433</c:v>
                </c:pt>
                <c:pt idx="12434">
                  <c:v>12434</c:v>
                </c:pt>
                <c:pt idx="12435">
                  <c:v>12435</c:v>
                </c:pt>
                <c:pt idx="12436">
                  <c:v>12436</c:v>
                </c:pt>
                <c:pt idx="12437">
                  <c:v>12437</c:v>
                </c:pt>
                <c:pt idx="12438">
                  <c:v>12438</c:v>
                </c:pt>
                <c:pt idx="12439">
                  <c:v>12439</c:v>
                </c:pt>
                <c:pt idx="12440">
                  <c:v>12440</c:v>
                </c:pt>
                <c:pt idx="12441">
                  <c:v>12441</c:v>
                </c:pt>
                <c:pt idx="12442">
                  <c:v>12442</c:v>
                </c:pt>
                <c:pt idx="12443">
                  <c:v>12443</c:v>
                </c:pt>
                <c:pt idx="12444">
                  <c:v>12444</c:v>
                </c:pt>
                <c:pt idx="12445">
                  <c:v>12445</c:v>
                </c:pt>
                <c:pt idx="12446">
                  <c:v>12446</c:v>
                </c:pt>
                <c:pt idx="12447">
                  <c:v>12447</c:v>
                </c:pt>
                <c:pt idx="12448">
                  <c:v>12448</c:v>
                </c:pt>
                <c:pt idx="12449">
                  <c:v>12449</c:v>
                </c:pt>
                <c:pt idx="12450">
                  <c:v>12450</c:v>
                </c:pt>
                <c:pt idx="12451">
                  <c:v>12451</c:v>
                </c:pt>
                <c:pt idx="12452">
                  <c:v>12452</c:v>
                </c:pt>
                <c:pt idx="12453">
                  <c:v>12453</c:v>
                </c:pt>
                <c:pt idx="12454">
                  <c:v>12454</c:v>
                </c:pt>
                <c:pt idx="12455">
                  <c:v>12455</c:v>
                </c:pt>
                <c:pt idx="12456">
                  <c:v>12456</c:v>
                </c:pt>
                <c:pt idx="12457">
                  <c:v>12457</c:v>
                </c:pt>
                <c:pt idx="12458">
                  <c:v>12458</c:v>
                </c:pt>
                <c:pt idx="12459">
                  <c:v>12459</c:v>
                </c:pt>
                <c:pt idx="12460">
                  <c:v>12460</c:v>
                </c:pt>
                <c:pt idx="12461">
                  <c:v>12461</c:v>
                </c:pt>
                <c:pt idx="12462">
                  <c:v>12462</c:v>
                </c:pt>
                <c:pt idx="12463">
                  <c:v>12463</c:v>
                </c:pt>
                <c:pt idx="12464">
                  <c:v>12464</c:v>
                </c:pt>
                <c:pt idx="12465">
                  <c:v>12465</c:v>
                </c:pt>
                <c:pt idx="12466">
                  <c:v>12466</c:v>
                </c:pt>
                <c:pt idx="12467">
                  <c:v>12467</c:v>
                </c:pt>
                <c:pt idx="12468">
                  <c:v>12468</c:v>
                </c:pt>
                <c:pt idx="12469">
                  <c:v>12469</c:v>
                </c:pt>
                <c:pt idx="12470">
                  <c:v>12470</c:v>
                </c:pt>
                <c:pt idx="12471">
                  <c:v>12471</c:v>
                </c:pt>
                <c:pt idx="12472">
                  <c:v>12472</c:v>
                </c:pt>
                <c:pt idx="12473">
                  <c:v>12473</c:v>
                </c:pt>
                <c:pt idx="12474">
                  <c:v>12474</c:v>
                </c:pt>
                <c:pt idx="12475">
                  <c:v>12475</c:v>
                </c:pt>
                <c:pt idx="12476">
                  <c:v>12476</c:v>
                </c:pt>
                <c:pt idx="12477">
                  <c:v>12477</c:v>
                </c:pt>
                <c:pt idx="12478">
                  <c:v>12478</c:v>
                </c:pt>
                <c:pt idx="12479">
                  <c:v>12479</c:v>
                </c:pt>
                <c:pt idx="12480">
                  <c:v>12480</c:v>
                </c:pt>
                <c:pt idx="12481">
                  <c:v>12481</c:v>
                </c:pt>
                <c:pt idx="12482">
                  <c:v>12482</c:v>
                </c:pt>
                <c:pt idx="12483">
                  <c:v>12483</c:v>
                </c:pt>
                <c:pt idx="12484">
                  <c:v>12484</c:v>
                </c:pt>
                <c:pt idx="12485">
                  <c:v>12485</c:v>
                </c:pt>
                <c:pt idx="12486">
                  <c:v>12486</c:v>
                </c:pt>
                <c:pt idx="12487">
                  <c:v>12487</c:v>
                </c:pt>
                <c:pt idx="12488">
                  <c:v>12488</c:v>
                </c:pt>
                <c:pt idx="12489">
                  <c:v>12489</c:v>
                </c:pt>
                <c:pt idx="12490">
                  <c:v>12490</c:v>
                </c:pt>
                <c:pt idx="12491">
                  <c:v>12491</c:v>
                </c:pt>
                <c:pt idx="12492">
                  <c:v>12492</c:v>
                </c:pt>
                <c:pt idx="12493">
                  <c:v>12493</c:v>
                </c:pt>
                <c:pt idx="12494">
                  <c:v>12494</c:v>
                </c:pt>
                <c:pt idx="12495">
                  <c:v>12495</c:v>
                </c:pt>
                <c:pt idx="12496">
                  <c:v>12496</c:v>
                </c:pt>
                <c:pt idx="12497">
                  <c:v>12497</c:v>
                </c:pt>
                <c:pt idx="12498">
                  <c:v>12498</c:v>
                </c:pt>
                <c:pt idx="12499">
                  <c:v>12499</c:v>
                </c:pt>
                <c:pt idx="12500">
                  <c:v>12500</c:v>
                </c:pt>
                <c:pt idx="12501">
                  <c:v>12501</c:v>
                </c:pt>
                <c:pt idx="12502">
                  <c:v>12502</c:v>
                </c:pt>
                <c:pt idx="12503">
                  <c:v>12503</c:v>
                </c:pt>
                <c:pt idx="12504">
                  <c:v>12504</c:v>
                </c:pt>
                <c:pt idx="12505">
                  <c:v>12505</c:v>
                </c:pt>
                <c:pt idx="12506">
                  <c:v>12506</c:v>
                </c:pt>
                <c:pt idx="12507">
                  <c:v>12507</c:v>
                </c:pt>
                <c:pt idx="12508">
                  <c:v>12508</c:v>
                </c:pt>
                <c:pt idx="12509">
                  <c:v>12509</c:v>
                </c:pt>
                <c:pt idx="12510">
                  <c:v>12510</c:v>
                </c:pt>
                <c:pt idx="12511">
                  <c:v>12511</c:v>
                </c:pt>
                <c:pt idx="12512">
                  <c:v>12512</c:v>
                </c:pt>
                <c:pt idx="12513">
                  <c:v>12513</c:v>
                </c:pt>
                <c:pt idx="12514">
                  <c:v>12514</c:v>
                </c:pt>
                <c:pt idx="12515">
                  <c:v>12515</c:v>
                </c:pt>
                <c:pt idx="12516">
                  <c:v>12516</c:v>
                </c:pt>
                <c:pt idx="12517">
                  <c:v>12517</c:v>
                </c:pt>
                <c:pt idx="12518">
                  <c:v>12518</c:v>
                </c:pt>
                <c:pt idx="12519">
                  <c:v>12519</c:v>
                </c:pt>
                <c:pt idx="12520">
                  <c:v>12520</c:v>
                </c:pt>
                <c:pt idx="12521">
                  <c:v>12521</c:v>
                </c:pt>
                <c:pt idx="12522">
                  <c:v>12522</c:v>
                </c:pt>
                <c:pt idx="12523">
                  <c:v>12523</c:v>
                </c:pt>
                <c:pt idx="12524">
                  <c:v>12524</c:v>
                </c:pt>
                <c:pt idx="12525">
                  <c:v>12525</c:v>
                </c:pt>
                <c:pt idx="12526">
                  <c:v>12526</c:v>
                </c:pt>
                <c:pt idx="12527">
                  <c:v>12527</c:v>
                </c:pt>
                <c:pt idx="12528">
                  <c:v>12528</c:v>
                </c:pt>
                <c:pt idx="12529">
                  <c:v>12529</c:v>
                </c:pt>
                <c:pt idx="12530">
                  <c:v>12530</c:v>
                </c:pt>
                <c:pt idx="12531">
                  <c:v>12531</c:v>
                </c:pt>
                <c:pt idx="12532">
                  <c:v>12532</c:v>
                </c:pt>
                <c:pt idx="12533">
                  <c:v>12533</c:v>
                </c:pt>
                <c:pt idx="12534">
                  <c:v>12534</c:v>
                </c:pt>
                <c:pt idx="12535">
                  <c:v>12535</c:v>
                </c:pt>
                <c:pt idx="12536">
                  <c:v>12536</c:v>
                </c:pt>
                <c:pt idx="12537">
                  <c:v>12537</c:v>
                </c:pt>
                <c:pt idx="12538">
                  <c:v>12538</c:v>
                </c:pt>
                <c:pt idx="12539">
                  <c:v>12539</c:v>
                </c:pt>
                <c:pt idx="12540">
                  <c:v>12540</c:v>
                </c:pt>
                <c:pt idx="12541">
                  <c:v>12541</c:v>
                </c:pt>
                <c:pt idx="12542">
                  <c:v>12542</c:v>
                </c:pt>
                <c:pt idx="12543">
                  <c:v>12543</c:v>
                </c:pt>
                <c:pt idx="12544">
                  <c:v>12544</c:v>
                </c:pt>
                <c:pt idx="12545">
                  <c:v>12545</c:v>
                </c:pt>
                <c:pt idx="12546">
                  <c:v>12546</c:v>
                </c:pt>
                <c:pt idx="12547">
                  <c:v>12547</c:v>
                </c:pt>
                <c:pt idx="12548">
                  <c:v>12548</c:v>
                </c:pt>
                <c:pt idx="12549">
                  <c:v>12549</c:v>
                </c:pt>
                <c:pt idx="12550">
                  <c:v>12550</c:v>
                </c:pt>
                <c:pt idx="12551">
                  <c:v>12551</c:v>
                </c:pt>
                <c:pt idx="12552">
                  <c:v>12552</c:v>
                </c:pt>
                <c:pt idx="12553">
                  <c:v>12553</c:v>
                </c:pt>
                <c:pt idx="12554">
                  <c:v>12554</c:v>
                </c:pt>
                <c:pt idx="12555">
                  <c:v>12555</c:v>
                </c:pt>
                <c:pt idx="12556">
                  <c:v>12556</c:v>
                </c:pt>
                <c:pt idx="12557">
                  <c:v>12557</c:v>
                </c:pt>
                <c:pt idx="12558">
                  <c:v>12558</c:v>
                </c:pt>
                <c:pt idx="12559">
                  <c:v>12559</c:v>
                </c:pt>
                <c:pt idx="12560">
                  <c:v>12560</c:v>
                </c:pt>
                <c:pt idx="12561">
                  <c:v>12561</c:v>
                </c:pt>
                <c:pt idx="12562">
                  <c:v>12562</c:v>
                </c:pt>
                <c:pt idx="12563">
                  <c:v>12563</c:v>
                </c:pt>
                <c:pt idx="12564">
                  <c:v>12564</c:v>
                </c:pt>
                <c:pt idx="12565">
                  <c:v>12565</c:v>
                </c:pt>
                <c:pt idx="12566">
                  <c:v>12566</c:v>
                </c:pt>
                <c:pt idx="12567">
                  <c:v>12567</c:v>
                </c:pt>
                <c:pt idx="12568">
                  <c:v>12568</c:v>
                </c:pt>
                <c:pt idx="12569">
                  <c:v>12569</c:v>
                </c:pt>
                <c:pt idx="12570">
                  <c:v>12570</c:v>
                </c:pt>
                <c:pt idx="12571">
                  <c:v>12571</c:v>
                </c:pt>
                <c:pt idx="12572">
                  <c:v>12572</c:v>
                </c:pt>
                <c:pt idx="12573">
                  <c:v>12573</c:v>
                </c:pt>
                <c:pt idx="12574">
                  <c:v>12574</c:v>
                </c:pt>
                <c:pt idx="12575">
                  <c:v>12575</c:v>
                </c:pt>
                <c:pt idx="12576">
                  <c:v>12576</c:v>
                </c:pt>
                <c:pt idx="12577">
                  <c:v>12577</c:v>
                </c:pt>
                <c:pt idx="12578">
                  <c:v>12578</c:v>
                </c:pt>
                <c:pt idx="12579">
                  <c:v>12579</c:v>
                </c:pt>
                <c:pt idx="12580">
                  <c:v>12580</c:v>
                </c:pt>
                <c:pt idx="12581">
                  <c:v>12581</c:v>
                </c:pt>
                <c:pt idx="12582">
                  <c:v>12582</c:v>
                </c:pt>
                <c:pt idx="12583">
                  <c:v>12583</c:v>
                </c:pt>
                <c:pt idx="12584">
                  <c:v>12584</c:v>
                </c:pt>
                <c:pt idx="12585">
                  <c:v>12585</c:v>
                </c:pt>
                <c:pt idx="12586">
                  <c:v>12586</c:v>
                </c:pt>
                <c:pt idx="12587">
                  <c:v>12587</c:v>
                </c:pt>
                <c:pt idx="12588">
                  <c:v>12588</c:v>
                </c:pt>
                <c:pt idx="12589">
                  <c:v>12589</c:v>
                </c:pt>
                <c:pt idx="12590">
                  <c:v>12590</c:v>
                </c:pt>
                <c:pt idx="12591">
                  <c:v>12591</c:v>
                </c:pt>
                <c:pt idx="12592">
                  <c:v>12592</c:v>
                </c:pt>
                <c:pt idx="12593">
                  <c:v>12593</c:v>
                </c:pt>
                <c:pt idx="12594">
                  <c:v>12594</c:v>
                </c:pt>
                <c:pt idx="12595">
                  <c:v>12595</c:v>
                </c:pt>
                <c:pt idx="12596">
                  <c:v>12596</c:v>
                </c:pt>
                <c:pt idx="12597">
                  <c:v>12597</c:v>
                </c:pt>
                <c:pt idx="12598">
                  <c:v>12598</c:v>
                </c:pt>
                <c:pt idx="12599">
                  <c:v>12599</c:v>
                </c:pt>
                <c:pt idx="12600">
                  <c:v>12600</c:v>
                </c:pt>
                <c:pt idx="12601">
                  <c:v>12601</c:v>
                </c:pt>
                <c:pt idx="12602">
                  <c:v>12602</c:v>
                </c:pt>
                <c:pt idx="12603">
                  <c:v>12603</c:v>
                </c:pt>
                <c:pt idx="12604">
                  <c:v>12604</c:v>
                </c:pt>
                <c:pt idx="12605">
                  <c:v>12605</c:v>
                </c:pt>
                <c:pt idx="12606">
                  <c:v>12606</c:v>
                </c:pt>
                <c:pt idx="12607">
                  <c:v>12607</c:v>
                </c:pt>
                <c:pt idx="12608">
                  <c:v>12608</c:v>
                </c:pt>
                <c:pt idx="12609">
                  <c:v>12609</c:v>
                </c:pt>
                <c:pt idx="12610">
                  <c:v>12610</c:v>
                </c:pt>
                <c:pt idx="12611">
                  <c:v>12611</c:v>
                </c:pt>
                <c:pt idx="12612">
                  <c:v>12612</c:v>
                </c:pt>
                <c:pt idx="12613">
                  <c:v>12613</c:v>
                </c:pt>
                <c:pt idx="12614">
                  <c:v>12614</c:v>
                </c:pt>
                <c:pt idx="12615">
                  <c:v>12615</c:v>
                </c:pt>
                <c:pt idx="12616">
                  <c:v>12616</c:v>
                </c:pt>
                <c:pt idx="12617">
                  <c:v>12617</c:v>
                </c:pt>
                <c:pt idx="12618">
                  <c:v>12618</c:v>
                </c:pt>
                <c:pt idx="12619">
                  <c:v>12619</c:v>
                </c:pt>
                <c:pt idx="12620">
                  <c:v>12620</c:v>
                </c:pt>
                <c:pt idx="12621">
                  <c:v>12621</c:v>
                </c:pt>
                <c:pt idx="12622">
                  <c:v>12622</c:v>
                </c:pt>
                <c:pt idx="12623">
                  <c:v>12623</c:v>
                </c:pt>
                <c:pt idx="12624">
                  <c:v>12624</c:v>
                </c:pt>
                <c:pt idx="12625">
                  <c:v>12625</c:v>
                </c:pt>
                <c:pt idx="12626">
                  <c:v>12626</c:v>
                </c:pt>
                <c:pt idx="12627">
                  <c:v>12627</c:v>
                </c:pt>
                <c:pt idx="12628">
                  <c:v>12628</c:v>
                </c:pt>
                <c:pt idx="12629">
                  <c:v>12629</c:v>
                </c:pt>
                <c:pt idx="12630">
                  <c:v>12630</c:v>
                </c:pt>
                <c:pt idx="12631">
                  <c:v>12631</c:v>
                </c:pt>
                <c:pt idx="12632">
                  <c:v>12632</c:v>
                </c:pt>
                <c:pt idx="12633">
                  <c:v>12633</c:v>
                </c:pt>
                <c:pt idx="12634">
                  <c:v>12634</c:v>
                </c:pt>
                <c:pt idx="12635">
                  <c:v>12635</c:v>
                </c:pt>
                <c:pt idx="12636">
                  <c:v>12636</c:v>
                </c:pt>
                <c:pt idx="12637">
                  <c:v>12637</c:v>
                </c:pt>
                <c:pt idx="12638">
                  <c:v>12638</c:v>
                </c:pt>
                <c:pt idx="12639">
                  <c:v>12639</c:v>
                </c:pt>
                <c:pt idx="12640">
                  <c:v>12640</c:v>
                </c:pt>
                <c:pt idx="12641">
                  <c:v>12641</c:v>
                </c:pt>
                <c:pt idx="12642">
                  <c:v>12642</c:v>
                </c:pt>
                <c:pt idx="12643">
                  <c:v>12643</c:v>
                </c:pt>
                <c:pt idx="12644">
                  <c:v>12644</c:v>
                </c:pt>
                <c:pt idx="12645">
                  <c:v>12645</c:v>
                </c:pt>
                <c:pt idx="12646">
                  <c:v>12646</c:v>
                </c:pt>
                <c:pt idx="12647">
                  <c:v>12647</c:v>
                </c:pt>
                <c:pt idx="12648">
                  <c:v>12648</c:v>
                </c:pt>
                <c:pt idx="12649">
                  <c:v>12649</c:v>
                </c:pt>
                <c:pt idx="12650">
                  <c:v>12650</c:v>
                </c:pt>
                <c:pt idx="12651">
                  <c:v>12651</c:v>
                </c:pt>
                <c:pt idx="12652">
                  <c:v>12652</c:v>
                </c:pt>
                <c:pt idx="12653">
                  <c:v>12653</c:v>
                </c:pt>
                <c:pt idx="12654">
                  <c:v>12654</c:v>
                </c:pt>
                <c:pt idx="12655">
                  <c:v>12655</c:v>
                </c:pt>
                <c:pt idx="12656">
                  <c:v>12656</c:v>
                </c:pt>
                <c:pt idx="12657">
                  <c:v>12657</c:v>
                </c:pt>
                <c:pt idx="12658">
                  <c:v>12658</c:v>
                </c:pt>
                <c:pt idx="12659">
                  <c:v>12659</c:v>
                </c:pt>
                <c:pt idx="12660">
                  <c:v>12660</c:v>
                </c:pt>
                <c:pt idx="12661">
                  <c:v>12661</c:v>
                </c:pt>
                <c:pt idx="12662">
                  <c:v>12662</c:v>
                </c:pt>
                <c:pt idx="12663">
                  <c:v>12663</c:v>
                </c:pt>
                <c:pt idx="12664">
                  <c:v>12664</c:v>
                </c:pt>
                <c:pt idx="12665">
                  <c:v>12665</c:v>
                </c:pt>
                <c:pt idx="12666">
                  <c:v>12666</c:v>
                </c:pt>
                <c:pt idx="12667">
                  <c:v>12667</c:v>
                </c:pt>
                <c:pt idx="12668">
                  <c:v>12668</c:v>
                </c:pt>
                <c:pt idx="12669">
                  <c:v>12669</c:v>
                </c:pt>
                <c:pt idx="12670">
                  <c:v>12670</c:v>
                </c:pt>
                <c:pt idx="12671">
                  <c:v>12671</c:v>
                </c:pt>
                <c:pt idx="12672">
                  <c:v>12672</c:v>
                </c:pt>
                <c:pt idx="12673">
                  <c:v>12673</c:v>
                </c:pt>
                <c:pt idx="12674">
                  <c:v>12674</c:v>
                </c:pt>
                <c:pt idx="12675">
                  <c:v>12675</c:v>
                </c:pt>
                <c:pt idx="12676">
                  <c:v>12676</c:v>
                </c:pt>
                <c:pt idx="12677">
                  <c:v>12677</c:v>
                </c:pt>
                <c:pt idx="12678">
                  <c:v>12678</c:v>
                </c:pt>
                <c:pt idx="12679">
                  <c:v>12679</c:v>
                </c:pt>
                <c:pt idx="12680">
                  <c:v>12680</c:v>
                </c:pt>
                <c:pt idx="12681">
                  <c:v>12681</c:v>
                </c:pt>
                <c:pt idx="12682">
                  <c:v>12682</c:v>
                </c:pt>
                <c:pt idx="12683">
                  <c:v>12683</c:v>
                </c:pt>
                <c:pt idx="12684">
                  <c:v>12684</c:v>
                </c:pt>
                <c:pt idx="12685">
                  <c:v>12685</c:v>
                </c:pt>
                <c:pt idx="12686">
                  <c:v>12686</c:v>
                </c:pt>
                <c:pt idx="12687">
                  <c:v>12687</c:v>
                </c:pt>
                <c:pt idx="12688">
                  <c:v>12688</c:v>
                </c:pt>
                <c:pt idx="12689">
                  <c:v>12689</c:v>
                </c:pt>
                <c:pt idx="12690">
                  <c:v>12690</c:v>
                </c:pt>
                <c:pt idx="12691">
                  <c:v>12691</c:v>
                </c:pt>
                <c:pt idx="12692">
                  <c:v>12692</c:v>
                </c:pt>
                <c:pt idx="12693">
                  <c:v>12693</c:v>
                </c:pt>
                <c:pt idx="12694">
                  <c:v>12694</c:v>
                </c:pt>
                <c:pt idx="12695">
                  <c:v>12695</c:v>
                </c:pt>
                <c:pt idx="12696">
                  <c:v>12696</c:v>
                </c:pt>
                <c:pt idx="12697">
                  <c:v>12697</c:v>
                </c:pt>
                <c:pt idx="12698">
                  <c:v>12698</c:v>
                </c:pt>
                <c:pt idx="12699">
                  <c:v>12699</c:v>
                </c:pt>
                <c:pt idx="12700">
                  <c:v>12700</c:v>
                </c:pt>
                <c:pt idx="12701">
                  <c:v>12701</c:v>
                </c:pt>
                <c:pt idx="12702">
                  <c:v>12702</c:v>
                </c:pt>
                <c:pt idx="12703">
                  <c:v>12703</c:v>
                </c:pt>
                <c:pt idx="12704">
                  <c:v>12704</c:v>
                </c:pt>
                <c:pt idx="12705">
                  <c:v>12705</c:v>
                </c:pt>
                <c:pt idx="12706">
                  <c:v>12706</c:v>
                </c:pt>
                <c:pt idx="12707">
                  <c:v>12707</c:v>
                </c:pt>
                <c:pt idx="12708">
                  <c:v>12708</c:v>
                </c:pt>
                <c:pt idx="12709">
                  <c:v>12709</c:v>
                </c:pt>
                <c:pt idx="12710">
                  <c:v>12710</c:v>
                </c:pt>
                <c:pt idx="12711">
                  <c:v>12711</c:v>
                </c:pt>
                <c:pt idx="12712">
                  <c:v>12712</c:v>
                </c:pt>
                <c:pt idx="12713">
                  <c:v>12713</c:v>
                </c:pt>
                <c:pt idx="12714">
                  <c:v>12714</c:v>
                </c:pt>
                <c:pt idx="12715">
                  <c:v>12715</c:v>
                </c:pt>
                <c:pt idx="12716">
                  <c:v>12716</c:v>
                </c:pt>
                <c:pt idx="12717">
                  <c:v>12717</c:v>
                </c:pt>
                <c:pt idx="12718">
                  <c:v>12718</c:v>
                </c:pt>
                <c:pt idx="12719">
                  <c:v>12719</c:v>
                </c:pt>
                <c:pt idx="12720">
                  <c:v>12720</c:v>
                </c:pt>
                <c:pt idx="12721">
                  <c:v>12721</c:v>
                </c:pt>
                <c:pt idx="12722">
                  <c:v>12722</c:v>
                </c:pt>
                <c:pt idx="12723">
                  <c:v>12723</c:v>
                </c:pt>
                <c:pt idx="12724">
                  <c:v>12724</c:v>
                </c:pt>
                <c:pt idx="12725">
                  <c:v>12725</c:v>
                </c:pt>
                <c:pt idx="12726">
                  <c:v>12726</c:v>
                </c:pt>
                <c:pt idx="12727">
                  <c:v>12727</c:v>
                </c:pt>
                <c:pt idx="12728">
                  <c:v>12728</c:v>
                </c:pt>
                <c:pt idx="12729">
                  <c:v>12729</c:v>
                </c:pt>
                <c:pt idx="12730">
                  <c:v>12730</c:v>
                </c:pt>
                <c:pt idx="12731">
                  <c:v>12731</c:v>
                </c:pt>
                <c:pt idx="12732">
                  <c:v>12732</c:v>
                </c:pt>
                <c:pt idx="12733">
                  <c:v>12733</c:v>
                </c:pt>
                <c:pt idx="12734">
                  <c:v>12734</c:v>
                </c:pt>
                <c:pt idx="12735">
                  <c:v>12735</c:v>
                </c:pt>
                <c:pt idx="12736">
                  <c:v>12736</c:v>
                </c:pt>
                <c:pt idx="12737">
                  <c:v>12737</c:v>
                </c:pt>
                <c:pt idx="12738">
                  <c:v>12738</c:v>
                </c:pt>
                <c:pt idx="12739">
                  <c:v>12739</c:v>
                </c:pt>
                <c:pt idx="12740">
                  <c:v>12740</c:v>
                </c:pt>
                <c:pt idx="12741">
                  <c:v>12741</c:v>
                </c:pt>
                <c:pt idx="12742">
                  <c:v>12742</c:v>
                </c:pt>
                <c:pt idx="12743">
                  <c:v>12743</c:v>
                </c:pt>
                <c:pt idx="12744">
                  <c:v>12744</c:v>
                </c:pt>
                <c:pt idx="12745">
                  <c:v>12745</c:v>
                </c:pt>
                <c:pt idx="12746">
                  <c:v>12746</c:v>
                </c:pt>
                <c:pt idx="12747">
                  <c:v>12747</c:v>
                </c:pt>
                <c:pt idx="12748">
                  <c:v>12748</c:v>
                </c:pt>
                <c:pt idx="12749">
                  <c:v>12749</c:v>
                </c:pt>
                <c:pt idx="12750">
                  <c:v>12750</c:v>
                </c:pt>
                <c:pt idx="12751">
                  <c:v>12751</c:v>
                </c:pt>
                <c:pt idx="12752">
                  <c:v>12752</c:v>
                </c:pt>
                <c:pt idx="12753">
                  <c:v>12753</c:v>
                </c:pt>
                <c:pt idx="12754">
                  <c:v>12754</c:v>
                </c:pt>
                <c:pt idx="12755">
                  <c:v>12755</c:v>
                </c:pt>
                <c:pt idx="12756">
                  <c:v>12756</c:v>
                </c:pt>
                <c:pt idx="12757">
                  <c:v>12757</c:v>
                </c:pt>
                <c:pt idx="12758">
                  <c:v>12758</c:v>
                </c:pt>
                <c:pt idx="12759">
                  <c:v>12759</c:v>
                </c:pt>
                <c:pt idx="12760">
                  <c:v>12760</c:v>
                </c:pt>
                <c:pt idx="12761">
                  <c:v>12761</c:v>
                </c:pt>
                <c:pt idx="12762">
                  <c:v>12762</c:v>
                </c:pt>
                <c:pt idx="12763">
                  <c:v>12763</c:v>
                </c:pt>
                <c:pt idx="12764">
                  <c:v>12764</c:v>
                </c:pt>
                <c:pt idx="12765">
                  <c:v>12765</c:v>
                </c:pt>
                <c:pt idx="12766">
                  <c:v>12766</c:v>
                </c:pt>
                <c:pt idx="12767">
                  <c:v>12767</c:v>
                </c:pt>
                <c:pt idx="12768">
                  <c:v>12768</c:v>
                </c:pt>
                <c:pt idx="12769">
                  <c:v>12769</c:v>
                </c:pt>
                <c:pt idx="12770">
                  <c:v>12770</c:v>
                </c:pt>
                <c:pt idx="12771">
                  <c:v>12771</c:v>
                </c:pt>
                <c:pt idx="12772">
                  <c:v>12772</c:v>
                </c:pt>
                <c:pt idx="12773">
                  <c:v>12773</c:v>
                </c:pt>
                <c:pt idx="12774">
                  <c:v>12774</c:v>
                </c:pt>
                <c:pt idx="12775">
                  <c:v>12775</c:v>
                </c:pt>
                <c:pt idx="12776">
                  <c:v>12776</c:v>
                </c:pt>
                <c:pt idx="12777">
                  <c:v>12777</c:v>
                </c:pt>
                <c:pt idx="12778">
                  <c:v>12778</c:v>
                </c:pt>
                <c:pt idx="12779">
                  <c:v>12779</c:v>
                </c:pt>
                <c:pt idx="12780">
                  <c:v>12780</c:v>
                </c:pt>
                <c:pt idx="12781">
                  <c:v>12781</c:v>
                </c:pt>
                <c:pt idx="12782">
                  <c:v>12782</c:v>
                </c:pt>
                <c:pt idx="12783">
                  <c:v>12783</c:v>
                </c:pt>
                <c:pt idx="12784">
                  <c:v>12784</c:v>
                </c:pt>
                <c:pt idx="12785">
                  <c:v>12785</c:v>
                </c:pt>
                <c:pt idx="12786">
                  <c:v>12786</c:v>
                </c:pt>
                <c:pt idx="12787">
                  <c:v>12787</c:v>
                </c:pt>
                <c:pt idx="12788">
                  <c:v>12788</c:v>
                </c:pt>
                <c:pt idx="12789">
                  <c:v>12789</c:v>
                </c:pt>
                <c:pt idx="12790">
                  <c:v>12790</c:v>
                </c:pt>
                <c:pt idx="12791">
                  <c:v>12791</c:v>
                </c:pt>
                <c:pt idx="12792">
                  <c:v>12792</c:v>
                </c:pt>
                <c:pt idx="12793">
                  <c:v>12793</c:v>
                </c:pt>
                <c:pt idx="12794">
                  <c:v>12794</c:v>
                </c:pt>
                <c:pt idx="12795">
                  <c:v>12795</c:v>
                </c:pt>
                <c:pt idx="12796">
                  <c:v>12796</c:v>
                </c:pt>
                <c:pt idx="12797">
                  <c:v>12797</c:v>
                </c:pt>
                <c:pt idx="12798">
                  <c:v>12798</c:v>
                </c:pt>
                <c:pt idx="12799">
                  <c:v>12799</c:v>
                </c:pt>
                <c:pt idx="12800">
                  <c:v>12800</c:v>
                </c:pt>
                <c:pt idx="12801">
                  <c:v>12801</c:v>
                </c:pt>
                <c:pt idx="12802">
                  <c:v>12802</c:v>
                </c:pt>
                <c:pt idx="12803">
                  <c:v>12803</c:v>
                </c:pt>
                <c:pt idx="12804">
                  <c:v>12804</c:v>
                </c:pt>
                <c:pt idx="12805">
                  <c:v>12805</c:v>
                </c:pt>
                <c:pt idx="12806">
                  <c:v>12806</c:v>
                </c:pt>
                <c:pt idx="12807">
                  <c:v>12807</c:v>
                </c:pt>
                <c:pt idx="12808">
                  <c:v>12808</c:v>
                </c:pt>
                <c:pt idx="12809">
                  <c:v>12809</c:v>
                </c:pt>
                <c:pt idx="12810">
                  <c:v>12810</c:v>
                </c:pt>
                <c:pt idx="12811">
                  <c:v>12811</c:v>
                </c:pt>
                <c:pt idx="12812">
                  <c:v>12812</c:v>
                </c:pt>
                <c:pt idx="12813">
                  <c:v>12813</c:v>
                </c:pt>
                <c:pt idx="12814">
                  <c:v>12814</c:v>
                </c:pt>
                <c:pt idx="12815">
                  <c:v>12815</c:v>
                </c:pt>
                <c:pt idx="12816">
                  <c:v>12816</c:v>
                </c:pt>
                <c:pt idx="12817">
                  <c:v>12817</c:v>
                </c:pt>
                <c:pt idx="12818">
                  <c:v>12818</c:v>
                </c:pt>
                <c:pt idx="12819">
                  <c:v>12819</c:v>
                </c:pt>
                <c:pt idx="12820">
                  <c:v>12820</c:v>
                </c:pt>
                <c:pt idx="12821">
                  <c:v>12821</c:v>
                </c:pt>
                <c:pt idx="12822">
                  <c:v>12822</c:v>
                </c:pt>
                <c:pt idx="12823">
                  <c:v>12823</c:v>
                </c:pt>
                <c:pt idx="12824">
                  <c:v>12824</c:v>
                </c:pt>
                <c:pt idx="12825">
                  <c:v>12825</c:v>
                </c:pt>
                <c:pt idx="12826">
                  <c:v>12826</c:v>
                </c:pt>
                <c:pt idx="12827">
                  <c:v>12827</c:v>
                </c:pt>
                <c:pt idx="12828">
                  <c:v>12828</c:v>
                </c:pt>
                <c:pt idx="12829">
                  <c:v>12829</c:v>
                </c:pt>
                <c:pt idx="12830">
                  <c:v>12830</c:v>
                </c:pt>
                <c:pt idx="12831">
                  <c:v>12831</c:v>
                </c:pt>
                <c:pt idx="12832">
                  <c:v>12832</c:v>
                </c:pt>
                <c:pt idx="12833">
                  <c:v>12833</c:v>
                </c:pt>
                <c:pt idx="12834">
                  <c:v>12834</c:v>
                </c:pt>
                <c:pt idx="12835">
                  <c:v>12835</c:v>
                </c:pt>
                <c:pt idx="12836">
                  <c:v>12836</c:v>
                </c:pt>
                <c:pt idx="12837">
                  <c:v>12837</c:v>
                </c:pt>
                <c:pt idx="12838">
                  <c:v>12838</c:v>
                </c:pt>
                <c:pt idx="12839">
                  <c:v>12839</c:v>
                </c:pt>
                <c:pt idx="12840">
                  <c:v>12840</c:v>
                </c:pt>
                <c:pt idx="12841">
                  <c:v>12841</c:v>
                </c:pt>
                <c:pt idx="12842">
                  <c:v>12842</c:v>
                </c:pt>
                <c:pt idx="12843">
                  <c:v>12843</c:v>
                </c:pt>
                <c:pt idx="12844">
                  <c:v>12844</c:v>
                </c:pt>
                <c:pt idx="12845">
                  <c:v>12845</c:v>
                </c:pt>
                <c:pt idx="12846">
                  <c:v>12846</c:v>
                </c:pt>
                <c:pt idx="12847">
                  <c:v>12847</c:v>
                </c:pt>
                <c:pt idx="12848">
                  <c:v>12848</c:v>
                </c:pt>
                <c:pt idx="12849">
                  <c:v>12849</c:v>
                </c:pt>
                <c:pt idx="12850">
                  <c:v>12850</c:v>
                </c:pt>
                <c:pt idx="12851">
                  <c:v>12851</c:v>
                </c:pt>
                <c:pt idx="12852">
                  <c:v>12852</c:v>
                </c:pt>
                <c:pt idx="12853">
                  <c:v>12853</c:v>
                </c:pt>
                <c:pt idx="12854">
                  <c:v>12854</c:v>
                </c:pt>
                <c:pt idx="12855">
                  <c:v>12855</c:v>
                </c:pt>
                <c:pt idx="12856">
                  <c:v>12856</c:v>
                </c:pt>
                <c:pt idx="12857">
                  <c:v>12857</c:v>
                </c:pt>
                <c:pt idx="12858">
                  <c:v>12858</c:v>
                </c:pt>
                <c:pt idx="12859">
                  <c:v>12859</c:v>
                </c:pt>
                <c:pt idx="12860">
                  <c:v>12860</c:v>
                </c:pt>
                <c:pt idx="12861">
                  <c:v>12861</c:v>
                </c:pt>
                <c:pt idx="12862">
                  <c:v>12862</c:v>
                </c:pt>
                <c:pt idx="12863">
                  <c:v>12863</c:v>
                </c:pt>
                <c:pt idx="12864">
                  <c:v>12864</c:v>
                </c:pt>
                <c:pt idx="12865">
                  <c:v>12865</c:v>
                </c:pt>
                <c:pt idx="12866">
                  <c:v>12866</c:v>
                </c:pt>
                <c:pt idx="12867">
                  <c:v>12867</c:v>
                </c:pt>
                <c:pt idx="12868">
                  <c:v>12868</c:v>
                </c:pt>
                <c:pt idx="12869">
                  <c:v>12869</c:v>
                </c:pt>
                <c:pt idx="12870">
                  <c:v>12870</c:v>
                </c:pt>
                <c:pt idx="12871">
                  <c:v>12871</c:v>
                </c:pt>
                <c:pt idx="12872">
                  <c:v>12872</c:v>
                </c:pt>
                <c:pt idx="12873">
                  <c:v>12873</c:v>
                </c:pt>
                <c:pt idx="12874">
                  <c:v>12874</c:v>
                </c:pt>
                <c:pt idx="12875">
                  <c:v>12875</c:v>
                </c:pt>
                <c:pt idx="12876">
                  <c:v>12876</c:v>
                </c:pt>
                <c:pt idx="12877">
                  <c:v>12877</c:v>
                </c:pt>
                <c:pt idx="12878">
                  <c:v>12878</c:v>
                </c:pt>
                <c:pt idx="12879">
                  <c:v>12879</c:v>
                </c:pt>
                <c:pt idx="12880">
                  <c:v>12880</c:v>
                </c:pt>
                <c:pt idx="12881">
                  <c:v>12881</c:v>
                </c:pt>
                <c:pt idx="12882">
                  <c:v>12882</c:v>
                </c:pt>
                <c:pt idx="12883">
                  <c:v>12883</c:v>
                </c:pt>
                <c:pt idx="12884">
                  <c:v>12884</c:v>
                </c:pt>
                <c:pt idx="12885">
                  <c:v>12885</c:v>
                </c:pt>
                <c:pt idx="12886">
                  <c:v>12886</c:v>
                </c:pt>
                <c:pt idx="12887">
                  <c:v>12887</c:v>
                </c:pt>
                <c:pt idx="12888">
                  <c:v>12888</c:v>
                </c:pt>
                <c:pt idx="12889">
                  <c:v>12889</c:v>
                </c:pt>
                <c:pt idx="12890">
                  <c:v>12890</c:v>
                </c:pt>
                <c:pt idx="12891">
                  <c:v>12891</c:v>
                </c:pt>
                <c:pt idx="12892">
                  <c:v>12892</c:v>
                </c:pt>
                <c:pt idx="12893">
                  <c:v>12893</c:v>
                </c:pt>
                <c:pt idx="12894">
                  <c:v>12894</c:v>
                </c:pt>
                <c:pt idx="12895">
                  <c:v>12895</c:v>
                </c:pt>
                <c:pt idx="12896">
                  <c:v>12896</c:v>
                </c:pt>
                <c:pt idx="12897">
                  <c:v>12897</c:v>
                </c:pt>
                <c:pt idx="12898">
                  <c:v>12898</c:v>
                </c:pt>
                <c:pt idx="12899">
                  <c:v>12899</c:v>
                </c:pt>
                <c:pt idx="12900">
                  <c:v>12900</c:v>
                </c:pt>
                <c:pt idx="12901">
                  <c:v>12901</c:v>
                </c:pt>
                <c:pt idx="12902">
                  <c:v>12902</c:v>
                </c:pt>
                <c:pt idx="12903">
                  <c:v>12903</c:v>
                </c:pt>
                <c:pt idx="12904">
                  <c:v>12904</c:v>
                </c:pt>
                <c:pt idx="12905">
                  <c:v>12905</c:v>
                </c:pt>
                <c:pt idx="12906">
                  <c:v>12906</c:v>
                </c:pt>
                <c:pt idx="12907">
                  <c:v>12907</c:v>
                </c:pt>
                <c:pt idx="12908">
                  <c:v>12908</c:v>
                </c:pt>
                <c:pt idx="12909">
                  <c:v>12909</c:v>
                </c:pt>
                <c:pt idx="12910">
                  <c:v>12910</c:v>
                </c:pt>
                <c:pt idx="12911">
                  <c:v>12911</c:v>
                </c:pt>
                <c:pt idx="12912">
                  <c:v>12912</c:v>
                </c:pt>
                <c:pt idx="12913">
                  <c:v>12913</c:v>
                </c:pt>
                <c:pt idx="12914">
                  <c:v>12914</c:v>
                </c:pt>
                <c:pt idx="12915">
                  <c:v>12915</c:v>
                </c:pt>
                <c:pt idx="12916">
                  <c:v>12916</c:v>
                </c:pt>
                <c:pt idx="12917">
                  <c:v>12917</c:v>
                </c:pt>
                <c:pt idx="12918">
                  <c:v>12918</c:v>
                </c:pt>
                <c:pt idx="12919">
                  <c:v>12919</c:v>
                </c:pt>
                <c:pt idx="12920">
                  <c:v>12920</c:v>
                </c:pt>
                <c:pt idx="12921">
                  <c:v>12921</c:v>
                </c:pt>
                <c:pt idx="12922">
                  <c:v>12922</c:v>
                </c:pt>
                <c:pt idx="12923">
                  <c:v>12923</c:v>
                </c:pt>
                <c:pt idx="12924">
                  <c:v>12924</c:v>
                </c:pt>
                <c:pt idx="12925">
                  <c:v>12925</c:v>
                </c:pt>
                <c:pt idx="12926">
                  <c:v>12926</c:v>
                </c:pt>
                <c:pt idx="12927">
                  <c:v>12927</c:v>
                </c:pt>
                <c:pt idx="12928">
                  <c:v>12928</c:v>
                </c:pt>
                <c:pt idx="12929">
                  <c:v>12929</c:v>
                </c:pt>
                <c:pt idx="12930">
                  <c:v>12930</c:v>
                </c:pt>
                <c:pt idx="12931">
                  <c:v>12931</c:v>
                </c:pt>
                <c:pt idx="12932">
                  <c:v>12932</c:v>
                </c:pt>
                <c:pt idx="12933">
                  <c:v>12933</c:v>
                </c:pt>
                <c:pt idx="12934">
                  <c:v>12934</c:v>
                </c:pt>
                <c:pt idx="12935">
                  <c:v>12935</c:v>
                </c:pt>
                <c:pt idx="12936">
                  <c:v>12936</c:v>
                </c:pt>
                <c:pt idx="12937">
                  <c:v>12937</c:v>
                </c:pt>
                <c:pt idx="12938">
                  <c:v>12938</c:v>
                </c:pt>
                <c:pt idx="12939">
                  <c:v>12939</c:v>
                </c:pt>
                <c:pt idx="12940">
                  <c:v>12940</c:v>
                </c:pt>
                <c:pt idx="12941">
                  <c:v>12941</c:v>
                </c:pt>
                <c:pt idx="12942">
                  <c:v>12942</c:v>
                </c:pt>
                <c:pt idx="12943">
                  <c:v>12943</c:v>
                </c:pt>
                <c:pt idx="12944">
                  <c:v>12944</c:v>
                </c:pt>
                <c:pt idx="12945">
                  <c:v>12945</c:v>
                </c:pt>
                <c:pt idx="12946">
                  <c:v>12946</c:v>
                </c:pt>
                <c:pt idx="12947">
                  <c:v>12947</c:v>
                </c:pt>
                <c:pt idx="12948">
                  <c:v>12948</c:v>
                </c:pt>
                <c:pt idx="12949">
                  <c:v>12949</c:v>
                </c:pt>
                <c:pt idx="12950">
                  <c:v>12950</c:v>
                </c:pt>
                <c:pt idx="12951">
                  <c:v>12951</c:v>
                </c:pt>
                <c:pt idx="12952">
                  <c:v>12952</c:v>
                </c:pt>
                <c:pt idx="12953">
                  <c:v>12953</c:v>
                </c:pt>
                <c:pt idx="12954">
                  <c:v>12954</c:v>
                </c:pt>
                <c:pt idx="12955">
                  <c:v>12955</c:v>
                </c:pt>
                <c:pt idx="12956">
                  <c:v>12956</c:v>
                </c:pt>
                <c:pt idx="12957">
                  <c:v>12957</c:v>
                </c:pt>
                <c:pt idx="12958">
                  <c:v>12958</c:v>
                </c:pt>
                <c:pt idx="12959">
                  <c:v>12959</c:v>
                </c:pt>
                <c:pt idx="12960">
                  <c:v>12960</c:v>
                </c:pt>
                <c:pt idx="12961">
                  <c:v>12961</c:v>
                </c:pt>
                <c:pt idx="12962">
                  <c:v>12962</c:v>
                </c:pt>
                <c:pt idx="12963">
                  <c:v>12963</c:v>
                </c:pt>
                <c:pt idx="12964">
                  <c:v>12964</c:v>
                </c:pt>
                <c:pt idx="12965">
                  <c:v>12965</c:v>
                </c:pt>
                <c:pt idx="12966">
                  <c:v>12966</c:v>
                </c:pt>
                <c:pt idx="12967">
                  <c:v>12967</c:v>
                </c:pt>
                <c:pt idx="12968">
                  <c:v>12968</c:v>
                </c:pt>
                <c:pt idx="12969">
                  <c:v>12969</c:v>
                </c:pt>
                <c:pt idx="12970">
                  <c:v>12970</c:v>
                </c:pt>
                <c:pt idx="12971">
                  <c:v>12971</c:v>
                </c:pt>
                <c:pt idx="12972">
                  <c:v>12972</c:v>
                </c:pt>
                <c:pt idx="12973">
                  <c:v>12973</c:v>
                </c:pt>
                <c:pt idx="12974">
                  <c:v>12974</c:v>
                </c:pt>
                <c:pt idx="12975">
                  <c:v>12975</c:v>
                </c:pt>
                <c:pt idx="12976">
                  <c:v>12976</c:v>
                </c:pt>
                <c:pt idx="12977">
                  <c:v>12977</c:v>
                </c:pt>
                <c:pt idx="12978">
                  <c:v>12978</c:v>
                </c:pt>
                <c:pt idx="12979">
                  <c:v>12979</c:v>
                </c:pt>
                <c:pt idx="12980">
                  <c:v>12980</c:v>
                </c:pt>
                <c:pt idx="12981">
                  <c:v>12981</c:v>
                </c:pt>
                <c:pt idx="12982">
                  <c:v>12982</c:v>
                </c:pt>
                <c:pt idx="12983">
                  <c:v>12983</c:v>
                </c:pt>
                <c:pt idx="12984">
                  <c:v>12984</c:v>
                </c:pt>
                <c:pt idx="12985">
                  <c:v>12985</c:v>
                </c:pt>
                <c:pt idx="12986">
                  <c:v>12986</c:v>
                </c:pt>
                <c:pt idx="12987">
                  <c:v>12987</c:v>
                </c:pt>
                <c:pt idx="12988">
                  <c:v>12988</c:v>
                </c:pt>
                <c:pt idx="12989">
                  <c:v>12989</c:v>
                </c:pt>
                <c:pt idx="12990">
                  <c:v>12990</c:v>
                </c:pt>
                <c:pt idx="12991">
                  <c:v>12991</c:v>
                </c:pt>
                <c:pt idx="12992">
                  <c:v>12992</c:v>
                </c:pt>
                <c:pt idx="12993">
                  <c:v>12993</c:v>
                </c:pt>
                <c:pt idx="12994">
                  <c:v>12994</c:v>
                </c:pt>
                <c:pt idx="12995">
                  <c:v>12995</c:v>
                </c:pt>
                <c:pt idx="12996">
                  <c:v>12996</c:v>
                </c:pt>
                <c:pt idx="12997">
                  <c:v>12997</c:v>
                </c:pt>
                <c:pt idx="12998">
                  <c:v>12998</c:v>
                </c:pt>
                <c:pt idx="12999">
                  <c:v>12999</c:v>
                </c:pt>
                <c:pt idx="13000">
                  <c:v>13000</c:v>
                </c:pt>
                <c:pt idx="13001">
                  <c:v>13001</c:v>
                </c:pt>
                <c:pt idx="13002">
                  <c:v>13002</c:v>
                </c:pt>
                <c:pt idx="13003">
                  <c:v>13003</c:v>
                </c:pt>
                <c:pt idx="13004">
                  <c:v>13004</c:v>
                </c:pt>
                <c:pt idx="13005">
                  <c:v>13005</c:v>
                </c:pt>
                <c:pt idx="13006">
                  <c:v>13006</c:v>
                </c:pt>
                <c:pt idx="13007">
                  <c:v>13007</c:v>
                </c:pt>
                <c:pt idx="13008">
                  <c:v>13008</c:v>
                </c:pt>
                <c:pt idx="13009">
                  <c:v>13009</c:v>
                </c:pt>
                <c:pt idx="13010">
                  <c:v>13010</c:v>
                </c:pt>
                <c:pt idx="13011">
                  <c:v>13011</c:v>
                </c:pt>
                <c:pt idx="13012">
                  <c:v>13012</c:v>
                </c:pt>
                <c:pt idx="13013">
                  <c:v>13013</c:v>
                </c:pt>
                <c:pt idx="13014">
                  <c:v>13014</c:v>
                </c:pt>
                <c:pt idx="13015">
                  <c:v>13015</c:v>
                </c:pt>
                <c:pt idx="13016">
                  <c:v>13016</c:v>
                </c:pt>
                <c:pt idx="13017">
                  <c:v>13017</c:v>
                </c:pt>
                <c:pt idx="13018">
                  <c:v>13018</c:v>
                </c:pt>
                <c:pt idx="13019">
                  <c:v>13019</c:v>
                </c:pt>
                <c:pt idx="13020">
                  <c:v>13020</c:v>
                </c:pt>
                <c:pt idx="13021">
                  <c:v>13021</c:v>
                </c:pt>
                <c:pt idx="13022">
                  <c:v>13022</c:v>
                </c:pt>
                <c:pt idx="13023">
                  <c:v>13023</c:v>
                </c:pt>
                <c:pt idx="13024">
                  <c:v>13024</c:v>
                </c:pt>
                <c:pt idx="13025">
                  <c:v>13025</c:v>
                </c:pt>
                <c:pt idx="13026">
                  <c:v>13026</c:v>
                </c:pt>
                <c:pt idx="13027">
                  <c:v>13027</c:v>
                </c:pt>
                <c:pt idx="13028">
                  <c:v>13028</c:v>
                </c:pt>
                <c:pt idx="13029">
                  <c:v>13029</c:v>
                </c:pt>
                <c:pt idx="13030">
                  <c:v>13030</c:v>
                </c:pt>
                <c:pt idx="13031">
                  <c:v>13031</c:v>
                </c:pt>
                <c:pt idx="13032">
                  <c:v>13032</c:v>
                </c:pt>
                <c:pt idx="13033">
                  <c:v>13033</c:v>
                </c:pt>
                <c:pt idx="13034">
                  <c:v>13034</c:v>
                </c:pt>
                <c:pt idx="13035">
                  <c:v>13035</c:v>
                </c:pt>
                <c:pt idx="13036">
                  <c:v>13036</c:v>
                </c:pt>
                <c:pt idx="13037">
                  <c:v>13037</c:v>
                </c:pt>
                <c:pt idx="13038">
                  <c:v>13038</c:v>
                </c:pt>
                <c:pt idx="13039">
                  <c:v>13039</c:v>
                </c:pt>
                <c:pt idx="13040">
                  <c:v>13040</c:v>
                </c:pt>
                <c:pt idx="13041">
                  <c:v>13041</c:v>
                </c:pt>
                <c:pt idx="13042">
                  <c:v>13042</c:v>
                </c:pt>
                <c:pt idx="13043">
                  <c:v>13043</c:v>
                </c:pt>
                <c:pt idx="13044">
                  <c:v>13044</c:v>
                </c:pt>
                <c:pt idx="13045">
                  <c:v>13045</c:v>
                </c:pt>
                <c:pt idx="13046">
                  <c:v>13046</c:v>
                </c:pt>
                <c:pt idx="13047">
                  <c:v>13047</c:v>
                </c:pt>
                <c:pt idx="13048">
                  <c:v>13048</c:v>
                </c:pt>
                <c:pt idx="13049">
                  <c:v>13049</c:v>
                </c:pt>
                <c:pt idx="13050">
                  <c:v>13050</c:v>
                </c:pt>
                <c:pt idx="13051">
                  <c:v>13051</c:v>
                </c:pt>
                <c:pt idx="13052">
                  <c:v>13052</c:v>
                </c:pt>
                <c:pt idx="13053">
                  <c:v>13053</c:v>
                </c:pt>
                <c:pt idx="13054">
                  <c:v>13054</c:v>
                </c:pt>
                <c:pt idx="13055">
                  <c:v>13055</c:v>
                </c:pt>
                <c:pt idx="13056">
                  <c:v>13056</c:v>
                </c:pt>
                <c:pt idx="13057">
                  <c:v>13057</c:v>
                </c:pt>
                <c:pt idx="13058">
                  <c:v>13058</c:v>
                </c:pt>
                <c:pt idx="13059">
                  <c:v>13059</c:v>
                </c:pt>
                <c:pt idx="13060">
                  <c:v>13060</c:v>
                </c:pt>
                <c:pt idx="13061">
                  <c:v>13061</c:v>
                </c:pt>
                <c:pt idx="13062">
                  <c:v>13062</c:v>
                </c:pt>
                <c:pt idx="13063">
                  <c:v>13063</c:v>
                </c:pt>
                <c:pt idx="13064">
                  <c:v>13064</c:v>
                </c:pt>
                <c:pt idx="13065">
                  <c:v>13065</c:v>
                </c:pt>
                <c:pt idx="13066">
                  <c:v>13066</c:v>
                </c:pt>
                <c:pt idx="13067">
                  <c:v>13067</c:v>
                </c:pt>
                <c:pt idx="13068">
                  <c:v>13068</c:v>
                </c:pt>
                <c:pt idx="13069">
                  <c:v>13069</c:v>
                </c:pt>
                <c:pt idx="13070">
                  <c:v>13070</c:v>
                </c:pt>
                <c:pt idx="13071">
                  <c:v>13071</c:v>
                </c:pt>
                <c:pt idx="13072">
                  <c:v>13072</c:v>
                </c:pt>
                <c:pt idx="13073">
                  <c:v>13073</c:v>
                </c:pt>
                <c:pt idx="13074">
                  <c:v>13074</c:v>
                </c:pt>
                <c:pt idx="13075">
                  <c:v>13075</c:v>
                </c:pt>
                <c:pt idx="13076">
                  <c:v>13076</c:v>
                </c:pt>
                <c:pt idx="13077">
                  <c:v>13077</c:v>
                </c:pt>
                <c:pt idx="13078">
                  <c:v>13078</c:v>
                </c:pt>
                <c:pt idx="13079">
                  <c:v>13079</c:v>
                </c:pt>
                <c:pt idx="13080">
                  <c:v>13080</c:v>
                </c:pt>
                <c:pt idx="13081">
                  <c:v>13081</c:v>
                </c:pt>
                <c:pt idx="13082">
                  <c:v>13082</c:v>
                </c:pt>
                <c:pt idx="13083">
                  <c:v>13083</c:v>
                </c:pt>
                <c:pt idx="13084">
                  <c:v>13084</c:v>
                </c:pt>
                <c:pt idx="13085">
                  <c:v>13085</c:v>
                </c:pt>
                <c:pt idx="13086">
                  <c:v>13086</c:v>
                </c:pt>
                <c:pt idx="13087">
                  <c:v>13087</c:v>
                </c:pt>
                <c:pt idx="13088">
                  <c:v>13088</c:v>
                </c:pt>
                <c:pt idx="13089">
                  <c:v>13089</c:v>
                </c:pt>
                <c:pt idx="13090">
                  <c:v>13090</c:v>
                </c:pt>
                <c:pt idx="13091">
                  <c:v>13091</c:v>
                </c:pt>
                <c:pt idx="13092">
                  <c:v>13092</c:v>
                </c:pt>
                <c:pt idx="13093">
                  <c:v>13093</c:v>
                </c:pt>
                <c:pt idx="13094">
                  <c:v>13094</c:v>
                </c:pt>
                <c:pt idx="13095">
                  <c:v>13095</c:v>
                </c:pt>
                <c:pt idx="13096">
                  <c:v>13096</c:v>
                </c:pt>
                <c:pt idx="13097">
                  <c:v>13097</c:v>
                </c:pt>
                <c:pt idx="13098">
                  <c:v>13098</c:v>
                </c:pt>
                <c:pt idx="13099">
                  <c:v>13099</c:v>
                </c:pt>
                <c:pt idx="13100">
                  <c:v>13100</c:v>
                </c:pt>
                <c:pt idx="13101">
                  <c:v>13101</c:v>
                </c:pt>
                <c:pt idx="13102">
                  <c:v>13102</c:v>
                </c:pt>
                <c:pt idx="13103">
                  <c:v>13103</c:v>
                </c:pt>
                <c:pt idx="13104">
                  <c:v>13104</c:v>
                </c:pt>
                <c:pt idx="13105">
                  <c:v>13105</c:v>
                </c:pt>
                <c:pt idx="13106">
                  <c:v>13106</c:v>
                </c:pt>
                <c:pt idx="13107">
                  <c:v>13107</c:v>
                </c:pt>
                <c:pt idx="13108">
                  <c:v>13108</c:v>
                </c:pt>
                <c:pt idx="13109">
                  <c:v>13109</c:v>
                </c:pt>
                <c:pt idx="13110">
                  <c:v>13110</c:v>
                </c:pt>
                <c:pt idx="13111">
                  <c:v>13111</c:v>
                </c:pt>
                <c:pt idx="13112">
                  <c:v>13112</c:v>
                </c:pt>
                <c:pt idx="13113">
                  <c:v>13113</c:v>
                </c:pt>
                <c:pt idx="13114">
                  <c:v>13114</c:v>
                </c:pt>
                <c:pt idx="13115">
                  <c:v>13115</c:v>
                </c:pt>
                <c:pt idx="13116">
                  <c:v>13116</c:v>
                </c:pt>
                <c:pt idx="13117">
                  <c:v>13117</c:v>
                </c:pt>
                <c:pt idx="13118">
                  <c:v>13118</c:v>
                </c:pt>
                <c:pt idx="13119">
                  <c:v>13119</c:v>
                </c:pt>
                <c:pt idx="13120">
                  <c:v>13120</c:v>
                </c:pt>
                <c:pt idx="13121">
                  <c:v>13121</c:v>
                </c:pt>
                <c:pt idx="13122">
                  <c:v>13122</c:v>
                </c:pt>
                <c:pt idx="13123">
                  <c:v>13123</c:v>
                </c:pt>
                <c:pt idx="13124">
                  <c:v>13124</c:v>
                </c:pt>
                <c:pt idx="13125">
                  <c:v>13125</c:v>
                </c:pt>
                <c:pt idx="13126">
                  <c:v>13126</c:v>
                </c:pt>
                <c:pt idx="13127">
                  <c:v>13127</c:v>
                </c:pt>
                <c:pt idx="13128">
                  <c:v>13128</c:v>
                </c:pt>
                <c:pt idx="13129">
                  <c:v>13129</c:v>
                </c:pt>
                <c:pt idx="13130">
                  <c:v>13130</c:v>
                </c:pt>
                <c:pt idx="13131">
                  <c:v>13131</c:v>
                </c:pt>
                <c:pt idx="13132">
                  <c:v>13132</c:v>
                </c:pt>
                <c:pt idx="13133">
                  <c:v>13133</c:v>
                </c:pt>
                <c:pt idx="13134">
                  <c:v>13134</c:v>
                </c:pt>
                <c:pt idx="13135">
                  <c:v>13135</c:v>
                </c:pt>
                <c:pt idx="13136">
                  <c:v>13136</c:v>
                </c:pt>
                <c:pt idx="13137">
                  <c:v>13137</c:v>
                </c:pt>
                <c:pt idx="13138">
                  <c:v>13138</c:v>
                </c:pt>
                <c:pt idx="13139">
                  <c:v>13139</c:v>
                </c:pt>
                <c:pt idx="13140">
                  <c:v>13140</c:v>
                </c:pt>
                <c:pt idx="13141">
                  <c:v>13141</c:v>
                </c:pt>
                <c:pt idx="13142">
                  <c:v>13142</c:v>
                </c:pt>
                <c:pt idx="13143">
                  <c:v>13143</c:v>
                </c:pt>
                <c:pt idx="13144">
                  <c:v>13144</c:v>
                </c:pt>
                <c:pt idx="13145">
                  <c:v>13145</c:v>
                </c:pt>
                <c:pt idx="13146">
                  <c:v>13146</c:v>
                </c:pt>
                <c:pt idx="13147">
                  <c:v>13147</c:v>
                </c:pt>
                <c:pt idx="13148">
                  <c:v>13148</c:v>
                </c:pt>
                <c:pt idx="13149">
                  <c:v>13149</c:v>
                </c:pt>
                <c:pt idx="13150">
                  <c:v>13150</c:v>
                </c:pt>
                <c:pt idx="13151">
                  <c:v>13151</c:v>
                </c:pt>
                <c:pt idx="13152">
                  <c:v>13152</c:v>
                </c:pt>
                <c:pt idx="13153">
                  <c:v>13153</c:v>
                </c:pt>
                <c:pt idx="13154">
                  <c:v>13154</c:v>
                </c:pt>
                <c:pt idx="13155">
                  <c:v>13155</c:v>
                </c:pt>
                <c:pt idx="13156">
                  <c:v>13156</c:v>
                </c:pt>
                <c:pt idx="13157">
                  <c:v>13157</c:v>
                </c:pt>
                <c:pt idx="13158">
                  <c:v>13158</c:v>
                </c:pt>
                <c:pt idx="13159">
                  <c:v>13159</c:v>
                </c:pt>
                <c:pt idx="13160">
                  <c:v>13160</c:v>
                </c:pt>
                <c:pt idx="13161">
                  <c:v>13161</c:v>
                </c:pt>
                <c:pt idx="13162">
                  <c:v>13162</c:v>
                </c:pt>
                <c:pt idx="13163">
                  <c:v>13163</c:v>
                </c:pt>
                <c:pt idx="13164">
                  <c:v>13164</c:v>
                </c:pt>
                <c:pt idx="13165">
                  <c:v>13165</c:v>
                </c:pt>
                <c:pt idx="13166">
                  <c:v>13166</c:v>
                </c:pt>
                <c:pt idx="13167">
                  <c:v>13167</c:v>
                </c:pt>
                <c:pt idx="13168">
                  <c:v>13168</c:v>
                </c:pt>
                <c:pt idx="13169">
                  <c:v>13169</c:v>
                </c:pt>
                <c:pt idx="13170">
                  <c:v>13170</c:v>
                </c:pt>
                <c:pt idx="13171">
                  <c:v>13171</c:v>
                </c:pt>
                <c:pt idx="13172">
                  <c:v>13172</c:v>
                </c:pt>
                <c:pt idx="13173">
                  <c:v>13173</c:v>
                </c:pt>
                <c:pt idx="13174">
                  <c:v>13174</c:v>
                </c:pt>
                <c:pt idx="13175">
                  <c:v>13175</c:v>
                </c:pt>
                <c:pt idx="13176">
                  <c:v>13176</c:v>
                </c:pt>
                <c:pt idx="13177">
                  <c:v>13177</c:v>
                </c:pt>
                <c:pt idx="13178">
                  <c:v>13178</c:v>
                </c:pt>
                <c:pt idx="13179">
                  <c:v>13179</c:v>
                </c:pt>
                <c:pt idx="13180">
                  <c:v>13180</c:v>
                </c:pt>
                <c:pt idx="13181">
                  <c:v>13181</c:v>
                </c:pt>
                <c:pt idx="13182">
                  <c:v>13182</c:v>
                </c:pt>
                <c:pt idx="13183">
                  <c:v>13183</c:v>
                </c:pt>
                <c:pt idx="13184">
                  <c:v>13184</c:v>
                </c:pt>
                <c:pt idx="13185">
                  <c:v>13185</c:v>
                </c:pt>
                <c:pt idx="13186">
                  <c:v>13186</c:v>
                </c:pt>
                <c:pt idx="13187">
                  <c:v>13187</c:v>
                </c:pt>
                <c:pt idx="13188">
                  <c:v>13188</c:v>
                </c:pt>
                <c:pt idx="13189">
                  <c:v>13189</c:v>
                </c:pt>
                <c:pt idx="13190">
                  <c:v>13190</c:v>
                </c:pt>
                <c:pt idx="13191">
                  <c:v>13191</c:v>
                </c:pt>
                <c:pt idx="13192">
                  <c:v>13192</c:v>
                </c:pt>
                <c:pt idx="13193">
                  <c:v>13193</c:v>
                </c:pt>
                <c:pt idx="13194">
                  <c:v>13194</c:v>
                </c:pt>
                <c:pt idx="13195">
                  <c:v>13195</c:v>
                </c:pt>
                <c:pt idx="13196">
                  <c:v>13196</c:v>
                </c:pt>
                <c:pt idx="13197">
                  <c:v>13197</c:v>
                </c:pt>
                <c:pt idx="13198">
                  <c:v>13198</c:v>
                </c:pt>
                <c:pt idx="13199">
                  <c:v>13199</c:v>
                </c:pt>
                <c:pt idx="13200">
                  <c:v>13200</c:v>
                </c:pt>
                <c:pt idx="13201">
                  <c:v>13201</c:v>
                </c:pt>
                <c:pt idx="13202">
                  <c:v>13202</c:v>
                </c:pt>
                <c:pt idx="13203">
                  <c:v>13203</c:v>
                </c:pt>
                <c:pt idx="13204">
                  <c:v>13204</c:v>
                </c:pt>
                <c:pt idx="13205">
                  <c:v>13205</c:v>
                </c:pt>
                <c:pt idx="13206">
                  <c:v>13206</c:v>
                </c:pt>
                <c:pt idx="13207">
                  <c:v>13207</c:v>
                </c:pt>
                <c:pt idx="13208">
                  <c:v>13208</c:v>
                </c:pt>
                <c:pt idx="13209">
                  <c:v>13209</c:v>
                </c:pt>
                <c:pt idx="13210">
                  <c:v>13210</c:v>
                </c:pt>
                <c:pt idx="13211">
                  <c:v>13211</c:v>
                </c:pt>
                <c:pt idx="13212">
                  <c:v>13212</c:v>
                </c:pt>
                <c:pt idx="13213">
                  <c:v>13213</c:v>
                </c:pt>
                <c:pt idx="13214">
                  <c:v>13214</c:v>
                </c:pt>
                <c:pt idx="13215">
                  <c:v>13215</c:v>
                </c:pt>
                <c:pt idx="13216">
                  <c:v>13216</c:v>
                </c:pt>
                <c:pt idx="13217">
                  <c:v>13217</c:v>
                </c:pt>
                <c:pt idx="13218">
                  <c:v>13218</c:v>
                </c:pt>
                <c:pt idx="13219">
                  <c:v>13219</c:v>
                </c:pt>
                <c:pt idx="13220">
                  <c:v>13220</c:v>
                </c:pt>
                <c:pt idx="13221">
                  <c:v>13221</c:v>
                </c:pt>
                <c:pt idx="13222">
                  <c:v>13222</c:v>
                </c:pt>
                <c:pt idx="13223">
                  <c:v>13223</c:v>
                </c:pt>
                <c:pt idx="13224">
                  <c:v>13224</c:v>
                </c:pt>
                <c:pt idx="13225">
                  <c:v>13225</c:v>
                </c:pt>
                <c:pt idx="13226">
                  <c:v>13226</c:v>
                </c:pt>
                <c:pt idx="13227">
                  <c:v>13227</c:v>
                </c:pt>
                <c:pt idx="13228">
                  <c:v>13228</c:v>
                </c:pt>
                <c:pt idx="13229">
                  <c:v>13229</c:v>
                </c:pt>
                <c:pt idx="13230">
                  <c:v>13230</c:v>
                </c:pt>
                <c:pt idx="13231">
                  <c:v>13231</c:v>
                </c:pt>
                <c:pt idx="13232">
                  <c:v>13232</c:v>
                </c:pt>
                <c:pt idx="13233">
                  <c:v>13233</c:v>
                </c:pt>
                <c:pt idx="13234">
                  <c:v>13234</c:v>
                </c:pt>
                <c:pt idx="13235">
                  <c:v>13235</c:v>
                </c:pt>
                <c:pt idx="13236">
                  <c:v>13236</c:v>
                </c:pt>
                <c:pt idx="13237">
                  <c:v>13237</c:v>
                </c:pt>
                <c:pt idx="13238">
                  <c:v>13238</c:v>
                </c:pt>
                <c:pt idx="13239">
                  <c:v>13239</c:v>
                </c:pt>
                <c:pt idx="13240">
                  <c:v>13240</c:v>
                </c:pt>
                <c:pt idx="13241">
                  <c:v>13241</c:v>
                </c:pt>
                <c:pt idx="13242">
                  <c:v>13242</c:v>
                </c:pt>
                <c:pt idx="13243">
                  <c:v>13243</c:v>
                </c:pt>
                <c:pt idx="13244">
                  <c:v>13244</c:v>
                </c:pt>
                <c:pt idx="13245">
                  <c:v>13245</c:v>
                </c:pt>
                <c:pt idx="13246">
                  <c:v>13246</c:v>
                </c:pt>
                <c:pt idx="13247">
                  <c:v>13247</c:v>
                </c:pt>
                <c:pt idx="13248">
                  <c:v>13248</c:v>
                </c:pt>
                <c:pt idx="13249">
                  <c:v>13249</c:v>
                </c:pt>
                <c:pt idx="13250">
                  <c:v>13250</c:v>
                </c:pt>
                <c:pt idx="13251">
                  <c:v>13251</c:v>
                </c:pt>
                <c:pt idx="13252">
                  <c:v>13252</c:v>
                </c:pt>
                <c:pt idx="13253">
                  <c:v>13253</c:v>
                </c:pt>
                <c:pt idx="13254">
                  <c:v>13254</c:v>
                </c:pt>
                <c:pt idx="13255">
                  <c:v>13255</c:v>
                </c:pt>
                <c:pt idx="13256">
                  <c:v>13256</c:v>
                </c:pt>
                <c:pt idx="13257">
                  <c:v>13257</c:v>
                </c:pt>
                <c:pt idx="13258">
                  <c:v>13258</c:v>
                </c:pt>
                <c:pt idx="13259">
                  <c:v>13259</c:v>
                </c:pt>
                <c:pt idx="13260">
                  <c:v>13260</c:v>
                </c:pt>
                <c:pt idx="13261">
                  <c:v>13261</c:v>
                </c:pt>
                <c:pt idx="13262">
                  <c:v>13262</c:v>
                </c:pt>
                <c:pt idx="13263">
                  <c:v>13263</c:v>
                </c:pt>
                <c:pt idx="13264">
                  <c:v>13264</c:v>
                </c:pt>
                <c:pt idx="13265">
                  <c:v>13265</c:v>
                </c:pt>
                <c:pt idx="13266">
                  <c:v>13266</c:v>
                </c:pt>
                <c:pt idx="13267">
                  <c:v>13267</c:v>
                </c:pt>
                <c:pt idx="13268">
                  <c:v>13268</c:v>
                </c:pt>
                <c:pt idx="13269">
                  <c:v>13269</c:v>
                </c:pt>
                <c:pt idx="13270">
                  <c:v>13270</c:v>
                </c:pt>
                <c:pt idx="13271">
                  <c:v>13271</c:v>
                </c:pt>
                <c:pt idx="13272">
                  <c:v>13272</c:v>
                </c:pt>
                <c:pt idx="13273">
                  <c:v>13273</c:v>
                </c:pt>
                <c:pt idx="13274">
                  <c:v>13274</c:v>
                </c:pt>
                <c:pt idx="13275">
                  <c:v>13275</c:v>
                </c:pt>
                <c:pt idx="13276">
                  <c:v>13276</c:v>
                </c:pt>
                <c:pt idx="13277">
                  <c:v>13277</c:v>
                </c:pt>
                <c:pt idx="13278">
                  <c:v>13278</c:v>
                </c:pt>
                <c:pt idx="13279">
                  <c:v>13279</c:v>
                </c:pt>
                <c:pt idx="13280">
                  <c:v>13280</c:v>
                </c:pt>
                <c:pt idx="13281">
                  <c:v>13281</c:v>
                </c:pt>
                <c:pt idx="13282">
                  <c:v>13282</c:v>
                </c:pt>
                <c:pt idx="13283">
                  <c:v>13283</c:v>
                </c:pt>
                <c:pt idx="13284">
                  <c:v>13284</c:v>
                </c:pt>
                <c:pt idx="13285">
                  <c:v>13285</c:v>
                </c:pt>
                <c:pt idx="13286">
                  <c:v>13286</c:v>
                </c:pt>
                <c:pt idx="13287">
                  <c:v>13287</c:v>
                </c:pt>
                <c:pt idx="13288">
                  <c:v>13288</c:v>
                </c:pt>
                <c:pt idx="13289">
                  <c:v>13289</c:v>
                </c:pt>
                <c:pt idx="13290">
                  <c:v>13290</c:v>
                </c:pt>
                <c:pt idx="13291">
                  <c:v>13291</c:v>
                </c:pt>
                <c:pt idx="13292">
                  <c:v>13292</c:v>
                </c:pt>
                <c:pt idx="13293">
                  <c:v>13293</c:v>
                </c:pt>
                <c:pt idx="13294">
                  <c:v>13294</c:v>
                </c:pt>
                <c:pt idx="13295">
                  <c:v>13295</c:v>
                </c:pt>
                <c:pt idx="13296">
                  <c:v>13296</c:v>
                </c:pt>
                <c:pt idx="13297">
                  <c:v>13297</c:v>
                </c:pt>
                <c:pt idx="13298">
                  <c:v>13298</c:v>
                </c:pt>
                <c:pt idx="13299">
                  <c:v>13299</c:v>
                </c:pt>
                <c:pt idx="13300">
                  <c:v>13300</c:v>
                </c:pt>
                <c:pt idx="13301">
                  <c:v>13301</c:v>
                </c:pt>
                <c:pt idx="13302">
                  <c:v>13302</c:v>
                </c:pt>
                <c:pt idx="13303">
                  <c:v>13303</c:v>
                </c:pt>
                <c:pt idx="13304">
                  <c:v>13304</c:v>
                </c:pt>
                <c:pt idx="13305">
                  <c:v>13305</c:v>
                </c:pt>
                <c:pt idx="13306">
                  <c:v>13306</c:v>
                </c:pt>
                <c:pt idx="13307">
                  <c:v>13307</c:v>
                </c:pt>
                <c:pt idx="13308">
                  <c:v>13308</c:v>
                </c:pt>
                <c:pt idx="13309">
                  <c:v>13309</c:v>
                </c:pt>
                <c:pt idx="13310">
                  <c:v>13310</c:v>
                </c:pt>
                <c:pt idx="13311">
                  <c:v>13311</c:v>
                </c:pt>
                <c:pt idx="13312">
                  <c:v>13312</c:v>
                </c:pt>
                <c:pt idx="13313">
                  <c:v>13313</c:v>
                </c:pt>
                <c:pt idx="13314">
                  <c:v>13314</c:v>
                </c:pt>
                <c:pt idx="13315">
                  <c:v>13315</c:v>
                </c:pt>
                <c:pt idx="13316">
                  <c:v>13316</c:v>
                </c:pt>
                <c:pt idx="13317">
                  <c:v>13317</c:v>
                </c:pt>
                <c:pt idx="13318">
                  <c:v>13318</c:v>
                </c:pt>
                <c:pt idx="13319">
                  <c:v>13319</c:v>
                </c:pt>
                <c:pt idx="13320">
                  <c:v>13320</c:v>
                </c:pt>
                <c:pt idx="13321">
                  <c:v>13321</c:v>
                </c:pt>
                <c:pt idx="13322">
                  <c:v>13322</c:v>
                </c:pt>
                <c:pt idx="13323">
                  <c:v>13323</c:v>
                </c:pt>
                <c:pt idx="13324">
                  <c:v>13324</c:v>
                </c:pt>
                <c:pt idx="13325">
                  <c:v>13325</c:v>
                </c:pt>
                <c:pt idx="13326">
                  <c:v>13326</c:v>
                </c:pt>
                <c:pt idx="13327">
                  <c:v>13327</c:v>
                </c:pt>
                <c:pt idx="13328">
                  <c:v>13328</c:v>
                </c:pt>
                <c:pt idx="13329">
                  <c:v>13329</c:v>
                </c:pt>
                <c:pt idx="13330">
                  <c:v>13330</c:v>
                </c:pt>
                <c:pt idx="13331">
                  <c:v>13331</c:v>
                </c:pt>
                <c:pt idx="13332">
                  <c:v>13332</c:v>
                </c:pt>
                <c:pt idx="13333">
                  <c:v>13333</c:v>
                </c:pt>
                <c:pt idx="13334">
                  <c:v>13334</c:v>
                </c:pt>
                <c:pt idx="13335">
                  <c:v>13335</c:v>
                </c:pt>
                <c:pt idx="13336">
                  <c:v>13336</c:v>
                </c:pt>
                <c:pt idx="13337">
                  <c:v>13337</c:v>
                </c:pt>
                <c:pt idx="13338">
                  <c:v>13338</c:v>
                </c:pt>
                <c:pt idx="13339">
                  <c:v>13339</c:v>
                </c:pt>
                <c:pt idx="13340">
                  <c:v>13340</c:v>
                </c:pt>
                <c:pt idx="13341">
                  <c:v>13341</c:v>
                </c:pt>
                <c:pt idx="13342">
                  <c:v>13342</c:v>
                </c:pt>
                <c:pt idx="13343">
                  <c:v>13343</c:v>
                </c:pt>
                <c:pt idx="13344">
                  <c:v>13344</c:v>
                </c:pt>
                <c:pt idx="13345">
                  <c:v>13345</c:v>
                </c:pt>
                <c:pt idx="13346">
                  <c:v>13346</c:v>
                </c:pt>
                <c:pt idx="13347">
                  <c:v>13347</c:v>
                </c:pt>
                <c:pt idx="13348">
                  <c:v>13348</c:v>
                </c:pt>
                <c:pt idx="13349">
                  <c:v>13349</c:v>
                </c:pt>
                <c:pt idx="13350">
                  <c:v>13350</c:v>
                </c:pt>
                <c:pt idx="13351">
                  <c:v>13351</c:v>
                </c:pt>
                <c:pt idx="13352">
                  <c:v>13352</c:v>
                </c:pt>
                <c:pt idx="13353">
                  <c:v>13353</c:v>
                </c:pt>
                <c:pt idx="13354">
                  <c:v>13354</c:v>
                </c:pt>
                <c:pt idx="13355">
                  <c:v>13355</c:v>
                </c:pt>
                <c:pt idx="13356">
                  <c:v>13356</c:v>
                </c:pt>
                <c:pt idx="13357">
                  <c:v>13357</c:v>
                </c:pt>
                <c:pt idx="13358">
                  <c:v>13358</c:v>
                </c:pt>
                <c:pt idx="13359">
                  <c:v>13359</c:v>
                </c:pt>
                <c:pt idx="13360">
                  <c:v>13360</c:v>
                </c:pt>
                <c:pt idx="13361">
                  <c:v>13361</c:v>
                </c:pt>
                <c:pt idx="13362">
                  <c:v>13362</c:v>
                </c:pt>
                <c:pt idx="13363">
                  <c:v>13363</c:v>
                </c:pt>
                <c:pt idx="13364">
                  <c:v>13364</c:v>
                </c:pt>
                <c:pt idx="13365">
                  <c:v>13365</c:v>
                </c:pt>
                <c:pt idx="13366">
                  <c:v>13366</c:v>
                </c:pt>
                <c:pt idx="13367">
                  <c:v>13367</c:v>
                </c:pt>
                <c:pt idx="13368">
                  <c:v>13368</c:v>
                </c:pt>
                <c:pt idx="13369">
                  <c:v>13369</c:v>
                </c:pt>
                <c:pt idx="13370">
                  <c:v>13370</c:v>
                </c:pt>
                <c:pt idx="13371">
                  <c:v>13371</c:v>
                </c:pt>
                <c:pt idx="13372">
                  <c:v>13372</c:v>
                </c:pt>
                <c:pt idx="13373">
                  <c:v>13373</c:v>
                </c:pt>
                <c:pt idx="13374">
                  <c:v>13374</c:v>
                </c:pt>
                <c:pt idx="13375">
                  <c:v>13375</c:v>
                </c:pt>
                <c:pt idx="13376">
                  <c:v>13376</c:v>
                </c:pt>
                <c:pt idx="13377">
                  <c:v>13377</c:v>
                </c:pt>
                <c:pt idx="13378">
                  <c:v>13378</c:v>
                </c:pt>
                <c:pt idx="13379">
                  <c:v>13379</c:v>
                </c:pt>
                <c:pt idx="13380">
                  <c:v>13380</c:v>
                </c:pt>
                <c:pt idx="13381">
                  <c:v>13381</c:v>
                </c:pt>
                <c:pt idx="13382">
                  <c:v>13382</c:v>
                </c:pt>
                <c:pt idx="13383">
                  <c:v>13383</c:v>
                </c:pt>
                <c:pt idx="13384">
                  <c:v>13384</c:v>
                </c:pt>
                <c:pt idx="13385">
                  <c:v>13385</c:v>
                </c:pt>
                <c:pt idx="13386">
                  <c:v>13386</c:v>
                </c:pt>
                <c:pt idx="13387">
                  <c:v>13387</c:v>
                </c:pt>
                <c:pt idx="13388">
                  <c:v>13388</c:v>
                </c:pt>
                <c:pt idx="13389">
                  <c:v>13389</c:v>
                </c:pt>
                <c:pt idx="13390">
                  <c:v>13390</c:v>
                </c:pt>
                <c:pt idx="13391">
                  <c:v>13391</c:v>
                </c:pt>
                <c:pt idx="13392">
                  <c:v>13392</c:v>
                </c:pt>
                <c:pt idx="13393">
                  <c:v>13393</c:v>
                </c:pt>
                <c:pt idx="13394">
                  <c:v>13394</c:v>
                </c:pt>
                <c:pt idx="13395">
                  <c:v>13395</c:v>
                </c:pt>
                <c:pt idx="13396">
                  <c:v>13396</c:v>
                </c:pt>
                <c:pt idx="13397">
                  <c:v>13397</c:v>
                </c:pt>
                <c:pt idx="13398">
                  <c:v>13398</c:v>
                </c:pt>
                <c:pt idx="13399">
                  <c:v>13399</c:v>
                </c:pt>
                <c:pt idx="13400">
                  <c:v>13400</c:v>
                </c:pt>
                <c:pt idx="13401">
                  <c:v>13401</c:v>
                </c:pt>
                <c:pt idx="13402">
                  <c:v>13402</c:v>
                </c:pt>
                <c:pt idx="13403">
                  <c:v>13403</c:v>
                </c:pt>
                <c:pt idx="13404">
                  <c:v>13404</c:v>
                </c:pt>
                <c:pt idx="13405">
                  <c:v>13405</c:v>
                </c:pt>
                <c:pt idx="13406">
                  <c:v>13406</c:v>
                </c:pt>
                <c:pt idx="13407">
                  <c:v>13407</c:v>
                </c:pt>
                <c:pt idx="13408">
                  <c:v>13408</c:v>
                </c:pt>
                <c:pt idx="13409">
                  <c:v>13409</c:v>
                </c:pt>
                <c:pt idx="13410">
                  <c:v>13410</c:v>
                </c:pt>
                <c:pt idx="13411">
                  <c:v>13411</c:v>
                </c:pt>
                <c:pt idx="13412">
                  <c:v>13412</c:v>
                </c:pt>
                <c:pt idx="13413">
                  <c:v>13413</c:v>
                </c:pt>
                <c:pt idx="13414">
                  <c:v>13414</c:v>
                </c:pt>
                <c:pt idx="13415">
                  <c:v>13415</c:v>
                </c:pt>
                <c:pt idx="13416">
                  <c:v>13416</c:v>
                </c:pt>
                <c:pt idx="13417">
                  <c:v>13417</c:v>
                </c:pt>
                <c:pt idx="13418">
                  <c:v>13418</c:v>
                </c:pt>
                <c:pt idx="13419">
                  <c:v>13419</c:v>
                </c:pt>
                <c:pt idx="13420">
                  <c:v>13420</c:v>
                </c:pt>
                <c:pt idx="13421">
                  <c:v>13421</c:v>
                </c:pt>
                <c:pt idx="13422">
                  <c:v>13422</c:v>
                </c:pt>
                <c:pt idx="13423">
                  <c:v>13423</c:v>
                </c:pt>
                <c:pt idx="13424">
                  <c:v>13424</c:v>
                </c:pt>
                <c:pt idx="13425">
                  <c:v>13425</c:v>
                </c:pt>
                <c:pt idx="13426">
                  <c:v>13426</c:v>
                </c:pt>
                <c:pt idx="13427">
                  <c:v>13427</c:v>
                </c:pt>
                <c:pt idx="13428">
                  <c:v>13428</c:v>
                </c:pt>
                <c:pt idx="13429">
                  <c:v>13429</c:v>
                </c:pt>
                <c:pt idx="13430">
                  <c:v>13430</c:v>
                </c:pt>
                <c:pt idx="13431">
                  <c:v>13431</c:v>
                </c:pt>
                <c:pt idx="13432">
                  <c:v>13432</c:v>
                </c:pt>
                <c:pt idx="13433">
                  <c:v>13433</c:v>
                </c:pt>
                <c:pt idx="13434">
                  <c:v>13434</c:v>
                </c:pt>
                <c:pt idx="13435">
                  <c:v>13435</c:v>
                </c:pt>
                <c:pt idx="13436">
                  <c:v>13436</c:v>
                </c:pt>
                <c:pt idx="13437">
                  <c:v>13437</c:v>
                </c:pt>
                <c:pt idx="13438">
                  <c:v>13438</c:v>
                </c:pt>
                <c:pt idx="13439">
                  <c:v>13439</c:v>
                </c:pt>
                <c:pt idx="13440">
                  <c:v>13440</c:v>
                </c:pt>
                <c:pt idx="13441">
                  <c:v>13441</c:v>
                </c:pt>
                <c:pt idx="13442">
                  <c:v>13442</c:v>
                </c:pt>
                <c:pt idx="13443">
                  <c:v>13443</c:v>
                </c:pt>
                <c:pt idx="13444">
                  <c:v>13444</c:v>
                </c:pt>
                <c:pt idx="13445">
                  <c:v>13445</c:v>
                </c:pt>
                <c:pt idx="13446">
                  <c:v>13446</c:v>
                </c:pt>
                <c:pt idx="13447">
                  <c:v>13447</c:v>
                </c:pt>
                <c:pt idx="13448">
                  <c:v>13448</c:v>
                </c:pt>
                <c:pt idx="13449">
                  <c:v>13449</c:v>
                </c:pt>
                <c:pt idx="13450">
                  <c:v>13450</c:v>
                </c:pt>
                <c:pt idx="13451">
                  <c:v>13451</c:v>
                </c:pt>
                <c:pt idx="13452">
                  <c:v>13452</c:v>
                </c:pt>
                <c:pt idx="13453">
                  <c:v>13453</c:v>
                </c:pt>
                <c:pt idx="13454">
                  <c:v>13454</c:v>
                </c:pt>
                <c:pt idx="13455">
                  <c:v>13455</c:v>
                </c:pt>
                <c:pt idx="13456">
                  <c:v>13456</c:v>
                </c:pt>
                <c:pt idx="13457">
                  <c:v>13457</c:v>
                </c:pt>
                <c:pt idx="13458">
                  <c:v>13458</c:v>
                </c:pt>
                <c:pt idx="13459">
                  <c:v>13459</c:v>
                </c:pt>
                <c:pt idx="13460">
                  <c:v>13460</c:v>
                </c:pt>
                <c:pt idx="13461">
                  <c:v>13461</c:v>
                </c:pt>
                <c:pt idx="13462">
                  <c:v>13462</c:v>
                </c:pt>
                <c:pt idx="13463">
                  <c:v>13463</c:v>
                </c:pt>
                <c:pt idx="13464">
                  <c:v>13464</c:v>
                </c:pt>
                <c:pt idx="13465">
                  <c:v>13465</c:v>
                </c:pt>
                <c:pt idx="13466">
                  <c:v>13466</c:v>
                </c:pt>
                <c:pt idx="13467">
                  <c:v>13467</c:v>
                </c:pt>
                <c:pt idx="13468">
                  <c:v>13468</c:v>
                </c:pt>
                <c:pt idx="13469">
                  <c:v>13469</c:v>
                </c:pt>
                <c:pt idx="13470">
                  <c:v>13470</c:v>
                </c:pt>
                <c:pt idx="13471">
                  <c:v>13471</c:v>
                </c:pt>
                <c:pt idx="13472">
                  <c:v>13472</c:v>
                </c:pt>
                <c:pt idx="13473">
                  <c:v>13473</c:v>
                </c:pt>
                <c:pt idx="13474">
                  <c:v>13474</c:v>
                </c:pt>
                <c:pt idx="13475">
                  <c:v>13475</c:v>
                </c:pt>
                <c:pt idx="13476">
                  <c:v>13476</c:v>
                </c:pt>
                <c:pt idx="13477">
                  <c:v>13477</c:v>
                </c:pt>
                <c:pt idx="13478">
                  <c:v>13478</c:v>
                </c:pt>
                <c:pt idx="13479">
                  <c:v>13479</c:v>
                </c:pt>
                <c:pt idx="13480">
                  <c:v>13480</c:v>
                </c:pt>
                <c:pt idx="13481">
                  <c:v>13481</c:v>
                </c:pt>
                <c:pt idx="13482">
                  <c:v>13482</c:v>
                </c:pt>
                <c:pt idx="13483">
                  <c:v>13483</c:v>
                </c:pt>
                <c:pt idx="13484">
                  <c:v>13484</c:v>
                </c:pt>
                <c:pt idx="13485">
                  <c:v>13485</c:v>
                </c:pt>
                <c:pt idx="13486">
                  <c:v>13486</c:v>
                </c:pt>
                <c:pt idx="13487">
                  <c:v>13487</c:v>
                </c:pt>
                <c:pt idx="13488">
                  <c:v>13488</c:v>
                </c:pt>
                <c:pt idx="13489">
                  <c:v>13489</c:v>
                </c:pt>
                <c:pt idx="13490">
                  <c:v>13490</c:v>
                </c:pt>
                <c:pt idx="13491">
                  <c:v>13491</c:v>
                </c:pt>
                <c:pt idx="13492">
                  <c:v>13492</c:v>
                </c:pt>
                <c:pt idx="13493">
                  <c:v>13493</c:v>
                </c:pt>
                <c:pt idx="13494">
                  <c:v>13494</c:v>
                </c:pt>
                <c:pt idx="13495">
                  <c:v>13495</c:v>
                </c:pt>
                <c:pt idx="13496">
                  <c:v>13496</c:v>
                </c:pt>
                <c:pt idx="13497">
                  <c:v>13497</c:v>
                </c:pt>
                <c:pt idx="13498">
                  <c:v>13498</c:v>
                </c:pt>
                <c:pt idx="13499">
                  <c:v>13499</c:v>
                </c:pt>
                <c:pt idx="13500">
                  <c:v>13500</c:v>
                </c:pt>
                <c:pt idx="13501">
                  <c:v>13501</c:v>
                </c:pt>
                <c:pt idx="13502">
                  <c:v>13502</c:v>
                </c:pt>
                <c:pt idx="13503">
                  <c:v>13503</c:v>
                </c:pt>
                <c:pt idx="13504">
                  <c:v>13504</c:v>
                </c:pt>
                <c:pt idx="13505">
                  <c:v>13505</c:v>
                </c:pt>
                <c:pt idx="13506">
                  <c:v>13506</c:v>
                </c:pt>
                <c:pt idx="13507">
                  <c:v>13507</c:v>
                </c:pt>
                <c:pt idx="13508">
                  <c:v>13508</c:v>
                </c:pt>
                <c:pt idx="13509">
                  <c:v>13509</c:v>
                </c:pt>
                <c:pt idx="13510">
                  <c:v>13510</c:v>
                </c:pt>
                <c:pt idx="13511">
                  <c:v>13511</c:v>
                </c:pt>
                <c:pt idx="13512">
                  <c:v>13512</c:v>
                </c:pt>
                <c:pt idx="13513">
                  <c:v>13513</c:v>
                </c:pt>
                <c:pt idx="13514">
                  <c:v>13514</c:v>
                </c:pt>
                <c:pt idx="13515">
                  <c:v>13515</c:v>
                </c:pt>
                <c:pt idx="13516">
                  <c:v>13516</c:v>
                </c:pt>
                <c:pt idx="13517">
                  <c:v>13517</c:v>
                </c:pt>
                <c:pt idx="13518">
                  <c:v>13518</c:v>
                </c:pt>
                <c:pt idx="13519">
                  <c:v>13519</c:v>
                </c:pt>
                <c:pt idx="13520">
                  <c:v>13520</c:v>
                </c:pt>
                <c:pt idx="13521">
                  <c:v>13521</c:v>
                </c:pt>
                <c:pt idx="13522">
                  <c:v>13522</c:v>
                </c:pt>
                <c:pt idx="13523">
                  <c:v>13523</c:v>
                </c:pt>
                <c:pt idx="13524">
                  <c:v>13524</c:v>
                </c:pt>
                <c:pt idx="13525">
                  <c:v>13525</c:v>
                </c:pt>
                <c:pt idx="13526">
                  <c:v>13526</c:v>
                </c:pt>
                <c:pt idx="13527">
                  <c:v>13527</c:v>
                </c:pt>
                <c:pt idx="13528">
                  <c:v>13528</c:v>
                </c:pt>
                <c:pt idx="13529">
                  <c:v>13529</c:v>
                </c:pt>
                <c:pt idx="13530">
                  <c:v>13530</c:v>
                </c:pt>
                <c:pt idx="13531">
                  <c:v>13531</c:v>
                </c:pt>
                <c:pt idx="13532">
                  <c:v>13532</c:v>
                </c:pt>
                <c:pt idx="13533">
                  <c:v>13533</c:v>
                </c:pt>
                <c:pt idx="13534">
                  <c:v>13534</c:v>
                </c:pt>
                <c:pt idx="13535">
                  <c:v>13535</c:v>
                </c:pt>
                <c:pt idx="13536">
                  <c:v>13536</c:v>
                </c:pt>
                <c:pt idx="13537">
                  <c:v>13537</c:v>
                </c:pt>
                <c:pt idx="13538">
                  <c:v>13538</c:v>
                </c:pt>
                <c:pt idx="13539">
                  <c:v>13539</c:v>
                </c:pt>
                <c:pt idx="13540">
                  <c:v>13540</c:v>
                </c:pt>
                <c:pt idx="13541">
                  <c:v>13541</c:v>
                </c:pt>
                <c:pt idx="13542">
                  <c:v>13542</c:v>
                </c:pt>
                <c:pt idx="13543">
                  <c:v>13543</c:v>
                </c:pt>
                <c:pt idx="13544">
                  <c:v>13544</c:v>
                </c:pt>
                <c:pt idx="13545">
                  <c:v>13545</c:v>
                </c:pt>
                <c:pt idx="13546">
                  <c:v>13546</c:v>
                </c:pt>
                <c:pt idx="13547">
                  <c:v>13547</c:v>
                </c:pt>
                <c:pt idx="13548">
                  <c:v>13548</c:v>
                </c:pt>
                <c:pt idx="13549">
                  <c:v>13549</c:v>
                </c:pt>
                <c:pt idx="13550">
                  <c:v>13550</c:v>
                </c:pt>
                <c:pt idx="13551">
                  <c:v>13551</c:v>
                </c:pt>
                <c:pt idx="13552">
                  <c:v>13552</c:v>
                </c:pt>
                <c:pt idx="13553">
                  <c:v>13553</c:v>
                </c:pt>
                <c:pt idx="13554">
                  <c:v>13554</c:v>
                </c:pt>
                <c:pt idx="13555">
                  <c:v>13555</c:v>
                </c:pt>
                <c:pt idx="13556">
                  <c:v>13556</c:v>
                </c:pt>
                <c:pt idx="13557">
                  <c:v>13557</c:v>
                </c:pt>
                <c:pt idx="13558">
                  <c:v>13558</c:v>
                </c:pt>
                <c:pt idx="13559">
                  <c:v>13559</c:v>
                </c:pt>
                <c:pt idx="13560">
                  <c:v>13560</c:v>
                </c:pt>
                <c:pt idx="13561">
                  <c:v>13561</c:v>
                </c:pt>
                <c:pt idx="13562">
                  <c:v>13562</c:v>
                </c:pt>
                <c:pt idx="13563">
                  <c:v>13563</c:v>
                </c:pt>
                <c:pt idx="13564">
                  <c:v>13564</c:v>
                </c:pt>
                <c:pt idx="13565">
                  <c:v>13565</c:v>
                </c:pt>
                <c:pt idx="13566">
                  <c:v>13566</c:v>
                </c:pt>
                <c:pt idx="13567">
                  <c:v>13567</c:v>
                </c:pt>
                <c:pt idx="13568">
                  <c:v>13568</c:v>
                </c:pt>
                <c:pt idx="13569">
                  <c:v>13569</c:v>
                </c:pt>
                <c:pt idx="13570">
                  <c:v>13570</c:v>
                </c:pt>
                <c:pt idx="13571">
                  <c:v>13571</c:v>
                </c:pt>
                <c:pt idx="13572">
                  <c:v>13572</c:v>
                </c:pt>
                <c:pt idx="13573">
                  <c:v>13573</c:v>
                </c:pt>
                <c:pt idx="13574">
                  <c:v>13574</c:v>
                </c:pt>
                <c:pt idx="13575">
                  <c:v>13575</c:v>
                </c:pt>
                <c:pt idx="13576">
                  <c:v>13576</c:v>
                </c:pt>
                <c:pt idx="13577">
                  <c:v>13577</c:v>
                </c:pt>
                <c:pt idx="13578">
                  <c:v>13578</c:v>
                </c:pt>
                <c:pt idx="13579">
                  <c:v>13579</c:v>
                </c:pt>
                <c:pt idx="13580">
                  <c:v>13580</c:v>
                </c:pt>
                <c:pt idx="13581">
                  <c:v>13581</c:v>
                </c:pt>
                <c:pt idx="13582">
                  <c:v>13582</c:v>
                </c:pt>
                <c:pt idx="13583">
                  <c:v>13583</c:v>
                </c:pt>
                <c:pt idx="13584">
                  <c:v>13584</c:v>
                </c:pt>
                <c:pt idx="13585">
                  <c:v>13585</c:v>
                </c:pt>
                <c:pt idx="13586">
                  <c:v>13586</c:v>
                </c:pt>
                <c:pt idx="13587">
                  <c:v>13587</c:v>
                </c:pt>
                <c:pt idx="13588">
                  <c:v>13588</c:v>
                </c:pt>
                <c:pt idx="13589">
                  <c:v>13589</c:v>
                </c:pt>
                <c:pt idx="13590">
                  <c:v>13590</c:v>
                </c:pt>
                <c:pt idx="13591">
                  <c:v>13591</c:v>
                </c:pt>
                <c:pt idx="13592">
                  <c:v>13592</c:v>
                </c:pt>
                <c:pt idx="13593">
                  <c:v>13593</c:v>
                </c:pt>
                <c:pt idx="13594">
                  <c:v>13594</c:v>
                </c:pt>
                <c:pt idx="13595">
                  <c:v>13595</c:v>
                </c:pt>
                <c:pt idx="13596">
                  <c:v>13596</c:v>
                </c:pt>
                <c:pt idx="13597">
                  <c:v>13597</c:v>
                </c:pt>
                <c:pt idx="13598">
                  <c:v>13598</c:v>
                </c:pt>
                <c:pt idx="13599">
                  <c:v>13599</c:v>
                </c:pt>
                <c:pt idx="13600">
                  <c:v>13600</c:v>
                </c:pt>
                <c:pt idx="13601">
                  <c:v>13601</c:v>
                </c:pt>
                <c:pt idx="13602">
                  <c:v>13602</c:v>
                </c:pt>
                <c:pt idx="13603">
                  <c:v>13603</c:v>
                </c:pt>
                <c:pt idx="13604">
                  <c:v>13604</c:v>
                </c:pt>
                <c:pt idx="13605">
                  <c:v>13605</c:v>
                </c:pt>
                <c:pt idx="13606">
                  <c:v>13606</c:v>
                </c:pt>
                <c:pt idx="13607">
                  <c:v>13607</c:v>
                </c:pt>
                <c:pt idx="13608">
                  <c:v>13608</c:v>
                </c:pt>
                <c:pt idx="13609">
                  <c:v>13609</c:v>
                </c:pt>
                <c:pt idx="13610">
                  <c:v>13610</c:v>
                </c:pt>
                <c:pt idx="13611">
                  <c:v>13611</c:v>
                </c:pt>
                <c:pt idx="13612">
                  <c:v>13612</c:v>
                </c:pt>
                <c:pt idx="13613">
                  <c:v>13613</c:v>
                </c:pt>
                <c:pt idx="13614">
                  <c:v>13614</c:v>
                </c:pt>
                <c:pt idx="13615">
                  <c:v>13615</c:v>
                </c:pt>
                <c:pt idx="13616">
                  <c:v>13616</c:v>
                </c:pt>
                <c:pt idx="13617">
                  <c:v>13617</c:v>
                </c:pt>
                <c:pt idx="13618">
                  <c:v>13618</c:v>
                </c:pt>
                <c:pt idx="13619">
                  <c:v>13619</c:v>
                </c:pt>
                <c:pt idx="13620">
                  <c:v>13620</c:v>
                </c:pt>
                <c:pt idx="13621">
                  <c:v>13621</c:v>
                </c:pt>
                <c:pt idx="13622">
                  <c:v>13622</c:v>
                </c:pt>
                <c:pt idx="13623">
                  <c:v>13623</c:v>
                </c:pt>
                <c:pt idx="13624">
                  <c:v>13624</c:v>
                </c:pt>
                <c:pt idx="13625">
                  <c:v>13625</c:v>
                </c:pt>
                <c:pt idx="13626">
                  <c:v>13626</c:v>
                </c:pt>
                <c:pt idx="13627">
                  <c:v>13627</c:v>
                </c:pt>
                <c:pt idx="13628">
                  <c:v>13628</c:v>
                </c:pt>
                <c:pt idx="13629">
                  <c:v>13629</c:v>
                </c:pt>
                <c:pt idx="13630">
                  <c:v>13630</c:v>
                </c:pt>
                <c:pt idx="13631">
                  <c:v>13631</c:v>
                </c:pt>
                <c:pt idx="13632">
                  <c:v>13632</c:v>
                </c:pt>
                <c:pt idx="13633">
                  <c:v>13633</c:v>
                </c:pt>
                <c:pt idx="13634">
                  <c:v>13634</c:v>
                </c:pt>
                <c:pt idx="13635">
                  <c:v>13635</c:v>
                </c:pt>
                <c:pt idx="13636">
                  <c:v>13636</c:v>
                </c:pt>
                <c:pt idx="13637">
                  <c:v>13637</c:v>
                </c:pt>
                <c:pt idx="13638">
                  <c:v>13638</c:v>
                </c:pt>
                <c:pt idx="13639">
                  <c:v>13639</c:v>
                </c:pt>
                <c:pt idx="13640">
                  <c:v>13640</c:v>
                </c:pt>
                <c:pt idx="13641">
                  <c:v>13641</c:v>
                </c:pt>
                <c:pt idx="13642">
                  <c:v>13642</c:v>
                </c:pt>
                <c:pt idx="13643">
                  <c:v>13643</c:v>
                </c:pt>
                <c:pt idx="13644">
                  <c:v>13644</c:v>
                </c:pt>
                <c:pt idx="13645">
                  <c:v>13645</c:v>
                </c:pt>
                <c:pt idx="13646">
                  <c:v>13646</c:v>
                </c:pt>
                <c:pt idx="13647">
                  <c:v>13647</c:v>
                </c:pt>
                <c:pt idx="13648">
                  <c:v>13648</c:v>
                </c:pt>
                <c:pt idx="13649">
                  <c:v>13649</c:v>
                </c:pt>
                <c:pt idx="13650">
                  <c:v>13650</c:v>
                </c:pt>
                <c:pt idx="13651">
                  <c:v>13651</c:v>
                </c:pt>
                <c:pt idx="13652">
                  <c:v>13652</c:v>
                </c:pt>
                <c:pt idx="13653">
                  <c:v>13653</c:v>
                </c:pt>
                <c:pt idx="13654">
                  <c:v>13654</c:v>
                </c:pt>
                <c:pt idx="13655">
                  <c:v>13655</c:v>
                </c:pt>
                <c:pt idx="13656">
                  <c:v>13656</c:v>
                </c:pt>
                <c:pt idx="13657">
                  <c:v>13657</c:v>
                </c:pt>
                <c:pt idx="13658">
                  <c:v>13658</c:v>
                </c:pt>
                <c:pt idx="13659">
                  <c:v>13659</c:v>
                </c:pt>
                <c:pt idx="13660">
                  <c:v>13660</c:v>
                </c:pt>
                <c:pt idx="13661">
                  <c:v>13661</c:v>
                </c:pt>
                <c:pt idx="13662">
                  <c:v>13662</c:v>
                </c:pt>
                <c:pt idx="13663">
                  <c:v>13663</c:v>
                </c:pt>
                <c:pt idx="13664">
                  <c:v>13664</c:v>
                </c:pt>
                <c:pt idx="13665">
                  <c:v>13665</c:v>
                </c:pt>
                <c:pt idx="13666">
                  <c:v>13666</c:v>
                </c:pt>
                <c:pt idx="13667">
                  <c:v>13667</c:v>
                </c:pt>
                <c:pt idx="13668">
                  <c:v>13668</c:v>
                </c:pt>
                <c:pt idx="13669">
                  <c:v>13669</c:v>
                </c:pt>
                <c:pt idx="13670">
                  <c:v>13670</c:v>
                </c:pt>
                <c:pt idx="13671">
                  <c:v>13671</c:v>
                </c:pt>
                <c:pt idx="13672">
                  <c:v>13672</c:v>
                </c:pt>
                <c:pt idx="13673">
                  <c:v>13673</c:v>
                </c:pt>
                <c:pt idx="13674">
                  <c:v>13674</c:v>
                </c:pt>
                <c:pt idx="13675">
                  <c:v>13675</c:v>
                </c:pt>
                <c:pt idx="13676">
                  <c:v>13676</c:v>
                </c:pt>
                <c:pt idx="13677">
                  <c:v>13677</c:v>
                </c:pt>
                <c:pt idx="13678">
                  <c:v>13678</c:v>
                </c:pt>
                <c:pt idx="13679">
                  <c:v>13679</c:v>
                </c:pt>
                <c:pt idx="13680">
                  <c:v>13680</c:v>
                </c:pt>
                <c:pt idx="13681">
                  <c:v>13681</c:v>
                </c:pt>
                <c:pt idx="13682">
                  <c:v>13682</c:v>
                </c:pt>
                <c:pt idx="13683">
                  <c:v>13683</c:v>
                </c:pt>
                <c:pt idx="13684">
                  <c:v>13684</c:v>
                </c:pt>
                <c:pt idx="13685">
                  <c:v>13685</c:v>
                </c:pt>
                <c:pt idx="13686">
                  <c:v>13686</c:v>
                </c:pt>
                <c:pt idx="13687">
                  <c:v>13687</c:v>
                </c:pt>
                <c:pt idx="13688">
                  <c:v>13688</c:v>
                </c:pt>
                <c:pt idx="13689">
                  <c:v>13689</c:v>
                </c:pt>
                <c:pt idx="13690">
                  <c:v>13690</c:v>
                </c:pt>
                <c:pt idx="13691">
                  <c:v>13691</c:v>
                </c:pt>
                <c:pt idx="13692">
                  <c:v>13692</c:v>
                </c:pt>
                <c:pt idx="13693">
                  <c:v>13693</c:v>
                </c:pt>
                <c:pt idx="13694">
                  <c:v>13694</c:v>
                </c:pt>
                <c:pt idx="13695">
                  <c:v>13695</c:v>
                </c:pt>
                <c:pt idx="13696">
                  <c:v>13696</c:v>
                </c:pt>
                <c:pt idx="13697">
                  <c:v>13697</c:v>
                </c:pt>
                <c:pt idx="13698">
                  <c:v>13698</c:v>
                </c:pt>
                <c:pt idx="13699">
                  <c:v>13699</c:v>
                </c:pt>
                <c:pt idx="13700">
                  <c:v>13700</c:v>
                </c:pt>
                <c:pt idx="13701">
                  <c:v>13701</c:v>
                </c:pt>
                <c:pt idx="13702">
                  <c:v>13702</c:v>
                </c:pt>
                <c:pt idx="13703">
                  <c:v>13703</c:v>
                </c:pt>
                <c:pt idx="13704">
                  <c:v>13704</c:v>
                </c:pt>
                <c:pt idx="13705">
                  <c:v>13705</c:v>
                </c:pt>
                <c:pt idx="13706">
                  <c:v>13706</c:v>
                </c:pt>
                <c:pt idx="13707">
                  <c:v>13707</c:v>
                </c:pt>
                <c:pt idx="13708">
                  <c:v>13708</c:v>
                </c:pt>
                <c:pt idx="13709">
                  <c:v>13709</c:v>
                </c:pt>
                <c:pt idx="13710">
                  <c:v>13710</c:v>
                </c:pt>
                <c:pt idx="13711">
                  <c:v>13711</c:v>
                </c:pt>
                <c:pt idx="13712">
                  <c:v>13712</c:v>
                </c:pt>
                <c:pt idx="13713">
                  <c:v>13713</c:v>
                </c:pt>
                <c:pt idx="13714">
                  <c:v>13714</c:v>
                </c:pt>
                <c:pt idx="13715">
                  <c:v>13715</c:v>
                </c:pt>
                <c:pt idx="13716">
                  <c:v>13716</c:v>
                </c:pt>
                <c:pt idx="13717">
                  <c:v>13717</c:v>
                </c:pt>
                <c:pt idx="13718">
                  <c:v>13718</c:v>
                </c:pt>
                <c:pt idx="13719">
                  <c:v>13719</c:v>
                </c:pt>
                <c:pt idx="13720">
                  <c:v>13720</c:v>
                </c:pt>
                <c:pt idx="13721">
                  <c:v>13721</c:v>
                </c:pt>
                <c:pt idx="13722">
                  <c:v>13722</c:v>
                </c:pt>
                <c:pt idx="13723">
                  <c:v>13723</c:v>
                </c:pt>
                <c:pt idx="13724">
                  <c:v>13724</c:v>
                </c:pt>
                <c:pt idx="13725">
                  <c:v>13725</c:v>
                </c:pt>
                <c:pt idx="13726">
                  <c:v>13726</c:v>
                </c:pt>
                <c:pt idx="13727">
                  <c:v>13727</c:v>
                </c:pt>
                <c:pt idx="13728">
                  <c:v>13728</c:v>
                </c:pt>
                <c:pt idx="13729">
                  <c:v>13729</c:v>
                </c:pt>
                <c:pt idx="13730">
                  <c:v>13730</c:v>
                </c:pt>
                <c:pt idx="13731">
                  <c:v>13731</c:v>
                </c:pt>
                <c:pt idx="13732">
                  <c:v>13732</c:v>
                </c:pt>
                <c:pt idx="13733">
                  <c:v>13733</c:v>
                </c:pt>
                <c:pt idx="13734">
                  <c:v>13734</c:v>
                </c:pt>
                <c:pt idx="13735">
                  <c:v>13735</c:v>
                </c:pt>
                <c:pt idx="13736">
                  <c:v>13736</c:v>
                </c:pt>
                <c:pt idx="13737">
                  <c:v>13737</c:v>
                </c:pt>
                <c:pt idx="13738">
                  <c:v>13738</c:v>
                </c:pt>
                <c:pt idx="13739">
                  <c:v>13739</c:v>
                </c:pt>
                <c:pt idx="13740">
                  <c:v>13740</c:v>
                </c:pt>
                <c:pt idx="13741">
                  <c:v>13741</c:v>
                </c:pt>
                <c:pt idx="13742">
                  <c:v>13742</c:v>
                </c:pt>
                <c:pt idx="13743">
                  <c:v>13743</c:v>
                </c:pt>
                <c:pt idx="13744">
                  <c:v>13744</c:v>
                </c:pt>
                <c:pt idx="13745">
                  <c:v>13745</c:v>
                </c:pt>
                <c:pt idx="13746">
                  <c:v>13746</c:v>
                </c:pt>
                <c:pt idx="13747">
                  <c:v>13747</c:v>
                </c:pt>
                <c:pt idx="13748">
                  <c:v>13748</c:v>
                </c:pt>
                <c:pt idx="13749">
                  <c:v>13749</c:v>
                </c:pt>
                <c:pt idx="13750">
                  <c:v>13750</c:v>
                </c:pt>
                <c:pt idx="13751">
                  <c:v>13751</c:v>
                </c:pt>
                <c:pt idx="13752">
                  <c:v>13752</c:v>
                </c:pt>
                <c:pt idx="13753">
                  <c:v>13753</c:v>
                </c:pt>
                <c:pt idx="13754">
                  <c:v>13754</c:v>
                </c:pt>
                <c:pt idx="13755">
                  <c:v>13755</c:v>
                </c:pt>
                <c:pt idx="13756">
                  <c:v>13756</c:v>
                </c:pt>
                <c:pt idx="13757">
                  <c:v>13757</c:v>
                </c:pt>
                <c:pt idx="13758">
                  <c:v>13758</c:v>
                </c:pt>
                <c:pt idx="13759">
                  <c:v>13759</c:v>
                </c:pt>
                <c:pt idx="13760">
                  <c:v>13760</c:v>
                </c:pt>
                <c:pt idx="13761">
                  <c:v>13761</c:v>
                </c:pt>
                <c:pt idx="13762">
                  <c:v>13762</c:v>
                </c:pt>
                <c:pt idx="13763">
                  <c:v>13763</c:v>
                </c:pt>
                <c:pt idx="13764">
                  <c:v>13764</c:v>
                </c:pt>
                <c:pt idx="13765">
                  <c:v>13765</c:v>
                </c:pt>
                <c:pt idx="13766">
                  <c:v>13766</c:v>
                </c:pt>
                <c:pt idx="13767">
                  <c:v>13767</c:v>
                </c:pt>
                <c:pt idx="13768">
                  <c:v>13768</c:v>
                </c:pt>
                <c:pt idx="13769">
                  <c:v>13769</c:v>
                </c:pt>
                <c:pt idx="13770">
                  <c:v>13770</c:v>
                </c:pt>
                <c:pt idx="13771">
                  <c:v>13771</c:v>
                </c:pt>
                <c:pt idx="13772">
                  <c:v>13772</c:v>
                </c:pt>
                <c:pt idx="13773">
                  <c:v>13773</c:v>
                </c:pt>
                <c:pt idx="13774">
                  <c:v>13774</c:v>
                </c:pt>
                <c:pt idx="13775">
                  <c:v>13775</c:v>
                </c:pt>
                <c:pt idx="13776">
                  <c:v>13776</c:v>
                </c:pt>
                <c:pt idx="13777">
                  <c:v>13777</c:v>
                </c:pt>
                <c:pt idx="13778">
                  <c:v>13778</c:v>
                </c:pt>
                <c:pt idx="13779">
                  <c:v>13779</c:v>
                </c:pt>
                <c:pt idx="13780">
                  <c:v>13780</c:v>
                </c:pt>
                <c:pt idx="13781">
                  <c:v>13781</c:v>
                </c:pt>
                <c:pt idx="13782">
                  <c:v>13782</c:v>
                </c:pt>
                <c:pt idx="13783">
                  <c:v>13783</c:v>
                </c:pt>
                <c:pt idx="13784">
                  <c:v>13784</c:v>
                </c:pt>
                <c:pt idx="13785">
                  <c:v>13785</c:v>
                </c:pt>
                <c:pt idx="13786">
                  <c:v>13786</c:v>
                </c:pt>
                <c:pt idx="13787">
                  <c:v>13787</c:v>
                </c:pt>
                <c:pt idx="13788">
                  <c:v>13788</c:v>
                </c:pt>
                <c:pt idx="13789">
                  <c:v>13789</c:v>
                </c:pt>
                <c:pt idx="13790">
                  <c:v>13790</c:v>
                </c:pt>
                <c:pt idx="13791">
                  <c:v>13791</c:v>
                </c:pt>
                <c:pt idx="13792">
                  <c:v>13792</c:v>
                </c:pt>
                <c:pt idx="13793">
                  <c:v>13793</c:v>
                </c:pt>
                <c:pt idx="13794">
                  <c:v>13794</c:v>
                </c:pt>
                <c:pt idx="13795">
                  <c:v>13795</c:v>
                </c:pt>
                <c:pt idx="13796">
                  <c:v>13796</c:v>
                </c:pt>
                <c:pt idx="13797">
                  <c:v>13797</c:v>
                </c:pt>
                <c:pt idx="13798">
                  <c:v>13798</c:v>
                </c:pt>
                <c:pt idx="13799">
                  <c:v>13799</c:v>
                </c:pt>
                <c:pt idx="13800">
                  <c:v>13800</c:v>
                </c:pt>
                <c:pt idx="13801">
                  <c:v>13801</c:v>
                </c:pt>
                <c:pt idx="13802">
                  <c:v>13802</c:v>
                </c:pt>
                <c:pt idx="13803">
                  <c:v>13803</c:v>
                </c:pt>
                <c:pt idx="13804">
                  <c:v>13804</c:v>
                </c:pt>
                <c:pt idx="13805">
                  <c:v>13805</c:v>
                </c:pt>
                <c:pt idx="13806">
                  <c:v>13806</c:v>
                </c:pt>
                <c:pt idx="13807">
                  <c:v>13807</c:v>
                </c:pt>
                <c:pt idx="13808">
                  <c:v>13808</c:v>
                </c:pt>
                <c:pt idx="13809">
                  <c:v>13809</c:v>
                </c:pt>
                <c:pt idx="13810">
                  <c:v>13810</c:v>
                </c:pt>
                <c:pt idx="13811">
                  <c:v>13811</c:v>
                </c:pt>
                <c:pt idx="13812">
                  <c:v>13812</c:v>
                </c:pt>
                <c:pt idx="13813">
                  <c:v>13813</c:v>
                </c:pt>
                <c:pt idx="13814">
                  <c:v>13814</c:v>
                </c:pt>
                <c:pt idx="13815">
                  <c:v>13815</c:v>
                </c:pt>
                <c:pt idx="13816">
                  <c:v>13816</c:v>
                </c:pt>
                <c:pt idx="13817">
                  <c:v>13817</c:v>
                </c:pt>
                <c:pt idx="13818">
                  <c:v>13818</c:v>
                </c:pt>
                <c:pt idx="13819">
                  <c:v>13819</c:v>
                </c:pt>
                <c:pt idx="13820">
                  <c:v>13820</c:v>
                </c:pt>
                <c:pt idx="13821">
                  <c:v>13821</c:v>
                </c:pt>
                <c:pt idx="13822">
                  <c:v>13822</c:v>
                </c:pt>
                <c:pt idx="13823">
                  <c:v>13823</c:v>
                </c:pt>
                <c:pt idx="13824">
                  <c:v>13824</c:v>
                </c:pt>
                <c:pt idx="13825">
                  <c:v>13825</c:v>
                </c:pt>
                <c:pt idx="13826">
                  <c:v>13826</c:v>
                </c:pt>
                <c:pt idx="13827">
                  <c:v>13827</c:v>
                </c:pt>
                <c:pt idx="13828">
                  <c:v>13828</c:v>
                </c:pt>
                <c:pt idx="13829">
                  <c:v>13829</c:v>
                </c:pt>
                <c:pt idx="13830">
                  <c:v>13830</c:v>
                </c:pt>
                <c:pt idx="13831">
                  <c:v>13831</c:v>
                </c:pt>
                <c:pt idx="13832">
                  <c:v>13832</c:v>
                </c:pt>
                <c:pt idx="13833">
                  <c:v>13833</c:v>
                </c:pt>
                <c:pt idx="13834">
                  <c:v>13834</c:v>
                </c:pt>
                <c:pt idx="13835">
                  <c:v>13835</c:v>
                </c:pt>
                <c:pt idx="13836">
                  <c:v>13836</c:v>
                </c:pt>
                <c:pt idx="13837">
                  <c:v>13837</c:v>
                </c:pt>
                <c:pt idx="13838">
                  <c:v>13838</c:v>
                </c:pt>
                <c:pt idx="13839">
                  <c:v>13839</c:v>
                </c:pt>
                <c:pt idx="13840">
                  <c:v>13840</c:v>
                </c:pt>
                <c:pt idx="13841">
                  <c:v>13841</c:v>
                </c:pt>
                <c:pt idx="13842">
                  <c:v>13842</c:v>
                </c:pt>
                <c:pt idx="13843">
                  <c:v>13843</c:v>
                </c:pt>
                <c:pt idx="13844">
                  <c:v>13844</c:v>
                </c:pt>
                <c:pt idx="13845">
                  <c:v>13845</c:v>
                </c:pt>
                <c:pt idx="13846">
                  <c:v>13846</c:v>
                </c:pt>
                <c:pt idx="13847">
                  <c:v>13847</c:v>
                </c:pt>
                <c:pt idx="13848">
                  <c:v>13848</c:v>
                </c:pt>
                <c:pt idx="13849">
                  <c:v>13849</c:v>
                </c:pt>
                <c:pt idx="13850">
                  <c:v>13850</c:v>
                </c:pt>
                <c:pt idx="13851">
                  <c:v>13851</c:v>
                </c:pt>
                <c:pt idx="13852">
                  <c:v>13852</c:v>
                </c:pt>
                <c:pt idx="13853">
                  <c:v>13853</c:v>
                </c:pt>
                <c:pt idx="13854">
                  <c:v>13854</c:v>
                </c:pt>
                <c:pt idx="13855">
                  <c:v>13855</c:v>
                </c:pt>
                <c:pt idx="13856">
                  <c:v>13856</c:v>
                </c:pt>
                <c:pt idx="13857">
                  <c:v>13857</c:v>
                </c:pt>
                <c:pt idx="13858">
                  <c:v>13858</c:v>
                </c:pt>
                <c:pt idx="13859">
                  <c:v>13859</c:v>
                </c:pt>
                <c:pt idx="13860">
                  <c:v>13860</c:v>
                </c:pt>
                <c:pt idx="13861">
                  <c:v>13861</c:v>
                </c:pt>
                <c:pt idx="13862">
                  <c:v>13862</c:v>
                </c:pt>
                <c:pt idx="13863">
                  <c:v>13863</c:v>
                </c:pt>
                <c:pt idx="13864">
                  <c:v>13864</c:v>
                </c:pt>
                <c:pt idx="13865">
                  <c:v>13865</c:v>
                </c:pt>
                <c:pt idx="13866">
                  <c:v>13866</c:v>
                </c:pt>
                <c:pt idx="13867">
                  <c:v>13867</c:v>
                </c:pt>
                <c:pt idx="13868">
                  <c:v>13868</c:v>
                </c:pt>
                <c:pt idx="13869">
                  <c:v>13869</c:v>
                </c:pt>
                <c:pt idx="13870">
                  <c:v>13870</c:v>
                </c:pt>
                <c:pt idx="13871">
                  <c:v>13871</c:v>
                </c:pt>
                <c:pt idx="13872">
                  <c:v>13872</c:v>
                </c:pt>
                <c:pt idx="13873">
                  <c:v>13873</c:v>
                </c:pt>
                <c:pt idx="13874">
                  <c:v>13874</c:v>
                </c:pt>
                <c:pt idx="13875">
                  <c:v>13875</c:v>
                </c:pt>
                <c:pt idx="13876">
                  <c:v>13876</c:v>
                </c:pt>
                <c:pt idx="13877">
                  <c:v>13877</c:v>
                </c:pt>
                <c:pt idx="13878">
                  <c:v>13878</c:v>
                </c:pt>
                <c:pt idx="13879">
                  <c:v>13879</c:v>
                </c:pt>
                <c:pt idx="13880">
                  <c:v>13880</c:v>
                </c:pt>
                <c:pt idx="13881">
                  <c:v>13881</c:v>
                </c:pt>
                <c:pt idx="13882">
                  <c:v>13882</c:v>
                </c:pt>
                <c:pt idx="13883">
                  <c:v>13883</c:v>
                </c:pt>
                <c:pt idx="13884">
                  <c:v>13884</c:v>
                </c:pt>
                <c:pt idx="13885">
                  <c:v>13885</c:v>
                </c:pt>
                <c:pt idx="13886">
                  <c:v>13886</c:v>
                </c:pt>
                <c:pt idx="13887">
                  <c:v>13887</c:v>
                </c:pt>
                <c:pt idx="13888">
                  <c:v>13888</c:v>
                </c:pt>
                <c:pt idx="13889">
                  <c:v>13889</c:v>
                </c:pt>
                <c:pt idx="13890">
                  <c:v>13890</c:v>
                </c:pt>
                <c:pt idx="13891">
                  <c:v>13891</c:v>
                </c:pt>
                <c:pt idx="13892">
                  <c:v>13892</c:v>
                </c:pt>
                <c:pt idx="13893">
                  <c:v>13893</c:v>
                </c:pt>
                <c:pt idx="13894">
                  <c:v>13894</c:v>
                </c:pt>
                <c:pt idx="13895">
                  <c:v>13895</c:v>
                </c:pt>
                <c:pt idx="13896">
                  <c:v>13896</c:v>
                </c:pt>
                <c:pt idx="13897">
                  <c:v>13897</c:v>
                </c:pt>
                <c:pt idx="13898">
                  <c:v>13898</c:v>
                </c:pt>
                <c:pt idx="13899">
                  <c:v>13899</c:v>
                </c:pt>
                <c:pt idx="13900">
                  <c:v>13900</c:v>
                </c:pt>
                <c:pt idx="13901">
                  <c:v>13901</c:v>
                </c:pt>
                <c:pt idx="13902">
                  <c:v>13902</c:v>
                </c:pt>
                <c:pt idx="13903">
                  <c:v>13903</c:v>
                </c:pt>
                <c:pt idx="13904">
                  <c:v>13904</c:v>
                </c:pt>
                <c:pt idx="13905">
                  <c:v>13905</c:v>
                </c:pt>
                <c:pt idx="13906">
                  <c:v>13906</c:v>
                </c:pt>
                <c:pt idx="13907">
                  <c:v>13907</c:v>
                </c:pt>
                <c:pt idx="13908">
                  <c:v>13908</c:v>
                </c:pt>
                <c:pt idx="13909">
                  <c:v>13909</c:v>
                </c:pt>
                <c:pt idx="13910">
                  <c:v>13910</c:v>
                </c:pt>
                <c:pt idx="13911">
                  <c:v>13911</c:v>
                </c:pt>
                <c:pt idx="13912">
                  <c:v>13912</c:v>
                </c:pt>
                <c:pt idx="13913">
                  <c:v>13913</c:v>
                </c:pt>
                <c:pt idx="13914">
                  <c:v>13914</c:v>
                </c:pt>
                <c:pt idx="13915">
                  <c:v>13915</c:v>
                </c:pt>
                <c:pt idx="13916">
                  <c:v>13916</c:v>
                </c:pt>
                <c:pt idx="13917">
                  <c:v>13917</c:v>
                </c:pt>
                <c:pt idx="13918">
                  <c:v>13918</c:v>
                </c:pt>
                <c:pt idx="13919">
                  <c:v>13919</c:v>
                </c:pt>
                <c:pt idx="13920">
                  <c:v>13920</c:v>
                </c:pt>
                <c:pt idx="13921">
                  <c:v>13921</c:v>
                </c:pt>
                <c:pt idx="13922">
                  <c:v>13922</c:v>
                </c:pt>
                <c:pt idx="13923">
                  <c:v>13923</c:v>
                </c:pt>
                <c:pt idx="13924">
                  <c:v>13924</c:v>
                </c:pt>
                <c:pt idx="13925">
                  <c:v>13925</c:v>
                </c:pt>
                <c:pt idx="13926">
                  <c:v>13926</c:v>
                </c:pt>
                <c:pt idx="13927">
                  <c:v>13927</c:v>
                </c:pt>
                <c:pt idx="13928">
                  <c:v>13928</c:v>
                </c:pt>
                <c:pt idx="13929">
                  <c:v>13929</c:v>
                </c:pt>
                <c:pt idx="13930">
                  <c:v>13930</c:v>
                </c:pt>
                <c:pt idx="13931">
                  <c:v>13931</c:v>
                </c:pt>
                <c:pt idx="13932">
                  <c:v>13932</c:v>
                </c:pt>
                <c:pt idx="13933">
                  <c:v>13933</c:v>
                </c:pt>
                <c:pt idx="13934">
                  <c:v>13934</c:v>
                </c:pt>
                <c:pt idx="13935">
                  <c:v>13935</c:v>
                </c:pt>
                <c:pt idx="13936">
                  <c:v>13936</c:v>
                </c:pt>
                <c:pt idx="13937">
                  <c:v>13937</c:v>
                </c:pt>
                <c:pt idx="13938">
                  <c:v>13938</c:v>
                </c:pt>
                <c:pt idx="13939">
                  <c:v>13939</c:v>
                </c:pt>
                <c:pt idx="13940">
                  <c:v>13940</c:v>
                </c:pt>
                <c:pt idx="13941">
                  <c:v>13941</c:v>
                </c:pt>
                <c:pt idx="13942">
                  <c:v>13942</c:v>
                </c:pt>
                <c:pt idx="13943">
                  <c:v>13943</c:v>
                </c:pt>
                <c:pt idx="13944">
                  <c:v>13944</c:v>
                </c:pt>
                <c:pt idx="13945">
                  <c:v>13945</c:v>
                </c:pt>
                <c:pt idx="13946">
                  <c:v>13946</c:v>
                </c:pt>
                <c:pt idx="13947">
                  <c:v>13947</c:v>
                </c:pt>
                <c:pt idx="13948">
                  <c:v>13948</c:v>
                </c:pt>
                <c:pt idx="13949">
                  <c:v>13949</c:v>
                </c:pt>
                <c:pt idx="13950">
                  <c:v>13950</c:v>
                </c:pt>
                <c:pt idx="13951">
                  <c:v>13951</c:v>
                </c:pt>
                <c:pt idx="13952">
                  <c:v>13952</c:v>
                </c:pt>
                <c:pt idx="13953">
                  <c:v>13953</c:v>
                </c:pt>
                <c:pt idx="13954">
                  <c:v>13954</c:v>
                </c:pt>
                <c:pt idx="13955">
                  <c:v>13955</c:v>
                </c:pt>
                <c:pt idx="13956">
                  <c:v>13956</c:v>
                </c:pt>
                <c:pt idx="13957">
                  <c:v>13957</c:v>
                </c:pt>
                <c:pt idx="13958">
                  <c:v>13958</c:v>
                </c:pt>
                <c:pt idx="13959">
                  <c:v>13959</c:v>
                </c:pt>
                <c:pt idx="13960">
                  <c:v>13960</c:v>
                </c:pt>
                <c:pt idx="13961">
                  <c:v>13961</c:v>
                </c:pt>
                <c:pt idx="13962">
                  <c:v>13962</c:v>
                </c:pt>
                <c:pt idx="13963">
                  <c:v>13963</c:v>
                </c:pt>
                <c:pt idx="13964">
                  <c:v>13964</c:v>
                </c:pt>
                <c:pt idx="13965">
                  <c:v>13965</c:v>
                </c:pt>
                <c:pt idx="13966">
                  <c:v>13966</c:v>
                </c:pt>
                <c:pt idx="13967">
                  <c:v>13967</c:v>
                </c:pt>
                <c:pt idx="13968">
                  <c:v>13968</c:v>
                </c:pt>
                <c:pt idx="13969">
                  <c:v>13969</c:v>
                </c:pt>
                <c:pt idx="13970">
                  <c:v>13970</c:v>
                </c:pt>
                <c:pt idx="13971">
                  <c:v>13971</c:v>
                </c:pt>
                <c:pt idx="13972">
                  <c:v>13972</c:v>
                </c:pt>
                <c:pt idx="13973">
                  <c:v>13973</c:v>
                </c:pt>
                <c:pt idx="13974">
                  <c:v>13974</c:v>
                </c:pt>
                <c:pt idx="13975">
                  <c:v>13975</c:v>
                </c:pt>
                <c:pt idx="13976">
                  <c:v>13976</c:v>
                </c:pt>
                <c:pt idx="13977">
                  <c:v>13977</c:v>
                </c:pt>
                <c:pt idx="13978">
                  <c:v>13978</c:v>
                </c:pt>
                <c:pt idx="13979">
                  <c:v>13979</c:v>
                </c:pt>
                <c:pt idx="13980">
                  <c:v>13980</c:v>
                </c:pt>
                <c:pt idx="13981">
                  <c:v>13981</c:v>
                </c:pt>
                <c:pt idx="13982">
                  <c:v>13982</c:v>
                </c:pt>
                <c:pt idx="13983">
                  <c:v>13983</c:v>
                </c:pt>
                <c:pt idx="13984">
                  <c:v>13984</c:v>
                </c:pt>
                <c:pt idx="13985">
                  <c:v>13985</c:v>
                </c:pt>
                <c:pt idx="13986">
                  <c:v>13986</c:v>
                </c:pt>
                <c:pt idx="13987">
                  <c:v>13987</c:v>
                </c:pt>
                <c:pt idx="13988">
                  <c:v>13988</c:v>
                </c:pt>
                <c:pt idx="13989">
                  <c:v>13989</c:v>
                </c:pt>
                <c:pt idx="13990">
                  <c:v>13990</c:v>
                </c:pt>
                <c:pt idx="13991">
                  <c:v>13991</c:v>
                </c:pt>
                <c:pt idx="13992">
                  <c:v>13992</c:v>
                </c:pt>
                <c:pt idx="13993">
                  <c:v>13993</c:v>
                </c:pt>
                <c:pt idx="13994">
                  <c:v>13994</c:v>
                </c:pt>
                <c:pt idx="13995">
                  <c:v>13995</c:v>
                </c:pt>
                <c:pt idx="13996">
                  <c:v>13996</c:v>
                </c:pt>
                <c:pt idx="13997">
                  <c:v>13997</c:v>
                </c:pt>
                <c:pt idx="13998">
                  <c:v>13998</c:v>
                </c:pt>
                <c:pt idx="13999">
                  <c:v>13999</c:v>
                </c:pt>
                <c:pt idx="14000">
                  <c:v>14000</c:v>
                </c:pt>
                <c:pt idx="14001">
                  <c:v>14001</c:v>
                </c:pt>
                <c:pt idx="14002">
                  <c:v>14002</c:v>
                </c:pt>
                <c:pt idx="14003">
                  <c:v>14003</c:v>
                </c:pt>
                <c:pt idx="14004">
                  <c:v>14004</c:v>
                </c:pt>
                <c:pt idx="14005">
                  <c:v>14005</c:v>
                </c:pt>
                <c:pt idx="14006">
                  <c:v>14006</c:v>
                </c:pt>
                <c:pt idx="14007">
                  <c:v>14007</c:v>
                </c:pt>
                <c:pt idx="14008">
                  <c:v>14008</c:v>
                </c:pt>
                <c:pt idx="14009">
                  <c:v>14009</c:v>
                </c:pt>
                <c:pt idx="14010">
                  <c:v>14010</c:v>
                </c:pt>
                <c:pt idx="14011">
                  <c:v>14011</c:v>
                </c:pt>
                <c:pt idx="14012">
                  <c:v>14012</c:v>
                </c:pt>
                <c:pt idx="14013">
                  <c:v>14013</c:v>
                </c:pt>
                <c:pt idx="14014">
                  <c:v>14014</c:v>
                </c:pt>
                <c:pt idx="14015">
                  <c:v>14015</c:v>
                </c:pt>
                <c:pt idx="14016">
                  <c:v>14016</c:v>
                </c:pt>
                <c:pt idx="14017">
                  <c:v>14017</c:v>
                </c:pt>
                <c:pt idx="14018">
                  <c:v>14018</c:v>
                </c:pt>
                <c:pt idx="14019">
                  <c:v>14019</c:v>
                </c:pt>
                <c:pt idx="14020">
                  <c:v>14020</c:v>
                </c:pt>
                <c:pt idx="14021">
                  <c:v>14021</c:v>
                </c:pt>
                <c:pt idx="14022">
                  <c:v>14022</c:v>
                </c:pt>
                <c:pt idx="14023">
                  <c:v>14023</c:v>
                </c:pt>
                <c:pt idx="14024">
                  <c:v>14024</c:v>
                </c:pt>
                <c:pt idx="14025">
                  <c:v>14025</c:v>
                </c:pt>
                <c:pt idx="14026">
                  <c:v>14026</c:v>
                </c:pt>
                <c:pt idx="14027">
                  <c:v>14027</c:v>
                </c:pt>
                <c:pt idx="14028">
                  <c:v>14028</c:v>
                </c:pt>
                <c:pt idx="14029">
                  <c:v>14029</c:v>
                </c:pt>
                <c:pt idx="14030">
                  <c:v>14030</c:v>
                </c:pt>
                <c:pt idx="14031">
                  <c:v>14031</c:v>
                </c:pt>
                <c:pt idx="14032">
                  <c:v>14032</c:v>
                </c:pt>
                <c:pt idx="14033">
                  <c:v>14033</c:v>
                </c:pt>
                <c:pt idx="14034">
                  <c:v>14034</c:v>
                </c:pt>
                <c:pt idx="14035">
                  <c:v>14035</c:v>
                </c:pt>
                <c:pt idx="14036">
                  <c:v>14036</c:v>
                </c:pt>
                <c:pt idx="14037">
                  <c:v>14037</c:v>
                </c:pt>
                <c:pt idx="14038">
                  <c:v>14038</c:v>
                </c:pt>
                <c:pt idx="14039">
                  <c:v>14039</c:v>
                </c:pt>
                <c:pt idx="14040">
                  <c:v>14040</c:v>
                </c:pt>
                <c:pt idx="14041">
                  <c:v>14041</c:v>
                </c:pt>
                <c:pt idx="14042">
                  <c:v>14042</c:v>
                </c:pt>
                <c:pt idx="14043">
                  <c:v>14043</c:v>
                </c:pt>
                <c:pt idx="14044">
                  <c:v>14044</c:v>
                </c:pt>
                <c:pt idx="14045">
                  <c:v>14045</c:v>
                </c:pt>
                <c:pt idx="14046">
                  <c:v>14046</c:v>
                </c:pt>
                <c:pt idx="14047">
                  <c:v>14047</c:v>
                </c:pt>
                <c:pt idx="14048">
                  <c:v>14048</c:v>
                </c:pt>
                <c:pt idx="14049">
                  <c:v>14049</c:v>
                </c:pt>
                <c:pt idx="14050">
                  <c:v>14050</c:v>
                </c:pt>
                <c:pt idx="14051">
                  <c:v>14051</c:v>
                </c:pt>
                <c:pt idx="14052">
                  <c:v>14052</c:v>
                </c:pt>
                <c:pt idx="14053">
                  <c:v>14053</c:v>
                </c:pt>
                <c:pt idx="14054">
                  <c:v>14054</c:v>
                </c:pt>
                <c:pt idx="14055">
                  <c:v>14055</c:v>
                </c:pt>
                <c:pt idx="14056">
                  <c:v>14056</c:v>
                </c:pt>
                <c:pt idx="14057">
                  <c:v>14057</c:v>
                </c:pt>
                <c:pt idx="14058">
                  <c:v>14058</c:v>
                </c:pt>
                <c:pt idx="14059">
                  <c:v>14059</c:v>
                </c:pt>
                <c:pt idx="14060">
                  <c:v>14060</c:v>
                </c:pt>
                <c:pt idx="14061">
                  <c:v>14061</c:v>
                </c:pt>
                <c:pt idx="14062">
                  <c:v>14062</c:v>
                </c:pt>
                <c:pt idx="14063">
                  <c:v>14063</c:v>
                </c:pt>
                <c:pt idx="14064">
                  <c:v>14064</c:v>
                </c:pt>
                <c:pt idx="14065">
                  <c:v>14065</c:v>
                </c:pt>
                <c:pt idx="14066">
                  <c:v>14066</c:v>
                </c:pt>
                <c:pt idx="14067">
                  <c:v>14067</c:v>
                </c:pt>
                <c:pt idx="14068">
                  <c:v>14068</c:v>
                </c:pt>
                <c:pt idx="14069">
                  <c:v>14069</c:v>
                </c:pt>
                <c:pt idx="14070">
                  <c:v>14070</c:v>
                </c:pt>
                <c:pt idx="14071">
                  <c:v>14071</c:v>
                </c:pt>
                <c:pt idx="14072">
                  <c:v>14072</c:v>
                </c:pt>
                <c:pt idx="14073">
                  <c:v>14073</c:v>
                </c:pt>
                <c:pt idx="14074">
                  <c:v>14074</c:v>
                </c:pt>
                <c:pt idx="14075">
                  <c:v>14075</c:v>
                </c:pt>
                <c:pt idx="14076">
                  <c:v>14076</c:v>
                </c:pt>
                <c:pt idx="14077">
                  <c:v>14077</c:v>
                </c:pt>
                <c:pt idx="14078">
                  <c:v>14078</c:v>
                </c:pt>
                <c:pt idx="14079">
                  <c:v>14079</c:v>
                </c:pt>
                <c:pt idx="14080">
                  <c:v>14080</c:v>
                </c:pt>
                <c:pt idx="14081">
                  <c:v>14081</c:v>
                </c:pt>
                <c:pt idx="14082">
                  <c:v>14082</c:v>
                </c:pt>
                <c:pt idx="14083">
                  <c:v>14083</c:v>
                </c:pt>
                <c:pt idx="14084">
                  <c:v>14084</c:v>
                </c:pt>
                <c:pt idx="14085">
                  <c:v>14085</c:v>
                </c:pt>
                <c:pt idx="14086">
                  <c:v>14086</c:v>
                </c:pt>
                <c:pt idx="14087">
                  <c:v>14087</c:v>
                </c:pt>
                <c:pt idx="14088">
                  <c:v>14088</c:v>
                </c:pt>
                <c:pt idx="14089">
                  <c:v>14089</c:v>
                </c:pt>
                <c:pt idx="14090">
                  <c:v>14090</c:v>
                </c:pt>
                <c:pt idx="14091">
                  <c:v>14091</c:v>
                </c:pt>
                <c:pt idx="14092">
                  <c:v>14092</c:v>
                </c:pt>
                <c:pt idx="14093">
                  <c:v>14093</c:v>
                </c:pt>
                <c:pt idx="14094">
                  <c:v>14094</c:v>
                </c:pt>
                <c:pt idx="14095">
                  <c:v>14095</c:v>
                </c:pt>
                <c:pt idx="14096">
                  <c:v>14096</c:v>
                </c:pt>
                <c:pt idx="14097">
                  <c:v>14097</c:v>
                </c:pt>
                <c:pt idx="14098">
                  <c:v>14098</c:v>
                </c:pt>
                <c:pt idx="14099">
                  <c:v>14099</c:v>
                </c:pt>
                <c:pt idx="14100">
                  <c:v>14100</c:v>
                </c:pt>
                <c:pt idx="14101">
                  <c:v>14101</c:v>
                </c:pt>
                <c:pt idx="14102">
                  <c:v>14102</c:v>
                </c:pt>
                <c:pt idx="14103">
                  <c:v>14103</c:v>
                </c:pt>
                <c:pt idx="14104">
                  <c:v>14104</c:v>
                </c:pt>
                <c:pt idx="14105">
                  <c:v>14105</c:v>
                </c:pt>
                <c:pt idx="14106">
                  <c:v>14106</c:v>
                </c:pt>
                <c:pt idx="14107">
                  <c:v>14107</c:v>
                </c:pt>
                <c:pt idx="14108">
                  <c:v>14108</c:v>
                </c:pt>
                <c:pt idx="14109">
                  <c:v>14109</c:v>
                </c:pt>
                <c:pt idx="14110">
                  <c:v>14110</c:v>
                </c:pt>
                <c:pt idx="14111">
                  <c:v>14111</c:v>
                </c:pt>
                <c:pt idx="14112">
                  <c:v>14112</c:v>
                </c:pt>
                <c:pt idx="14113">
                  <c:v>14113</c:v>
                </c:pt>
                <c:pt idx="14114">
                  <c:v>14114</c:v>
                </c:pt>
                <c:pt idx="14115">
                  <c:v>14115</c:v>
                </c:pt>
                <c:pt idx="14116">
                  <c:v>14116</c:v>
                </c:pt>
                <c:pt idx="14117">
                  <c:v>14117</c:v>
                </c:pt>
                <c:pt idx="14118">
                  <c:v>14118</c:v>
                </c:pt>
                <c:pt idx="14119">
                  <c:v>14119</c:v>
                </c:pt>
                <c:pt idx="14120">
                  <c:v>14120</c:v>
                </c:pt>
                <c:pt idx="14121">
                  <c:v>14121</c:v>
                </c:pt>
                <c:pt idx="14122">
                  <c:v>14122</c:v>
                </c:pt>
                <c:pt idx="14123">
                  <c:v>14123</c:v>
                </c:pt>
                <c:pt idx="14124">
                  <c:v>14124</c:v>
                </c:pt>
                <c:pt idx="14125">
                  <c:v>14125</c:v>
                </c:pt>
                <c:pt idx="14126">
                  <c:v>14126</c:v>
                </c:pt>
                <c:pt idx="14127">
                  <c:v>14127</c:v>
                </c:pt>
                <c:pt idx="14128">
                  <c:v>14128</c:v>
                </c:pt>
                <c:pt idx="14129">
                  <c:v>14129</c:v>
                </c:pt>
                <c:pt idx="14130">
                  <c:v>14130</c:v>
                </c:pt>
                <c:pt idx="14131">
                  <c:v>14131</c:v>
                </c:pt>
                <c:pt idx="14132">
                  <c:v>14132</c:v>
                </c:pt>
                <c:pt idx="14133">
                  <c:v>14133</c:v>
                </c:pt>
                <c:pt idx="14134">
                  <c:v>14134</c:v>
                </c:pt>
                <c:pt idx="14135">
                  <c:v>14135</c:v>
                </c:pt>
                <c:pt idx="14136">
                  <c:v>14136</c:v>
                </c:pt>
                <c:pt idx="14137">
                  <c:v>14137</c:v>
                </c:pt>
                <c:pt idx="14138">
                  <c:v>14138</c:v>
                </c:pt>
                <c:pt idx="14139">
                  <c:v>14139</c:v>
                </c:pt>
                <c:pt idx="14140">
                  <c:v>14140</c:v>
                </c:pt>
                <c:pt idx="14141">
                  <c:v>14141</c:v>
                </c:pt>
                <c:pt idx="14142">
                  <c:v>14142</c:v>
                </c:pt>
                <c:pt idx="14143">
                  <c:v>14143</c:v>
                </c:pt>
                <c:pt idx="14144">
                  <c:v>14144</c:v>
                </c:pt>
                <c:pt idx="14145">
                  <c:v>14145</c:v>
                </c:pt>
                <c:pt idx="14146">
                  <c:v>14146</c:v>
                </c:pt>
                <c:pt idx="14147">
                  <c:v>14147</c:v>
                </c:pt>
                <c:pt idx="14148">
                  <c:v>14148</c:v>
                </c:pt>
                <c:pt idx="14149">
                  <c:v>14149</c:v>
                </c:pt>
                <c:pt idx="14150">
                  <c:v>14150</c:v>
                </c:pt>
                <c:pt idx="14151">
                  <c:v>14151</c:v>
                </c:pt>
                <c:pt idx="14152">
                  <c:v>14152</c:v>
                </c:pt>
                <c:pt idx="14153">
                  <c:v>14153</c:v>
                </c:pt>
                <c:pt idx="14154">
                  <c:v>14154</c:v>
                </c:pt>
                <c:pt idx="14155">
                  <c:v>14155</c:v>
                </c:pt>
                <c:pt idx="14156">
                  <c:v>14156</c:v>
                </c:pt>
                <c:pt idx="14157">
                  <c:v>14157</c:v>
                </c:pt>
                <c:pt idx="14158">
                  <c:v>14158</c:v>
                </c:pt>
                <c:pt idx="14159">
                  <c:v>14159</c:v>
                </c:pt>
                <c:pt idx="14160">
                  <c:v>14160</c:v>
                </c:pt>
                <c:pt idx="14161">
                  <c:v>14161</c:v>
                </c:pt>
                <c:pt idx="14162">
                  <c:v>14162</c:v>
                </c:pt>
                <c:pt idx="14163">
                  <c:v>14163</c:v>
                </c:pt>
                <c:pt idx="14164">
                  <c:v>14164</c:v>
                </c:pt>
                <c:pt idx="14165">
                  <c:v>14165</c:v>
                </c:pt>
                <c:pt idx="14166">
                  <c:v>14166</c:v>
                </c:pt>
                <c:pt idx="14167">
                  <c:v>14167</c:v>
                </c:pt>
                <c:pt idx="14168">
                  <c:v>14168</c:v>
                </c:pt>
                <c:pt idx="14169">
                  <c:v>14169</c:v>
                </c:pt>
                <c:pt idx="14170">
                  <c:v>14170</c:v>
                </c:pt>
                <c:pt idx="14171">
                  <c:v>14171</c:v>
                </c:pt>
                <c:pt idx="14172">
                  <c:v>14172</c:v>
                </c:pt>
                <c:pt idx="14173">
                  <c:v>14173</c:v>
                </c:pt>
                <c:pt idx="14174">
                  <c:v>14174</c:v>
                </c:pt>
                <c:pt idx="14175">
                  <c:v>14175</c:v>
                </c:pt>
                <c:pt idx="14176">
                  <c:v>14176</c:v>
                </c:pt>
                <c:pt idx="14177">
                  <c:v>14177</c:v>
                </c:pt>
                <c:pt idx="14178">
                  <c:v>14178</c:v>
                </c:pt>
                <c:pt idx="14179">
                  <c:v>14179</c:v>
                </c:pt>
                <c:pt idx="14180">
                  <c:v>14180</c:v>
                </c:pt>
                <c:pt idx="14181">
                  <c:v>14181</c:v>
                </c:pt>
                <c:pt idx="14182">
                  <c:v>14182</c:v>
                </c:pt>
                <c:pt idx="14183">
                  <c:v>14183</c:v>
                </c:pt>
                <c:pt idx="14184">
                  <c:v>14184</c:v>
                </c:pt>
                <c:pt idx="14185">
                  <c:v>14185</c:v>
                </c:pt>
                <c:pt idx="14186">
                  <c:v>14186</c:v>
                </c:pt>
                <c:pt idx="14187">
                  <c:v>14187</c:v>
                </c:pt>
                <c:pt idx="14188">
                  <c:v>14188</c:v>
                </c:pt>
                <c:pt idx="14189">
                  <c:v>14189</c:v>
                </c:pt>
                <c:pt idx="14190">
                  <c:v>14190</c:v>
                </c:pt>
                <c:pt idx="14191">
                  <c:v>14191</c:v>
                </c:pt>
                <c:pt idx="14192">
                  <c:v>14192</c:v>
                </c:pt>
                <c:pt idx="14193">
                  <c:v>14193</c:v>
                </c:pt>
                <c:pt idx="14194">
                  <c:v>14194</c:v>
                </c:pt>
                <c:pt idx="14195">
                  <c:v>14195</c:v>
                </c:pt>
                <c:pt idx="14196">
                  <c:v>14196</c:v>
                </c:pt>
                <c:pt idx="14197">
                  <c:v>14197</c:v>
                </c:pt>
                <c:pt idx="14198">
                  <c:v>14198</c:v>
                </c:pt>
                <c:pt idx="14199">
                  <c:v>14199</c:v>
                </c:pt>
                <c:pt idx="14200">
                  <c:v>14200</c:v>
                </c:pt>
                <c:pt idx="14201">
                  <c:v>14201</c:v>
                </c:pt>
                <c:pt idx="14202">
                  <c:v>14202</c:v>
                </c:pt>
                <c:pt idx="14203">
                  <c:v>14203</c:v>
                </c:pt>
                <c:pt idx="14204">
                  <c:v>14204</c:v>
                </c:pt>
                <c:pt idx="14205">
                  <c:v>14205</c:v>
                </c:pt>
                <c:pt idx="14206">
                  <c:v>14206</c:v>
                </c:pt>
                <c:pt idx="14207">
                  <c:v>14207</c:v>
                </c:pt>
                <c:pt idx="14208">
                  <c:v>14208</c:v>
                </c:pt>
                <c:pt idx="14209">
                  <c:v>14209</c:v>
                </c:pt>
                <c:pt idx="14210">
                  <c:v>14210</c:v>
                </c:pt>
                <c:pt idx="14211">
                  <c:v>14211</c:v>
                </c:pt>
                <c:pt idx="14212">
                  <c:v>14212</c:v>
                </c:pt>
                <c:pt idx="14213">
                  <c:v>14213</c:v>
                </c:pt>
                <c:pt idx="14214">
                  <c:v>14214</c:v>
                </c:pt>
                <c:pt idx="14215">
                  <c:v>14215</c:v>
                </c:pt>
                <c:pt idx="14216">
                  <c:v>14216</c:v>
                </c:pt>
                <c:pt idx="14217">
                  <c:v>14217</c:v>
                </c:pt>
                <c:pt idx="14218">
                  <c:v>14218</c:v>
                </c:pt>
                <c:pt idx="14219">
                  <c:v>14219</c:v>
                </c:pt>
                <c:pt idx="14220">
                  <c:v>14220</c:v>
                </c:pt>
                <c:pt idx="14221">
                  <c:v>14221</c:v>
                </c:pt>
                <c:pt idx="14222">
                  <c:v>14222</c:v>
                </c:pt>
                <c:pt idx="14223">
                  <c:v>14223</c:v>
                </c:pt>
                <c:pt idx="14224">
                  <c:v>14224</c:v>
                </c:pt>
                <c:pt idx="14225">
                  <c:v>14225</c:v>
                </c:pt>
                <c:pt idx="14226">
                  <c:v>14226</c:v>
                </c:pt>
                <c:pt idx="14227">
                  <c:v>14227</c:v>
                </c:pt>
                <c:pt idx="14228">
                  <c:v>14228</c:v>
                </c:pt>
                <c:pt idx="14229">
                  <c:v>14229</c:v>
                </c:pt>
                <c:pt idx="14230">
                  <c:v>14230</c:v>
                </c:pt>
                <c:pt idx="14231">
                  <c:v>14231</c:v>
                </c:pt>
                <c:pt idx="14232">
                  <c:v>14232</c:v>
                </c:pt>
                <c:pt idx="14233">
                  <c:v>14233</c:v>
                </c:pt>
                <c:pt idx="14234">
                  <c:v>14234</c:v>
                </c:pt>
                <c:pt idx="14235">
                  <c:v>14235</c:v>
                </c:pt>
                <c:pt idx="14236">
                  <c:v>14236</c:v>
                </c:pt>
                <c:pt idx="14237">
                  <c:v>14237</c:v>
                </c:pt>
                <c:pt idx="14238">
                  <c:v>14238</c:v>
                </c:pt>
                <c:pt idx="14239">
                  <c:v>14239</c:v>
                </c:pt>
                <c:pt idx="14240">
                  <c:v>14240</c:v>
                </c:pt>
                <c:pt idx="14241">
                  <c:v>14241</c:v>
                </c:pt>
                <c:pt idx="14242">
                  <c:v>14242</c:v>
                </c:pt>
                <c:pt idx="14243">
                  <c:v>14243</c:v>
                </c:pt>
                <c:pt idx="14244">
                  <c:v>14244</c:v>
                </c:pt>
                <c:pt idx="14245">
                  <c:v>14245</c:v>
                </c:pt>
                <c:pt idx="14246">
                  <c:v>14246</c:v>
                </c:pt>
                <c:pt idx="14247">
                  <c:v>14247</c:v>
                </c:pt>
                <c:pt idx="14248">
                  <c:v>14248</c:v>
                </c:pt>
                <c:pt idx="14249">
                  <c:v>14249</c:v>
                </c:pt>
                <c:pt idx="14250">
                  <c:v>14250</c:v>
                </c:pt>
                <c:pt idx="14251">
                  <c:v>14251</c:v>
                </c:pt>
                <c:pt idx="14252">
                  <c:v>14252</c:v>
                </c:pt>
                <c:pt idx="14253">
                  <c:v>14253</c:v>
                </c:pt>
                <c:pt idx="14254">
                  <c:v>14254</c:v>
                </c:pt>
                <c:pt idx="14255">
                  <c:v>14255</c:v>
                </c:pt>
                <c:pt idx="14256">
                  <c:v>14256</c:v>
                </c:pt>
                <c:pt idx="14257">
                  <c:v>14257</c:v>
                </c:pt>
                <c:pt idx="14258">
                  <c:v>14258</c:v>
                </c:pt>
                <c:pt idx="14259">
                  <c:v>14259</c:v>
                </c:pt>
                <c:pt idx="14260">
                  <c:v>14260</c:v>
                </c:pt>
                <c:pt idx="14261">
                  <c:v>14261</c:v>
                </c:pt>
                <c:pt idx="14262">
                  <c:v>14262</c:v>
                </c:pt>
                <c:pt idx="14263">
                  <c:v>14263</c:v>
                </c:pt>
                <c:pt idx="14264">
                  <c:v>14264</c:v>
                </c:pt>
                <c:pt idx="14265">
                  <c:v>14265</c:v>
                </c:pt>
                <c:pt idx="14266">
                  <c:v>14266</c:v>
                </c:pt>
                <c:pt idx="14267">
                  <c:v>14267</c:v>
                </c:pt>
                <c:pt idx="14268">
                  <c:v>14268</c:v>
                </c:pt>
                <c:pt idx="14269">
                  <c:v>14269</c:v>
                </c:pt>
                <c:pt idx="14270">
                  <c:v>14270</c:v>
                </c:pt>
                <c:pt idx="14271">
                  <c:v>14271</c:v>
                </c:pt>
                <c:pt idx="14272">
                  <c:v>14272</c:v>
                </c:pt>
                <c:pt idx="14273">
                  <c:v>14273</c:v>
                </c:pt>
                <c:pt idx="14274">
                  <c:v>14274</c:v>
                </c:pt>
                <c:pt idx="14275">
                  <c:v>14275</c:v>
                </c:pt>
                <c:pt idx="14276">
                  <c:v>14276</c:v>
                </c:pt>
                <c:pt idx="14277">
                  <c:v>14277</c:v>
                </c:pt>
                <c:pt idx="14278">
                  <c:v>14278</c:v>
                </c:pt>
                <c:pt idx="14279">
                  <c:v>14279</c:v>
                </c:pt>
                <c:pt idx="14280">
                  <c:v>14280</c:v>
                </c:pt>
                <c:pt idx="14281">
                  <c:v>14281</c:v>
                </c:pt>
                <c:pt idx="14282">
                  <c:v>14282</c:v>
                </c:pt>
                <c:pt idx="14283">
                  <c:v>14283</c:v>
                </c:pt>
                <c:pt idx="14284">
                  <c:v>14284</c:v>
                </c:pt>
                <c:pt idx="14285">
                  <c:v>14285</c:v>
                </c:pt>
                <c:pt idx="14286">
                  <c:v>14286</c:v>
                </c:pt>
                <c:pt idx="14287">
                  <c:v>14287</c:v>
                </c:pt>
                <c:pt idx="14288">
                  <c:v>14288</c:v>
                </c:pt>
                <c:pt idx="14289">
                  <c:v>14289</c:v>
                </c:pt>
                <c:pt idx="14290">
                  <c:v>14290</c:v>
                </c:pt>
                <c:pt idx="14291">
                  <c:v>14291</c:v>
                </c:pt>
                <c:pt idx="14292">
                  <c:v>14292</c:v>
                </c:pt>
                <c:pt idx="14293">
                  <c:v>14293</c:v>
                </c:pt>
                <c:pt idx="14294">
                  <c:v>14294</c:v>
                </c:pt>
                <c:pt idx="14295">
                  <c:v>14295</c:v>
                </c:pt>
                <c:pt idx="14296">
                  <c:v>14296</c:v>
                </c:pt>
                <c:pt idx="14297">
                  <c:v>14297</c:v>
                </c:pt>
                <c:pt idx="14298">
                  <c:v>14298</c:v>
                </c:pt>
                <c:pt idx="14299">
                  <c:v>14299</c:v>
                </c:pt>
                <c:pt idx="14300">
                  <c:v>14300</c:v>
                </c:pt>
                <c:pt idx="14301">
                  <c:v>14301</c:v>
                </c:pt>
                <c:pt idx="14302">
                  <c:v>14302</c:v>
                </c:pt>
                <c:pt idx="14303">
                  <c:v>14303</c:v>
                </c:pt>
                <c:pt idx="14304">
                  <c:v>14304</c:v>
                </c:pt>
                <c:pt idx="14305">
                  <c:v>14305</c:v>
                </c:pt>
                <c:pt idx="14306">
                  <c:v>14306</c:v>
                </c:pt>
                <c:pt idx="14307">
                  <c:v>14307</c:v>
                </c:pt>
                <c:pt idx="14308">
                  <c:v>14308</c:v>
                </c:pt>
                <c:pt idx="14309">
                  <c:v>14309</c:v>
                </c:pt>
                <c:pt idx="14310">
                  <c:v>14310</c:v>
                </c:pt>
                <c:pt idx="14311">
                  <c:v>14311</c:v>
                </c:pt>
                <c:pt idx="14312">
                  <c:v>14312</c:v>
                </c:pt>
                <c:pt idx="14313">
                  <c:v>14313</c:v>
                </c:pt>
                <c:pt idx="14314">
                  <c:v>14314</c:v>
                </c:pt>
                <c:pt idx="14315">
                  <c:v>14315</c:v>
                </c:pt>
                <c:pt idx="14316">
                  <c:v>14316</c:v>
                </c:pt>
                <c:pt idx="14317">
                  <c:v>14317</c:v>
                </c:pt>
                <c:pt idx="14318">
                  <c:v>14318</c:v>
                </c:pt>
                <c:pt idx="14319">
                  <c:v>14319</c:v>
                </c:pt>
                <c:pt idx="14320">
                  <c:v>14320</c:v>
                </c:pt>
                <c:pt idx="14321">
                  <c:v>14321</c:v>
                </c:pt>
                <c:pt idx="14322">
                  <c:v>14322</c:v>
                </c:pt>
                <c:pt idx="14323">
                  <c:v>14323</c:v>
                </c:pt>
                <c:pt idx="14324">
                  <c:v>14324</c:v>
                </c:pt>
                <c:pt idx="14325">
                  <c:v>14325</c:v>
                </c:pt>
                <c:pt idx="14326">
                  <c:v>14326</c:v>
                </c:pt>
                <c:pt idx="14327">
                  <c:v>14327</c:v>
                </c:pt>
                <c:pt idx="14328">
                  <c:v>14328</c:v>
                </c:pt>
                <c:pt idx="14329">
                  <c:v>14329</c:v>
                </c:pt>
                <c:pt idx="14330">
                  <c:v>14330</c:v>
                </c:pt>
                <c:pt idx="14331">
                  <c:v>14331</c:v>
                </c:pt>
                <c:pt idx="14332">
                  <c:v>14332</c:v>
                </c:pt>
                <c:pt idx="14333">
                  <c:v>14333</c:v>
                </c:pt>
                <c:pt idx="14334">
                  <c:v>14334</c:v>
                </c:pt>
                <c:pt idx="14335">
                  <c:v>14335</c:v>
                </c:pt>
                <c:pt idx="14336">
                  <c:v>14336</c:v>
                </c:pt>
                <c:pt idx="14337">
                  <c:v>14337</c:v>
                </c:pt>
                <c:pt idx="14338">
                  <c:v>14338</c:v>
                </c:pt>
                <c:pt idx="14339">
                  <c:v>14339</c:v>
                </c:pt>
                <c:pt idx="14340">
                  <c:v>14340</c:v>
                </c:pt>
                <c:pt idx="14341">
                  <c:v>14341</c:v>
                </c:pt>
                <c:pt idx="14342">
                  <c:v>14342</c:v>
                </c:pt>
                <c:pt idx="14343">
                  <c:v>14343</c:v>
                </c:pt>
                <c:pt idx="14344">
                  <c:v>14344</c:v>
                </c:pt>
                <c:pt idx="14345">
                  <c:v>14345</c:v>
                </c:pt>
                <c:pt idx="14346">
                  <c:v>14346</c:v>
                </c:pt>
                <c:pt idx="14347">
                  <c:v>14347</c:v>
                </c:pt>
                <c:pt idx="14348">
                  <c:v>14348</c:v>
                </c:pt>
                <c:pt idx="14349">
                  <c:v>14349</c:v>
                </c:pt>
                <c:pt idx="14350">
                  <c:v>14350</c:v>
                </c:pt>
                <c:pt idx="14351">
                  <c:v>14351</c:v>
                </c:pt>
                <c:pt idx="14352">
                  <c:v>14352</c:v>
                </c:pt>
                <c:pt idx="14353">
                  <c:v>14353</c:v>
                </c:pt>
                <c:pt idx="14354">
                  <c:v>14354</c:v>
                </c:pt>
                <c:pt idx="14355">
                  <c:v>14355</c:v>
                </c:pt>
                <c:pt idx="14356">
                  <c:v>14356</c:v>
                </c:pt>
                <c:pt idx="14357">
                  <c:v>14357</c:v>
                </c:pt>
                <c:pt idx="14358">
                  <c:v>14358</c:v>
                </c:pt>
                <c:pt idx="14359">
                  <c:v>14359</c:v>
                </c:pt>
                <c:pt idx="14360">
                  <c:v>14360</c:v>
                </c:pt>
                <c:pt idx="14361">
                  <c:v>14361</c:v>
                </c:pt>
                <c:pt idx="14362">
                  <c:v>14362</c:v>
                </c:pt>
                <c:pt idx="14363">
                  <c:v>14363</c:v>
                </c:pt>
                <c:pt idx="14364">
                  <c:v>14364</c:v>
                </c:pt>
                <c:pt idx="14365">
                  <c:v>14365</c:v>
                </c:pt>
                <c:pt idx="14366">
                  <c:v>14366</c:v>
                </c:pt>
                <c:pt idx="14367">
                  <c:v>14367</c:v>
                </c:pt>
                <c:pt idx="14368">
                  <c:v>14368</c:v>
                </c:pt>
                <c:pt idx="14369">
                  <c:v>14369</c:v>
                </c:pt>
                <c:pt idx="14370">
                  <c:v>14370</c:v>
                </c:pt>
                <c:pt idx="14371">
                  <c:v>14371</c:v>
                </c:pt>
                <c:pt idx="14372">
                  <c:v>14372</c:v>
                </c:pt>
                <c:pt idx="14373">
                  <c:v>14373</c:v>
                </c:pt>
                <c:pt idx="14374">
                  <c:v>14374</c:v>
                </c:pt>
                <c:pt idx="14375">
                  <c:v>14375</c:v>
                </c:pt>
                <c:pt idx="14376">
                  <c:v>14376</c:v>
                </c:pt>
                <c:pt idx="14377">
                  <c:v>14377</c:v>
                </c:pt>
                <c:pt idx="14378">
                  <c:v>14378</c:v>
                </c:pt>
                <c:pt idx="14379">
                  <c:v>14379</c:v>
                </c:pt>
                <c:pt idx="14380">
                  <c:v>14380</c:v>
                </c:pt>
                <c:pt idx="14381">
                  <c:v>14381</c:v>
                </c:pt>
                <c:pt idx="14382">
                  <c:v>14382</c:v>
                </c:pt>
                <c:pt idx="14383">
                  <c:v>14383</c:v>
                </c:pt>
                <c:pt idx="14384">
                  <c:v>14384</c:v>
                </c:pt>
                <c:pt idx="14385">
                  <c:v>14385</c:v>
                </c:pt>
                <c:pt idx="14386">
                  <c:v>14386</c:v>
                </c:pt>
                <c:pt idx="14387">
                  <c:v>14387</c:v>
                </c:pt>
                <c:pt idx="14388">
                  <c:v>14388</c:v>
                </c:pt>
                <c:pt idx="14389">
                  <c:v>14389</c:v>
                </c:pt>
                <c:pt idx="14390">
                  <c:v>14390</c:v>
                </c:pt>
                <c:pt idx="14391">
                  <c:v>14391</c:v>
                </c:pt>
                <c:pt idx="14392">
                  <c:v>14392</c:v>
                </c:pt>
                <c:pt idx="14393">
                  <c:v>14393</c:v>
                </c:pt>
                <c:pt idx="14394">
                  <c:v>14394</c:v>
                </c:pt>
                <c:pt idx="14395">
                  <c:v>14395</c:v>
                </c:pt>
                <c:pt idx="14396">
                  <c:v>14396</c:v>
                </c:pt>
                <c:pt idx="14397">
                  <c:v>14397</c:v>
                </c:pt>
                <c:pt idx="14398">
                  <c:v>14398</c:v>
                </c:pt>
                <c:pt idx="14399">
                  <c:v>14399</c:v>
                </c:pt>
                <c:pt idx="14400">
                  <c:v>14400</c:v>
                </c:pt>
                <c:pt idx="14401">
                  <c:v>14401</c:v>
                </c:pt>
                <c:pt idx="14402">
                  <c:v>14402</c:v>
                </c:pt>
                <c:pt idx="14403">
                  <c:v>14403</c:v>
                </c:pt>
                <c:pt idx="14404">
                  <c:v>14404</c:v>
                </c:pt>
                <c:pt idx="14405">
                  <c:v>14405</c:v>
                </c:pt>
                <c:pt idx="14406">
                  <c:v>14406</c:v>
                </c:pt>
                <c:pt idx="14407">
                  <c:v>14407</c:v>
                </c:pt>
                <c:pt idx="14408">
                  <c:v>14408</c:v>
                </c:pt>
                <c:pt idx="14409">
                  <c:v>14409</c:v>
                </c:pt>
                <c:pt idx="14410">
                  <c:v>14410</c:v>
                </c:pt>
                <c:pt idx="14411">
                  <c:v>14411</c:v>
                </c:pt>
                <c:pt idx="14412">
                  <c:v>14412</c:v>
                </c:pt>
                <c:pt idx="14413">
                  <c:v>14413</c:v>
                </c:pt>
                <c:pt idx="14414">
                  <c:v>14414</c:v>
                </c:pt>
                <c:pt idx="14415">
                  <c:v>14415</c:v>
                </c:pt>
                <c:pt idx="14416">
                  <c:v>14416</c:v>
                </c:pt>
                <c:pt idx="14417">
                  <c:v>14417</c:v>
                </c:pt>
                <c:pt idx="14418">
                  <c:v>14418</c:v>
                </c:pt>
                <c:pt idx="14419">
                  <c:v>14419</c:v>
                </c:pt>
                <c:pt idx="14420">
                  <c:v>14420</c:v>
                </c:pt>
                <c:pt idx="14421">
                  <c:v>14421</c:v>
                </c:pt>
                <c:pt idx="14422">
                  <c:v>14422</c:v>
                </c:pt>
                <c:pt idx="14423">
                  <c:v>14423</c:v>
                </c:pt>
                <c:pt idx="14424">
                  <c:v>14424</c:v>
                </c:pt>
                <c:pt idx="14425">
                  <c:v>14425</c:v>
                </c:pt>
                <c:pt idx="14426">
                  <c:v>14426</c:v>
                </c:pt>
                <c:pt idx="14427">
                  <c:v>14427</c:v>
                </c:pt>
                <c:pt idx="14428">
                  <c:v>14428</c:v>
                </c:pt>
                <c:pt idx="14429">
                  <c:v>14429</c:v>
                </c:pt>
                <c:pt idx="14430">
                  <c:v>14430</c:v>
                </c:pt>
                <c:pt idx="14431">
                  <c:v>14431</c:v>
                </c:pt>
                <c:pt idx="14432">
                  <c:v>14432</c:v>
                </c:pt>
                <c:pt idx="14433">
                  <c:v>14433</c:v>
                </c:pt>
                <c:pt idx="14434">
                  <c:v>14434</c:v>
                </c:pt>
                <c:pt idx="14435">
                  <c:v>14435</c:v>
                </c:pt>
                <c:pt idx="14436">
                  <c:v>14436</c:v>
                </c:pt>
                <c:pt idx="14437">
                  <c:v>14437</c:v>
                </c:pt>
                <c:pt idx="14438">
                  <c:v>14438</c:v>
                </c:pt>
                <c:pt idx="14439">
                  <c:v>14439</c:v>
                </c:pt>
                <c:pt idx="14440">
                  <c:v>14440</c:v>
                </c:pt>
                <c:pt idx="14441">
                  <c:v>14441</c:v>
                </c:pt>
                <c:pt idx="14442">
                  <c:v>14442</c:v>
                </c:pt>
                <c:pt idx="14443">
                  <c:v>14443</c:v>
                </c:pt>
                <c:pt idx="14444">
                  <c:v>14444</c:v>
                </c:pt>
                <c:pt idx="14445">
                  <c:v>14445</c:v>
                </c:pt>
                <c:pt idx="14446">
                  <c:v>14446</c:v>
                </c:pt>
                <c:pt idx="14447">
                  <c:v>14447</c:v>
                </c:pt>
                <c:pt idx="14448">
                  <c:v>14448</c:v>
                </c:pt>
                <c:pt idx="14449">
                  <c:v>14449</c:v>
                </c:pt>
                <c:pt idx="14450">
                  <c:v>14450</c:v>
                </c:pt>
                <c:pt idx="14451">
                  <c:v>14451</c:v>
                </c:pt>
                <c:pt idx="14452">
                  <c:v>14452</c:v>
                </c:pt>
                <c:pt idx="14453">
                  <c:v>14453</c:v>
                </c:pt>
                <c:pt idx="14454">
                  <c:v>14454</c:v>
                </c:pt>
                <c:pt idx="14455">
                  <c:v>14455</c:v>
                </c:pt>
                <c:pt idx="14456">
                  <c:v>14456</c:v>
                </c:pt>
                <c:pt idx="14457">
                  <c:v>14457</c:v>
                </c:pt>
                <c:pt idx="14458">
                  <c:v>14458</c:v>
                </c:pt>
                <c:pt idx="14459">
                  <c:v>14459</c:v>
                </c:pt>
                <c:pt idx="14460">
                  <c:v>14460</c:v>
                </c:pt>
                <c:pt idx="14461">
                  <c:v>14461</c:v>
                </c:pt>
                <c:pt idx="14462">
                  <c:v>14462</c:v>
                </c:pt>
                <c:pt idx="14463">
                  <c:v>14463</c:v>
                </c:pt>
                <c:pt idx="14464">
                  <c:v>14464</c:v>
                </c:pt>
                <c:pt idx="14465">
                  <c:v>14465</c:v>
                </c:pt>
                <c:pt idx="14466">
                  <c:v>14466</c:v>
                </c:pt>
                <c:pt idx="14467">
                  <c:v>14467</c:v>
                </c:pt>
                <c:pt idx="14468">
                  <c:v>14468</c:v>
                </c:pt>
                <c:pt idx="14469">
                  <c:v>14469</c:v>
                </c:pt>
                <c:pt idx="14470">
                  <c:v>14470</c:v>
                </c:pt>
                <c:pt idx="14471">
                  <c:v>14471</c:v>
                </c:pt>
                <c:pt idx="14472">
                  <c:v>14472</c:v>
                </c:pt>
                <c:pt idx="14473">
                  <c:v>14473</c:v>
                </c:pt>
                <c:pt idx="14474">
                  <c:v>14474</c:v>
                </c:pt>
                <c:pt idx="14475">
                  <c:v>14475</c:v>
                </c:pt>
                <c:pt idx="14476">
                  <c:v>14476</c:v>
                </c:pt>
                <c:pt idx="14477">
                  <c:v>14477</c:v>
                </c:pt>
                <c:pt idx="14478">
                  <c:v>14478</c:v>
                </c:pt>
                <c:pt idx="14479">
                  <c:v>14479</c:v>
                </c:pt>
                <c:pt idx="14480">
                  <c:v>14480</c:v>
                </c:pt>
                <c:pt idx="14481">
                  <c:v>14481</c:v>
                </c:pt>
                <c:pt idx="14482">
                  <c:v>14482</c:v>
                </c:pt>
                <c:pt idx="14483">
                  <c:v>14483</c:v>
                </c:pt>
                <c:pt idx="14484">
                  <c:v>14484</c:v>
                </c:pt>
                <c:pt idx="14485">
                  <c:v>14485</c:v>
                </c:pt>
                <c:pt idx="14486">
                  <c:v>14486</c:v>
                </c:pt>
                <c:pt idx="14487">
                  <c:v>14487</c:v>
                </c:pt>
                <c:pt idx="14488">
                  <c:v>14488</c:v>
                </c:pt>
                <c:pt idx="14489">
                  <c:v>14489</c:v>
                </c:pt>
                <c:pt idx="14490">
                  <c:v>14490</c:v>
                </c:pt>
                <c:pt idx="14491">
                  <c:v>14491</c:v>
                </c:pt>
                <c:pt idx="14492">
                  <c:v>14492</c:v>
                </c:pt>
                <c:pt idx="14493">
                  <c:v>14493</c:v>
                </c:pt>
                <c:pt idx="14494">
                  <c:v>14494</c:v>
                </c:pt>
                <c:pt idx="14495">
                  <c:v>14495</c:v>
                </c:pt>
                <c:pt idx="14496">
                  <c:v>14496</c:v>
                </c:pt>
                <c:pt idx="14497">
                  <c:v>14497</c:v>
                </c:pt>
                <c:pt idx="14498">
                  <c:v>14498</c:v>
                </c:pt>
                <c:pt idx="14499">
                  <c:v>14499</c:v>
                </c:pt>
                <c:pt idx="14500">
                  <c:v>14500</c:v>
                </c:pt>
                <c:pt idx="14501">
                  <c:v>14501</c:v>
                </c:pt>
                <c:pt idx="14502">
                  <c:v>14502</c:v>
                </c:pt>
                <c:pt idx="14503">
                  <c:v>14503</c:v>
                </c:pt>
                <c:pt idx="14504">
                  <c:v>14504</c:v>
                </c:pt>
                <c:pt idx="14505">
                  <c:v>14505</c:v>
                </c:pt>
                <c:pt idx="14506">
                  <c:v>14506</c:v>
                </c:pt>
                <c:pt idx="14507">
                  <c:v>14507</c:v>
                </c:pt>
                <c:pt idx="14508">
                  <c:v>14508</c:v>
                </c:pt>
                <c:pt idx="14509">
                  <c:v>14509</c:v>
                </c:pt>
                <c:pt idx="14510">
                  <c:v>14510</c:v>
                </c:pt>
                <c:pt idx="14511">
                  <c:v>14511</c:v>
                </c:pt>
                <c:pt idx="14512">
                  <c:v>14512</c:v>
                </c:pt>
                <c:pt idx="14513">
                  <c:v>14513</c:v>
                </c:pt>
                <c:pt idx="14514">
                  <c:v>14514</c:v>
                </c:pt>
                <c:pt idx="14515">
                  <c:v>14515</c:v>
                </c:pt>
                <c:pt idx="14516">
                  <c:v>14516</c:v>
                </c:pt>
                <c:pt idx="14517">
                  <c:v>14517</c:v>
                </c:pt>
                <c:pt idx="14518">
                  <c:v>14518</c:v>
                </c:pt>
                <c:pt idx="14519">
                  <c:v>14519</c:v>
                </c:pt>
                <c:pt idx="14520">
                  <c:v>14520</c:v>
                </c:pt>
                <c:pt idx="14521">
                  <c:v>14521</c:v>
                </c:pt>
                <c:pt idx="14522">
                  <c:v>14522</c:v>
                </c:pt>
                <c:pt idx="14523">
                  <c:v>14523</c:v>
                </c:pt>
                <c:pt idx="14524">
                  <c:v>14524</c:v>
                </c:pt>
                <c:pt idx="14525">
                  <c:v>14525</c:v>
                </c:pt>
                <c:pt idx="14526">
                  <c:v>14526</c:v>
                </c:pt>
                <c:pt idx="14527">
                  <c:v>14527</c:v>
                </c:pt>
                <c:pt idx="14528">
                  <c:v>14528</c:v>
                </c:pt>
                <c:pt idx="14529">
                  <c:v>14529</c:v>
                </c:pt>
                <c:pt idx="14530">
                  <c:v>14530</c:v>
                </c:pt>
                <c:pt idx="14531">
                  <c:v>14531</c:v>
                </c:pt>
                <c:pt idx="14532">
                  <c:v>14532</c:v>
                </c:pt>
                <c:pt idx="14533">
                  <c:v>14533</c:v>
                </c:pt>
                <c:pt idx="14534">
                  <c:v>14534</c:v>
                </c:pt>
                <c:pt idx="14535">
                  <c:v>14535</c:v>
                </c:pt>
                <c:pt idx="14536">
                  <c:v>14536</c:v>
                </c:pt>
                <c:pt idx="14537">
                  <c:v>14537</c:v>
                </c:pt>
                <c:pt idx="14538">
                  <c:v>14538</c:v>
                </c:pt>
                <c:pt idx="14539">
                  <c:v>14539</c:v>
                </c:pt>
                <c:pt idx="14540">
                  <c:v>14540</c:v>
                </c:pt>
                <c:pt idx="14541">
                  <c:v>14541</c:v>
                </c:pt>
                <c:pt idx="14542">
                  <c:v>14542</c:v>
                </c:pt>
                <c:pt idx="14543">
                  <c:v>14543</c:v>
                </c:pt>
                <c:pt idx="14544">
                  <c:v>14544</c:v>
                </c:pt>
                <c:pt idx="14545">
                  <c:v>14545</c:v>
                </c:pt>
                <c:pt idx="14546">
                  <c:v>14546</c:v>
                </c:pt>
                <c:pt idx="14547">
                  <c:v>14547</c:v>
                </c:pt>
                <c:pt idx="14548">
                  <c:v>14548</c:v>
                </c:pt>
                <c:pt idx="14549">
                  <c:v>14549</c:v>
                </c:pt>
                <c:pt idx="14550">
                  <c:v>14550</c:v>
                </c:pt>
                <c:pt idx="14551">
                  <c:v>14551</c:v>
                </c:pt>
                <c:pt idx="14552">
                  <c:v>14552</c:v>
                </c:pt>
                <c:pt idx="14553">
                  <c:v>14553</c:v>
                </c:pt>
                <c:pt idx="14554">
                  <c:v>14554</c:v>
                </c:pt>
                <c:pt idx="14555">
                  <c:v>14555</c:v>
                </c:pt>
                <c:pt idx="14556">
                  <c:v>14556</c:v>
                </c:pt>
                <c:pt idx="14557">
                  <c:v>14557</c:v>
                </c:pt>
                <c:pt idx="14558">
                  <c:v>14558</c:v>
                </c:pt>
                <c:pt idx="14559">
                  <c:v>14559</c:v>
                </c:pt>
                <c:pt idx="14560">
                  <c:v>14560</c:v>
                </c:pt>
                <c:pt idx="14561">
                  <c:v>14561</c:v>
                </c:pt>
                <c:pt idx="14562">
                  <c:v>14562</c:v>
                </c:pt>
                <c:pt idx="14563">
                  <c:v>14563</c:v>
                </c:pt>
                <c:pt idx="14564">
                  <c:v>14564</c:v>
                </c:pt>
                <c:pt idx="14565">
                  <c:v>14565</c:v>
                </c:pt>
                <c:pt idx="14566">
                  <c:v>14566</c:v>
                </c:pt>
                <c:pt idx="14567">
                  <c:v>14567</c:v>
                </c:pt>
                <c:pt idx="14568">
                  <c:v>14568</c:v>
                </c:pt>
                <c:pt idx="14569">
                  <c:v>14569</c:v>
                </c:pt>
                <c:pt idx="14570">
                  <c:v>14570</c:v>
                </c:pt>
                <c:pt idx="14571">
                  <c:v>14571</c:v>
                </c:pt>
                <c:pt idx="14572">
                  <c:v>14572</c:v>
                </c:pt>
                <c:pt idx="14573">
                  <c:v>14573</c:v>
                </c:pt>
                <c:pt idx="14574">
                  <c:v>14574</c:v>
                </c:pt>
                <c:pt idx="14575">
                  <c:v>14575</c:v>
                </c:pt>
                <c:pt idx="14576">
                  <c:v>14576</c:v>
                </c:pt>
                <c:pt idx="14577">
                  <c:v>14577</c:v>
                </c:pt>
                <c:pt idx="14578">
                  <c:v>14578</c:v>
                </c:pt>
                <c:pt idx="14579">
                  <c:v>14579</c:v>
                </c:pt>
                <c:pt idx="14580">
                  <c:v>14580</c:v>
                </c:pt>
                <c:pt idx="14581">
                  <c:v>14581</c:v>
                </c:pt>
                <c:pt idx="14582">
                  <c:v>14582</c:v>
                </c:pt>
                <c:pt idx="14583">
                  <c:v>14583</c:v>
                </c:pt>
                <c:pt idx="14584">
                  <c:v>14584</c:v>
                </c:pt>
                <c:pt idx="14585">
                  <c:v>14585</c:v>
                </c:pt>
                <c:pt idx="14586">
                  <c:v>14586</c:v>
                </c:pt>
                <c:pt idx="14587">
                  <c:v>14587</c:v>
                </c:pt>
                <c:pt idx="14588">
                  <c:v>14588</c:v>
                </c:pt>
                <c:pt idx="14589">
                  <c:v>14589</c:v>
                </c:pt>
                <c:pt idx="14590">
                  <c:v>14590</c:v>
                </c:pt>
                <c:pt idx="14591">
                  <c:v>14591</c:v>
                </c:pt>
                <c:pt idx="14592">
                  <c:v>14592</c:v>
                </c:pt>
                <c:pt idx="14593">
                  <c:v>14593</c:v>
                </c:pt>
                <c:pt idx="14594">
                  <c:v>14594</c:v>
                </c:pt>
                <c:pt idx="14595">
                  <c:v>14595</c:v>
                </c:pt>
                <c:pt idx="14596">
                  <c:v>14596</c:v>
                </c:pt>
                <c:pt idx="14597">
                  <c:v>14597</c:v>
                </c:pt>
                <c:pt idx="14598">
                  <c:v>14598</c:v>
                </c:pt>
                <c:pt idx="14599">
                  <c:v>14599</c:v>
                </c:pt>
                <c:pt idx="14600">
                  <c:v>14600</c:v>
                </c:pt>
                <c:pt idx="14601">
                  <c:v>14601</c:v>
                </c:pt>
                <c:pt idx="14602">
                  <c:v>14602</c:v>
                </c:pt>
                <c:pt idx="14603">
                  <c:v>14603</c:v>
                </c:pt>
                <c:pt idx="14604">
                  <c:v>14604</c:v>
                </c:pt>
                <c:pt idx="14605">
                  <c:v>14605</c:v>
                </c:pt>
                <c:pt idx="14606">
                  <c:v>14606</c:v>
                </c:pt>
                <c:pt idx="14607">
                  <c:v>14607</c:v>
                </c:pt>
                <c:pt idx="14608">
                  <c:v>14608</c:v>
                </c:pt>
                <c:pt idx="14609">
                  <c:v>14609</c:v>
                </c:pt>
                <c:pt idx="14610">
                  <c:v>14610</c:v>
                </c:pt>
                <c:pt idx="14611">
                  <c:v>14611</c:v>
                </c:pt>
                <c:pt idx="14612">
                  <c:v>14612</c:v>
                </c:pt>
                <c:pt idx="14613">
                  <c:v>14613</c:v>
                </c:pt>
                <c:pt idx="14614">
                  <c:v>14614</c:v>
                </c:pt>
                <c:pt idx="14615">
                  <c:v>14615</c:v>
                </c:pt>
                <c:pt idx="14616">
                  <c:v>14616</c:v>
                </c:pt>
                <c:pt idx="14617">
                  <c:v>14617</c:v>
                </c:pt>
                <c:pt idx="14618">
                  <c:v>14618</c:v>
                </c:pt>
                <c:pt idx="14619">
                  <c:v>14619</c:v>
                </c:pt>
                <c:pt idx="14620">
                  <c:v>14620</c:v>
                </c:pt>
                <c:pt idx="14621">
                  <c:v>14621</c:v>
                </c:pt>
                <c:pt idx="14622">
                  <c:v>14622</c:v>
                </c:pt>
                <c:pt idx="14623">
                  <c:v>14623</c:v>
                </c:pt>
                <c:pt idx="14624">
                  <c:v>14624</c:v>
                </c:pt>
                <c:pt idx="14625">
                  <c:v>14625</c:v>
                </c:pt>
                <c:pt idx="14626">
                  <c:v>14626</c:v>
                </c:pt>
                <c:pt idx="14627">
                  <c:v>14627</c:v>
                </c:pt>
                <c:pt idx="14628">
                  <c:v>14628</c:v>
                </c:pt>
                <c:pt idx="14629">
                  <c:v>14629</c:v>
                </c:pt>
                <c:pt idx="14630">
                  <c:v>14630</c:v>
                </c:pt>
                <c:pt idx="14631">
                  <c:v>14631</c:v>
                </c:pt>
                <c:pt idx="14632">
                  <c:v>14632</c:v>
                </c:pt>
                <c:pt idx="14633">
                  <c:v>14633</c:v>
                </c:pt>
                <c:pt idx="14634">
                  <c:v>14634</c:v>
                </c:pt>
                <c:pt idx="14635">
                  <c:v>14635</c:v>
                </c:pt>
                <c:pt idx="14636">
                  <c:v>14636</c:v>
                </c:pt>
                <c:pt idx="14637">
                  <c:v>14637</c:v>
                </c:pt>
                <c:pt idx="14638">
                  <c:v>14638</c:v>
                </c:pt>
                <c:pt idx="14639">
                  <c:v>14639</c:v>
                </c:pt>
                <c:pt idx="14640">
                  <c:v>14640</c:v>
                </c:pt>
                <c:pt idx="14641">
                  <c:v>14641</c:v>
                </c:pt>
                <c:pt idx="14642">
                  <c:v>14642</c:v>
                </c:pt>
                <c:pt idx="14643">
                  <c:v>14643</c:v>
                </c:pt>
                <c:pt idx="14644">
                  <c:v>14644</c:v>
                </c:pt>
                <c:pt idx="14645">
                  <c:v>14645</c:v>
                </c:pt>
                <c:pt idx="14646">
                  <c:v>14646</c:v>
                </c:pt>
                <c:pt idx="14647">
                  <c:v>14647</c:v>
                </c:pt>
                <c:pt idx="14648">
                  <c:v>14648</c:v>
                </c:pt>
                <c:pt idx="14649">
                  <c:v>14649</c:v>
                </c:pt>
                <c:pt idx="14650">
                  <c:v>14650</c:v>
                </c:pt>
                <c:pt idx="14651">
                  <c:v>14651</c:v>
                </c:pt>
                <c:pt idx="14652">
                  <c:v>14652</c:v>
                </c:pt>
                <c:pt idx="14653">
                  <c:v>14653</c:v>
                </c:pt>
                <c:pt idx="14654">
                  <c:v>14654</c:v>
                </c:pt>
                <c:pt idx="14655">
                  <c:v>14655</c:v>
                </c:pt>
                <c:pt idx="14656">
                  <c:v>14656</c:v>
                </c:pt>
                <c:pt idx="14657">
                  <c:v>14657</c:v>
                </c:pt>
                <c:pt idx="14658">
                  <c:v>14658</c:v>
                </c:pt>
                <c:pt idx="14659">
                  <c:v>14659</c:v>
                </c:pt>
                <c:pt idx="14660">
                  <c:v>14660</c:v>
                </c:pt>
                <c:pt idx="14661">
                  <c:v>14661</c:v>
                </c:pt>
                <c:pt idx="14662">
                  <c:v>14662</c:v>
                </c:pt>
                <c:pt idx="14663">
                  <c:v>14663</c:v>
                </c:pt>
                <c:pt idx="14664">
                  <c:v>14664</c:v>
                </c:pt>
                <c:pt idx="14665">
                  <c:v>14665</c:v>
                </c:pt>
                <c:pt idx="14666">
                  <c:v>14666</c:v>
                </c:pt>
                <c:pt idx="14667">
                  <c:v>14667</c:v>
                </c:pt>
                <c:pt idx="14668">
                  <c:v>14668</c:v>
                </c:pt>
                <c:pt idx="14669">
                  <c:v>14669</c:v>
                </c:pt>
                <c:pt idx="14670">
                  <c:v>14670</c:v>
                </c:pt>
                <c:pt idx="14671">
                  <c:v>14671</c:v>
                </c:pt>
                <c:pt idx="14672">
                  <c:v>14672</c:v>
                </c:pt>
                <c:pt idx="14673">
                  <c:v>14673</c:v>
                </c:pt>
                <c:pt idx="14674">
                  <c:v>14674</c:v>
                </c:pt>
                <c:pt idx="14675">
                  <c:v>14675</c:v>
                </c:pt>
                <c:pt idx="14676">
                  <c:v>14676</c:v>
                </c:pt>
                <c:pt idx="14677">
                  <c:v>14677</c:v>
                </c:pt>
                <c:pt idx="14678">
                  <c:v>14678</c:v>
                </c:pt>
                <c:pt idx="14679">
                  <c:v>14679</c:v>
                </c:pt>
                <c:pt idx="14680">
                  <c:v>14680</c:v>
                </c:pt>
                <c:pt idx="14681">
                  <c:v>14681</c:v>
                </c:pt>
                <c:pt idx="14682">
                  <c:v>14682</c:v>
                </c:pt>
                <c:pt idx="14683">
                  <c:v>14683</c:v>
                </c:pt>
                <c:pt idx="14684">
                  <c:v>14684</c:v>
                </c:pt>
                <c:pt idx="14685">
                  <c:v>14685</c:v>
                </c:pt>
                <c:pt idx="14686">
                  <c:v>14686</c:v>
                </c:pt>
                <c:pt idx="14687">
                  <c:v>14687</c:v>
                </c:pt>
                <c:pt idx="14688">
                  <c:v>14688</c:v>
                </c:pt>
                <c:pt idx="14689">
                  <c:v>14689</c:v>
                </c:pt>
                <c:pt idx="14690">
                  <c:v>14690</c:v>
                </c:pt>
                <c:pt idx="14691">
                  <c:v>14691</c:v>
                </c:pt>
                <c:pt idx="14692">
                  <c:v>14692</c:v>
                </c:pt>
                <c:pt idx="14693">
                  <c:v>14693</c:v>
                </c:pt>
                <c:pt idx="14694">
                  <c:v>14694</c:v>
                </c:pt>
                <c:pt idx="14695">
                  <c:v>14695</c:v>
                </c:pt>
                <c:pt idx="14696">
                  <c:v>14696</c:v>
                </c:pt>
                <c:pt idx="14697">
                  <c:v>14697</c:v>
                </c:pt>
                <c:pt idx="14698">
                  <c:v>14698</c:v>
                </c:pt>
                <c:pt idx="14699">
                  <c:v>14699</c:v>
                </c:pt>
                <c:pt idx="14700">
                  <c:v>14700</c:v>
                </c:pt>
                <c:pt idx="14701">
                  <c:v>14701</c:v>
                </c:pt>
                <c:pt idx="14702">
                  <c:v>14702</c:v>
                </c:pt>
                <c:pt idx="14703">
                  <c:v>14703</c:v>
                </c:pt>
                <c:pt idx="14704">
                  <c:v>14704</c:v>
                </c:pt>
                <c:pt idx="14705">
                  <c:v>14705</c:v>
                </c:pt>
                <c:pt idx="14706">
                  <c:v>14706</c:v>
                </c:pt>
                <c:pt idx="14707">
                  <c:v>14707</c:v>
                </c:pt>
                <c:pt idx="14708">
                  <c:v>14708</c:v>
                </c:pt>
                <c:pt idx="14709">
                  <c:v>14709</c:v>
                </c:pt>
                <c:pt idx="14710">
                  <c:v>14710</c:v>
                </c:pt>
                <c:pt idx="14711">
                  <c:v>14711</c:v>
                </c:pt>
                <c:pt idx="14712">
                  <c:v>14712</c:v>
                </c:pt>
                <c:pt idx="14713">
                  <c:v>14713</c:v>
                </c:pt>
                <c:pt idx="14714">
                  <c:v>14714</c:v>
                </c:pt>
                <c:pt idx="14715">
                  <c:v>14715</c:v>
                </c:pt>
                <c:pt idx="14716">
                  <c:v>14716</c:v>
                </c:pt>
                <c:pt idx="14717">
                  <c:v>14717</c:v>
                </c:pt>
                <c:pt idx="14718">
                  <c:v>14718</c:v>
                </c:pt>
                <c:pt idx="14719">
                  <c:v>14719</c:v>
                </c:pt>
                <c:pt idx="14720">
                  <c:v>14720</c:v>
                </c:pt>
                <c:pt idx="14721">
                  <c:v>14721</c:v>
                </c:pt>
                <c:pt idx="14722">
                  <c:v>14722</c:v>
                </c:pt>
                <c:pt idx="14723">
                  <c:v>14723</c:v>
                </c:pt>
                <c:pt idx="14724">
                  <c:v>14724</c:v>
                </c:pt>
                <c:pt idx="14725">
                  <c:v>14725</c:v>
                </c:pt>
                <c:pt idx="14726">
                  <c:v>14726</c:v>
                </c:pt>
                <c:pt idx="14727">
                  <c:v>14727</c:v>
                </c:pt>
                <c:pt idx="14728">
                  <c:v>14728</c:v>
                </c:pt>
                <c:pt idx="14729">
                  <c:v>14729</c:v>
                </c:pt>
                <c:pt idx="14730">
                  <c:v>14730</c:v>
                </c:pt>
                <c:pt idx="14731">
                  <c:v>14731</c:v>
                </c:pt>
                <c:pt idx="14732">
                  <c:v>14732</c:v>
                </c:pt>
                <c:pt idx="14733">
                  <c:v>14733</c:v>
                </c:pt>
                <c:pt idx="14734">
                  <c:v>14734</c:v>
                </c:pt>
                <c:pt idx="14735">
                  <c:v>14735</c:v>
                </c:pt>
                <c:pt idx="14736">
                  <c:v>14736</c:v>
                </c:pt>
                <c:pt idx="14737">
                  <c:v>14737</c:v>
                </c:pt>
                <c:pt idx="14738">
                  <c:v>14738</c:v>
                </c:pt>
                <c:pt idx="14739">
                  <c:v>14739</c:v>
                </c:pt>
                <c:pt idx="14740">
                  <c:v>14740</c:v>
                </c:pt>
                <c:pt idx="14741">
                  <c:v>14741</c:v>
                </c:pt>
                <c:pt idx="14742">
                  <c:v>14742</c:v>
                </c:pt>
                <c:pt idx="14743">
                  <c:v>14743</c:v>
                </c:pt>
                <c:pt idx="14744">
                  <c:v>14744</c:v>
                </c:pt>
                <c:pt idx="14745">
                  <c:v>14745</c:v>
                </c:pt>
                <c:pt idx="14746">
                  <c:v>14746</c:v>
                </c:pt>
                <c:pt idx="14747">
                  <c:v>14747</c:v>
                </c:pt>
                <c:pt idx="14748">
                  <c:v>14748</c:v>
                </c:pt>
                <c:pt idx="14749">
                  <c:v>14749</c:v>
                </c:pt>
                <c:pt idx="14750">
                  <c:v>14750</c:v>
                </c:pt>
                <c:pt idx="14751">
                  <c:v>14751</c:v>
                </c:pt>
                <c:pt idx="14752">
                  <c:v>14752</c:v>
                </c:pt>
                <c:pt idx="14753">
                  <c:v>14753</c:v>
                </c:pt>
                <c:pt idx="14754">
                  <c:v>14754</c:v>
                </c:pt>
                <c:pt idx="14755">
                  <c:v>14755</c:v>
                </c:pt>
                <c:pt idx="14756">
                  <c:v>14756</c:v>
                </c:pt>
                <c:pt idx="14757">
                  <c:v>14757</c:v>
                </c:pt>
                <c:pt idx="14758">
                  <c:v>14758</c:v>
                </c:pt>
                <c:pt idx="14759">
                  <c:v>14759</c:v>
                </c:pt>
                <c:pt idx="14760">
                  <c:v>14760</c:v>
                </c:pt>
                <c:pt idx="14761">
                  <c:v>14761</c:v>
                </c:pt>
                <c:pt idx="14762">
                  <c:v>14762</c:v>
                </c:pt>
                <c:pt idx="14763">
                  <c:v>14763</c:v>
                </c:pt>
                <c:pt idx="14764">
                  <c:v>14764</c:v>
                </c:pt>
                <c:pt idx="14765">
                  <c:v>14765</c:v>
                </c:pt>
                <c:pt idx="14766">
                  <c:v>14766</c:v>
                </c:pt>
                <c:pt idx="14767">
                  <c:v>14767</c:v>
                </c:pt>
                <c:pt idx="14768">
                  <c:v>14768</c:v>
                </c:pt>
                <c:pt idx="14769">
                  <c:v>14769</c:v>
                </c:pt>
                <c:pt idx="14770">
                  <c:v>14770</c:v>
                </c:pt>
                <c:pt idx="14771">
                  <c:v>14771</c:v>
                </c:pt>
                <c:pt idx="14772">
                  <c:v>14772</c:v>
                </c:pt>
                <c:pt idx="14773">
                  <c:v>14773</c:v>
                </c:pt>
                <c:pt idx="14774">
                  <c:v>14774</c:v>
                </c:pt>
                <c:pt idx="14775">
                  <c:v>14775</c:v>
                </c:pt>
                <c:pt idx="14776">
                  <c:v>14776</c:v>
                </c:pt>
                <c:pt idx="14777">
                  <c:v>14777</c:v>
                </c:pt>
                <c:pt idx="14778">
                  <c:v>14778</c:v>
                </c:pt>
                <c:pt idx="14779">
                  <c:v>14779</c:v>
                </c:pt>
                <c:pt idx="14780">
                  <c:v>14780</c:v>
                </c:pt>
                <c:pt idx="14781">
                  <c:v>14781</c:v>
                </c:pt>
                <c:pt idx="14782">
                  <c:v>14782</c:v>
                </c:pt>
                <c:pt idx="14783">
                  <c:v>14783</c:v>
                </c:pt>
                <c:pt idx="14784">
                  <c:v>14784</c:v>
                </c:pt>
                <c:pt idx="14785">
                  <c:v>14785</c:v>
                </c:pt>
                <c:pt idx="14786">
                  <c:v>14786</c:v>
                </c:pt>
                <c:pt idx="14787">
                  <c:v>14787</c:v>
                </c:pt>
                <c:pt idx="14788">
                  <c:v>14788</c:v>
                </c:pt>
                <c:pt idx="14789">
                  <c:v>14789</c:v>
                </c:pt>
                <c:pt idx="14790">
                  <c:v>14790</c:v>
                </c:pt>
                <c:pt idx="14791">
                  <c:v>14791</c:v>
                </c:pt>
                <c:pt idx="14792">
                  <c:v>14792</c:v>
                </c:pt>
                <c:pt idx="14793">
                  <c:v>14793</c:v>
                </c:pt>
                <c:pt idx="14794">
                  <c:v>14794</c:v>
                </c:pt>
                <c:pt idx="14795">
                  <c:v>14795</c:v>
                </c:pt>
                <c:pt idx="14796">
                  <c:v>14796</c:v>
                </c:pt>
                <c:pt idx="14797">
                  <c:v>14797</c:v>
                </c:pt>
                <c:pt idx="14798">
                  <c:v>14798</c:v>
                </c:pt>
                <c:pt idx="14799">
                  <c:v>14799</c:v>
                </c:pt>
                <c:pt idx="14800">
                  <c:v>14800</c:v>
                </c:pt>
                <c:pt idx="14801">
                  <c:v>14801</c:v>
                </c:pt>
                <c:pt idx="14802">
                  <c:v>14802</c:v>
                </c:pt>
                <c:pt idx="14803">
                  <c:v>14803</c:v>
                </c:pt>
                <c:pt idx="14804">
                  <c:v>14804</c:v>
                </c:pt>
                <c:pt idx="14805">
                  <c:v>14805</c:v>
                </c:pt>
                <c:pt idx="14806">
                  <c:v>14806</c:v>
                </c:pt>
                <c:pt idx="14807">
                  <c:v>14807</c:v>
                </c:pt>
                <c:pt idx="14808">
                  <c:v>14808</c:v>
                </c:pt>
                <c:pt idx="14809">
                  <c:v>14809</c:v>
                </c:pt>
                <c:pt idx="14810">
                  <c:v>14810</c:v>
                </c:pt>
                <c:pt idx="14811">
                  <c:v>14811</c:v>
                </c:pt>
                <c:pt idx="14812">
                  <c:v>14812</c:v>
                </c:pt>
                <c:pt idx="14813">
                  <c:v>14813</c:v>
                </c:pt>
                <c:pt idx="14814">
                  <c:v>14814</c:v>
                </c:pt>
                <c:pt idx="14815">
                  <c:v>14815</c:v>
                </c:pt>
                <c:pt idx="14816">
                  <c:v>14816</c:v>
                </c:pt>
                <c:pt idx="14817">
                  <c:v>14817</c:v>
                </c:pt>
                <c:pt idx="14818">
                  <c:v>14818</c:v>
                </c:pt>
                <c:pt idx="14819">
                  <c:v>14819</c:v>
                </c:pt>
                <c:pt idx="14820">
                  <c:v>14820</c:v>
                </c:pt>
                <c:pt idx="14821">
                  <c:v>14821</c:v>
                </c:pt>
                <c:pt idx="14822">
                  <c:v>14822</c:v>
                </c:pt>
                <c:pt idx="14823">
                  <c:v>14823</c:v>
                </c:pt>
                <c:pt idx="14824">
                  <c:v>14824</c:v>
                </c:pt>
                <c:pt idx="14825">
                  <c:v>14825</c:v>
                </c:pt>
                <c:pt idx="14826">
                  <c:v>14826</c:v>
                </c:pt>
                <c:pt idx="14827">
                  <c:v>14827</c:v>
                </c:pt>
                <c:pt idx="14828">
                  <c:v>14828</c:v>
                </c:pt>
                <c:pt idx="14829">
                  <c:v>14829</c:v>
                </c:pt>
                <c:pt idx="14830">
                  <c:v>14830</c:v>
                </c:pt>
                <c:pt idx="14831">
                  <c:v>14831</c:v>
                </c:pt>
                <c:pt idx="14832">
                  <c:v>14832</c:v>
                </c:pt>
                <c:pt idx="14833">
                  <c:v>14833</c:v>
                </c:pt>
                <c:pt idx="14834">
                  <c:v>14834</c:v>
                </c:pt>
                <c:pt idx="14835">
                  <c:v>14835</c:v>
                </c:pt>
                <c:pt idx="14836">
                  <c:v>14836</c:v>
                </c:pt>
                <c:pt idx="14837">
                  <c:v>14837</c:v>
                </c:pt>
                <c:pt idx="14838">
                  <c:v>14838</c:v>
                </c:pt>
                <c:pt idx="14839">
                  <c:v>14839</c:v>
                </c:pt>
                <c:pt idx="14840">
                  <c:v>14840</c:v>
                </c:pt>
                <c:pt idx="14841">
                  <c:v>14841</c:v>
                </c:pt>
                <c:pt idx="14842">
                  <c:v>14842</c:v>
                </c:pt>
                <c:pt idx="14843">
                  <c:v>14843</c:v>
                </c:pt>
                <c:pt idx="14844">
                  <c:v>14844</c:v>
                </c:pt>
                <c:pt idx="14845">
                  <c:v>14845</c:v>
                </c:pt>
                <c:pt idx="14846">
                  <c:v>14846</c:v>
                </c:pt>
                <c:pt idx="14847">
                  <c:v>14847</c:v>
                </c:pt>
                <c:pt idx="14848">
                  <c:v>14848</c:v>
                </c:pt>
                <c:pt idx="14849">
                  <c:v>14849</c:v>
                </c:pt>
                <c:pt idx="14850">
                  <c:v>14850</c:v>
                </c:pt>
                <c:pt idx="14851">
                  <c:v>14851</c:v>
                </c:pt>
                <c:pt idx="14852">
                  <c:v>14852</c:v>
                </c:pt>
                <c:pt idx="14853">
                  <c:v>14853</c:v>
                </c:pt>
                <c:pt idx="14854">
                  <c:v>14854</c:v>
                </c:pt>
                <c:pt idx="14855">
                  <c:v>14855</c:v>
                </c:pt>
                <c:pt idx="14856">
                  <c:v>14856</c:v>
                </c:pt>
                <c:pt idx="14857">
                  <c:v>14857</c:v>
                </c:pt>
                <c:pt idx="14858">
                  <c:v>14858</c:v>
                </c:pt>
                <c:pt idx="14859">
                  <c:v>14859</c:v>
                </c:pt>
                <c:pt idx="14860">
                  <c:v>14860</c:v>
                </c:pt>
                <c:pt idx="14861">
                  <c:v>14861</c:v>
                </c:pt>
                <c:pt idx="14862">
                  <c:v>14862</c:v>
                </c:pt>
                <c:pt idx="14863">
                  <c:v>14863</c:v>
                </c:pt>
                <c:pt idx="14864">
                  <c:v>14864</c:v>
                </c:pt>
                <c:pt idx="14865">
                  <c:v>14865</c:v>
                </c:pt>
                <c:pt idx="14866">
                  <c:v>14866</c:v>
                </c:pt>
                <c:pt idx="14867">
                  <c:v>14867</c:v>
                </c:pt>
                <c:pt idx="14868">
                  <c:v>14868</c:v>
                </c:pt>
                <c:pt idx="14869">
                  <c:v>14869</c:v>
                </c:pt>
                <c:pt idx="14870">
                  <c:v>14870</c:v>
                </c:pt>
                <c:pt idx="14871">
                  <c:v>14871</c:v>
                </c:pt>
                <c:pt idx="14872">
                  <c:v>14872</c:v>
                </c:pt>
                <c:pt idx="14873">
                  <c:v>14873</c:v>
                </c:pt>
                <c:pt idx="14874">
                  <c:v>14874</c:v>
                </c:pt>
                <c:pt idx="14875">
                  <c:v>14875</c:v>
                </c:pt>
                <c:pt idx="14876">
                  <c:v>14876</c:v>
                </c:pt>
                <c:pt idx="14877">
                  <c:v>14877</c:v>
                </c:pt>
                <c:pt idx="14878">
                  <c:v>14878</c:v>
                </c:pt>
                <c:pt idx="14879">
                  <c:v>14879</c:v>
                </c:pt>
                <c:pt idx="14880">
                  <c:v>14880</c:v>
                </c:pt>
                <c:pt idx="14881">
                  <c:v>14881</c:v>
                </c:pt>
                <c:pt idx="14882">
                  <c:v>14882</c:v>
                </c:pt>
                <c:pt idx="14883">
                  <c:v>14883</c:v>
                </c:pt>
                <c:pt idx="14884">
                  <c:v>14884</c:v>
                </c:pt>
                <c:pt idx="14885">
                  <c:v>14885</c:v>
                </c:pt>
                <c:pt idx="14886">
                  <c:v>14886</c:v>
                </c:pt>
                <c:pt idx="14887">
                  <c:v>14887</c:v>
                </c:pt>
                <c:pt idx="14888">
                  <c:v>14888</c:v>
                </c:pt>
                <c:pt idx="14889">
                  <c:v>14889</c:v>
                </c:pt>
                <c:pt idx="14890">
                  <c:v>14890</c:v>
                </c:pt>
                <c:pt idx="14891">
                  <c:v>14891</c:v>
                </c:pt>
                <c:pt idx="14892">
                  <c:v>14892</c:v>
                </c:pt>
                <c:pt idx="14893">
                  <c:v>14893</c:v>
                </c:pt>
                <c:pt idx="14894">
                  <c:v>14894</c:v>
                </c:pt>
                <c:pt idx="14895">
                  <c:v>14895</c:v>
                </c:pt>
                <c:pt idx="14896">
                  <c:v>14896</c:v>
                </c:pt>
                <c:pt idx="14897">
                  <c:v>14897</c:v>
                </c:pt>
                <c:pt idx="14898">
                  <c:v>14898</c:v>
                </c:pt>
                <c:pt idx="14899">
                  <c:v>14899</c:v>
                </c:pt>
                <c:pt idx="14900">
                  <c:v>14900</c:v>
                </c:pt>
                <c:pt idx="14901">
                  <c:v>14901</c:v>
                </c:pt>
                <c:pt idx="14902">
                  <c:v>14902</c:v>
                </c:pt>
                <c:pt idx="14903">
                  <c:v>14903</c:v>
                </c:pt>
                <c:pt idx="14904">
                  <c:v>14904</c:v>
                </c:pt>
                <c:pt idx="14905">
                  <c:v>14905</c:v>
                </c:pt>
                <c:pt idx="14906">
                  <c:v>14906</c:v>
                </c:pt>
                <c:pt idx="14907">
                  <c:v>14907</c:v>
                </c:pt>
                <c:pt idx="14908">
                  <c:v>14908</c:v>
                </c:pt>
                <c:pt idx="14909">
                  <c:v>14909</c:v>
                </c:pt>
                <c:pt idx="14910">
                  <c:v>14910</c:v>
                </c:pt>
                <c:pt idx="14911">
                  <c:v>14911</c:v>
                </c:pt>
                <c:pt idx="14912">
                  <c:v>14912</c:v>
                </c:pt>
                <c:pt idx="14913">
                  <c:v>14913</c:v>
                </c:pt>
                <c:pt idx="14914">
                  <c:v>14914</c:v>
                </c:pt>
                <c:pt idx="14915">
                  <c:v>14915</c:v>
                </c:pt>
                <c:pt idx="14916">
                  <c:v>14916</c:v>
                </c:pt>
                <c:pt idx="14917">
                  <c:v>14917</c:v>
                </c:pt>
                <c:pt idx="14918">
                  <c:v>14918</c:v>
                </c:pt>
                <c:pt idx="14919">
                  <c:v>14919</c:v>
                </c:pt>
                <c:pt idx="14920">
                  <c:v>14920</c:v>
                </c:pt>
                <c:pt idx="14921">
                  <c:v>14921</c:v>
                </c:pt>
                <c:pt idx="14922">
                  <c:v>14922</c:v>
                </c:pt>
                <c:pt idx="14923">
                  <c:v>14923</c:v>
                </c:pt>
                <c:pt idx="14924">
                  <c:v>14924</c:v>
                </c:pt>
                <c:pt idx="14925">
                  <c:v>14925</c:v>
                </c:pt>
                <c:pt idx="14926">
                  <c:v>14926</c:v>
                </c:pt>
                <c:pt idx="14927">
                  <c:v>14927</c:v>
                </c:pt>
                <c:pt idx="14928">
                  <c:v>14928</c:v>
                </c:pt>
                <c:pt idx="14929">
                  <c:v>14929</c:v>
                </c:pt>
                <c:pt idx="14930">
                  <c:v>14930</c:v>
                </c:pt>
                <c:pt idx="14931">
                  <c:v>14931</c:v>
                </c:pt>
                <c:pt idx="14932">
                  <c:v>14932</c:v>
                </c:pt>
                <c:pt idx="14933">
                  <c:v>14933</c:v>
                </c:pt>
                <c:pt idx="14934">
                  <c:v>14934</c:v>
                </c:pt>
                <c:pt idx="14935">
                  <c:v>14935</c:v>
                </c:pt>
                <c:pt idx="14936">
                  <c:v>14936</c:v>
                </c:pt>
                <c:pt idx="14937">
                  <c:v>14937</c:v>
                </c:pt>
                <c:pt idx="14938">
                  <c:v>14938</c:v>
                </c:pt>
                <c:pt idx="14939">
                  <c:v>14939</c:v>
                </c:pt>
                <c:pt idx="14940">
                  <c:v>14940</c:v>
                </c:pt>
                <c:pt idx="14941">
                  <c:v>14941</c:v>
                </c:pt>
                <c:pt idx="14942">
                  <c:v>14942</c:v>
                </c:pt>
                <c:pt idx="14943">
                  <c:v>14943</c:v>
                </c:pt>
                <c:pt idx="14944">
                  <c:v>14944</c:v>
                </c:pt>
                <c:pt idx="14945">
                  <c:v>14945</c:v>
                </c:pt>
                <c:pt idx="14946">
                  <c:v>14946</c:v>
                </c:pt>
                <c:pt idx="14947">
                  <c:v>14947</c:v>
                </c:pt>
                <c:pt idx="14948">
                  <c:v>14948</c:v>
                </c:pt>
                <c:pt idx="14949">
                  <c:v>14949</c:v>
                </c:pt>
                <c:pt idx="14950">
                  <c:v>14950</c:v>
                </c:pt>
                <c:pt idx="14951">
                  <c:v>14951</c:v>
                </c:pt>
                <c:pt idx="14952">
                  <c:v>14952</c:v>
                </c:pt>
                <c:pt idx="14953">
                  <c:v>14953</c:v>
                </c:pt>
                <c:pt idx="14954">
                  <c:v>14954</c:v>
                </c:pt>
                <c:pt idx="14955">
                  <c:v>14955</c:v>
                </c:pt>
                <c:pt idx="14956">
                  <c:v>14956</c:v>
                </c:pt>
                <c:pt idx="14957">
                  <c:v>14957</c:v>
                </c:pt>
                <c:pt idx="14958">
                  <c:v>14958</c:v>
                </c:pt>
                <c:pt idx="14959">
                  <c:v>14959</c:v>
                </c:pt>
                <c:pt idx="14960">
                  <c:v>14960</c:v>
                </c:pt>
                <c:pt idx="14961">
                  <c:v>14961</c:v>
                </c:pt>
                <c:pt idx="14962">
                  <c:v>14962</c:v>
                </c:pt>
                <c:pt idx="14963">
                  <c:v>14963</c:v>
                </c:pt>
                <c:pt idx="14964">
                  <c:v>14964</c:v>
                </c:pt>
                <c:pt idx="14965">
                  <c:v>14965</c:v>
                </c:pt>
                <c:pt idx="14966">
                  <c:v>14966</c:v>
                </c:pt>
                <c:pt idx="14967">
                  <c:v>14967</c:v>
                </c:pt>
                <c:pt idx="14968">
                  <c:v>14968</c:v>
                </c:pt>
                <c:pt idx="14969">
                  <c:v>14969</c:v>
                </c:pt>
                <c:pt idx="14970">
                  <c:v>14970</c:v>
                </c:pt>
                <c:pt idx="14971">
                  <c:v>14971</c:v>
                </c:pt>
                <c:pt idx="14972">
                  <c:v>14972</c:v>
                </c:pt>
                <c:pt idx="14973">
                  <c:v>14973</c:v>
                </c:pt>
                <c:pt idx="14974">
                  <c:v>14974</c:v>
                </c:pt>
                <c:pt idx="14975">
                  <c:v>14975</c:v>
                </c:pt>
                <c:pt idx="14976">
                  <c:v>14976</c:v>
                </c:pt>
                <c:pt idx="14977">
                  <c:v>14977</c:v>
                </c:pt>
                <c:pt idx="14978">
                  <c:v>14978</c:v>
                </c:pt>
                <c:pt idx="14979">
                  <c:v>14979</c:v>
                </c:pt>
                <c:pt idx="14980">
                  <c:v>14980</c:v>
                </c:pt>
                <c:pt idx="14981">
                  <c:v>14981</c:v>
                </c:pt>
                <c:pt idx="14982">
                  <c:v>14982</c:v>
                </c:pt>
                <c:pt idx="14983">
                  <c:v>14983</c:v>
                </c:pt>
                <c:pt idx="14984">
                  <c:v>14984</c:v>
                </c:pt>
                <c:pt idx="14985">
                  <c:v>14985</c:v>
                </c:pt>
                <c:pt idx="14986">
                  <c:v>14986</c:v>
                </c:pt>
                <c:pt idx="14987">
                  <c:v>14987</c:v>
                </c:pt>
                <c:pt idx="14988">
                  <c:v>14988</c:v>
                </c:pt>
                <c:pt idx="14989">
                  <c:v>14989</c:v>
                </c:pt>
                <c:pt idx="14990">
                  <c:v>14990</c:v>
                </c:pt>
                <c:pt idx="14991">
                  <c:v>14991</c:v>
                </c:pt>
                <c:pt idx="14992">
                  <c:v>14992</c:v>
                </c:pt>
                <c:pt idx="14993">
                  <c:v>14993</c:v>
                </c:pt>
                <c:pt idx="14994">
                  <c:v>14994</c:v>
                </c:pt>
                <c:pt idx="14995">
                  <c:v>14995</c:v>
                </c:pt>
                <c:pt idx="14996">
                  <c:v>14996</c:v>
                </c:pt>
                <c:pt idx="14997">
                  <c:v>14997</c:v>
                </c:pt>
                <c:pt idx="14998">
                  <c:v>14998</c:v>
                </c:pt>
                <c:pt idx="14999">
                  <c:v>14999</c:v>
                </c:pt>
                <c:pt idx="15000">
                  <c:v>15000</c:v>
                </c:pt>
                <c:pt idx="15001">
                  <c:v>15001</c:v>
                </c:pt>
                <c:pt idx="15002">
                  <c:v>15002</c:v>
                </c:pt>
                <c:pt idx="15003">
                  <c:v>15003</c:v>
                </c:pt>
                <c:pt idx="15004">
                  <c:v>15004</c:v>
                </c:pt>
                <c:pt idx="15005">
                  <c:v>15005</c:v>
                </c:pt>
                <c:pt idx="15006">
                  <c:v>15006</c:v>
                </c:pt>
                <c:pt idx="15007">
                  <c:v>15007</c:v>
                </c:pt>
                <c:pt idx="15008">
                  <c:v>15008</c:v>
                </c:pt>
                <c:pt idx="15009">
                  <c:v>15009</c:v>
                </c:pt>
                <c:pt idx="15010">
                  <c:v>15010</c:v>
                </c:pt>
                <c:pt idx="15011">
                  <c:v>15011</c:v>
                </c:pt>
                <c:pt idx="15012">
                  <c:v>15012</c:v>
                </c:pt>
                <c:pt idx="15013">
                  <c:v>15013</c:v>
                </c:pt>
                <c:pt idx="15014">
                  <c:v>15014</c:v>
                </c:pt>
                <c:pt idx="15015">
                  <c:v>15015</c:v>
                </c:pt>
                <c:pt idx="15016">
                  <c:v>15016</c:v>
                </c:pt>
                <c:pt idx="15017">
                  <c:v>15017</c:v>
                </c:pt>
                <c:pt idx="15018">
                  <c:v>15018</c:v>
                </c:pt>
                <c:pt idx="15019">
                  <c:v>15019</c:v>
                </c:pt>
                <c:pt idx="15020">
                  <c:v>15020</c:v>
                </c:pt>
                <c:pt idx="15021">
                  <c:v>15021</c:v>
                </c:pt>
                <c:pt idx="15022">
                  <c:v>15022</c:v>
                </c:pt>
                <c:pt idx="15023">
                  <c:v>15023</c:v>
                </c:pt>
                <c:pt idx="15024">
                  <c:v>15024</c:v>
                </c:pt>
                <c:pt idx="15025">
                  <c:v>15025</c:v>
                </c:pt>
                <c:pt idx="15026">
                  <c:v>15026</c:v>
                </c:pt>
                <c:pt idx="15027">
                  <c:v>15027</c:v>
                </c:pt>
                <c:pt idx="15028">
                  <c:v>15028</c:v>
                </c:pt>
                <c:pt idx="15029">
                  <c:v>15029</c:v>
                </c:pt>
                <c:pt idx="15030">
                  <c:v>15030</c:v>
                </c:pt>
                <c:pt idx="15031">
                  <c:v>15031</c:v>
                </c:pt>
                <c:pt idx="15032">
                  <c:v>15032</c:v>
                </c:pt>
                <c:pt idx="15033">
                  <c:v>15033</c:v>
                </c:pt>
                <c:pt idx="15034">
                  <c:v>15034</c:v>
                </c:pt>
                <c:pt idx="15035">
                  <c:v>15035</c:v>
                </c:pt>
                <c:pt idx="15036">
                  <c:v>15036</c:v>
                </c:pt>
                <c:pt idx="15037">
                  <c:v>15037</c:v>
                </c:pt>
                <c:pt idx="15038">
                  <c:v>15038</c:v>
                </c:pt>
                <c:pt idx="15039">
                  <c:v>15039</c:v>
                </c:pt>
                <c:pt idx="15040">
                  <c:v>15040</c:v>
                </c:pt>
                <c:pt idx="15041">
                  <c:v>15041</c:v>
                </c:pt>
                <c:pt idx="15042">
                  <c:v>15042</c:v>
                </c:pt>
                <c:pt idx="15043">
                  <c:v>15043</c:v>
                </c:pt>
                <c:pt idx="15044">
                  <c:v>15044</c:v>
                </c:pt>
                <c:pt idx="15045">
                  <c:v>15045</c:v>
                </c:pt>
                <c:pt idx="15046">
                  <c:v>15046</c:v>
                </c:pt>
                <c:pt idx="15047">
                  <c:v>15047</c:v>
                </c:pt>
                <c:pt idx="15048">
                  <c:v>15048</c:v>
                </c:pt>
                <c:pt idx="15049">
                  <c:v>15049</c:v>
                </c:pt>
                <c:pt idx="15050">
                  <c:v>15050</c:v>
                </c:pt>
                <c:pt idx="15051">
                  <c:v>15051</c:v>
                </c:pt>
                <c:pt idx="15052">
                  <c:v>15052</c:v>
                </c:pt>
                <c:pt idx="15053">
                  <c:v>15053</c:v>
                </c:pt>
                <c:pt idx="15054">
                  <c:v>15054</c:v>
                </c:pt>
                <c:pt idx="15055">
                  <c:v>15055</c:v>
                </c:pt>
                <c:pt idx="15056">
                  <c:v>15056</c:v>
                </c:pt>
                <c:pt idx="15057">
                  <c:v>15057</c:v>
                </c:pt>
                <c:pt idx="15058">
                  <c:v>15058</c:v>
                </c:pt>
                <c:pt idx="15059">
                  <c:v>15059</c:v>
                </c:pt>
                <c:pt idx="15060">
                  <c:v>15060</c:v>
                </c:pt>
                <c:pt idx="15061">
                  <c:v>15061</c:v>
                </c:pt>
                <c:pt idx="15062">
                  <c:v>15062</c:v>
                </c:pt>
                <c:pt idx="15063">
                  <c:v>15063</c:v>
                </c:pt>
                <c:pt idx="15064">
                  <c:v>15064</c:v>
                </c:pt>
                <c:pt idx="15065">
                  <c:v>15065</c:v>
                </c:pt>
                <c:pt idx="15066">
                  <c:v>15066</c:v>
                </c:pt>
                <c:pt idx="15067">
                  <c:v>15067</c:v>
                </c:pt>
                <c:pt idx="15068">
                  <c:v>15068</c:v>
                </c:pt>
                <c:pt idx="15069">
                  <c:v>15069</c:v>
                </c:pt>
                <c:pt idx="15070">
                  <c:v>15070</c:v>
                </c:pt>
                <c:pt idx="15071">
                  <c:v>15071</c:v>
                </c:pt>
                <c:pt idx="15072">
                  <c:v>15072</c:v>
                </c:pt>
                <c:pt idx="15073">
                  <c:v>15073</c:v>
                </c:pt>
                <c:pt idx="15074">
                  <c:v>15074</c:v>
                </c:pt>
                <c:pt idx="15075">
                  <c:v>15075</c:v>
                </c:pt>
                <c:pt idx="15076">
                  <c:v>15076</c:v>
                </c:pt>
                <c:pt idx="15077">
                  <c:v>15077</c:v>
                </c:pt>
                <c:pt idx="15078">
                  <c:v>15078</c:v>
                </c:pt>
                <c:pt idx="15079">
                  <c:v>15079</c:v>
                </c:pt>
                <c:pt idx="15080">
                  <c:v>15080</c:v>
                </c:pt>
                <c:pt idx="15081">
                  <c:v>15081</c:v>
                </c:pt>
                <c:pt idx="15082">
                  <c:v>15082</c:v>
                </c:pt>
                <c:pt idx="15083">
                  <c:v>15083</c:v>
                </c:pt>
                <c:pt idx="15084">
                  <c:v>15084</c:v>
                </c:pt>
                <c:pt idx="15085">
                  <c:v>15085</c:v>
                </c:pt>
                <c:pt idx="15086">
                  <c:v>15086</c:v>
                </c:pt>
                <c:pt idx="15087">
                  <c:v>15087</c:v>
                </c:pt>
                <c:pt idx="15088">
                  <c:v>15088</c:v>
                </c:pt>
                <c:pt idx="15089">
                  <c:v>15089</c:v>
                </c:pt>
                <c:pt idx="15090">
                  <c:v>15090</c:v>
                </c:pt>
                <c:pt idx="15091">
                  <c:v>15091</c:v>
                </c:pt>
                <c:pt idx="15092">
                  <c:v>15092</c:v>
                </c:pt>
                <c:pt idx="15093">
                  <c:v>15093</c:v>
                </c:pt>
                <c:pt idx="15094">
                  <c:v>15094</c:v>
                </c:pt>
                <c:pt idx="15095">
                  <c:v>15095</c:v>
                </c:pt>
                <c:pt idx="15096">
                  <c:v>15096</c:v>
                </c:pt>
                <c:pt idx="15097">
                  <c:v>15097</c:v>
                </c:pt>
                <c:pt idx="15098">
                  <c:v>15098</c:v>
                </c:pt>
                <c:pt idx="15099">
                  <c:v>15099</c:v>
                </c:pt>
                <c:pt idx="15100">
                  <c:v>15100</c:v>
                </c:pt>
                <c:pt idx="15101">
                  <c:v>15101</c:v>
                </c:pt>
                <c:pt idx="15102">
                  <c:v>15102</c:v>
                </c:pt>
                <c:pt idx="15103">
                  <c:v>15103</c:v>
                </c:pt>
                <c:pt idx="15104">
                  <c:v>15104</c:v>
                </c:pt>
                <c:pt idx="15105">
                  <c:v>15105</c:v>
                </c:pt>
                <c:pt idx="15106">
                  <c:v>15106</c:v>
                </c:pt>
                <c:pt idx="15107">
                  <c:v>15107</c:v>
                </c:pt>
                <c:pt idx="15108">
                  <c:v>15108</c:v>
                </c:pt>
                <c:pt idx="15109">
                  <c:v>15109</c:v>
                </c:pt>
                <c:pt idx="15110">
                  <c:v>15110</c:v>
                </c:pt>
                <c:pt idx="15111">
                  <c:v>15111</c:v>
                </c:pt>
                <c:pt idx="15112">
                  <c:v>15112</c:v>
                </c:pt>
                <c:pt idx="15113">
                  <c:v>15113</c:v>
                </c:pt>
                <c:pt idx="15114">
                  <c:v>15114</c:v>
                </c:pt>
                <c:pt idx="15115">
                  <c:v>15115</c:v>
                </c:pt>
                <c:pt idx="15116">
                  <c:v>15116</c:v>
                </c:pt>
                <c:pt idx="15117">
                  <c:v>15117</c:v>
                </c:pt>
                <c:pt idx="15118">
                  <c:v>15118</c:v>
                </c:pt>
                <c:pt idx="15119">
                  <c:v>15119</c:v>
                </c:pt>
                <c:pt idx="15120">
                  <c:v>15120</c:v>
                </c:pt>
                <c:pt idx="15121">
                  <c:v>15121</c:v>
                </c:pt>
                <c:pt idx="15122">
                  <c:v>15122</c:v>
                </c:pt>
                <c:pt idx="15123">
                  <c:v>15123</c:v>
                </c:pt>
                <c:pt idx="15124">
                  <c:v>15124</c:v>
                </c:pt>
                <c:pt idx="15125">
                  <c:v>15125</c:v>
                </c:pt>
                <c:pt idx="15126">
                  <c:v>15126</c:v>
                </c:pt>
                <c:pt idx="15127">
                  <c:v>15127</c:v>
                </c:pt>
                <c:pt idx="15128">
                  <c:v>15128</c:v>
                </c:pt>
                <c:pt idx="15129">
                  <c:v>15129</c:v>
                </c:pt>
                <c:pt idx="15130">
                  <c:v>15130</c:v>
                </c:pt>
                <c:pt idx="15131">
                  <c:v>15131</c:v>
                </c:pt>
                <c:pt idx="15132">
                  <c:v>15132</c:v>
                </c:pt>
                <c:pt idx="15133">
                  <c:v>15133</c:v>
                </c:pt>
                <c:pt idx="15134">
                  <c:v>15134</c:v>
                </c:pt>
                <c:pt idx="15135">
                  <c:v>15135</c:v>
                </c:pt>
                <c:pt idx="15136">
                  <c:v>15136</c:v>
                </c:pt>
                <c:pt idx="15137">
                  <c:v>15137</c:v>
                </c:pt>
                <c:pt idx="15138">
                  <c:v>15138</c:v>
                </c:pt>
                <c:pt idx="15139">
                  <c:v>15139</c:v>
                </c:pt>
                <c:pt idx="15140">
                  <c:v>15140</c:v>
                </c:pt>
                <c:pt idx="15141">
                  <c:v>15141</c:v>
                </c:pt>
                <c:pt idx="15142">
                  <c:v>15142</c:v>
                </c:pt>
                <c:pt idx="15143">
                  <c:v>15143</c:v>
                </c:pt>
                <c:pt idx="15144">
                  <c:v>15144</c:v>
                </c:pt>
                <c:pt idx="15145">
                  <c:v>15145</c:v>
                </c:pt>
                <c:pt idx="15146">
                  <c:v>15146</c:v>
                </c:pt>
                <c:pt idx="15147">
                  <c:v>15147</c:v>
                </c:pt>
                <c:pt idx="15148">
                  <c:v>15148</c:v>
                </c:pt>
                <c:pt idx="15149">
                  <c:v>15149</c:v>
                </c:pt>
                <c:pt idx="15150">
                  <c:v>15150</c:v>
                </c:pt>
                <c:pt idx="15151">
                  <c:v>15151</c:v>
                </c:pt>
                <c:pt idx="15152">
                  <c:v>15152</c:v>
                </c:pt>
                <c:pt idx="15153">
                  <c:v>15153</c:v>
                </c:pt>
                <c:pt idx="15154">
                  <c:v>15154</c:v>
                </c:pt>
                <c:pt idx="15155">
                  <c:v>15155</c:v>
                </c:pt>
                <c:pt idx="15156">
                  <c:v>15156</c:v>
                </c:pt>
                <c:pt idx="15157">
                  <c:v>15157</c:v>
                </c:pt>
                <c:pt idx="15158">
                  <c:v>15158</c:v>
                </c:pt>
                <c:pt idx="15159">
                  <c:v>15159</c:v>
                </c:pt>
                <c:pt idx="15160">
                  <c:v>15160</c:v>
                </c:pt>
                <c:pt idx="15161">
                  <c:v>15161</c:v>
                </c:pt>
                <c:pt idx="15162">
                  <c:v>15162</c:v>
                </c:pt>
                <c:pt idx="15163">
                  <c:v>15163</c:v>
                </c:pt>
                <c:pt idx="15164">
                  <c:v>15164</c:v>
                </c:pt>
                <c:pt idx="15165">
                  <c:v>15165</c:v>
                </c:pt>
                <c:pt idx="15166">
                  <c:v>15166</c:v>
                </c:pt>
                <c:pt idx="15167">
                  <c:v>15167</c:v>
                </c:pt>
                <c:pt idx="15168">
                  <c:v>15168</c:v>
                </c:pt>
                <c:pt idx="15169">
                  <c:v>15169</c:v>
                </c:pt>
                <c:pt idx="15170">
                  <c:v>15170</c:v>
                </c:pt>
                <c:pt idx="15171">
                  <c:v>15171</c:v>
                </c:pt>
                <c:pt idx="15172">
                  <c:v>15172</c:v>
                </c:pt>
                <c:pt idx="15173">
                  <c:v>15173</c:v>
                </c:pt>
                <c:pt idx="15174">
                  <c:v>15174</c:v>
                </c:pt>
                <c:pt idx="15175">
                  <c:v>15175</c:v>
                </c:pt>
                <c:pt idx="15176">
                  <c:v>15176</c:v>
                </c:pt>
                <c:pt idx="15177">
                  <c:v>15177</c:v>
                </c:pt>
                <c:pt idx="15178">
                  <c:v>15178</c:v>
                </c:pt>
                <c:pt idx="15179">
                  <c:v>15179</c:v>
                </c:pt>
                <c:pt idx="15180">
                  <c:v>15180</c:v>
                </c:pt>
                <c:pt idx="15181">
                  <c:v>15181</c:v>
                </c:pt>
                <c:pt idx="15182">
                  <c:v>15182</c:v>
                </c:pt>
                <c:pt idx="15183">
                  <c:v>15183</c:v>
                </c:pt>
                <c:pt idx="15184">
                  <c:v>15184</c:v>
                </c:pt>
                <c:pt idx="15185">
                  <c:v>15185</c:v>
                </c:pt>
                <c:pt idx="15186">
                  <c:v>15186</c:v>
                </c:pt>
                <c:pt idx="15187">
                  <c:v>15187</c:v>
                </c:pt>
                <c:pt idx="15188">
                  <c:v>15188</c:v>
                </c:pt>
                <c:pt idx="15189">
                  <c:v>15189</c:v>
                </c:pt>
                <c:pt idx="15190">
                  <c:v>15190</c:v>
                </c:pt>
                <c:pt idx="15191">
                  <c:v>15191</c:v>
                </c:pt>
                <c:pt idx="15192">
                  <c:v>15192</c:v>
                </c:pt>
                <c:pt idx="15193">
                  <c:v>15193</c:v>
                </c:pt>
                <c:pt idx="15194">
                  <c:v>15194</c:v>
                </c:pt>
                <c:pt idx="15195">
                  <c:v>15195</c:v>
                </c:pt>
                <c:pt idx="15196">
                  <c:v>15196</c:v>
                </c:pt>
                <c:pt idx="15197">
                  <c:v>15197</c:v>
                </c:pt>
                <c:pt idx="15198">
                  <c:v>15198</c:v>
                </c:pt>
                <c:pt idx="15199">
                  <c:v>15199</c:v>
                </c:pt>
                <c:pt idx="15200">
                  <c:v>15200</c:v>
                </c:pt>
                <c:pt idx="15201">
                  <c:v>15201</c:v>
                </c:pt>
                <c:pt idx="15202">
                  <c:v>15202</c:v>
                </c:pt>
                <c:pt idx="15203">
                  <c:v>15203</c:v>
                </c:pt>
                <c:pt idx="15204">
                  <c:v>15204</c:v>
                </c:pt>
                <c:pt idx="15205">
                  <c:v>15205</c:v>
                </c:pt>
                <c:pt idx="15206">
                  <c:v>15206</c:v>
                </c:pt>
                <c:pt idx="15207">
                  <c:v>15207</c:v>
                </c:pt>
                <c:pt idx="15208">
                  <c:v>15208</c:v>
                </c:pt>
                <c:pt idx="15209">
                  <c:v>15209</c:v>
                </c:pt>
                <c:pt idx="15210">
                  <c:v>15210</c:v>
                </c:pt>
                <c:pt idx="15211">
                  <c:v>15211</c:v>
                </c:pt>
                <c:pt idx="15212">
                  <c:v>15212</c:v>
                </c:pt>
                <c:pt idx="15213">
                  <c:v>15213</c:v>
                </c:pt>
                <c:pt idx="15214">
                  <c:v>15214</c:v>
                </c:pt>
                <c:pt idx="15215">
                  <c:v>15215</c:v>
                </c:pt>
                <c:pt idx="15216">
                  <c:v>15216</c:v>
                </c:pt>
                <c:pt idx="15217">
                  <c:v>15217</c:v>
                </c:pt>
                <c:pt idx="15218">
                  <c:v>15218</c:v>
                </c:pt>
                <c:pt idx="15219">
                  <c:v>15219</c:v>
                </c:pt>
                <c:pt idx="15220">
                  <c:v>15220</c:v>
                </c:pt>
                <c:pt idx="15221">
                  <c:v>15221</c:v>
                </c:pt>
                <c:pt idx="15222">
                  <c:v>15222</c:v>
                </c:pt>
                <c:pt idx="15223">
                  <c:v>15223</c:v>
                </c:pt>
                <c:pt idx="15224">
                  <c:v>15224</c:v>
                </c:pt>
                <c:pt idx="15225">
                  <c:v>15225</c:v>
                </c:pt>
                <c:pt idx="15226">
                  <c:v>15226</c:v>
                </c:pt>
                <c:pt idx="15227">
                  <c:v>15227</c:v>
                </c:pt>
                <c:pt idx="15228">
                  <c:v>15228</c:v>
                </c:pt>
                <c:pt idx="15229">
                  <c:v>15229</c:v>
                </c:pt>
                <c:pt idx="15230">
                  <c:v>15230</c:v>
                </c:pt>
                <c:pt idx="15231">
                  <c:v>15231</c:v>
                </c:pt>
                <c:pt idx="15232">
                  <c:v>15232</c:v>
                </c:pt>
                <c:pt idx="15233">
                  <c:v>15233</c:v>
                </c:pt>
                <c:pt idx="15234">
                  <c:v>15234</c:v>
                </c:pt>
                <c:pt idx="15235">
                  <c:v>15235</c:v>
                </c:pt>
                <c:pt idx="15236">
                  <c:v>15236</c:v>
                </c:pt>
                <c:pt idx="15237">
                  <c:v>15237</c:v>
                </c:pt>
                <c:pt idx="15238">
                  <c:v>15238</c:v>
                </c:pt>
                <c:pt idx="15239">
                  <c:v>15239</c:v>
                </c:pt>
                <c:pt idx="15240">
                  <c:v>15240</c:v>
                </c:pt>
                <c:pt idx="15241">
                  <c:v>15241</c:v>
                </c:pt>
                <c:pt idx="15242">
                  <c:v>15242</c:v>
                </c:pt>
                <c:pt idx="15243">
                  <c:v>15243</c:v>
                </c:pt>
                <c:pt idx="15244">
                  <c:v>15244</c:v>
                </c:pt>
                <c:pt idx="15245">
                  <c:v>15245</c:v>
                </c:pt>
                <c:pt idx="15246">
                  <c:v>15246</c:v>
                </c:pt>
                <c:pt idx="15247">
                  <c:v>15247</c:v>
                </c:pt>
                <c:pt idx="15248">
                  <c:v>15248</c:v>
                </c:pt>
                <c:pt idx="15249">
                  <c:v>15249</c:v>
                </c:pt>
                <c:pt idx="15250">
                  <c:v>15250</c:v>
                </c:pt>
                <c:pt idx="15251">
                  <c:v>15251</c:v>
                </c:pt>
                <c:pt idx="15252">
                  <c:v>15252</c:v>
                </c:pt>
                <c:pt idx="15253">
                  <c:v>15253</c:v>
                </c:pt>
                <c:pt idx="15254">
                  <c:v>15254</c:v>
                </c:pt>
                <c:pt idx="15255">
                  <c:v>15255</c:v>
                </c:pt>
                <c:pt idx="15256">
                  <c:v>15256</c:v>
                </c:pt>
                <c:pt idx="15257">
                  <c:v>15257</c:v>
                </c:pt>
                <c:pt idx="15258">
                  <c:v>15258</c:v>
                </c:pt>
                <c:pt idx="15259">
                  <c:v>15259</c:v>
                </c:pt>
                <c:pt idx="15260">
                  <c:v>15260</c:v>
                </c:pt>
                <c:pt idx="15261">
                  <c:v>15261</c:v>
                </c:pt>
                <c:pt idx="15262">
                  <c:v>15262</c:v>
                </c:pt>
                <c:pt idx="15263">
                  <c:v>15263</c:v>
                </c:pt>
                <c:pt idx="15264">
                  <c:v>15264</c:v>
                </c:pt>
                <c:pt idx="15265">
                  <c:v>15265</c:v>
                </c:pt>
                <c:pt idx="15266">
                  <c:v>15266</c:v>
                </c:pt>
                <c:pt idx="15267">
                  <c:v>15267</c:v>
                </c:pt>
                <c:pt idx="15268">
                  <c:v>15268</c:v>
                </c:pt>
                <c:pt idx="15269">
                  <c:v>15269</c:v>
                </c:pt>
                <c:pt idx="15270">
                  <c:v>15270</c:v>
                </c:pt>
                <c:pt idx="15271">
                  <c:v>15271</c:v>
                </c:pt>
                <c:pt idx="15272">
                  <c:v>15272</c:v>
                </c:pt>
                <c:pt idx="15273">
                  <c:v>15273</c:v>
                </c:pt>
                <c:pt idx="15274">
                  <c:v>15274</c:v>
                </c:pt>
                <c:pt idx="15275">
                  <c:v>15275</c:v>
                </c:pt>
                <c:pt idx="15276">
                  <c:v>15276</c:v>
                </c:pt>
                <c:pt idx="15277">
                  <c:v>15277</c:v>
                </c:pt>
                <c:pt idx="15278">
                  <c:v>15278</c:v>
                </c:pt>
                <c:pt idx="15279">
                  <c:v>15279</c:v>
                </c:pt>
                <c:pt idx="15280">
                  <c:v>15280</c:v>
                </c:pt>
                <c:pt idx="15281">
                  <c:v>15281</c:v>
                </c:pt>
                <c:pt idx="15282">
                  <c:v>15282</c:v>
                </c:pt>
                <c:pt idx="15283">
                  <c:v>15283</c:v>
                </c:pt>
                <c:pt idx="15284">
                  <c:v>15284</c:v>
                </c:pt>
                <c:pt idx="15285">
                  <c:v>15285</c:v>
                </c:pt>
                <c:pt idx="15286">
                  <c:v>15286</c:v>
                </c:pt>
                <c:pt idx="15287">
                  <c:v>15287</c:v>
                </c:pt>
                <c:pt idx="15288">
                  <c:v>15288</c:v>
                </c:pt>
                <c:pt idx="15289">
                  <c:v>15289</c:v>
                </c:pt>
                <c:pt idx="15290">
                  <c:v>15290</c:v>
                </c:pt>
                <c:pt idx="15291">
                  <c:v>15291</c:v>
                </c:pt>
                <c:pt idx="15292">
                  <c:v>15292</c:v>
                </c:pt>
                <c:pt idx="15293">
                  <c:v>15293</c:v>
                </c:pt>
                <c:pt idx="15294">
                  <c:v>15294</c:v>
                </c:pt>
                <c:pt idx="15295">
                  <c:v>15295</c:v>
                </c:pt>
                <c:pt idx="15296">
                  <c:v>15296</c:v>
                </c:pt>
                <c:pt idx="15297">
                  <c:v>15297</c:v>
                </c:pt>
                <c:pt idx="15298">
                  <c:v>15298</c:v>
                </c:pt>
                <c:pt idx="15299">
                  <c:v>15299</c:v>
                </c:pt>
                <c:pt idx="15300">
                  <c:v>15300</c:v>
                </c:pt>
                <c:pt idx="15301">
                  <c:v>15301</c:v>
                </c:pt>
                <c:pt idx="15302">
                  <c:v>15302</c:v>
                </c:pt>
                <c:pt idx="15303">
                  <c:v>15303</c:v>
                </c:pt>
                <c:pt idx="15304">
                  <c:v>15304</c:v>
                </c:pt>
                <c:pt idx="15305">
                  <c:v>15305</c:v>
                </c:pt>
                <c:pt idx="15306">
                  <c:v>15306</c:v>
                </c:pt>
                <c:pt idx="15307">
                  <c:v>15307</c:v>
                </c:pt>
                <c:pt idx="15308">
                  <c:v>15308</c:v>
                </c:pt>
                <c:pt idx="15309">
                  <c:v>15309</c:v>
                </c:pt>
                <c:pt idx="15310">
                  <c:v>15310</c:v>
                </c:pt>
                <c:pt idx="15311">
                  <c:v>15311</c:v>
                </c:pt>
                <c:pt idx="15312">
                  <c:v>15312</c:v>
                </c:pt>
                <c:pt idx="15313">
                  <c:v>15313</c:v>
                </c:pt>
                <c:pt idx="15314">
                  <c:v>15314</c:v>
                </c:pt>
                <c:pt idx="15315">
                  <c:v>15315</c:v>
                </c:pt>
                <c:pt idx="15316">
                  <c:v>15316</c:v>
                </c:pt>
                <c:pt idx="15317">
                  <c:v>15317</c:v>
                </c:pt>
                <c:pt idx="15318">
                  <c:v>15318</c:v>
                </c:pt>
                <c:pt idx="15319">
                  <c:v>15319</c:v>
                </c:pt>
                <c:pt idx="15320">
                  <c:v>15320</c:v>
                </c:pt>
                <c:pt idx="15321">
                  <c:v>15321</c:v>
                </c:pt>
                <c:pt idx="15322">
                  <c:v>15322</c:v>
                </c:pt>
                <c:pt idx="15323">
                  <c:v>15323</c:v>
                </c:pt>
                <c:pt idx="15324">
                  <c:v>15324</c:v>
                </c:pt>
                <c:pt idx="15325">
                  <c:v>15325</c:v>
                </c:pt>
                <c:pt idx="15326">
                  <c:v>15326</c:v>
                </c:pt>
                <c:pt idx="15327">
                  <c:v>15327</c:v>
                </c:pt>
                <c:pt idx="15328">
                  <c:v>15328</c:v>
                </c:pt>
                <c:pt idx="15329">
                  <c:v>15329</c:v>
                </c:pt>
                <c:pt idx="15330">
                  <c:v>15330</c:v>
                </c:pt>
                <c:pt idx="15331">
                  <c:v>15331</c:v>
                </c:pt>
                <c:pt idx="15332">
                  <c:v>15332</c:v>
                </c:pt>
                <c:pt idx="15333">
                  <c:v>15333</c:v>
                </c:pt>
                <c:pt idx="15334">
                  <c:v>15334</c:v>
                </c:pt>
                <c:pt idx="15335">
                  <c:v>15335</c:v>
                </c:pt>
                <c:pt idx="15336">
                  <c:v>15336</c:v>
                </c:pt>
                <c:pt idx="15337">
                  <c:v>15337</c:v>
                </c:pt>
                <c:pt idx="15338">
                  <c:v>15338</c:v>
                </c:pt>
                <c:pt idx="15339">
                  <c:v>15339</c:v>
                </c:pt>
                <c:pt idx="15340">
                  <c:v>15340</c:v>
                </c:pt>
                <c:pt idx="15341">
                  <c:v>15341</c:v>
                </c:pt>
                <c:pt idx="15342">
                  <c:v>15342</c:v>
                </c:pt>
                <c:pt idx="15343">
                  <c:v>15343</c:v>
                </c:pt>
                <c:pt idx="15344">
                  <c:v>15344</c:v>
                </c:pt>
                <c:pt idx="15345">
                  <c:v>15345</c:v>
                </c:pt>
                <c:pt idx="15346">
                  <c:v>15346</c:v>
                </c:pt>
                <c:pt idx="15347">
                  <c:v>15347</c:v>
                </c:pt>
                <c:pt idx="15348">
                  <c:v>15348</c:v>
                </c:pt>
                <c:pt idx="15349">
                  <c:v>15349</c:v>
                </c:pt>
                <c:pt idx="15350">
                  <c:v>15350</c:v>
                </c:pt>
                <c:pt idx="15351">
                  <c:v>15351</c:v>
                </c:pt>
                <c:pt idx="15352">
                  <c:v>15352</c:v>
                </c:pt>
                <c:pt idx="15353">
                  <c:v>15353</c:v>
                </c:pt>
                <c:pt idx="15354">
                  <c:v>15354</c:v>
                </c:pt>
                <c:pt idx="15355">
                  <c:v>15355</c:v>
                </c:pt>
                <c:pt idx="15356">
                  <c:v>15356</c:v>
                </c:pt>
                <c:pt idx="15357">
                  <c:v>15357</c:v>
                </c:pt>
                <c:pt idx="15358">
                  <c:v>15358</c:v>
                </c:pt>
                <c:pt idx="15359">
                  <c:v>15359</c:v>
                </c:pt>
                <c:pt idx="15360">
                  <c:v>15360</c:v>
                </c:pt>
                <c:pt idx="15361">
                  <c:v>15361</c:v>
                </c:pt>
                <c:pt idx="15362">
                  <c:v>15362</c:v>
                </c:pt>
                <c:pt idx="15363">
                  <c:v>15363</c:v>
                </c:pt>
                <c:pt idx="15364">
                  <c:v>15364</c:v>
                </c:pt>
                <c:pt idx="15365">
                  <c:v>15365</c:v>
                </c:pt>
                <c:pt idx="15366">
                  <c:v>15366</c:v>
                </c:pt>
                <c:pt idx="15367">
                  <c:v>15367</c:v>
                </c:pt>
                <c:pt idx="15368">
                  <c:v>15368</c:v>
                </c:pt>
                <c:pt idx="15369">
                  <c:v>15369</c:v>
                </c:pt>
                <c:pt idx="15370">
                  <c:v>15370</c:v>
                </c:pt>
                <c:pt idx="15371">
                  <c:v>15371</c:v>
                </c:pt>
                <c:pt idx="15372">
                  <c:v>15372</c:v>
                </c:pt>
                <c:pt idx="15373">
                  <c:v>15373</c:v>
                </c:pt>
                <c:pt idx="15374">
                  <c:v>15374</c:v>
                </c:pt>
                <c:pt idx="15375">
                  <c:v>15375</c:v>
                </c:pt>
                <c:pt idx="15376">
                  <c:v>15376</c:v>
                </c:pt>
                <c:pt idx="15377">
                  <c:v>15377</c:v>
                </c:pt>
                <c:pt idx="15378">
                  <c:v>15378</c:v>
                </c:pt>
                <c:pt idx="15379">
                  <c:v>15379</c:v>
                </c:pt>
                <c:pt idx="15380">
                  <c:v>15380</c:v>
                </c:pt>
                <c:pt idx="15381">
                  <c:v>15381</c:v>
                </c:pt>
                <c:pt idx="15382">
                  <c:v>15382</c:v>
                </c:pt>
                <c:pt idx="15383">
                  <c:v>15383</c:v>
                </c:pt>
                <c:pt idx="15384">
                  <c:v>15384</c:v>
                </c:pt>
                <c:pt idx="15385">
                  <c:v>15385</c:v>
                </c:pt>
                <c:pt idx="15386">
                  <c:v>15386</c:v>
                </c:pt>
                <c:pt idx="15387">
                  <c:v>15387</c:v>
                </c:pt>
                <c:pt idx="15388">
                  <c:v>15388</c:v>
                </c:pt>
                <c:pt idx="15389">
                  <c:v>15389</c:v>
                </c:pt>
                <c:pt idx="15390">
                  <c:v>15390</c:v>
                </c:pt>
                <c:pt idx="15391">
                  <c:v>15391</c:v>
                </c:pt>
                <c:pt idx="15392">
                  <c:v>15392</c:v>
                </c:pt>
                <c:pt idx="15393">
                  <c:v>15393</c:v>
                </c:pt>
                <c:pt idx="15394">
                  <c:v>15394</c:v>
                </c:pt>
                <c:pt idx="15395">
                  <c:v>15395</c:v>
                </c:pt>
                <c:pt idx="15396">
                  <c:v>15396</c:v>
                </c:pt>
                <c:pt idx="15397">
                  <c:v>15397</c:v>
                </c:pt>
                <c:pt idx="15398">
                  <c:v>15398</c:v>
                </c:pt>
                <c:pt idx="15399">
                  <c:v>15399</c:v>
                </c:pt>
                <c:pt idx="15400">
                  <c:v>15400</c:v>
                </c:pt>
                <c:pt idx="15401">
                  <c:v>15401</c:v>
                </c:pt>
                <c:pt idx="15402">
                  <c:v>15402</c:v>
                </c:pt>
                <c:pt idx="15403">
                  <c:v>15403</c:v>
                </c:pt>
                <c:pt idx="15404">
                  <c:v>15404</c:v>
                </c:pt>
                <c:pt idx="15405">
                  <c:v>15405</c:v>
                </c:pt>
                <c:pt idx="15406">
                  <c:v>15406</c:v>
                </c:pt>
                <c:pt idx="15407">
                  <c:v>15407</c:v>
                </c:pt>
                <c:pt idx="15408">
                  <c:v>15408</c:v>
                </c:pt>
                <c:pt idx="15409">
                  <c:v>15409</c:v>
                </c:pt>
                <c:pt idx="15410">
                  <c:v>15410</c:v>
                </c:pt>
                <c:pt idx="15411">
                  <c:v>15411</c:v>
                </c:pt>
                <c:pt idx="15412">
                  <c:v>15412</c:v>
                </c:pt>
                <c:pt idx="15413">
                  <c:v>15413</c:v>
                </c:pt>
                <c:pt idx="15414">
                  <c:v>15414</c:v>
                </c:pt>
                <c:pt idx="15415">
                  <c:v>15415</c:v>
                </c:pt>
                <c:pt idx="15416">
                  <c:v>15416</c:v>
                </c:pt>
                <c:pt idx="15417">
                  <c:v>15417</c:v>
                </c:pt>
                <c:pt idx="15418">
                  <c:v>15418</c:v>
                </c:pt>
                <c:pt idx="15419">
                  <c:v>15419</c:v>
                </c:pt>
                <c:pt idx="15420">
                  <c:v>15420</c:v>
                </c:pt>
                <c:pt idx="15421">
                  <c:v>15421</c:v>
                </c:pt>
                <c:pt idx="15422">
                  <c:v>15422</c:v>
                </c:pt>
                <c:pt idx="15423">
                  <c:v>15423</c:v>
                </c:pt>
                <c:pt idx="15424">
                  <c:v>15424</c:v>
                </c:pt>
                <c:pt idx="15425">
                  <c:v>15425</c:v>
                </c:pt>
                <c:pt idx="15426">
                  <c:v>15426</c:v>
                </c:pt>
                <c:pt idx="15427">
                  <c:v>15427</c:v>
                </c:pt>
                <c:pt idx="15428">
                  <c:v>15428</c:v>
                </c:pt>
                <c:pt idx="15429">
                  <c:v>15429</c:v>
                </c:pt>
                <c:pt idx="15430">
                  <c:v>15430</c:v>
                </c:pt>
                <c:pt idx="15431">
                  <c:v>15431</c:v>
                </c:pt>
                <c:pt idx="15432">
                  <c:v>15432</c:v>
                </c:pt>
                <c:pt idx="15433">
                  <c:v>15433</c:v>
                </c:pt>
                <c:pt idx="15434">
                  <c:v>15434</c:v>
                </c:pt>
                <c:pt idx="15435">
                  <c:v>15435</c:v>
                </c:pt>
                <c:pt idx="15436">
                  <c:v>15436</c:v>
                </c:pt>
                <c:pt idx="15437">
                  <c:v>15437</c:v>
                </c:pt>
                <c:pt idx="15438">
                  <c:v>15438</c:v>
                </c:pt>
                <c:pt idx="15439">
                  <c:v>15439</c:v>
                </c:pt>
                <c:pt idx="15440">
                  <c:v>15440</c:v>
                </c:pt>
                <c:pt idx="15441">
                  <c:v>15441</c:v>
                </c:pt>
                <c:pt idx="15442">
                  <c:v>15442</c:v>
                </c:pt>
                <c:pt idx="15443">
                  <c:v>15443</c:v>
                </c:pt>
                <c:pt idx="15444">
                  <c:v>15444</c:v>
                </c:pt>
                <c:pt idx="15445">
                  <c:v>15445</c:v>
                </c:pt>
                <c:pt idx="15446">
                  <c:v>15446</c:v>
                </c:pt>
                <c:pt idx="15447">
                  <c:v>15447</c:v>
                </c:pt>
                <c:pt idx="15448">
                  <c:v>15448</c:v>
                </c:pt>
                <c:pt idx="15449">
                  <c:v>15449</c:v>
                </c:pt>
                <c:pt idx="15450">
                  <c:v>15450</c:v>
                </c:pt>
                <c:pt idx="15451">
                  <c:v>15451</c:v>
                </c:pt>
                <c:pt idx="15452">
                  <c:v>15452</c:v>
                </c:pt>
                <c:pt idx="15453">
                  <c:v>15453</c:v>
                </c:pt>
                <c:pt idx="15454">
                  <c:v>15454</c:v>
                </c:pt>
                <c:pt idx="15455">
                  <c:v>15455</c:v>
                </c:pt>
                <c:pt idx="15456">
                  <c:v>15456</c:v>
                </c:pt>
                <c:pt idx="15457">
                  <c:v>15457</c:v>
                </c:pt>
                <c:pt idx="15458">
                  <c:v>15458</c:v>
                </c:pt>
                <c:pt idx="15459">
                  <c:v>15459</c:v>
                </c:pt>
                <c:pt idx="15460">
                  <c:v>15460</c:v>
                </c:pt>
                <c:pt idx="15461">
                  <c:v>15461</c:v>
                </c:pt>
                <c:pt idx="15462">
                  <c:v>15462</c:v>
                </c:pt>
                <c:pt idx="15463">
                  <c:v>15463</c:v>
                </c:pt>
                <c:pt idx="15464">
                  <c:v>15464</c:v>
                </c:pt>
                <c:pt idx="15465">
                  <c:v>15465</c:v>
                </c:pt>
                <c:pt idx="15466">
                  <c:v>15466</c:v>
                </c:pt>
                <c:pt idx="15467">
                  <c:v>15467</c:v>
                </c:pt>
                <c:pt idx="15468">
                  <c:v>15468</c:v>
                </c:pt>
                <c:pt idx="15469">
                  <c:v>15469</c:v>
                </c:pt>
                <c:pt idx="15470">
                  <c:v>15470</c:v>
                </c:pt>
                <c:pt idx="15471">
                  <c:v>15471</c:v>
                </c:pt>
                <c:pt idx="15472">
                  <c:v>15472</c:v>
                </c:pt>
                <c:pt idx="15473">
                  <c:v>15473</c:v>
                </c:pt>
                <c:pt idx="15474">
                  <c:v>15474</c:v>
                </c:pt>
                <c:pt idx="15475">
                  <c:v>15475</c:v>
                </c:pt>
                <c:pt idx="15476">
                  <c:v>15476</c:v>
                </c:pt>
                <c:pt idx="15477">
                  <c:v>15477</c:v>
                </c:pt>
                <c:pt idx="15478">
                  <c:v>15478</c:v>
                </c:pt>
                <c:pt idx="15479">
                  <c:v>15479</c:v>
                </c:pt>
                <c:pt idx="15480">
                  <c:v>15480</c:v>
                </c:pt>
                <c:pt idx="15481">
                  <c:v>15481</c:v>
                </c:pt>
                <c:pt idx="15482">
                  <c:v>15482</c:v>
                </c:pt>
                <c:pt idx="15483">
                  <c:v>15483</c:v>
                </c:pt>
                <c:pt idx="15484">
                  <c:v>15484</c:v>
                </c:pt>
                <c:pt idx="15485">
                  <c:v>15485</c:v>
                </c:pt>
                <c:pt idx="15486">
                  <c:v>15486</c:v>
                </c:pt>
                <c:pt idx="15487">
                  <c:v>15487</c:v>
                </c:pt>
                <c:pt idx="15488">
                  <c:v>15488</c:v>
                </c:pt>
                <c:pt idx="15489">
                  <c:v>15489</c:v>
                </c:pt>
                <c:pt idx="15490">
                  <c:v>15490</c:v>
                </c:pt>
                <c:pt idx="15491">
                  <c:v>15491</c:v>
                </c:pt>
                <c:pt idx="15492">
                  <c:v>15492</c:v>
                </c:pt>
                <c:pt idx="15493">
                  <c:v>15493</c:v>
                </c:pt>
                <c:pt idx="15494">
                  <c:v>15494</c:v>
                </c:pt>
                <c:pt idx="15495">
                  <c:v>15495</c:v>
                </c:pt>
                <c:pt idx="15496">
                  <c:v>15496</c:v>
                </c:pt>
                <c:pt idx="15497">
                  <c:v>15497</c:v>
                </c:pt>
                <c:pt idx="15498">
                  <c:v>15498</c:v>
                </c:pt>
                <c:pt idx="15499">
                  <c:v>15499</c:v>
                </c:pt>
                <c:pt idx="15500">
                  <c:v>15500</c:v>
                </c:pt>
                <c:pt idx="15501">
                  <c:v>15501</c:v>
                </c:pt>
                <c:pt idx="15502">
                  <c:v>15502</c:v>
                </c:pt>
                <c:pt idx="15503">
                  <c:v>15503</c:v>
                </c:pt>
                <c:pt idx="15504">
                  <c:v>15504</c:v>
                </c:pt>
                <c:pt idx="15505">
                  <c:v>15505</c:v>
                </c:pt>
                <c:pt idx="15506">
                  <c:v>15506</c:v>
                </c:pt>
                <c:pt idx="15507">
                  <c:v>15507</c:v>
                </c:pt>
                <c:pt idx="15508">
                  <c:v>15508</c:v>
                </c:pt>
                <c:pt idx="15509">
                  <c:v>15509</c:v>
                </c:pt>
                <c:pt idx="15510">
                  <c:v>15510</c:v>
                </c:pt>
                <c:pt idx="15511">
                  <c:v>15511</c:v>
                </c:pt>
                <c:pt idx="15512">
                  <c:v>15512</c:v>
                </c:pt>
                <c:pt idx="15513">
                  <c:v>15513</c:v>
                </c:pt>
                <c:pt idx="15514">
                  <c:v>15514</c:v>
                </c:pt>
                <c:pt idx="15515">
                  <c:v>15515</c:v>
                </c:pt>
                <c:pt idx="15516">
                  <c:v>15516</c:v>
                </c:pt>
                <c:pt idx="15517">
                  <c:v>15517</c:v>
                </c:pt>
                <c:pt idx="15518">
                  <c:v>15518</c:v>
                </c:pt>
                <c:pt idx="15519">
                  <c:v>15519</c:v>
                </c:pt>
                <c:pt idx="15520">
                  <c:v>15520</c:v>
                </c:pt>
                <c:pt idx="15521">
                  <c:v>15521</c:v>
                </c:pt>
                <c:pt idx="15522">
                  <c:v>15522</c:v>
                </c:pt>
                <c:pt idx="15523">
                  <c:v>15523</c:v>
                </c:pt>
                <c:pt idx="15524">
                  <c:v>15524</c:v>
                </c:pt>
                <c:pt idx="15525">
                  <c:v>15525</c:v>
                </c:pt>
                <c:pt idx="15526">
                  <c:v>15526</c:v>
                </c:pt>
                <c:pt idx="15527">
                  <c:v>15527</c:v>
                </c:pt>
                <c:pt idx="15528">
                  <c:v>15528</c:v>
                </c:pt>
                <c:pt idx="15529">
                  <c:v>15529</c:v>
                </c:pt>
                <c:pt idx="15530">
                  <c:v>15530</c:v>
                </c:pt>
                <c:pt idx="15531">
                  <c:v>15531</c:v>
                </c:pt>
                <c:pt idx="15532">
                  <c:v>15532</c:v>
                </c:pt>
                <c:pt idx="15533">
                  <c:v>15533</c:v>
                </c:pt>
                <c:pt idx="15534">
                  <c:v>15534</c:v>
                </c:pt>
                <c:pt idx="15535">
                  <c:v>15535</c:v>
                </c:pt>
                <c:pt idx="15536">
                  <c:v>15536</c:v>
                </c:pt>
                <c:pt idx="15537">
                  <c:v>15537</c:v>
                </c:pt>
                <c:pt idx="15538">
                  <c:v>15538</c:v>
                </c:pt>
                <c:pt idx="15539">
                  <c:v>15539</c:v>
                </c:pt>
                <c:pt idx="15540">
                  <c:v>15540</c:v>
                </c:pt>
                <c:pt idx="15541">
                  <c:v>15541</c:v>
                </c:pt>
                <c:pt idx="15542">
                  <c:v>15542</c:v>
                </c:pt>
                <c:pt idx="15543">
                  <c:v>15543</c:v>
                </c:pt>
                <c:pt idx="15544">
                  <c:v>15544</c:v>
                </c:pt>
                <c:pt idx="15545">
                  <c:v>15545</c:v>
                </c:pt>
                <c:pt idx="15546">
                  <c:v>15546</c:v>
                </c:pt>
                <c:pt idx="15547">
                  <c:v>15547</c:v>
                </c:pt>
                <c:pt idx="15548">
                  <c:v>15548</c:v>
                </c:pt>
                <c:pt idx="15549">
                  <c:v>15549</c:v>
                </c:pt>
                <c:pt idx="15550">
                  <c:v>15550</c:v>
                </c:pt>
                <c:pt idx="15551">
                  <c:v>15551</c:v>
                </c:pt>
                <c:pt idx="15552">
                  <c:v>15552</c:v>
                </c:pt>
                <c:pt idx="15553">
                  <c:v>15553</c:v>
                </c:pt>
                <c:pt idx="15554">
                  <c:v>15554</c:v>
                </c:pt>
                <c:pt idx="15555">
                  <c:v>15555</c:v>
                </c:pt>
                <c:pt idx="15556">
                  <c:v>15556</c:v>
                </c:pt>
                <c:pt idx="15557">
                  <c:v>15557</c:v>
                </c:pt>
                <c:pt idx="15558">
                  <c:v>15558</c:v>
                </c:pt>
                <c:pt idx="15559">
                  <c:v>15559</c:v>
                </c:pt>
                <c:pt idx="15560">
                  <c:v>15560</c:v>
                </c:pt>
                <c:pt idx="15561">
                  <c:v>15561</c:v>
                </c:pt>
                <c:pt idx="15562">
                  <c:v>15562</c:v>
                </c:pt>
                <c:pt idx="15563">
                  <c:v>15563</c:v>
                </c:pt>
                <c:pt idx="15564">
                  <c:v>15564</c:v>
                </c:pt>
                <c:pt idx="15565">
                  <c:v>15565</c:v>
                </c:pt>
                <c:pt idx="15566">
                  <c:v>15566</c:v>
                </c:pt>
                <c:pt idx="15567">
                  <c:v>15567</c:v>
                </c:pt>
                <c:pt idx="15568">
                  <c:v>15568</c:v>
                </c:pt>
                <c:pt idx="15569">
                  <c:v>15569</c:v>
                </c:pt>
                <c:pt idx="15570">
                  <c:v>15570</c:v>
                </c:pt>
                <c:pt idx="15571">
                  <c:v>15571</c:v>
                </c:pt>
                <c:pt idx="15572">
                  <c:v>15572</c:v>
                </c:pt>
                <c:pt idx="15573">
                  <c:v>15573</c:v>
                </c:pt>
                <c:pt idx="15574">
                  <c:v>15574</c:v>
                </c:pt>
                <c:pt idx="15575">
                  <c:v>15575</c:v>
                </c:pt>
                <c:pt idx="15576">
                  <c:v>15576</c:v>
                </c:pt>
                <c:pt idx="15577">
                  <c:v>15577</c:v>
                </c:pt>
                <c:pt idx="15578">
                  <c:v>15578</c:v>
                </c:pt>
                <c:pt idx="15579">
                  <c:v>15579</c:v>
                </c:pt>
                <c:pt idx="15580">
                  <c:v>15580</c:v>
                </c:pt>
                <c:pt idx="15581">
                  <c:v>15581</c:v>
                </c:pt>
                <c:pt idx="15582">
                  <c:v>15582</c:v>
                </c:pt>
                <c:pt idx="15583">
                  <c:v>15583</c:v>
                </c:pt>
                <c:pt idx="15584">
                  <c:v>15584</c:v>
                </c:pt>
                <c:pt idx="15585">
                  <c:v>15585</c:v>
                </c:pt>
                <c:pt idx="15586">
                  <c:v>15586</c:v>
                </c:pt>
                <c:pt idx="15587">
                  <c:v>15587</c:v>
                </c:pt>
                <c:pt idx="15588">
                  <c:v>15588</c:v>
                </c:pt>
                <c:pt idx="15589">
                  <c:v>15589</c:v>
                </c:pt>
                <c:pt idx="15590">
                  <c:v>15590</c:v>
                </c:pt>
                <c:pt idx="15591">
                  <c:v>15591</c:v>
                </c:pt>
                <c:pt idx="15592">
                  <c:v>15592</c:v>
                </c:pt>
                <c:pt idx="15593">
                  <c:v>15593</c:v>
                </c:pt>
                <c:pt idx="15594">
                  <c:v>15594</c:v>
                </c:pt>
                <c:pt idx="15595">
                  <c:v>15595</c:v>
                </c:pt>
                <c:pt idx="15596">
                  <c:v>15596</c:v>
                </c:pt>
                <c:pt idx="15597">
                  <c:v>15597</c:v>
                </c:pt>
                <c:pt idx="15598">
                  <c:v>15598</c:v>
                </c:pt>
                <c:pt idx="15599">
                  <c:v>15599</c:v>
                </c:pt>
                <c:pt idx="15600">
                  <c:v>15600</c:v>
                </c:pt>
                <c:pt idx="15601">
                  <c:v>15601</c:v>
                </c:pt>
                <c:pt idx="15602">
                  <c:v>15602</c:v>
                </c:pt>
                <c:pt idx="15603">
                  <c:v>15603</c:v>
                </c:pt>
                <c:pt idx="15604">
                  <c:v>15604</c:v>
                </c:pt>
                <c:pt idx="15605">
                  <c:v>15605</c:v>
                </c:pt>
                <c:pt idx="15606">
                  <c:v>15606</c:v>
                </c:pt>
                <c:pt idx="15607">
                  <c:v>15607</c:v>
                </c:pt>
                <c:pt idx="15608">
                  <c:v>15608</c:v>
                </c:pt>
                <c:pt idx="15609">
                  <c:v>15609</c:v>
                </c:pt>
                <c:pt idx="15610">
                  <c:v>15610</c:v>
                </c:pt>
                <c:pt idx="15611">
                  <c:v>15611</c:v>
                </c:pt>
                <c:pt idx="15612">
                  <c:v>15612</c:v>
                </c:pt>
                <c:pt idx="15613">
                  <c:v>15613</c:v>
                </c:pt>
                <c:pt idx="15614">
                  <c:v>15614</c:v>
                </c:pt>
                <c:pt idx="15615">
                  <c:v>15615</c:v>
                </c:pt>
                <c:pt idx="15616">
                  <c:v>15616</c:v>
                </c:pt>
                <c:pt idx="15617">
                  <c:v>15617</c:v>
                </c:pt>
                <c:pt idx="15618">
                  <c:v>15618</c:v>
                </c:pt>
                <c:pt idx="15619">
                  <c:v>15619</c:v>
                </c:pt>
                <c:pt idx="15620">
                  <c:v>15620</c:v>
                </c:pt>
                <c:pt idx="15621">
                  <c:v>15621</c:v>
                </c:pt>
                <c:pt idx="15622">
                  <c:v>15622</c:v>
                </c:pt>
                <c:pt idx="15623">
                  <c:v>15623</c:v>
                </c:pt>
                <c:pt idx="15624">
                  <c:v>15624</c:v>
                </c:pt>
                <c:pt idx="15625">
                  <c:v>15625</c:v>
                </c:pt>
                <c:pt idx="15626">
                  <c:v>15626</c:v>
                </c:pt>
                <c:pt idx="15627">
                  <c:v>15627</c:v>
                </c:pt>
                <c:pt idx="15628">
                  <c:v>15628</c:v>
                </c:pt>
                <c:pt idx="15629">
                  <c:v>15629</c:v>
                </c:pt>
                <c:pt idx="15630">
                  <c:v>15630</c:v>
                </c:pt>
                <c:pt idx="15631">
                  <c:v>15631</c:v>
                </c:pt>
                <c:pt idx="15632">
                  <c:v>15632</c:v>
                </c:pt>
                <c:pt idx="15633">
                  <c:v>15633</c:v>
                </c:pt>
                <c:pt idx="15634">
                  <c:v>15634</c:v>
                </c:pt>
                <c:pt idx="15635">
                  <c:v>15635</c:v>
                </c:pt>
                <c:pt idx="15636">
                  <c:v>15636</c:v>
                </c:pt>
                <c:pt idx="15637">
                  <c:v>15637</c:v>
                </c:pt>
                <c:pt idx="15638">
                  <c:v>15638</c:v>
                </c:pt>
                <c:pt idx="15639">
                  <c:v>15639</c:v>
                </c:pt>
                <c:pt idx="15640">
                  <c:v>15640</c:v>
                </c:pt>
                <c:pt idx="15641">
                  <c:v>15641</c:v>
                </c:pt>
                <c:pt idx="15642">
                  <c:v>15642</c:v>
                </c:pt>
                <c:pt idx="15643">
                  <c:v>15643</c:v>
                </c:pt>
                <c:pt idx="15644">
                  <c:v>15644</c:v>
                </c:pt>
                <c:pt idx="15645">
                  <c:v>15645</c:v>
                </c:pt>
                <c:pt idx="15646">
                  <c:v>15646</c:v>
                </c:pt>
                <c:pt idx="15647">
                  <c:v>15647</c:v>
                </c:pt>
                <c:pt idx="15648">
                  <c:v>15648</c:v>
                </c:pt>
                <c:pt idx="15649">
                  <c:v>15649</c:v>
                </c:pt>
                <c:pt idx="15650">
                  <c:v>15650</c:v>
                </c:pt>
                <c:pt idx="15651">
                  <c:v>15651</c:v>
                </c:pt>
                <c:pt idx="15652">
                  <c:v>15652</c:v>
                </c:pt>
                <c:pt idx="15653">
                  <c:v>15653</c:v>
                </c:pt>
                <c:pt idx="15654">
                  <c:v>15654</c:v>
                </c:pt>
                <c:pt idx="15655">
                  <c:v>15655</c:v>
                </c:pt>
                <c:pt idx="15656">
                  <c:v>15656</c:v>
                </c:pt>
                <c:pt idx="15657">
                  <c:v>15657</c:v>
                </c:pt>
                <c:pt idx="15658">
                  <c:v>15658</c:v>
                </c:pt>
                <c:pt idx="15659">
                  <c:v>15659</c:v>
                </c:pt>
                <c:pt idx="15660">
                  <c:v>15660</c:v>
                </c:pt>
                <c:pt idx="15661">
                  <c:v>15661</c:v>
                </c:pt>
                <c:pt idx="15662">
                  <c:v>15662</c:v>
                </c:pt>
                <c:pt idx="15663">
                  <c:v>15663</c:v>
                </c:pt>
                <c:pt idx="15664">
                  <c:v>15664</c:v>
                </c:pt>
                <c:pt idx="15665">
                  <c:v>15665</c:v>
                </c:pt>
                <c:pt idx="15666">
                  <c:v>15666</c:v>
                </c:pt>
                <c:pt idx="15667">
                  <c:v>15667</c:v>
                </c:pt>
                <c:pt idx="15668">
                  <c:v>15668</c:v>
                </c:pt>
                <c:pt idx="15669">
                  <c:v>15669</c:v>
                </c:pt>
                <c:pt idx="15670">
                  <c:v>15670</c:v>
                </c:pt>
                <c:pt idx="15671">
                  <c:v>15671</c:v>
                </c:pt>
                <c:pt idx="15672">
                  <c:v>15672</c:v>
                </c:pt>
                <c:pt idx="15673">
                  <c:v>15673</c:v>
                </c:pt>
                <c:pt idx="15674">
                  <c:v>15674</c:v>
                </c:pt>
                <c:pt idx="15675">
                  <c:v>15675</c:v>
                </c:pt>
                <c:pt idx="15676">
                  <c:v>15676</c:v>
                </c:pt>
                <c:pt idx="15677">
                  <c:v>15677</c:v>
                </c:pt>
                <c:pt idx="15678">
                  <c:v>15678</c:v>
                </c:pt>
                <c:pt idx="15679">
                  <c:v>15679</c:v>
                </c:pt>
                <c:pt idx="15680">
                  <c:v>15680</c:v>
                </c:pt>
                <c:pt idx="15681">
                  <c:v>15681</c:v>
                </c:pt>
                <c:pt idx="15682">
                  <c:v>15682</c:v>
                </c:pt>
                <c:pt idx="15683">
                  <c:v>15683</c:v>
                </c:pt>
                <c:pt idx="15684">
                  <c:v>15684</c:v>
                </c:pt>
                <c:pt idx="15685">
                  <c:v>15685</c:v>
                </c:pt>
                <c:pt idx="15686">
                  <c:v>15686</c:v>
                </c:pt>
                <c:pt idx="15687">
                  <c:v>15687</c:v>
                </c:pt>
                <c:pt idx="15688">
                  <c:v>15688</c:v>
                </c:pt>
                <c:pt idx="15689">
                  <c:v>15689</c:v>
                </c:pt>
                <c:pt idx="15690">
                  <c:v>15690</c:v>
                </c:pt>
                <c:pt idx="15691">
                  <c:v>15691</c:v>
                </c:pt>
                <c:pt idx="15692">
                  <c:v>15692</c:v>
                </c:pt>
                <c:pt idx="15693">
                  <c:v>15693</c:v>
                </c:pt>
                <c:pt idx="15694">
                  <c:v>15694</c:v>
                </c:pt>
                <c:pt idx="15695">
                  <c:v>15695</c:v>
                </c:pt>
                <c:pt idx="15696">
                  <c:v>15696</c:v>
                </c:pt>
                <c:pt idx="15697">
                  <c:v>15697</c:v>
                </c:pt>
                <c:pt idx="15698">
                  <c:v>15698</c:v>
                </c:pt>
                <c:pt idx="15699">
                  <c:v>15699</c:v>
                </c:pt>
                <c:pt idx="15700">
                  <c:v>15700</c:v>
                </c:pt>
                <c:pt idx="15701">
                  <c:v>15701</c:v>
                </c:pt>
                <c:pt idx="15702">
                  <c:v>15702</c:v>
                </c:pt>
                <c:pt idx="15703">
                  <c:v>15703</c:v>
                </c:pt>
                <c:pt idx="15704">
                  <c:v>15704</c:v>
                </c:pt>
                <c:pt idx="15705">
                  <c:v>15705</c:v>
                </c:pt>
                <c:pt idx="15706">
                  <c:v>15706</c:v>
                </c:pt>
                <c:pt idx="15707">
                  <c:v>15707</c:v>
                </c:pt>
                <c:pt idx="15708">
                  <c:v>15708</c:v>
                </c:pt>
                <c:pt idx="15709">
                  <c:v>15709</c:v>
                </c:pt>
                <c:pt idx="15710">
                  <c:v>15710</c:v>
                </c:pt>
                <c:pt idx="15711">
                  <c:v>15711</c:v>
                </c:pt>
                <c:pt idx="15712">
                  <c:v>15712</c:v>
                </c:pt>
                <c:pt idx="15713">
                  <c:v>15713</c:v>
                </c:pt>
                <c:pt idx="15714">
                  <c:v>15714</c:v>
                </c:pt>
                <c:pt idx="15715">
                  <c:v>15715</c:v>
                </c:pt>
                <c:pt idx="15716">
                  <c:v>15716</c:v>
                </c:pt>
                <c:pt idx="15717">
                  <c:v>15717</c:v>
                </c:pt>
                <c:pt idx="15718">
                  <c:v>15718</c:v>
                </c:pt>
                <c:pt idx="15719">
                  <c:v>15719</c:v>
                </c:pt>
                <c:pt idx="15720">
                  <c:v>15720</c:v>
                </c:pt>
                <c:pt idx="15721">
                  <c:v>15721</c:v>
                </c:pt>
                <c:pt idx="15722">
                  <c:v>15722</c:v>
                </c:pt>
                <c:pt idx="15723">
                  <c:v>15723</c:v>
                </c:pt>
                <c:pt idx="15724">
                  <c:v>15724</c:v>
                </c:pt>
                <c:pt idx="15725">
                  <c:v>15725</c:v>
                </c:pt>
                <c:pt idx="15726">
                  <c:v>15726</c:v>
                </c:pt>
                <c:pt idx="15727">
                  <c:v>15727</c:v>
                </c:pt>
                <c:pt idx="15728">
                  <c:v>15728</c:v>
                </c:pt>
                <c:pt idx="15729">
                  <c:v>15729</c:v>
                </c:pt>
                <c:pt idx="15730">
                  <c:v>15730</c:v>
                </c:pt>
                <c:pt idx="15731">
                  <c:v>15731</c:v>
                </c:pt>
                <c:pt idx="15732">
                  <c:v>15732</c:v>
                </c:pt>
                <c:pt idx="15733">
                  <c:v>15733</c:v>
                </c:pt>
                <c:pt idx="15734">
                  <c:v>15734</c:v>
                </c:pt>
                <c:pt idx="15735">
                  <c:v>15735</c:v>
                </c:pt>
                <c:pt idx="15736">
                  <c:v>15736</c:v>
                </c:pt>
                <c:pt idx="15737">
                  <c:v>15737</c:v>
                </c:pt>
                <c:pt idx="15738">
                  <c:v>15738</c:v>
                </c:pt>
                <c:pt idx="15739">
                  <c:v>15739</c:v>
                </c:pt>
                <c:pt idx="15740">
                  <c:v>15740</c:v>
                </c:pt>
                <c:pt idx="15741">
                  <c:v>15741</c:v>
                </c:pt>
                <c:pt idx="15742">
                  <c:v>15742</c:v>
                </c:pt>
                <c:pt idx="15743">
                  <c:v>15743</c:v>
                </c:pt>
                <c:pt idx="15744">
                  <c:v>15744</c:v>
                </c:pt>
                <c:pt idx="15745">
                  <c:v>15745</c:v>
                </c:pt>
                <c:pt idx="15746">
                  <c:v>15746</c:v>
                </c:pt>
                <c:pt idx="15747">
                  <c:v>15747</c:v>
                </c:pt>
                <c:pt idx="15748">
                  <c:v>15748</c:v>
                </c:pt>
                <c:pt idx="15749">
                  <c:v>15749</c:v>
                </c:pt>
                <c:pt idx="15750">
                  <c:v>15750</c:v>
                </c:pt>
                <c:pt idx="15751">
                  <c:v>15751</c:v>
                </c:pt>
                <c:pt idx="15752">
                  <c:v>15752</c:v>
                </c:pt>
                <c:pt idx="15753">
                  <c:v>15753</c:v>
                </c:pt>
                <c:pt idx="15754">
                  <c:v>15754</c:v>
                </c:pt>
                <c:pt idx="15755">
                  <c:v>15755</c:v>
                </c:pt>
                <c:pt idx="15756">
                  <c:v>15756</c:v>
                </c:pt>
                <c:pt idx="15757">
                  <c:v>15757</c:v>
                </c:pt>
                <c:pt idx="15758">
                  <c:v>15758</c:v>
                </c:pt>
                <c:pt idx="15759">
                  <c:v>15759</c:v>
                </c:pt>
                <c:pt idx="15760">
                  <c:v>15760</c:v>
                </c:pt>
                <c:pt idx="15761">
                  <c:v>15761</c:v>
                </c:pt>
                <c:pt idx="15762">
                  <c:v>15762</c:v>
                </c:pt>
                <c:pt idx="15763">
                  <c:v>15763</c:v>
                </c:pt>
                <c:pt idx="15764">
                  <c:v>15764</c:v>
                </c:pt>
                <c:pt idx="15765">
                  <c:v>15765</c:v>
                </c:pt>
                <c:pt idx="15766">
                  <c:v>15766</c:v>
                </c:pt>
                <c:pt idx="15767">
                  <c:v>15767</c:v>
                </c:pt>
                <c:pt idx="15768">
                  <c:v>15768</c:v>
                </c:pt>
                <c:pt idx="15769">
                  <c:v>15769</c:v>
                </c:pt>
                <c:pt idx="15770">
                  <c:v>15770</c:v>
                </c:pt>
                <c:pt idx="15771">
                  <c:v>15771</c:v>
                </c:pt>
                <c:pt idx="15772">
                  <c:v>15772</c:v>
                </c:pt>
                <c:pt idx="15773">
                  <c:v>15773</c:v>
                </c:pt>
                <c:pt idx="15774">
                  <c:v>15774</c:v>
                </c:pt>
                <c:pt idx="15775">
                  <c:v>15775</c:v>
                </c:pt>
                <c:pt idx="15776">
                  <c:v>15776</c:v>
                </c:pt>
                <c:pt idx="15777">
                  <c:v>15777</c:v>
                </c:pt>
                <c:pt idx="15778">
                  <c:v>15778</c:v>
                </c:pt>
                <c:pt idx="15779">
                  <c:v>15779</c:v>
                </c:pt>
                <c:pt idx="15780">
                  <c:v>15780</c:v>
                </c:pt>
                <c:pt idx="15781">
                  <c:v>15781</c:v>
                </c:pt>
                <c:pt idx="15782">
                  <c:v>15782</c:v>
                </c:pt>
                <c:pt idx="15783">
                  <c:v>15783</c:v>
                </c:pt>
                <c:pt idx="15784">
                  <c:v>15784</c:v>
                </c:pt>
                <c:pt idx="15785">
                  <c:v>15785</c:v>
                </c:pt>
                <c:pt idx="15786">
                  <c:v>15786</c:v>
                </c:pt>
                <c:pt idx="15787">
                  <c:v>15787</c:v>
                </c:pt>
                <c:pt idx="15788">
                  <c:v>15788</c:v>
                </c:pt>
                <c:pt idx="15789">
                  <c:v>15789</c:v>
                </c:pt>
                <c:pt idx="15790">
                  <c:v>15790</c:v>
                </c:pt>
                <c:pt idx="15791">
                  <c:v>15791</c:v>
                </c:pt>
                <c:pt idx="15792">
                  <c:v>15792</c:v>
                </c:pt>
                <c:pt idx="15793">
                  <c:v>15793</c:v>
                </c:pt>
                <c:pt idx="15794">
                  <c:v>15794</c:v>
                </c:pt>
                <c:pt idx="15795">
                  <c:v>15795</c:v>
                </c:pt>
                <c:pt idx="15796">
                  <c:v>15796</c:v>
                </c:pt>
                <c:pt idx="15797">
                  <c:v>15797</c:v>
                </c:pt>
                <c:pt idx="15798">
                  <c:v>15798</c:v>
                </c:pt>
                <c:pt idx="15799">
                  <c:v>15799</c:v>
                </c:pt>
                <c:pt idx="15800">
                  <c:v>15800</c:v>
                </c:pt>
                <c:pt idx="15801">
                  <c:v>15801</c:v>
                </c:pt>
                <c:pt idx="15802">
                  <c:v>15802</c:v>
                </c:pt>
                <c:pt idx="15803">
                  <c:v>15803</c:v>
                </c:pt>
                <c:pt idx="15804">
                  <c:v>15804</c:v>
                </c:pt>
                <c:pt idx="15805">
                  <c:v>15805</c:v>
                </c:pt>
                <c:pt idx="15806">
                  <c:v>15806</c:v>
                </c:pt>
                <c:pt idx="15807">
                  <c:v>15807</c:v>
                </c:pt>
                <c:pt idx="15808">
                  <c:v>15808</c:v>
                </c:pt>
                <c:pt idx="15809">
                  <c:v>15809</c:v>
                </c:pt>
                <c:pt idx="15810">
                  <c:v>15810</c:v>
                </c:pt>
                <c:pt idx="15811">
                  <c:v>15811</c:v>
                </c:pt>
                <c:pt idx="15812">
                  <c:v>15812</c:v>
                </c:pt>
                <c:pt idx="15813">
                  <c:v>15813</c:v>
                </c:pt>
                <c:pt idx="15814">
                  <c:v>15814</c:v>
                </c:pt>
                <c:pt idx="15815">
                  <c:v>15815</c:v>
                </c:pt>
                <c:pt idx="15816">
                  <c:v>15816</c:v>
                </c:pt>
                <c:pt idx="15817">
                  <c:v>15817</c:v>
                </c:pt>
                <c:pt idx="15818">
                  <c:v>15818</c:v>
                </c:pt>
                <c:pt idx="15819">
                  <c:v>15819</c:v>
                </c:pt>
                <c:pt idx="15820">
                  <c:v>15820</c:v>
                </c:pt>
                <c:pt idx="15821">
                  <c:v>15821</c:v>
                </c:pt>
                <c:pt idx="15822">
                  <c:v>15822</c:v>
                </c:pt>
                <c:pt idx="15823">
                  <c:v>15823</c:v>
                </c:pt>
                <c:pt idx="15824">
                  <c:v>15824</c:v>
                </c:pt>
                <c:pt idx="15825">
                  <c:v>15825</c:v>
                </c:pt>
                <c:pt idx="15826">
                  <c:v>15826</c:v>
                </c:pt>
                <c:pt idx="15827">
                  <c:v>15827</c:v>
                </c:pt>
                <c:pt idx="15828">
                  <c:v>15828</c:v>
                </c:pt>
                <c:pt idx="15829">
                  <c:v>15829</c:v>
                </c:pt>
                <c:pt idx="15830">
                  <c:v>15830</c:v>
                </c:pt>
                <c:pt idx="15831">
                  <c:v>15831</c:v>
                </c:pt>
                <c:pt idx="15832">
                  <c:v>15832</c:v>
                </c:pt>
                <c:pt idx="15833">
                  <c:v>15833</c:v>
                </c:pt>
                <c:pt idx="15834">
                  <c:v>15834</c:v>
                </c:pt>
                <c:pt idx="15835">
                  <c:v>15835</c:v>
                </c:pt>
                <c:pt idx="15836">
                  <c:v>15836</c:v>
                </c:pt>
                <c:pt idx="15837">
                  <c:v>15837</c:v>
                </c:pt>
                <c:pt idx="15838">
                  <c:v>15838</c:v>
                </c:pt>
                <c:pt idx="15839">
                  <c:v>15839</c:v>
                </c:pt>
                <c:pt idx="15840">
                  <c:v>15840</c:v>
                </c:pt>
                <c:pt idx="15841">
                  <c:v>15841</c:v>
                </c:pt>
                <c:pt idx="15842">
                  <c:v>15842</c:v>
                </c:pt>
                <c:pt idx="15843">
                  <c:v>15843</c:v>
                </c:pt>
                <c:pt idx="15844">
                  <c:v>15844</c:v>
                </c:pt>
                <c:pt idx="15845">
                  <c:v>15845</c:v>
                </c:pt>
                <c:pt idx="15846">
                  <c:v>15846</c:v>
                </c:pt>
                <c:pt idx="15847">
                  <c:v>15847</c:v>
                </c:pt>
                <c:pt idx="15848">
                  <c:v>15848</c:v>
                </c:pt>
                <c:pt idx="15849">
                  <c:v>15849</c:v>
                </c:pt>
                <c:pt idx="15850">
                  <c:v>15850</c:v>
                </c:pt>
                <c:pt idx="15851">
                  <c:v>15851</c:v>
                </c:pt>
                <c:pt idx="15852">
                  <c:v>15852</c:v>
                </c:pt>
                <c:pt idx="15853">
                  <c:v>15853</c:v>
                </c:pt>
                <c:pt idx="15854">
                  <c:v>15854</c:v>
                </c:pt>
                <c:pt idx="15855">
                  <c:v>15855</c:v>
                </c:pt>
                <c:pt idx="15856">
                  <c:v>15856</c:v>
                </c:pt>
                <c:pt idx="15857">
                  <c:v>15857</c:v>
                </c:pt>
                <c:pt idx="15858">
                  <c:v>15858</c:v>
                </c:pt>
                <c:pt idx="15859">
                  <c:v>15859</c:v>
                </c:pt>
                <c:pt idx="15860">
                  <c:v>15860</c:v>
                </c:pt>
                <c:pt idx="15861">
                  <c:v>15861</c:v>
                </c:pt>
                <c:pt idx="15862">
                  <c:v>15862</c:v>
                </c:pt>
                <c:pt idx="15863">
                  <c:v>15863</c:v>
                </c:pt>
                <c:pt idx="15864">
                  <c:v>15864</c:v>
                </c:pt>
                <c:pt idx="15865">
                  <c:v>15865</c:v>
                </c:pt>
                <c:pt idx="15866">
                  <c:v>15866</c:v>
                </c:pt>
                <c:pt idx="15867">
                  <c:v>15867</c:v>
                </c:pt>
                <c:pt idx="15868">
                  <c:v>15868</c:v>
                </c:pt>
                <c:pt idx="15869">
                  <c:v>15869</c:v>
                </c:pt>
                <c:pt idx="15870">
                  <c:v>15870</c:v>
                </c:pt>
                <c:pt idx="15871">
                  <c:v>15871</c:v>
                </c:pt>
                <c:pt idx="15872">
                  <c:v>15872</c:v>
                </c:pt>
                <c:pt idx="15873">
                  <c:v>15873</c:v>
                </c:pt>
                <c:pt idx="15874">
                  <c:v>15874</c:v>
                </c:pt>
                <c:pt idx="15875">
                  <c:v>15875</c:v>
                </c:pt>
                <c:pt idx="15876">
                  <c:v>15876</c:v>
                </c:pt>
                <c:pt idx="15877">
                  <c:v>15877</c:v>
                </c:pt>
                <c:pt idx="15878">
                  <c:v>15878</c:v>
                </c:pt>
                <c:pt idx="15879">
                  <c:v>15879</c:v>
                </c:pt>
                <c:pt idx="15880">
                  <c:v>15880</c:v>
                </c:pt>
                <c:pt idx="15881">
                  <c:v>15881</c:v>
                </c:pt>
                <c:pt idx="15882">
                  <c:v>15882</c:v>
                </c:pt>
                <c:pt idx="15883">
                  <c:v>15883</c:v>
                </c:pt>
                <c:pt idx="15884">
                  <c:v>15884</c:v>
                </c:pt>
                <c:pt idx="15885">
                  <c:v>15885</c:v>
                </c:pt>
                <c:pt idx="15886">
                  <c:v>15886</c:v>
                </c:pt>
                <c:pt idx="15887">
                  <c:v>15887</c:v>
                </c:pt>
                <c:pt idx="15888">
                  <c:v>15888</c:v>
                </c:pt>
                <c:pt idx="15889">
                  <c:v>15889</c:v>
                </c:pt>
                <c:pt idx="15890">
                  <c:v>15890</c:v>
                </c:pt>
                <c:pt idx="15891">
                  <c:v>15891</c:v>
                </c:pt>
                <c:pt idx="15892">
                  <c:v>15892</c:v>
                </c:pt>
                <c:pt idx="15893">
                  <c:v>15893</c:v>
                </c:pt>
                <c:pt idx="15894">
                  <c:v>15894</c:v>
                </c:pt>
                <c:pt idx="15895">
                  <c:v>15895</c:v>
                </c:pt>
                <c:pt idx="15896">
                  <c:v>15896</c:v>
                </c:pt>
                <c:pt idx="15897">
                  <c:v>15897</c:v>
                </c:pt>
                <c:pt idx="15898">
                  <c:v>15898</c:v>
                </c:pt>
                <c:pt idx="15899">
                  <c:v>15899</c:v>
                </c:pt>
                <c:pt idx="15900">
                  <c:v>15900</c:v>
                </c:pt>
                <c:pt idx="15901">
                  <c:v>15901</c:v>
                </c:pt>
                <c:pt idx="15902">
                  <c:v>15902</c:v>
                </c:pt>
                <c:pt idx="15903">
                  <c:v>15903</c:v>
                </c:pt>
                <c:pt idx="15904">
                  <c:v>15904</c:v>
                </c:pt>
                <c:pt idx="15905">
                  <c:v>15905</c:v>
                </c:pt>
                <c:pt idx="15906">
                  <c:v>15906</c:v>
                </c:pt>
                <c:pt idx="15907">
                  <c:v>15907</c:v>
                </c:pt>
                <c:pt idx="15908">
                  <c:v>15908</c:v>
                </c:pt>
                <c:pt idx="15909">
                  <c:v>15909</c:v>
                </c:pt>
                <c:pt idx="15910">
                  <c:v>15910</c:v>
                </c:pt>
                <c:pt idx="15911">
                  <c:v>15911</c:v>
                </c:pt>
                <c:pt idx="15912">
                  <c:v>15912</c:v>
                </c:pt>
                <c:pt idx="15913">
                  <c:v>15913</c:v>
                </c:pt>
                <c:pt idx="15914">
                  <c:v>15914</c:v>
                </c:pt>
                <c:pt idx="15915">
                  <c:v>15915</c:v>
                </c:pt>
                <c:pt idx="15916">
                  <c:v>15916</c:v>
                </c:pt>
                <c:pt idx="15917">
                  <c:v>15917</c:v>
                </c:pt>
                <c:pt idx="15918">
                  <c:v>15918</c:v>
                </c:pt>
                <c:pt idx="15919">
                  <c:v>15919</c:v>
                </c:pt>
                <c:pt idx="15920">
                  <c:v>15920</c:v>
                </c:pt>
                <c:pt idx="15921">
                  <c:v>15921</c:v>
                </c:pt>
                <c:pt idx="15922">
                  <c:v>15922</c:v>
                </c:pt>
                <c:pt idx="15923">
                  <c:v>15923</c:v>
                </c:pt>
                <c:pt idx="15924">
                  <c:v>15924</c:v>
                </c:pt>
                <c:pt idx="15925">
                  <c:v>15925</c:v>
                </c:pt>
                <c:pt idx="15926">
                  <c:v>15926</c:v>
                </c:pt>
                <c:pt idx="15927">
                  <c:v>15927</c:v>
                </c:pt>
                <c:pt idx="15928">
                  <c:v>15928</c:v>
                </c:pt>
                <c:pt idx="15929">
                  <c:v>15929</c:v>
                </c:pt>
                <c:pt idx="15930">
                  <c:v>15930</c:v>
                </c:pt>
                <c:pt idx="15931">
                  <c:v>15931</c:v>
                </c:pt>
                <c:pt idx="15932">
                  <c:v>15932</c:v>
                </c:pt>
                <c:pt idx="15933">
                  <c:v>15933</c:v>
                </c:pt>
                <c:pt idx="15934">
                  <c:v>15934</c:v>
                </c:pt>
                <c:pt idx="15935">
                  <c:v>15935</c:v>
                </c:pt>
                <c:pt idx="15936">
                  <c:v>15936</c:v>
                </c:pt>
                <c:pt idx="15937">
                  <c:v>15937</c:v>
                </c:pt>
                <c:pt idx="15938">
                  <c:v>15938</c:v>
                </c:pt>
                <c:pt idx="15939">
                  <c:v>15939</c:v>
                </c:pt>
                <c:pt idx="15940">
                  <c:v>15940</c:v>
                </c:pt>
                <c:pt idx="15941">
                  <c:v>15941</c:v>
                </c:pt>
                <c:pt idx="15942">
                  <c:v>15942</c:v>
                </c:pt>
                <c:pt idx="15943">
                  <c:v>15943</c:v>
                </c:pt>
                <c:pt idx="15944">
                  <c:v>15944</c:v>
                </c:pt>
                <c:pt idx="15945">
                  <c:v>15945</c:v>
                </c:pt>
                <c:pt idx="15946">
                  <c:v>15946</c:v>
                </c:pt>
                <c:pt idx="15947">
                  <c:v>15947</c:v>
                </c:pt>
                <c:pt idx="15948">
                  <c:v>15948</c:v>
                </c:pt>
                <c:pt idx="15949">
                  <c:v>15949</c:v>
                </c:pt>
                <c:pt idx="15950">
                  <c:v>15950</c:v>
                </c:pt>
                <c:pt idx="15951">
                  <c:v>15951</c:v>
                </c:pt>
                <c:pt idx="15952">
                  <c:v>15952</c:v>
                </c:pt>
                <c:pt idx="15953">
                  <c:v>15953</c:v>
                </c:pt>
                <c:pt idx="15954">
                  <c:v>15954</c:v>
                </c:pt>
                <c:pt idx="15955">
                  <c:v>15955</c:v>
                </c:pt>
                <c:pt idx="15956">
                  <c:v>15956</c:v>
                </c:pt>
                <c:pt idx="15957">
                  <c:v>15957</c:v>
                </c:pt>
                <c:pt idx="15958">
                  <c:v>15958</c:v>
                </c:pt>
                <c:pt idx="15959">
                  <c:v>15959</c:v>
                </c:pt>
                <c:pt idx="15960">
                  <c:v>15960</c:v>
                </c:pt>
                <c:pt idx="15961">
                  <c:v>15961</c:v>
                </c:pt>
                <c:pt idx="15962">
                  <c:v>15962</c:v>
                </c:pt>
                <c:pt idx="15963">
                  <c:v>15963</c:v>
                </c:pt>
                <c:pt idx="15964">
                  <c:v>15964</c:v>
                </c:pt>
                <c:pt idx="15965">
                  <c:v>15965</c:v>
                </c:pt>
                <c:pt idx="15966">
                  <c:v>15966</c:v>
                </c:pt>
                <c:pt idx="15967">
                  <c:v>15967</c:v>
                </c:pt>
                <c:pt idx="15968">
                  <c:v>15968</c:v>
                </c:pt>
                <c:pt idx="15969">
                  <c:v>15969</c:v>
                </c:pt>
                <c:pt idx="15970">
                  <c:v>15970</c:v>
                </c:pt>
                <c:pt idx="15971">
                  <c:v>15971</c:v>
                </c:pt>
                <c:pt idx="15972">
                  <c:v>15972</c:v>
                </c:pt>
                <c:pt idx="15973">
                  <c:v>15973</c:v>
                </c:pt>
                <c:pt idx="15974">
                  <c:v>15974</c:v>
                </c:pt>
                <c:pt idx="15975">
                  <c:v>15975</c:v>
                </c:pt>
                <c:pt idx="15976">
                  <c:v>15976</c:v>
                </c:pt>
                <c:pt idx="15977">
                  <c:v>15977</c:v>
                </c:pt>
                <c:pt idx="15978">
                  <c:v>15978</c:v>
                </c:pt>
                <c:pt idx="15979">
                  <c:v>15979</c:v>
                </c:pt>
                <c:pt idx="15980">
                  <c:v>15980</c:v>
                </c:pt>
                <c:pt idx="15981">
                  <c:v>15981</c:v>
                </c:pt>
                <c:pt idx="15982">
                  <c:v>15982</c:v>
                </c:pt>
                <c:pt idx="15983">
                  <c:v>15983</c:v>
                </c:pt>
                <c:pt idx="15984">
                  <c:v>15984</c:v>
                </c:pt>
                <c:pt idx="15985">
                  <c:v>15985</c:v>
                </c:pt>
                <c:pt idx="15986">
                  <c:v>15986</c:v>
                </c:pt>
                <c:pt idx="15987">
                  <c:v>15987</c:v>
                </c:pt>
                <c:pt idx="15988">
                  <c:v>15988</c:v>
                </c:pt>
                <c:pt idx="15989">
                  <c:v>15989</c:v>
                </c:pt>
                <c:pt idx="15990">
                  <c:v>15990</c:v>
                </c:pt>
                <c:pt idx="15991">
                  <c:v>15991</c:v>
                </c:pt>
                <c:pt idx="15992">
                  <c:v>15992</c:v>
                </c:pt>
                <c:pt idx="15993">
                  <c:v>15993</c:v>
                </c:pt>
                <c:pt idx="15994">
                  <c:v>15994</c:v>
                </c:pt>
                <c:pt idx="15995">
                  <c:v>15995</c:v>
                </c:pt>
                <c:pt idx="15996">
                  <c:v>15996</c:v>
                </c:pt>
                <c:pt idx="15997">
                  <c:v>15997</c:v>
                </c:pt>
                <c:pt idx="15998">
                  <c:v>15998</c:v>
                </c:pt>
                <c:pt idx="15999">
                  <c:v>15999</c:v>
                </c:pt>
                <c:pt idx="16000">
                  <c:v>16000</c:v>
                </c:pt>
                <c:pt idx="16001">
                  <c:v>16001</c:v>
                </c:pt>
                <c:pt idx="16002">
                  <c:v>16002</c:v>
                </c:pt>
                <c:pt idx="16003">
                  <c:v>16003</c:v>
                </c:pt>
                <c:pt idx="16004">
                  <c:v>16004</c:v>
                </c:pt>
                <c:pt idx="16005">
                  <c:v>16005</c:v>
                </c:pt>
                <c:pt idx="16006">
                  <c:v>16006</c:v>
                </c:pt>
                <c:pt idx="16007">
                  <c:v>16007</c:v>
                </c:pt>
                <c:pt idx="16008">
                  <c:v>16008</c:v>
                </c:pt>
                <c:pt idx="16009">
                  <c:v>16009</c:v>
                </c:pt>
                <c:pt idx="16010">
                  <c:v>16010</c:v>
                </c:pt>
                <c:pt idx="16011">
                  <c:v>16011</c:v>
                </c:pt>
                <c:pt idx="16012">
                  <c:v>16012</c:v>
                </c:pt>
                <c:pt idx="16013">
                  <c:v>16013</c:v>
                </c:pt>
                <c:pt idx="16014">
                  <c:v>16014</c:v>
                </c:pt>
                <c:pt idx="16015">
                  <c:v>16015</c:v>
                </c:pt>
                <c:pt idx="16016">
                  <c:v>16016</c:v>
                </c:pt>
                <c:pt idx="16017">
                  <c:v>16017</c:v>
                </c:pt>
                <c:pt idx="16018">
                  <c:v>16018</c:v>
                </c:pt>
                <c:pt idx="16019">
                  <c:v>16019</c:v>
                </c:pt>
                <c:pt idx="16020">
                  <c:v>16020</c:v>
                </c:pt>
                <c:pt idx="16021">
                  <c:v>16021</c:v>
                </c:pt>
                <c:pt idx="16022">
                  <c:v>16022</c:v>
                </c:pt>
                <c:pt idx="16023">
                  <c:v>16023</c:v>
                </c:pt>
                <c:pt idx="16024">
                  <c:v>16024</c:v>
                </c:pt>
                <c:pt idx="16025">
                  <c:v>16025</c:v>
                </c:pt>
                <c:pt idx="16026">
                  <c:v>16026</c:v>
                </c:pt>
                <c:pt idx="16027">
                  <c:v>16027</c:v>
                </c:pt>
                <c:pt idx="16028">
                  <c:v>16028</c:v>
                </c:pt>
                <c:pt idx="16029">
                  <c:v>16029</c:v>
                </c:pt>
                <c:pt idx="16030">
                  <c:v>16030</c:v>
                </c:pt>
                <c:pt idx="16031">
                  <c:v>16031</c:v>
                </c:pt>
                <c:pt idx="16032">
                  <c:v>16032</c:v>
                </c:pt>
                <c:pt idx="16033">
                  <c:v>16033</c:v>
                </c:pt>
                <c:pt idx="16034">
                  <c:v>16034</c:v>
                </c:pt>
                <c:pt idx="16035">
                  <c:v>16035</c:v>
                </c:pt>
                <c:pt idx="16036">
                  <c:v>16036</c:v>
                </c:pt>
                <c:pt idx="16037">
                  <c:v>16037</c:v>
                </c:pt>
                <c:pt idx="16038">
                  <c:v>16038</c:v>
                </c:pt>
                <c:pt idx="16039">
                  <c:v>16039</c:v>
                </c:pt>
                <c:pt idx="16040">
                  <c:v>16040</c:v>
                </c:pt>
                <c:pt idx="16041">
                  <c:v>16041</c:v>
                </c:pt>
                <c:pt idx="16042">
                  <c:v>16042</c:v>
                </c:pt>
                <c:pt idx="16043">
                  <c:v>16043</c:v>
                </c:pt>
                <c:pt idx="16044">
                  <c:v>16044</c:v>
                </c:pt>
                <c:pt idx="16045">
                  <c:v>16045</c:v>
                </c:pt>
                <c:pt idx="16046">
                  <c:v>16046</c:v>
                </c:pt>
                <c:pt idx="16047">
                  <c:v>16047</c:v>
                </c:pt>
                <c:pt idx="16048">
                  <c:v>16048</c:v>
                </c:pt>
                <c:pt idx="16049">
                  <c:v>16049</c:v>
                </c:pt>
                <c:pt idx="16050">
                  <c:v>16050</c:v>
                </c:pt>
                <c:pt idx="16051">
                  <c:v>16051</c:v>
                </c:pt>
                <c:pt idx="16052">
                  <c:v>16052</c:v>
                </c:pt>
                <c:pt idx="16053">
                  <c:v>16053</c:v>
                </c:pt>
                <c:pt idx="16054">
                  <c:v>16054</c:v>
                </c:pt>
                <c:pt idx="16055">
                  <c:v>16055</c:v>
                </c:pt>
                <c:pt idx="16056">
                  <c:v>16056</c:v>
                </c:pt>
                <c:pt idx="16057">
                  <c:v>16057</c:v>
                </c:pt>
                <c:pt idx="16058">
                  <c:v>16058</c:v>
                </c:pt>
                <c:pt idx="16059">
                  <c:v>16059</c:v>
                </c:pt>
                <c:pt idx="16060">
                  <c:v>16060</c:v>
                </c:pt>
                <c:pt idx="16061">
                  <c:v>16061</c:v>
                </c:pt>
                <c:pt idx="16062">
                  <c:v>16062</c:v>
                </c:pt>
                <c:pt idx="16063">
                  <c:v>16063</c:v>
                </c:pt>
                <c:pt idx="16064">
                  <c:v>16064</c:v>
                </c:pt>
                <c:pt idx="16065">
                  <c:v>16065</c:v>
                </c:pt>
                <c:pt idx="16066">
                  <c:v>16066</c:v>
                </c:pt>
                <c:pt idx="16067">
                  <c:v>16067</c:v>
                </c:pt>
                <c:pt idx="16068">
                  <c:v>16068</c:v>
                </c:pt>
                <c:pt idx="16069">
                  <c:v>16069</c:v>
                </c:pt>
                <c:pt idx="16070">
                  <c:v>16070</c:v>
                </c:pt>
                <c:pt idx="16071">
                  <c:v>16071</c:v>
                </c:pt>
                <c:pt idx="16072">
                  <c:v>16072</c:v>
                </c:pt>
                <c:pt idx="16073">
                  <c:v>16073</c:v>
                </c:pt>
                <c:pt idx="16074">
                  <c:v>16074</c:v>
                </c:pt>
                <c:pt idx="16075">
                  <c:v>16075</c:v>
                </c:pt>
                <c:pt idx="16076">
                  <c:v>16076</c:v>
                </c:pt>
                <c:pt idx="16077">
                  <c:v>16077</c:v>
                </c:pt>
                <c:pt idx="16078">
                  <c:v>16078</c:v>
                </c:pt>
                <c:pt idx="16079">
                  <c:v>16079</c:v>
                </c:pt>
                <c:pt idx="16080">
                  <c:v>16080</c:v>
                </c:pt>
                <c:pt idx="16081">
                  <c:v>16081</c:v>
                </c:pt>
                <c:pt idx="16082">
                  <c:v>16082</c:v>
                </c:pt>
                <c:pt idx="16083">
                  <c:v>16083</c:v>
                </c:pt>
                <c:pt idx="16084">
                  <c:v>16084</c:v>
                </c:pt>
                <c:pt idx="16085">
                  <c:v>16085</c:v>
                </c:pt>
                <c:pt idx="16086">
                  <c:v>16086</c:v>
                </c:pt>
                <c:pt idx="16087">
                  <c:v>16087</c:v>
                </c:pt>
                <c:pt idx="16088">
                  <c:v>16088</c:v>
                </c:pt>
                <c:pt idx="16089">
                  <c:v>16089</c:v>
                </c:pt>
                <c:pt idx="16090">
                  <c:v>16090</c:v>
                </c:pt>
                <c:pt idx="16091">
                  <c:v>16091</c:v>
                </c:pt>
                <c:pt idx="16092">
                  <c:v>16092</c:v>
                </c:pt>
                <c:pt idx="16093">
                  <c:v>16093</c:v>
                </c:pt>
                <c:pt idx="16094">
                  <c:v>16094</c:v>
                </c:pt>
                <c:pt idx="16095">
                  <c:v>16095</c:v>
                </c:pt>
                <c:pt idx="16096">
                  <c:v>16096</c:v>
                </c:pt>
                <c:pt idx="16097">
                  <c:v>16097</c:v>
                </c:pt>
                <c:pt idx="16098">
                  <c:v>16098</c:v>
                </c:pt>
                <c:pt idx="16099">
                  <c:v>16099</c:v>
                </c:pt>
                <c:pt idx="16100">
                  <c:v>16100</c:v>
                </c:pt>
                <c:pt idx="16101">
                  <c:v>16101</c:v>
                </c:pt>
                <c:pt idx="16102">
                  <c:v>16102</c:v>
                </c:pt>
                <c:pt idx="16103">
                  <c:v>16103</c:v>
                </c:pt>
                <c:pt idx="16104">
                  <c:v>16104</c:v>
                </c:pt>
                <c:pt idx="16105">
                  <c:v>16105</c:v>
                </c:pt>
                <c:pt idx="16106">
                  <c:v>16106</c:v>
                </c:pt>
                <c:pt idx="16107">
                  <c:v>16107</c:v>
                </c:pt>
                <c:pt idx="16108">
                  <c:v>16108</c:v>
                </c:pt>
                <c:pt idx="16109">
                  <c:v>16109</c:v>
                </c:pt>
                <c:pt idx="16110">
                  <c:v>16110</c:v>
                </c:pt>
                <c:pt idx="16111">
                  <c:v>16111</c:v>
                </c:pt>
                <c:pt idx="16112">
                  <c:v>16112</c:v>
                </c:pt>
                <c:pt idx="16113">
                  <c:v>16113</c:v>
                </c:pt>
                <c:pt idx="16114">
                  <c:v>16114</c:v>
                </c:pt>
                <c:pt idx="16115">
                  <c:v>16115</c:v>
                </c:pt>
                <c:pt idx="16116">
                  <c:v>16116</c:v>
                </c:pt>
                <c:pt idx="16117">
                  <c:v>16117</c:v>
                </c:pt>
                <c:pt idx="16118">
                  <c:v>16118</c:v>
                </c:pt>
                <c:pt idx="16119">
                  <c:v>16119</c:v>
                </c:pt>
                <c:pt idx="16120">
                  <c:v>16120</c:v>
                </c:pt>
                <c:pt idx="16121">
                  <c:v>16121</c:v>
                </c:pt>
                <c:pt idx="16122">
                  <c:v>16122</c:v>
                </c:pt>
                <c:pt idx="16123">
                  <c:v>16123</c:v>
                </c:pt>
                <c:pt idx="16124">
                  <c:v>16124</c:v>
                </c:pt>
                <c:pt idx="16125">
                  <c:v>16125</c:v>
                </c:pt>
                <c:pt idx="16126">
                  <c:v>16126</c:v>
                </c:pt>
                <c:pt idx="16127">
                  <c:v>16127</c:v>
                </c:pt>
                <c:pt idx="16128">
                  <c:v>16128</c:v>
                </c:pt>
                <c:pt idx="16129">
                  <c:v>16129</c:v>
                </c:pt>
                <c:pt idx="16130">
                  <c:v>16130</c:v>
                </c:pt>
                <c:pt idx="16131">
                  <c:v>16131</c:v>
                </c:pt>
                <c:pt idx="16132">
                  <c:v>16132</c:v>
                </c:pt>
                <c:pt idx="16133">
                  <c:v>16133</c:v>
                </c:pt>
                <c:pt idx="16134">
                  <c:v>16134</c:v>
                </c:pt>
                <c:pt idx="16135">
                  <c:v>16135</c:v>
                </c:pt>
                <c:pt idx="16136">
                  <c:v>16136</c:v>
                </c:pt>
                <c:pt idx="16137">
                  <c:v>16137</c:v>
                </c:pt>
                <c:pt idx="16138">
                  <c:v>16138</c:v>
                </c:pt>
                <c:pt idx="16139">
                  <c:v>16139</c:v>
                </c:pt>
                <c:pt idx="16140">
                  <c:v>16140</c:v>
                </c:pt>
                <c:pt idx="16141">
                  <c:v>16141</c:v>
                </c:pt>
                <c:pt idx="16142">
                  <c:v>16142</c:v>
                </c:pt>
                <c:pt idx="16143">
                  <c:v>16143</c:v>
                </c:pt>
                <c:pt idx="16144">
                  <c:v>16144</c:v>
                </c:pt>
                <c:pt idx="16145">
                  <c:v>16145</c:v>
                </c:pt>
                <c:pt idx="16146">
                  <c:v>16146</c:v>
                </c:pt>
                <c:pt idx="16147">
                  <c:v>16147</c:v>
                </c:pt>
                <c:pt idx="16148">
                  <c:v>16148</c:v>
                </c:pt>
                <c:pt idx="16149">
                  <c:v>16149</c:v>
                </c:pt>
                <c:pt idx="16150">
                  <c:v>16150</c:v>
                </c:pt>
                <c:pt idx="16151">
                  <c:v>16151</c:v>
                </c:pt>
                <c:pt idx="16152">
                  <c:v>16152</c:v>
                </c:pt>
                <c:pt idx="16153">
                  <c:v>16153</c:v>
                </c:pt>
                <c:pt idx="16154">
                  <c:v>16154</c:v>
                </c:pt>
                <c:pt idx="16155">
                  <c:v>16155</c:v>
                </c:pt>
                <c:pt idx="16156">
                  <c:v>16156</c:v>
                </c:pt>
                <c:pt idx="16157">
                  <c:v>16157</c:v>
                </c:pt>
                <c:pt idx="16158">
                  <c:v>16158</c:v>
                </c:pt>
                <c:pt idx="16159">
                  <c:v>16159</c:v>
                </c:pt>
                <c:pt idx="16160">
                  <c:v>16160</c:v>
                </c:pt>
                <c:pt idx="16161">
                  <c:v>16161</c:v>
                </c:pt>
                <c:pt idx="16162">
                  <c:v>16162</c:v>
                </c:pt>
                <c:pt idx="16163">
                  <c:v>16163</c:v>
                </c:pt>
                <c:pt idx="16164">
                  <c:v>16164</c:v>
                </c:pt>
                <c:pt idx="16165">
                  <c:v>16165</c:v>
                </c:pt>
                <c:pt idx="16166">
                  <c:v>16166</c:v>
                </c:pt>
                <c:pt idx="16167">
                  <c:v>16167</c:v>
                </c:pt>
                <c:pt idx="16168">
                  <c:v>16168</c:v>
                </c:pt>
                <c:pt idx="16169">
                  <c:v>16169</c:v>
                </c:pt>
                <c:pt idx="16170">
                  <c:v>16170</c:v>
                </c:pt>
                <c:pt idx="16171">
                  <c:v>16171</c:v>
                </c:pt>
                <c:pt idx="16172">
                  <c:v>16172</c:v>
                </c:pt>
                <c:pt idx="16173">
                  <c:v>16173</c:v>
                </c:pt>
                <c:pt idx="16174">
                  <c:v>16174</c:v>
                </c:pt>
                <c:pt idx="16175">
                  <c:v>16175</c:v>
                </c:pt>
                <c:pt idx="16176">
                  <c:v>16176</c:v>
                </c:pt>
                <c:pt idx="16177">
                  <c:v>16177</c:v>
                </c:pt>
                <c:pt idx="16178">
                  <c:v>16178</c:v>
                </c:pt>
                <c:pt idx="16179">
                  <c:v>16179</c:v>
                </c:pt>
                <c:pt idx="16180">
                  <c:v>16180</c:v>
                </c:pt>
                <c:pt idx="16181">
                  <c:v>16181</c:v>
                </c:pt>
                <c:pt idx="16182">
                  <c:v>16182</c:v>
                </c:pt>
                <c:pt idx="16183">
                  <c:v>16183</c:v>
                </c:pt>
                <c:pt idx="16184">
                  <c:v>16184</c:v>
                </c:pt>
                <c:pt idx="16185">
                  <c:v>16185</c:v>
                </c:pt>
                <c:pt idx="16186">
                  <c:v>16186</c:v>
                </c:pt>
                <c:pt idx="16187">
                  <c:v>16187</c:v>
                </c:pt>
                <c:pt idx="16188">
                  <c:v>16188</c:v>
                </c:pt>
                <c:pt idx="16189">
                  <c:v>16189</c:v>
                </c:pt>
                <c:pt idx="16190">
                  <c:v>16190</c:v>
                </c:pt>
                <c:pt idx="16191">
                  <c:v>16191</c:v>
                </c:pt>
                <c:pt idx="16192">
                  <c:v>16192</c:v>
                </c:pt>
                <c:pt idx="16193">
                  <c:v>16193</c:v>
                </c:pt>
                <c:pt idx="16194">
                  <c:v>16194</c:v>
                </c:pt>
                <c:pt idx="16195">
                  <c:v>16195</c:v>
                </c:pt>
                <c:pt idx="16196">
                  <c:v>16196</c:v>
                </c:pt>
                <c:pt idx="16197">
                  <c:v>16197</c:v>
                </c:pt>
                <c:pt idx="16198">
                  <c:v>16198</c:v>
                </c:pt>
                <c:pt idx="16199">
                  <c:v>16199</c:v>
                </c:pt>
                <c:pt idx="16200">
                  <c:v>16200</c:v>
                </c:pt>
                <c:pt idx="16201">
                  <c:v>16201</c:v>
                </c:pt>
                <c:pt idx="16202">
                  <c:v>16202</c:v>
                </c:pt>
                <c:pt idx="16203">
                  <c:v>16203</c:v>
                </c:pt>
                <c:pt idx="16204">
                  <c:v>16204</c:v>
                </c:pt>
                <c:pt idx="16205">
                  <c:v>16205</c:v>
                </c:pt>
                <c:pt idx="16206">
                  <c:v>16206</c:v>
                </c:pt>
                <c:pt idx="16207">
                  <c:v>16207</c:v>
                </c:pt>
                <c:pt idx="16208">
                  <c:v>16208</c:v>
                </c:pt>
                <c:pt idx="16209">
                  <c:v>16209</c:v>
                </c:pt>
                <c:pt idx="16210">
                  <c:v>16210</c:v>
                </c:pt>
                <c:pt idx="16211">
                  <c:v>16211</c:v>
                </c:pt>
                <c:pt idx="16212">
                  <c:v>16212</c:v>
                </c:pt>
                <c:pt idx="16213">
                  <c:v>16213</c:v>
                </c:pt>
                <c:pt idx="16214">
                  <c:v>16214</c:v>
                </c:pt>
                <c:pt idx="16215">
                  <c:v>16215</c:v>
                </c:pt>
                <c:pt idx="16216">
                  <c:v>16216</c:v>
                </c:pt>
                <c:pt idx="16217">
                  <c:v>16217</c:v>
                </c:pt>
                <c:pt idx="16218">
                  <c:v>16218</c:v>
                </c:pt>
                <c:pt idx="16219">
                  <c:v>16219</c:v>
                </c:pt>
                <c:pt idx="16220">
                  <c:v>16220</c:v>
                </c:pt>
                <c:pt idx="16221">
                  <c:v>16221</c:v>
                </c:pt>
                <c:pt idx="16222">
                  <c:v>16222</c:v>
                </c:pt>
                <c:pt idx="16223">
                  <c:v>16223</c:v>
                </c:pt>
                <c:pt idx="16224">
                  <c:v>16224</c:v>
                </c:pt>
                <c:pt idx="16225">
                  <c:v>16225</c:v>
                </c:pt>
                <c:pt idx="16226">
                  <c:v>16226</c:v>
                </c:pt>
                <c:pt idx="16227">
                  <c:v>16227</c:v>
                </c:pt>
                <c:pt idx="16228">
                  <c:v>16228</c:v>
                </c:pt>
                <c:pt idx="16229">
                  <c:v>16229</c:v>
                </c:pt>
                <c:pt idx="16230">
                  <c:v>16230</c:v>
                </c:pt>
                <c:pt idx="16231">
                  <c:v>16231</c:v>
                </c:pt>
                <c:pt idx="16232">
                  <c:v>16232</c:v>
                </c:pt>
                <c:pt idx="16233">
                  <c:v>16233</c:v>
                </c:pt>
                <c:pt idx="16234">
                  <c:v>16234</c:v>
                </c:pt>
                <c:pt idx="16235">
                  <c:v>16235</c:v>
                </c:pt>
                <c:pt idx="16236">
                  <c:v>16236</c:v>
                </c:pt>
                <c:pt idx="16237">
                  <c:v>16237</c:v>
                </c:pt>
                <c:pt idx="16238">
                  <c:v>16238</c:v>
                </c:pt>
                <c:pt idx="16239">
                  <c:v>16239</c:v>
                </c:pt>
                <c:pt idx="16240">
                  <c:v>16240</c:v>
                </c:pt>
                <c:pt idx="16241">
                  <c:v>16241</c:v>
                </c:pt>
                <c:pt idx="16242">
                  <c:v>16242</c:v>
                </c:pt>
                <c:pt idx="16243">
                  <c:v>16243</c:v>
                </c:pt>
                <c:pt idx="16244">
                  <c:v>16244</c:v>
                </c:pt>
                <c:pt idx="16245">
                  <c:v>16245</c:v>
                </c:pt>
                <c:pt idx="16246">
                  <c:v>16246</c:v>
                </c:pt>
                <c:pt idx="16247">
                  <c:v>16247</c:v>
                </c:pt>
                <c:pt idx="16248">
                  <c:v>16248</c:v>
                </c:pt>
                <c:pt idx="16249">
                  <c:v>16249</c:v>
                </c:pt>
                <c:pt idx="16250">
                  <c:v>16250</c:v>
                </c:pt>
                <c:pt idx="16251">
                  <c:v>16251</c:v>
                </c:pt>
                <c:pt idx="16252">
                  <c:v>16252</c:v>
                </c:pt>
                <c:pt idx="16253">
                  <c:v>16253</c:v>
                </c:pt>
                <c:pt idx="16254">
                  <c:v>16254</c:v>
                </c:pt>
                <c:pt idx="16255">
                  <c:v>16255</c:v>
                </c:pt>
                <c:pt idx="16256">
                  <c:v>16256</c:v>
                </c:pt>
                <c:pt idx="16257">
                  <c:v>16257</c:v>
                </c:pt>
                <c:pt idx="16258">
                  <c:v>16258</c:v>
                </c:pt>
                <c:pt idx="16259">
                  <c:v>16259</c:v>
                </c:pt>
                <c:pt idx="16260">
                  <c:v>16260</c:v>
                </c:pt>
                <c:pt idx="16261">
                  <c:v>16261</c:v>
                </c:pt>
                <c:pt idx="16262">
                  <c:v>16262</c:v>
                </c:pt>
                <c:pt idx="16263">
                  <c:v>16263</c:v>
                </c:pt>
                <c:pt idx="16264">
                  <c:v>16264</c:v>
                </c:pt>
                <c:pt idx="16265">
                  <c:v>16265</c:v>
                </c:pt>
                <c:pt idx="16266">
                  <c:v>16266</c:v>
                </c:pt>
                <c:pt idx="16267">
                  <c:v>16267</c:v>
                </c:pt>
                <c:pt idx="16268">
                  <c:v>16268</c:v>
                </c:pt>
                <c:pt idx="16269">
                  <c:v>16269</c:v>
                </c:pt>
                <c:pt idx="16270">
                  <c:v>16270</c:v>
                </c:pt>
                <c:pt idx="16271">
                  <c:v>16271</c:v>
                </c:pt>
                <c:pt idx="16272">
                  <c:v>16272</c:v>
                </c:pt>
                <c:pt idx="16273">
                  <c:v>16273</c:v>
                </c:pt>
                <c:pt idx="16274">
                  <c:v>16274</c:v>
                </c:pt>
                <c:pt idx="16275">
                  <c:v>16275</c:v>
                </c:pt>
                <c:pt idx="16276">
                  <c:v>16276</c:v>
                </c:pt>
                <c:pt idx="16277">
                  <c:v>16277</c:v>
                </c:pt>
                <c:pt idx="16278">
                  <c:v>16278</c:v>
                </c:pt>
                <c:pt idx="16279">
                  <c:v>16279</c:v>
                </c:pt>
                <c:pt idx="16280">
                  <c:v>16280</c:v>
                </c:pt>
                <c:pt idx="16281">
                  <c:v>16281</c:v>
                </c:pt>
                <c:pt idx="16282">
                  <c:v>16282</c:v>
                </c:pt>
                <c:pt idx="16283">
                  <c:v>16283</c:v>
                </c:pt>
                <c:pt idx="16284">
                  <c:v>16284</c:v>
                </c:pt>
                <c:pt idx="16285">
                  <c:v>16285</c:v>
                </c:pt>
                <c:pt idx="16286">
                  <c:v>16286</c:v>
                </c:pt>
                <c:pt idx="16287">
                  <c:v>16287</c:v>
                </c:pt>
                <c:pt idx="16288">
                  <c:v>16288</c:v>
                </c:pt>
                <c:pt idx="16289">
                  <c:v>16289</c:v>
                </c:pt>
                <c:pt idx="16290">
                  <c:v>16290</c:v>
                </c:pt>
                <c:pt idx="16291">
                  <c:v>16291</c:v>
                </c:pt>
                <c:pt idx="16292">
                  <c:v>16292</c:v>
                </c:pt>
                <c:pt idx="16293">
                  <c:v>16293</c:v>
                </c:pt>
                <c:pt idx="16294">
                  <c:v>16294</c:v>
                </c:pt>
                <c:pt idx="16295">
                  <c:v>16295</c:v>
                </c:pt>
                <c:pt idx="16296">
                  <c:v>16296</c:v>
                </c:pt>
                <c:pt idx="16297">
                  <c:v>16297</c:v>
                </c:pt>
                <c:pt idx="16298">
                  <c:v>16298</c:v>
                </c:pt>
                <c:pt idx="16299">
                  <c:v>16299</c:v>
                </c:pt>
                <c:pt idx="16300">
                  <c:v>16300</c:v>
                </c:pt>
                <c:pt idx="16301">
                  <c:v>16301</c:v>
                </c:pt>
                <c:pt idx="16302">
                  <c:v>16302</c:v>
                </c:pt>
                <c:pt idx="16303">
                  <c:v>16303</c:v>
                </c:pt>
                <c:pt idx="16304">
                  <c:v>16304</c:v>
                </c:pt>
                <c:pt idx="16305">
                  <c:v>16305</c:v>
                </c:pt>
                <c:pt idx="16306">
                  <c:v>16306</c:v>
                </c:pt>
                <c:pt idx="16307">
                  <c:v>16307</c:v>
                </c:pt>
                <c:pt idx="16308">
                  <c:v>16308</c:v>
                </c:pt>
                <c:pt idx="16309">
                  <c:v>16309</c:v>
                </c:pt>
                <c:pt idx="16310">
                  <c:v>16310</c:v>
                </c:pt>
                <c:pt idx="16311">
                  <c:v>16311</c:v>
                </c:pt>
                <c:pt idx="16312">
                  <c:v>16312</c:v>
                </c:pt>
                <c:pt idx="16313">
                  <c:v>16313</c:v>
                </c:pt>
                <c:pt idx="16314">
                  <c:v>16314</c:v>
                </c:pt>
                <c:pt idx="16315">
                  <c:v>16315</c:v>
                </c:pt>
                <c:pt idx="16316">
                  <c:v>16316</c:v>
                </c:pt>
                <c:pt idx="16317">
                  <c:v>16317</c:v>
                </c:pt>
                <c:pt idx="16318">
                  <c:v>16318</c:v>
                </c:pt>
                <c:pt idx="16319">
                  <c:v>16319</c:v>
                </c:pt>
                <c:pt idx="16320">
                  <c:v>16320</c:v>
                </c:pt>
                <c:pt idx="16321">
                  <c:v>16321</c:v>
                </c:pt>
                <c:pt idx="16322">
                  <c:v>16322</c:v>
                </c:pt>
                <c:pt idx="16323">
                  <c:v>16323</c:v>
                </c:pt>
                <c:pt idx="16324">
                  <c:v>16324</c:v>
                </c:pt>
                <c:pt idx="16325">
                  <c:v>16325</c:v>
                </c:pt>
                <c:pt idx="16326">
                  <c:v>16326</c:v>
                </c:pt>
                <c:pt idx="16327">
                  <c:v>16327</c:v>
                </c:pt>
                <c:pt idx="16328">
                  <c:v>16328</c:v>
                </c:pt>
                <c:pt idx="16329">
                  <c:v>16329</c:v>
                </c:pt>
                <c:pt idx="16330">
                  <c:v>16330</c:v>
                </c:pt>
                <c:pt idx="16331">
                  <c:v>16331</c:v>
                </c:pt>
                <c:pt idx="16332">
                  <c:v>16332</c:v>
                </c:pt>
                <c:pt idx="16333">
                  <c:v>16333</c:v>
                </c:pt>
                <c:pt idx="16334">
                  <c:v>16334</c:v>
                </c:pt>
                <c:pt idx="16335">
                  <c:v>16335</c:v>
                </c:pt>
                <c:pt idx="16336">
                  <c:v>16336</c:v>
                </c:pt>
                <c:pt idx="16337">
                  <c:v>16337</c:v>
                </c:pt>
                <c:pt idx="16338">
                  <c:v>16338</c:v>
                </c:pt>
                <c:pt idx="16339">
                  <c:v>16339</c:v>
                </c:pt>
                <c:pt idx="16340">
                  <c:v>16340</c:v>
                </c:pt>
                <c:pt idx="16341">
                  <c:v>16341</c:v>
                </c:pt>
                <c:pt idx="16342">
                  <c:v>16342</c:v>
                </c:pt>
                <c:pt idx="16343">
                  <c:v>16343</c:v>
                </c:pt>
                <c:pt idx="16344">
                  <c:v>16344</c:v>
                </c:pt>
                <c:pt idx="16345">
                  <c:v>16345</c:v>
                </c:pt>
                <c:pt idx="16346">
                  <c:v>16346</c:v>
                </c:pt>
                <c:pt idx="16347">
                  <c:v>16347</c:v>
                </c:pt>
                <c:pt idx="16348">
                  <c:v>16348</c:v>
                </c:pt>
                <c:pt idx="16349">
                  <c:v>16349</c:v>
                </c:pt>
                <c:pt idx="16350">
                  <c:v>16350</c:v>
                </c:pt>
                <c:pt idx="16351">
                  <c:v>16351</c:v>
                </c:pt>
                <c:pt idx="16352">
                  <c:v>16352</c:v>
                </c:pt>
                <c:pt idx="16353">
                  <c:v>16353</c:v>
                </c:pt>
                <c:pt idx="16354">
                  <c:v>16354</c:v>
                </c:pt>
                <c:pt idx="16355">
                  <c:v>16355</c:v>
                </c:pt>
                <c:pt idx="16356">
                  <c:v>16356</c:v>
                </c:pt>
                <c:pt idx="16357">
                  <c:v>16357</c:v>
                </c:pt>
                <c:pt idx="16358">
                  <c:v>16358</c:v>
                </c:pt>
                <c:pt idx="16359">
                  <c:v>16359</c:v>
                </c:pt>
                <c:pt idx="16360">
                  <c:v>16360</c:v>
                </c:pt>
                <c:pt idx="16361">
                  <c:v>16361</c:v>
                </c:pt>
                <c:pt idx="16362">
                  <c:v>16362</c:v>
                </c:pt>
                <c:pt idx="16363">
                  <c:v>16363</c:v>
                </c:pt>
                <c:pt idx="16364">
                  <c:v>16364</c:v>
                </c:pt>
                <c:pt idx="16365">
                  <c:v>16365</c:v>
                </c:pt>
                <c:pt idx="16366">
                  <c:v>16366</c:v>
                </c:pt>
                <c:pt idx="16367">
                  <c:v>16367</c:v>
                </c:pt>
                <c:pt idx="16368">
                  <c:v>16368</c:v>
                </c:pt>
                <c:pt idx="16369">
                  <c:v>16369</c:v>
                </c:pt>
                <c:pt idx="16370">
                  <c:v>16370</c:v>
                </c:pt>
                <c:pt idx="16371">
                  <c:v>16371</c:v>
                </c:pt>
                <c:pt idx="16372">
                  <c:v>16372</c:v>
                </c:pt>
                <c:pt idx="16373">
                  <c:v>16373</c:v>
                </c:pt>
                <c:pt idx="16374">
                  <c:v>16374</c:v>
                </c:pt>
                <c:pt idx="16375">
                  <c:v>16375</c:v>
                </c:pt>
                <c:pt idx="16376">
                  <c:v>16376</c:v>
                </c:pt>
                <c:pt idx="16377">
                  <c:v>16377</c:v>
                </c:pt>
                <c:pt idx="16378">
                  <c:v>16378</c:v>
                </c:pt>
                <c:pt idx="16379">
                  <c:v>16379</c:v>
                </c:pt>
                <c:pt idx="16380">
                  <c:v>16380</c:v>
                </c:pt>
                <c:pt idx="16381">
                  <c:v>16381</c:v>
                </c:pt>
                <c:pt idx="16382">
                  <c:v>16382</c:v>
                </c:pt>
                <c:pt idx="16383">
                  <c:v>16383</c:v>
                </c:pt>
                <c:pt idx="16384">
                  <c:v>16384</c:v>
                </c:pt>
                <c:pt idx="16385">
                  <c:v>16385</c:v>
                </c:pt>
                <c:pt idx="16386">
                  <c:v>16386</c:v>
                </c:pt>
                <c:pt idx="16387">
                  <c:v>16387</c:v>
                </c:pt>
                <c:pt idx="16388">
                  <c:v>16388</c:v>
                </c:pt>
                <c:pt idx="16389">
                  <c:v>16389</c:v>
                </c:pt>
                <c:pt idx="16390">
                  <c:v>16390</c:v>
                </c:pt>
                <c:pt idx="16391">
                  <c:v>16391</c:v>
                </c:pt>
                <c:pt idx="16392">
                  <c:v>16392</c:v>
                </c:pt>
                <c:pt idx="16393">
                  <c:v>16393</c:v>
                </c:pt>
                <c:pt idx="16394">
                  <c:v>16394</c:v>
                </c:pt>
                <c:pt idx="16395">
                  <c:v>16395</c:v>
                </c:pt>
                <c:pt idx="16396">
                  <c:v>16396</c:v>
                </c:pt>
                <c:pt idx="16397">
                  <c:v>16397</c:v>
                </c:pt>
                <c:pt idx="16398">
                  <c:v>16398</c:v>
                </c:pt>
                <c:pt idx="16399">
                  <c:v>16399</c:v>
                </c:pt>
                <c:pt idx="16400">
                  <c:v>16400</c:v>
                </c:pt>
                <c:pt idx="16401">
                  <c:v>16401</c:v>
                </c:pt>
                <c:pt idx="16402">
                  <c:v>16402</c:v>
                </c:pt>
                <c:pt idx="16403">
                  <c:v>16403</c:v>
                </c:pt>
                <c:pt idx="16404">
                  <c:v>16404</c:v>
                </c:pt>
                <c:pt idx="16405">
                  <c:v>16405</c:v>
                </c:pt>
                <c:pt idx="16406">
                  <c:v>16406</c:v>
                </c:pt>
                <c:pt idx="16407">
                  <c:v>16407</c:v>
                </c:pt>
                <c:pt idx="16408">
                  <c:v>16408</c:v>
                </c:pt>
                <c:pt idx="16409">
                  <c:v>16409</c:v>
                </c:pt>
                <c:pt idx="16410">
                  <c:v>16410</c:v>
                </c:pt>
                <c:pt idx="16411">
                  <c:v>16411</c:v>
                </c:pt>
                <c:pt idx="16412">
                  <c:v>16412</c:v>
                </c:pt>
                <c:pt idx="16413">
                  <c:v>16413</c:v>
                </c:pt>
                <c:pt idx="16414">
                  <c:v>16414</c:v>
                </c:pt>
                <c:pt idx="16415">
                  <c:v>16415</c:v>
                </c:pt>
                <c:pt idx="16416">
                  <c:v>16416</c:v>
                </c:pt>
                <c:pt idx="16417">
                  <c:v>16417</c:v>
                </c:pt>
                <c:pt idx="16418">
                  <c:v>16418</c:v>
                </c:pt>
                <c:pt idx="16419">
                  <c:v>16419</c:v>
                </c:pt>
                <c:pt idx="16420">
                  <c:v>16420</c:v>
                </c:pt>
                <c:pt idx="16421">
                  <c:v>16421</c:v>
                </c:pt>
                <c:pt idx="16422">
                  <c:v>16422</c:v>
                </c:pt>
                <c:pt idx="16423">
                  <c:v>16423</c:v>
                </c:pt>
                <c:pt idx="16424">
                  <c:v>16424</c:v>
                </c:pt>
                <c:pt idx="16425">
                  <c:v>16425</c:v>
                </c:pt>
                <c:pt idx="16426">
                  <c:v>16426</c:v>
                </c:pt>
                <c:pt idx="16427">
                  <c:v>16427</c:v>
                </c:pt>
                <c:pt idx="16428">
                  <c:v>16428</c:v>
                </c:pt>
                <c:pt idx="16429">
                  <c:v>16429</c:v>
                </c:pt>
                <c:pt idx="16430">
                  <c:v>16430</c:v>
                </c:pt>
                <c:pt idx="16431">
                  <c:v>16431</c:v>
                </c:pt>
                <c:pt idx="16432">
                  <c:v>16432</c:v>
                </c:pt>
                <c:pt idx="16433">
                  <c:v>16433</c:v>
                </c:pt>
                <c:pt idx="16434">
                  <c:v>16434</c:v>
                </c:pt>
                <c:pt idx="16435">
                  <c:v>16435</c:v>
                </c:pt>
                <c:pt idx="16436">
                  <c:v>16436</c:v>
                </c:pt>
                <c:pt idx="16437">
                  <c:v>16437</c:v>
                </c:pt>
                <c:pt idx="16438">
                  <c:v>16438</c:v>
                </c:pt>
                <c:pt idx="16439">
                  <c:v>16439</c:v>
                </c:pt>
                <c:pt idx="16440">
                  <c:v>16440</c:v>
                </c:pt>
                <c:pt idx="16441">
                  <c:v>16441</c:v>
                </c:pt>
                <c:pt idx="16442">
                  <c:v>16442</c:v>
                </c:pt>
                <c:pt idx="16443">
                  <c:v>16443</c:v>
                </c:pt>
                <c:pt idx="16444">
                  <c:v>16444</c:v>
                </c:pt>
                <c:pt idx="16445">
                  <c:v>16445</c:v>
                </c:pt>
                <c:pt idx="16446">
                  <c:v>16446</c:v>
                </c:pt>
                <c:pt idx="16447">
                  <c:v>16447</c:v>
                </c:pt>
                <c:pt idx="16448">
                  <c:v>16448</c:v>
                </c:pt>
                <c:pt idx="16449">
                  <c:v>16449</c:v>
                </c:pt>
                <c:pt idx="16450">
                  <c:v>16450</c:v>
                </c:pt>
                <c:pt idx="16451">
                  <c:v>16451</c:v>
                </c:pt>
                <c:pt idx="16452">
                  <c:v>16452</c:v>
                </c:pt>
                <c:pt idx="16453">
                  <c:v>16453</c:v>
                </c:pt>
                <c:pt idx="16454">
                  <c:v>16454</c:v>
                </c:pt>
                <c:pt idx="16455">
                  <c:v>16455</c:v>
                </c:pt>
                <c:pt idx="16456">
                  <c:v>16456</c:v>
                </c:pt>
                <c:pt idx="16457">
                  <c:v>16457</c:v>
                </c:pt>
                <c:pt idx="16458">
                  <c:v>16458</c:v>
                </c:pt>
                <c:pt idx="16459">
                  <c:v>16459</c:v>
                </c:pt>
                <c:pt idx="16460">
                  <c:v>16460</c:v>
                </c:pt>
                <c:pt idx="16461">
                  <c:v>16461</c:v>
                </c:pt>
                <c:pt idx="16462">
                  <c:v>16462</c:v>
                </c:pt>
                <c:pt idx="16463">
                  <c:v>16463</c:v>
                </c:pt>
                <c:pt idx="16464">
                  <c:v>16464</c:v>
                </c:pt>
                <c:pt idx="16465">
                  <c:v>16465</c:v>
                </c:pt>
                <c:pt idx="16466">
                  <c:v>16466</c:v>
                </c:pt>
                <c:pt idx="16467">
                  <c:v>16467</c:v>
                </c:pt>
                <c:pt idx="16468">
                  <c:v>16468</c:v>
                </c:pt>
                <c:pt idx="16469">
                  <c:v>16469</c:v>
                </c:pt>
                <c:pt idx="16470">
                  <c:v>16470</c:v>
                </c:pt>
              </c:numCache>
            </c:numRef>
          </c:xVal>
          <c:yVal>
            <c:numRef>
              <c:f>tetris!$I$2:$I$15192</c:f>
              <c:numCache>
                <c:formatCode>General</c:formatCode>
                <c:ptCount val="15191"/>
                <c:pt idx="0">
                  <c:v>10.695652173899999</c:v>
                </c:pt>
                <c:pt idx="1">
                  <c:v>15.9516908213</c:v>
                </c:pt>
                <c:pt idx="2">
                  <c:v>15.9516908213</c:v>
                </c:pt>
                <c:pt idx="3">
                  <c:v>17.768115942000001</c:v>
                </c:pt>
                <c:pt idx="4">
                  <c:v>17.768115942000001</c:v>
                </c:pt>
                <c:pt idx="5">
                  <c:v>18.6376811594</c:v>
                </c:pt>
                <c:pt idx="6">
                  <c:v>18.6376811594</c:v>
                </c:pt>
                <c:pt idx="7">
                  <c:v>18.985507246400001</c:v>
                </c:pt>
                <c:pt idx="8">
                  <c:v>18.985507246400001</c:v>
                </c:pt>
                <c:pt idx="9">
                  <c:v>19.159420289900002</c:v>
                </c:pt>
                <c:pt idx="10">
                  <c:v>19.159420289900002</c:v>
                </c:pt>
                <c:pt idx="11">
                  <c:v>19.246376811600001</c:v>
                </c:pt>
                <c:pt idx="12">
                  <c:v>19.246376811600001</c:v>
                </c:pt>
                <c:pt idx="13">
                  <c:v>20.425120772900001</c:v>
                </c:pt>
                <c:pt idx="14">
                  <c:v>24.270531401</c:v>
                </c:pt>
                <c:pt idx="15">
                  <c:v>26.357487922699999</c:v>
                </c:pt>
                <c:pt idx="16">
                  <c:v>29.038647343000001</c:v>
                </c:pt>
                <c:pt idx="17">
                  <c:v>30.729468599</c:v>
                </c:pt>
                <c:pt idx="18">
                  <c:v>35.671497584500003</c:v>
                </c:pt>
                <c:pt idx="19">
                  <c:v>35.681159420299998</c:v>
                </c:pt>
                <c:pt idx="20">
                  <c:v>35.681159420299998</c:v>
                </c:pt>
                <c:pt idx="21">
                  <c:v>38.608695652199998</c:v>
                </c:pt>
                <c:pt idx="22">
                  <c:v>38.637681159400003</c:v>
                </c:pt>
                <c:pt idx="23">
                  <c:v>38.637681159400003</c:v>
                </c:pt>
                <c:pt idx="24">
                  <c:v>38.637681159400003</c:v>
                </c:pt>
                <c:pt idx="25">
                  <c:v>38.637681159400003</c:v>
                </c:pt>
                <c:pt idx="26">
                  <c:v>38.637681159400003</c:v>
                </c:pt>
                <c:pt idx="27">
                  <c:v>38.637681159400003</c:v>
                </c:pt>
                <c:pt idx="28">
                  <c:v>38.637681159400003</c:v>
                </c:pt>
                <c:pt idx="29">
                  <c:v>38.637681159400003</c:v>
                </c:pt>
                <c:pt idx="30">
                  <c:v>38.637681159400003</c:v>
                </c:pt>
                <c:pt idx="31">
                  <c:v>38.637681159400003</c:v>
                </c:pt>
                <c:pt idx="32">
                  <c:v>38.637681159400003</c:v>
                </c:pt>
                <c:pt idx="33">
                  <c:v>38.637681159400003</c:v>
                </c:pt>
                <c:pt idx="34">
                  <c:v>38.637681159400003</c:v>
                </c:pt>
                <c:pt idx="35">
                  <c:v>38.637681159400003</c:v>
                </c:pt>
                <c:pt idx="36">
                  <c:v>38.637681159400003</c:v>
                </c:pt>
                <c:pt idx="37">
                  <c:v>38.637681159400003</c:v>
                </c:pt>
                <c:pt idx="38">
                  <c:v>38.637681159400003</c:v>
                </c:pt>
                <c:pt idx="39">
                  <c:v>38.637681159400003</c:v>
                </c:pt>
                <c:pt idx="40">
                  <c:v>38.637681159400003</c:v>
                </c:pt>
                <c:pt idx="41">
                  <c:v>38.637681159400003</c:v>
                </c:pt>
                <c:pt idx="42">
                  <c:v>38.710144927499996</c:v>
                </c:pt>
                <c:pt idx="43">
                  <c:v>51.826086956499999</c:v>
                </c:pt>
                <c:pt idx="44">
                  <c:v>53.516908212600001</c:v>
                </c:pt>
                <c:pt idx="45">
                  <c:v>53.516908212600001</c:v>
                </c:pt>
                <c:pt idx="46">
                  <c:v>53.830917874400001</c:v>
                </c:pt>
                <c:pt idx="47">
                  <c:v>54.120772946899997</c:v>
                </c:pt>
                <c:pt idx="48">
                  <c:v>54.555555555600002</c:v>
                </c:pt>
                <c:pt idx="49">
                  <c:v>54.555555555600002</c:v>
                </c:pt>
                <c:pt idx="50">
                  <c:v>54.555555555600002</c:v>
                </c:pt>
                <c:pt idx="51">
                  <c:v>54.555555555600002</c:v>
                </c:pt>
                <c:pt idx="52">
                  <c:v>54.594202898600003</c:v>
                </c:pt>
                <c:pt idx="53">
                  <c:v>54.671497584500003</c:v>
                </c:pt>
                <c:pt idx="54">
                  <c:v>54.748792270499997</c:v>
                </c:pt>
                <c:pt idx="55">
                  <c:v>54.768115942000001</c:v>
                </c:pt>
                <c:pt idx="56">
                  <c:v>54.768115942000001</c:v>
                </c:pt>
                <c:pt idx="57">
                  <c:v>54.768115942000001</c:v>
                </c:pt>
                <c:pt idx="58">
                  <c:v>54.768115942000001</c:v>
                </c:pt>
                <c:pt idx="59">
                  <c:v>54.806763285000002</c:v>
                </c:pt>
                <c:pt idx="60">
                  <c:v>54.806763285000002</c:v>
                </c:pt>
                <c:pt idx="61">
                  <c:v>54.806763285000002</c:v>
                </c:pt>
                <c:pt idx="62">
                  <c:v>54.806763285000002</c:v>
                </c:pt>
                <c:pt idx="63">
                  <c:v>54.806763285000002</c:v>
                </c:pt>
                <c:pt idx="64">
                  <c:v>54.806763285000002</c:v>
                </c:pt>
                <c:pt idx="65">
                  <c:v>54.806763285000002</c:v>
                </c:pt>
                <c:pt idx="66">
                  <c:v>54.806763285000002</c:v>
                </c:pt>
                <c:pt idx="67">
                  <c:v>54.806763285000002</c:v>
                </c:pt>
                <c:pt idx="68">
                  <c:v>54.806763285000002</c:v>
                </c:pt>
                <c:pt idx="69">
                  <c:v>54.806763285000002</c:v>
                </c:pt>
                <c:pt idx="70">
                  <c:v>54.806763285000002</c:v>
                </c:pt>
                <c:pt idx="71">
                  <c:v>54.806763285000002</c:v>
                </c:pt>
                <c:pt idx="72">
                  <c:v>54.806763285000002</c:v>
                </c:pt>
                <c:pt idx="73">
                  <c:v>54.806763285000002</c:v>
                </c:pt>
                <c:pt idx="74">
                  <c:v>54.806763285000002</c:v>
                </c:pt>
                <c:pt idx="75">
                  <c:v>54.806763285000002</c:v>
                </c:pt>
                <c:pt idx="76">
                  <c:v>54.806763285000002</c:v>
                </c:pt>
                <c:pt idx="77">
                  <c:v>54.806763285000002</c:v>
                </c:pt>
                <c:pt idx="78">
                  <c:v>54.806763285000002</c:v>
                </c:pt>
                <c:pt idx="79">
                  <c:v>54.806763285000002</c:v>
                </c:pt>
                <c:pt idx="80">
                  <c:v>54.806763285000002</c:v>
                </c:pt>
                <c:pt idx="81">
                  <c:v>54.821256038599998</c:v>
                </c:pt>
                <c:pt idx="82">
                  <c:v>54.821256038599998</c:v>
                </c:pt>
                <c:pt idx="83">
                  <c:v>54.821256038599998</c:v>
                </c:pt>
                <c:pt idx="84">
                  <c:v>54.830917874400001</c:v>
                </c:pt>
                <c:pt idx="85">
                  <c:v>54.830917874400001</c:v>
                </c:pt>
                <c:pt idx="86">
                  <c:v>54.830917874400001</c:v>
                </c:pt>
                <c:pt idx="87">
                  <c:v>54.830917874400001</c:v>
                </c:pt>
                <c:pt idx="88">
                  <c:v>54.830917874400001</c:v>
                </c:pt>
                <c:pt idx="89">
                  <c:v>54.830917874400001</c:v>
                </c:pt>
                <c:pt idx="90">
                  <c:v>54.830917874400001</c:v>
                </c:pt>
                <c:pt idx="91">
                  <c:v>54.830917874400001</c:v>
                </c:pt>
                <c:pt idx="92">
                  <c:v>54.830917874400001</c:v>
                </c:pt>
                <c:pt idx="93">
                  <c:v>54.830917874400001</c:v>
                </c:pt>
                <c:pt idx="94">
                  <c:v>54.830917874400001</c:v>
                </c:pt>
                <c:pt idx="95">
                  <c:v>54.821256038599998</c:v>
                </c:pt>
                <c:pt idx="96">
                  <c:v>54.821256038599998</c:v>
                </c:pt>
                <c:pt idx="97">
                  <c:v>54.869565217400002</c:v>
                </c:pt>
                <c:pt idx="98">
                  <c:v>54.859903381599999</c:v>
                </c:pt>
                <c:pt idx="99">
                  <c:v>54.859903381599999</c:v>
                </c:pt>
                <c:pt idx="100">
                  <c:v>54.859903381599999</c:v>
                </c:pt>
                <c:pt idx="101">
                  <c:v>54.908212560400003</c:v>
                </c:pt>
                <c:pt idx="102">
                  <c:v>54.908212560400003</c:v>
                </c:pt>
                <c:pt idx="103">
                  <c:v>54.908212560400003</c:v>
                </c:pt>
                <c:pt idx="104">
                  <c:v>54.908212560400003</c:v>
                </c:pt>
                <c:pt idx="105">
                  <c:v>54.888888888899999</c:v>
                </c:pt>
                <c:pt idx="106">
                  <c:v>54.888888888899999</c:v>
                </c:pt>
                <c:pt idx="107">
                  <c:v>54.913043478299997</c:v>
                </c:pt>
                <c:pt idx="108">
                  <c:v>54.917874396099997</c:v>
                </c:pt>
                <c:pt idx="109">
                  <c:v>54.8985507246</c:v>
                </c:pt>
                <c:pt idx="110">
                  <c:v>54.9275362319</c:v>
                </c:pt>
                <c:pt idx="111">
                  <c:v>55.130434782599998</c:v>
                </c:pt>
                <c:pt idx="112">
                  <c:v>55.217391304300001</c:v>
                </c:pt>
                <c:pt idx="113">
                  <c:v>55.246376811600001</c:v>
                </c:pt>
                <c:pt idx="114">
                  <c:v>55.236714975799998</c:v>
                </c:pt>
                <c:pt idx="115">
                  <c:v>55.318840579700002</c:v>
                </c:pt>
                <c:pt idx="116">
                  <c:v>55.5507246377</c:v>
                </c:pt>
                <c:pt idx="117">
                  <c:v>55.719806763299999</c:v>
                </c:pt>
                <c:pt idx="118">
                  <c:v>55.743961352699998</c:v>
                </c:pt>
                <c:pt idx="119">
                  <c:v>55.840579710100002</c:v>
                </c:pt>
                <c:pt idx="120">
                  <c:v>55.9275362319</c:v>
                </c:pt>
                <c:pt idx="121">
                  <c:v>55.8985507246</c:v>
                </c:pt>
                <c:pt idx="122">
                  <c:v>55.990338164299999</c:v>
                </c:pt>
                <c:pt idx="123">
                  <c:v>55.985507246399997</c:v>
                </c:pt>
                <c:pt idx="124">
                  <c:v>55.975845410600002</c:v>
                </c:pt>
                <c:pt idx="125">
                  <c:v>55.903381642500001</c:v>
                </c:pt>
                <c:pt idx="126">
                  <c:v>55.8985507246</c:v>
                </c:pt>
                <c:pt idx="127">
                  <c:v>55.917874396099997</c:v>
                </c:pt>
                <c:pt idx="128">
                  <c:v>55.903381642500001</c:v>
                </c:pt>
                <c:pt idx="129">
                  <c:v>55.9275362319</c:v>
                </c:pt>
                <c:pt idx="130">
                  <c:v>56</c:v>
                </c:pt>
                <c:pt idx="131">
                  <c:v>56.043478260900002</c:v>
                </c:pt>
                <c:pt idx="132">
                  <c:v>56.1014492754</c:v>
                </c:pt>
                <c:pt idx="133">
                  <c:v>56.188405797100003</c:v>
                </c:pt>
                <c:pt idx="134">
                  <c:v>56.236714975799998</c:v>
                </c:pt>
                <c:pt idx="135">
                  <c:v>56.222222222200003</c:v>
                </c:pt>
                <c:pt idx="136">
                  <c:v>56.299516908199998</c:v>
                </c:pt>
                <c:pt idx="137">
                  <c:v>56.381642512100001</c:v>
                </c:pt>
                <c:pt idx="138">
                  <c:v>56.458937198100003</c:v>
                </c:pt>
                <c:pt idx="139">
                  <c:v>56.4782608696</c:v>
                </c:pt>
                <c:pt idx="140">
                  <c:v>56.487922705300001</c:v>
                </c:pt>
                <c:pt idx="141">
                  <c:v>56.603864734299997</c:v>
                </c:pt>
                <c:pt idx="142">
                  <c:v>56.594202898600003</c:v>
                </c:pt>
                <c:pt idx="143">
                  <c:v>56.763285024200002</c:v>
                </c:pt>
                <c:pt idx="144">
                  <c:v>56.806763285000002</c:v>
                </c:pt>
                <c:pt idx="145">
                  <c:v>56.879227053100003</c:v>
                </c:pt>
                <c:pt idx="146">
                  <c:v>57.014492753600003</c:v>
                </c:pt>
                <c:pt idx="147">
                  <c:v>57.289855072500004</c:v>
                </c:pt>
                <c:pt idx="148">
                  <c:v>57.4492753623</c:v>
                </c:pt>
                <c:pt idx="149">
                  <c:v>57.821256038599998</c:v>
                </c:pt>
                <c:pt idx="150">
                  <c:v>58.019323671499997</c:v>
                </c:pt>
                <c:pt idx="151">
                  <c:v>58.062801932399999</c:v>
                </c:pt>
                <c:pt idx="152">
                  <c:v>58.009661835700001</c:v>
                </c:pt>
                <c:pt idx="153">
                  <c:v>58.386473430000002</c:v>
                </c:pt>
                <c:pt idx="154">
                  <c:v>58.6859903382</c:v>
                </c:pt>
                <c:pt idx="155">
                  <c:v>58.966183574900001</c:v>
                </c:pt>
                <c:pt idx="156">
                  <c:v>59.140096618400001</c:v>
                </c:pt>
                <c:pt idx="157">
                  <c:v>59.130434782599998</c:v>
                </c:pt>
                <c:pt idx="158">
                  <c:v>59.400966183599998</c:v>
                </c:pt>
                <c:pt idx="159">
                  <c:v>59.574879227099999</c:v>
                </c:pt>
                <c:pt idx="160">
                  <c:v>59.570048309199997</c:v>
                </c:pt>
                <c:pt idx="161">
                  <c:v>59.386473430000002</c:v>
                </c:pt>
                <c:pt idx="162">
                  <c:v>59.695652173900001</c:v>
                </c:pt>
                <c:pt idx="163">
                  <c:v>60.198067632899999</c:v>
                </c:pt>
                <c:pt idx="164">
                  <c:v>60.724637681200001</c:v>
                </c:pt>
                <c:pt idx="165">
                  <c:v>61.120772946899997</c:v>
                </c:pt>
                <c:pt idx="166">
                  <c:v>61.492753623200002</c:v>
                </c:pt>
                <c:pt idx="167">
                  <c:v>61.748792270499997</c:v>
                </c:pt>
                <c:pt idx="168">
                  <c:v>61.903381642500001</c:v>
                </c:pt>
                <c:pt idx="169">
                  <c:v>61.884057970999997</c:v>
                </c:pt>
                <c:pt idx="170">
                  <c:v>61.995169082099999</c:v>
                </c:pt>
                <c:pt idx="171">
                  <c:v>62.028985507199998</c:v>
                </c:pt>
                <c:pt idx="172">
                  <c:v>62.473429951699998</c:v>
                </c:pt>
                <c:pt idx="173">
                  <c:v>62.5845410628</c:v>
                </c:pt>
                <c:pt idx="174">
                  <c:v>62.6570048309</c:v>
                </c:pt>
                <c:pt idx="175">
                  <c:v>62.6859903382</c:v>
                </c:pt>
                <c:pt idx="176">
                  <c:v>62.835748792300002</c:v>
                </c:pt>
                <c:pt idx="177">
                  <c:v>62.937198067600001</c:v>
                </c:pt>
                <c:pt idx="178">
                  <c:v>63.4154589372</c:v>
                </c:pt>
                <c:pt idx="179">
                  <c:v>63.618357487899999</c:v>
                </c:pt>
                <c:pt idx="180">
                  <c:v>64.019323671500004</c:v>
                </c:pt>
                <c:pt idx="181">
                  <c:v>64.280193236700001</c:v>
                </c:pt>
                <c:pt idx="182">
                  <c:v>64.541062801899997</c:v>
                </c:pt>
                <c:pt idx="183">
                  <c:v>64.772946859900003</c:v>
                </c:pt>
                <c:pt idx="184">
                  <c:v>65.130434782600005</c:v>
                </c:pt>
                <c:pt idx="185">
                  <c:v>65.463768115899995</c:v>
                </c:pt>
                <c:pt idx="186">
                  <c:v>65.574879227099999</c:v>
                </c:pt>
                <c:pt idx="187">
                  <c:v>65.526570048300002</c:v>
                </c:pt>
                <c:pt idx="188">
                  <c:v>65.705314009700004</c:v>
                </c:pt>
                <c:pt idx="189">
                  <c:v>65.884057971000004</c:v>
                </c:pt>
                <c:pt idx="190">
                  <c:v>66.154589372000004</c:v>
                </c:pt>
                <c:pt idx="191">
                  <c:v>67.048309178699995</c:v>
                </c:pt>
                <c:pt idx="192">
                  <c:v>67.299516908200005</c:v>
                </c:pt>
                <c:pt idx="193">
                  <c:v>67.710144927499996</c:v>
                </c:pt>
                <c:pt idx="194">
                  <c:v>68.149758454099995</c:v>
                </c:pt>
                <c:pt idx="195">
                  <c:v>68.507246376799998</c:v>
                </c:pt>
                <c:pt idx="196">
                  <c:v>68.647342995200006</c:v>
                </c:pt>
                <c:pt idx="197">
                  <c:v>69.342995169100007</c:v>
                </c:pt>
                <c:pt idx="198">
                  <c:v>69.512077294700006</c:v>
                </c:pt>
                <c:pt idx="199">
                  <c:v>69.811594202899997</c:v>
                </c:pt>
                <c:pt idx="200">
                  <c:v>70.241545893700007</c:v>
                </c:pt>
                <c:pt idx="201">
                  <c:v>70.545893719800006</c:v>
                </c:pt>
                <c:pt idx="202">
                  <c:v>70.6859903382</c:v>
                </c:pt>
                <c:pt idx="203">
                  <c:v>71.111111111100001</c:v>
                </c:pt>
                <c:pt idx="204">
                  <c:v>71.352657004799994</c:v>
                </c:pt>
                <c:pt idx="205">
                  <c:v>71.565217391299996</c:v>
                </c:pt>
                <c:pt idx="206">
                  <c:v>71.628019323700002</c:v>
                </c:pt>
                <c:pt idx="207">
                  <c:v>71.879227053099996</c:v>
                </c:pt>
                <c:pt idx="208">
                  <c:v>71.8985507246</c:v>
                </c:pt>
                <c:pt idx="209">
                  <c:v>72.038647342999994</c:v>
                </c:pt>
                <c:pt idx="210">
                  <c:v>72.222222222200003</c:v>
                </c:pt>
                <c:pt idx="211">
                  <c:v>72.178743961400002</c:v>
                </c:pt>
                <c:pt idx="212">
                  <c:v>71.978260869600007</c:v>
                </c:pt>
                <c:pt idx="213">
                  <c:v>72.243961352699998</c:v>
                </c:pt>
                <c:pt idx="214">
                  <c:v>72.422705313999998</c:v>
                </c:pt>
                <c:pt idx="215">
                  <c:v>72.557971014499998</c:v>
                </c:pt>
                <c:pt idx="216">
                  <c:v>72.765700483100005</c:v>
                </c:pt>
                <c:pt idx="217">
                  <c:v>72.842995169100007</c:v>
                </c:pt>
                <c:pt idx="218">
                  <c:v>72.847826087000001</c:v>
                </c:pt>
                <c:pt idx="219">
                  <c:v>73.031400966199996</c:v>
                </c:pt>
                <c:pt idx="220">
                  <c:v>73.166666666699996</c:v>
                </c:pt>
                <c:pt idx="221">
                  <c:v>73.355072463799999</c:v>
                </c:pt>
                <c:pt idx="222">
                  <c:v>73.731884058000006</c:v>
                </c:pt>
                <c:pt idx="223">
                  <c:v>74.669082125599999</c:v>
                </c:pt>
                <c:pt idx="224">
                  <c:v>75.157004830899993</c:v>
                </c:pt>
                <c:pt idx="225">
                  <c:v>75.519323671500004</c:v>
                </c:pt>
                <c:pt idx="226">
                  <c:v>75.847826087000001</c:v>
                </c:pt>
                <c:pt idx="227">
                  <c:v>76.195652173900001</c:v>
                </c:pt>
                <c:pt idx="228">
                  <c:v>76.659420289899998</c:v>
                </c:pt>
                <c:pt idx="229">
                  <c:v>76.818840579699994</c:v>
                </c:pt>
                <c:pt idx="230">
                  <c:v>77.142512077299997</c:v>
                </c:pt>
                <c:pt idx="231">
                  <c:v>77.369565217399995</c:v>
                </c:pt>
                <c:pt idx="232">
                  <c:v>76.963768115899995</c:v>
                </c:pt>
                <c:pt idx="233">
                  <c:v>77.330917874400001</c:v>
                </c:pt>
                <c:pt idx="234">
                  <c:v>78.094202898600003</c:v>
                </c:pt>
                <c:pt idx="235">
                  <c:v>78.997584541099997</c:v>
                </c:pt>
                <c:pt idx="236">
                  <c:v>79.041062801899997</c:v>
                </c:pt>
                <c:pt idx="237">
                  <c:v>78.978260869600007</c:v>
                </c:pt>
                <c:pt idx="238">
                  <c:v>78.939613526599999</c:v>
                </c:pt>
                <c:pt idx="239">
                  <c:v>79.012077294700006</c:v>
                </c:pt>
                <c:pt idx="240">
                  <c:v>79.316425120800005</c:v>
                </c:pt>
                <c:pt idx="241">
                  <c:v>79.562801932400006</c:v>
                </c:pt>
                <c:pt idx="242">
                  <c:v>80.437198067599994</c:v>
                </c:pt>
                <c:pt idx="243">
                  <c:v>80.6352657005</c:v>
                </c:pt>
                <c:pt idx="244">
                  <c:v>80.664251207700005</c:v>
                </c:pt>
                <c:pt idx="245">
                  <c:v>80.794685990299996</c:v>
                </c:pt>
                <c:pt idx="246">
                  <c:v>80.910628019300006</c:v>
                </c:pt>
                <c:pt idx="247">
                  <c:v>80.900966183600005</c:v>
                </c:pt>
                <c:pt idx="248">
                  <c:v>80.838164251199998</c:v>
                </c:pt>
                <c:pt idx="249">
                  <c:v>80.871980676299998</c:v>
                </c:pt>
                <c:pt idx="250">
                  <c:v>81.055555555599994</c:v>
                </c:pt>
                <c:pt idx="251">
                  <c:v>81.089371980699994</c:v>
                </c:pt>
                <c:pt idx="252">
                  <c:v>81.123188405799993</c:v>
                </c:pt>
                <c:pt idx="253">
                  <c:v>81.171497584500003</c:v>
                </c:pt>
                <c:pt idx="254">
                  <c:v>81.137681159400003</c:v>
                </c:pt>
                <c:pt idx="255">
                  <c:v>81.060386473400001</c:v>
                </c:pt>
                <c:pt idx="256">
                  <c:v>81.0507246377</c:v>
                </c:pt>
                <c:pt idx="257">
                  <c:v>81.282608695700006</c:v>
                </c:pt>
                <c:pt idx="258">
                  <c:v>81.190821256000007</c:v>
                </c:pt>
                <c:pt idx="259">
                  <c:v>81.3647342995</c:v>
                </c:pt>
                <c:pt idx="260">
                  <c:v>81.437198067599994</c:v>
                </c:pt>
                <c:pt idx="261">
                  <c:v>81.330917874400001</c:v>
                </c:pt>
                <c:pt idx="262">
                  <c:v>81.954106280199994</c:v>
                </c:pt>
                <c:pt idx="263">
                  <c:v>82.292270531400007</c:v>
                </c:pt>
                <c:pt idx="264">
                  <c:v>82.152173912999999</c:v>
                </c:pt>
                <c:pt idx="265">
                  <c:v>82.166666666699996</c:v>
                </c:pt>
                <c:pt idx="266">
                  <c:v>82.132850241499995</c:v>
                </c:pt>
                <c:pt idx="267">
                  <c:v>81.944444444400006</c:v>
                </c:pt>
                <c:pt idx="268">
                  <c:v>81.900966183600005</c:v>
                </c:pt>
                <c:pt idx="269">
                  <c:v>81.900966183600005</c:v>
                </c:pt>
                <c:pt idx="270">
                  <c:v>81.785024154599995</c:v>
                </c:pt>
                <c:pt idx="271">
                  <c:v>81.785024154599995</c:v>
                </c:pt>
                <c:pt idx="272">
                  <c:v>81.625603864699997</c:v>
                </c:pt>
                <c:pt idx="273">
                  <c:v>81.495169082100006</c:v>
                </c:pt>
                <c:pt idx="274">
                  <c:v>81.475845410600002</c:v>
                </c:pt>
                <c:pt idx="275">
                  <c:v>81.335748792299995</c:v>
                </c:pt>
                <c:pt idx="276">
                  <c:v>81.263285024200002</c:v>
                </c:pt>
                <c:pt idx="277">
                  <c:v>81.190821256000007</c:v>
                </c:pt>
                <c:pt idx="278">
                  <c:v>81.060386473400001</c:v>
                </c:pt>
                <c:pt idx="279">
                  <c:v>81.060386473400001</c:v>
                </c:pt>
                <c:pt idx="280">
                  <c:v>81.0845410628</c:v>
                </c:pt>
                <c:pt idx="281">
                  <c:v>80.997584541099997</c:v>
                </c:pt>
                <c:pt idx="282">
                  <c:v>80.881642512100001</c:v>
                </c:pt>
                <c:pt idx="283">
                  <c:v>80.809178743999993</c:v>
                </c:pt>
                <c:pt idx="284">
                  <c:v>80.717391304299994</c:v>
                </c:pt>
                <c:pt idx="285">
                  <c:v>80.6352657005</c:v>
                </c:pt>
                <c:pt idx="286">
                  <c:v>80.572463768099993</c:v>
                </c:pt>
                <c:pt idx="287">
                  <c:v>80.519323671500004</c:v>
                </c:pt>
                <c:pt idx="288">
                  <c:v>80.326086956500006</c:v>
                </c:pt>
                <c:pt idx="289">
                  <c:v>80.258454106299993</c:v>
                </c:pt>
                <c:pt idx="290">
                  <c:v>80.079710144900005</c:v>
                </c:pt>
                <c:pt idx="291">
                  <c:v>80.108695652199998</c:v>
                </c:pt>
                <c:pt idx="292">
                  <c:v>80.026570048300002</c:v>
                </c:pt>
                <c:pt idx="293">
                  <c:v>79.944444444400006</c:v>
                </c:pt>
                <c:pt idx="294">
                  <c:v>79.833333333300004</c:v>
                </c:pt>
                <c:pt idx="295">
                  <c:v>79.900966183600005</c:v>
                </c:pt>
                <c:pt idx="296">
                  <c:v>79.900966183600005</c:v>
                </c:pt>
                <c:pt idx="297">
                  <c:v>79.809178743999993</c:v>
                </c:pt>
                <c:pt idx="298">
                  <c:v>79.654589372000004</c:v>
                </c:pt>
                <c:pt idx="299">
                  <c:v>79.596618357500006</c:v>
                </c:pt>
                <c:pt idx="300">
                  <c:v>79.504830917899994</c:v>
                </c:pt>
                <c:pt idx="301">
                  <c:v>79.490338164299999</c:v>
                </c:pt>
                <c:pt idx="302">
                  <c:v>79.3985507246</c:v>
                </c:pt>
                <c:pt idx="303">
                  <c:v>79.205314009700004</c:v>
                </c:pt>
                <c:pt idx="304">
                  <c:v>79.045893719800006</c:v>
                </c:pt>
                <c:pt idx="305">
                  <c:v>78.939613526599999</c:v>
                </c:pt>
                <c:pt idx="306">
                  <c:v>78.789855072500004</c:v>
                </c:pt>
                <c:pt idx="307">
                  <c:v>78.741545893700007</c:v>
                </c:pt>
                <c:pt idx="308">
                  <c:v>78.625603864699997</c:v>
                </c:pt>
                <c:pt idx="309">
                  <c:v>78.553140096600004</c:v>
                </c:pt>
                <c:pt idx="310">
                  <c:v>78.355072463799999</c:v>
                </c:pt>
                <c:pt idx="311">
                  <c:v>78.239130434800003</c:v>
                </c:pt>
                <c:pt idx="312">
                  <c:v>78.253623188399999</c:v>
                </c:pt>
                <c:pt idx="313">
                  <c:v>78.128019323700002</c:v>
                </c:pt>
                <c:pt idx="314">
                  <c:v>77.867149758500005</c:v>
                </c:pt>
                <c:pt idx="315">
                  <c:v>77.789855072500004</c:v>
                </c:pt>
                <c:pt idx="316">
                  <c:v>77.591787439599997</c:v>
                </c:pt>
                <c:pt idx="317">
                  <c:v>77.557971014499998</c:v>
                </c:pt>
                <c:pt idx="318">
                  <c:v>77.437198067599994</c:v>
                </c:pt>
                <c:pt idx="319">
                  <c:v>77.118357487899999</c:v>
                </c:pt>
                <c:pt idx="320">
                  <c:v>77.036231884100005</c:v>
                </c:pt>
                <c:pt idx="321">
                  <c:v>76.939613526599999</c:v>
                </c:pt>
                <c:pt idx="322">
                  <c:v>76.722222222200003</c:v>
                </c:pt>
                <c:pt idx="323">
                  <c:v>76.553140096600004</c:v>
                </c:pt>
                <c:pt idx="324">
                  <c:v>76.427536231900007</c:v>
                </c:pt>
                <c:pt idx="325">
                  <c:v>76.384057971000004</c:v>
                </c:pt>
                <c:pt idx="326">
                  <c:v>76.330917874400001</c:v>
                </c:pt>
                <c:pt idx="327">
                  <c:v>76.272946859900003</c:v>
                </c:pt>
                <c:pt idx="328">
                  <c:v>76.190821256000007</c:v>
                </c:pt>
                <c:pt idx="329">
                  <c:v>76.045893719800006</c:v>
                </c:pt>
                <c:pt idx="330">
                  <c:v>76.065217391299996</c:v>
                </c:pt>
                <c:pt idx="331">
                  <c:v>76.113526570000005</c:v>
                </c:pt>
                <c:pt idx="332">
                  <c:v>75.978260869600007</c:v>
                </c:pt>
                <c:pt idx="333">
                  <c:v>75.973429951699998</c:v>
                </c:pt>
                <c:pt idx="334">
                  <c:v>76.021739130399993</c:v>
                </c:pt>
                <c:pt idx="335">
                  <c:v>76.277777777799997</c:v>
                </c:pt>
                <c:pt idx="336">
                  <c:v>76.176328502399997</c:v>
                </c:pt>
                <c:pt idx="337">
                  <c:v>76.012077294700006</c:v>
                </c:pt>
                <c:pt idx="338">
                  <c:v>75.823671497600003</c:v>
                </c:pt>
                <c:pt idx="339">
                  <c:v>76.021739130399993</c:v>
                </c:pt>
                <c:pt idx="340">
                  <c:v>75.905797101399997</c:v>
                </c:pt>
                <c:pt idx="341">
                  <c:v>75.809178743999993</c:v>
                </c:pt>
                <c:pt idx="342">
                  <c:v>75.838164251199998</c:v>
                </c:pt>
                <c:pt idx="343">
                  <c:v>76.060386473400001</c:v>
                </c:pt>
                <c:pt idx="344">
                  <c:v>76.214975845400005</c:v>
                </c:pt>
                <c:pt idx="345">
                  <c:v>76.891304347800002</c:v>
                </c:pt>
                <c:pt idx="346">
                  <c:v>77.099033816399995</c:v>
                </c:pt>
                <c:pt idx="347">
                  <c:v>77.292270531400007</c:v>
                </c:pt>
                <c:pt idx="348">
                  <c:v>77.123188405799993</c:v>
                </c:pt>
                <c:pt idx="349">
                  <c:v>76.968599033800004</c:v>
                </c:pt>
                <c:pt idx="350">
                  <c:v>76.905797101399997</c:v>
                </c:pt>
                <c:pt idx="351">
                  <c:v>76.789855072500004</c:v>
                </c:pt>
                <c:pt idx="352">
                  <c:v>76.809178743999993</c:v>
                </c:pt>
                <c:pt idx="353">
                  <c:v>76.640096618399994</c:v>
                </c:pt>
                <c:pt idx="354">
                  <c:v>76.5</c:v>
                </c:pt>
                <c:pt idx="355">
                  <c:v>76.437198067599994</c:v>
                </c:pt>
                <c:pt idx="356">
                  <c:v>76.359903381600006</c:v>
                </c:pt>
                <c:pt idx="357">
                  <c:v>76.393719806799993</c:v>
                </c:pt>
                <c:pt idx="358">
                  <c:v>76.388888888899999</c:v>
                </c:pt>
                <c:pt idx="359">
                  <c:v>76.224637681199994</c:v>
                </c:pt>
                <c:pt idx="360">
                  <c:v>76.152173912999999</c:v>
                </c:pt>
                <c:pt idx="361">
                  <c:v>76.224637681199994</c:v>
                </c:pt>
                <c:pt idx="362">
                  <c:v>76.1859903382</c:v>
                </c:pt>
                <c:pt idx="363">
                  <c:v>75.944444444400006</c:v>
                </c:pt>
                <c:pt idx="364">
                  <c:v>75.756038647300002</c:v>
                </c:pt>
                <c:pt idx="365">
                  <c:v>75.8140096618</c:v>
                </c:pt>
                <c:pt idx="366">
                  <c:v>75.615942028999996</c:v>
                </c:pt>
                <c:pt idx="367">
                  <c:v>75.417874396100004</c:v>
                </c:pt>
                <c:pt idx="368">
                  <c:v>75.369565217399995</c:v>
                </c:pt>
                <c:pt idx="369">
                  <c:v>75.079710144900005</c:v>
                </c:pt>
                <c:pt idx="370">
                  <c:v>75.074879227099999</c:v>
                </c:pt>
                <c:pt idx="371">
                  <c:v>75.253623188399999</c:v>
                </c:pt>
                <c:pt idx="372">
                  <c:v>75.248792270500005</c:v>
                </c:pt>
                <c:pt idx="373">
                  <c:v>75.229468599</c:v>
                </c:pt>
                <c:pt idx="374">
                  <c:v>75.041062801899997</c:v>
                </c:pt>
                <c:pt idx="375">
                  <c:v>74.973429951699998</c:v>
                </c:pt>
                <c:pt idx="376">
                  <c:v>74.577294686000002</c:v>
                </c:pt>
                <c:pt idx="377">
                  <c:v>73.736714975799998</c:v>
                </c:pt>
                <c:pt idx="378">
                  <c:v>73.785024154599995</c:v>
                </c:pt>
                <c:pt idx="379">
                  <c:v>73.804347826099999</c:v>
                </c:pt>
                <c:pt idx="380">
                  <c:v>73.480676328499996</c:v>
                </c:pt>
                <c:pt idx="381">
                  <c:v>73.161835748800002</c:v>
                </c:pt>
                <c:pt idx="382">
                  <c:v>73.195652173900001</c:v>
                </c:pt>
                <c:pt idx="383">
                  <c:v>72.900966183600005</c:v>
                </c:pt>
                <c:pt idx="384">
                  <c:v>72.644927536200001</c:v>
                </c:pt>
                <c:pt idx="385">
                  <c:v>72.427536231900007</c:v>
                </c:pt>
                <c:pt idx="386">
                  <c:v>72.108695652199998</c:v>
                </c:pt>
                <c:pt idx="387">
                  <c:v>71.978260869600007</c:v>
                </c:pt>
                <c:pt idx="388">
                  <c:v>71.615942028999996</c:v>
                </c:pt>
                <c:pt idx="389">
                  <c:v>71.335748792299995</c:v>
                </c:pt>
                <c:pt idx="390">
                  <c:v>71.190821256000007</c:v>
                </c:pt>
                <c:pt idx="391">
                  <c:v>70.939613526599999</c:v>
                </c:pt>
                <c:pt idx="392">
                  <c:v>70.717391304299994</c:v>
                </c:pt>
                <c:pt idx="393">
                  <c:v>70.379227053099996</c:v>
                </c:pt>
                <c:pt idx="394">
                  <c:v>70.089371980699994</c:v>
                </c:pt>
                <c:pt idx="395">
                  <c:v>69.640096618399994</c:v>
                </c:pt>
                <c:pt idx="396">
                  <c:v>69.388888888899999</c:v>
                </c:pt>
                <c:pt idx="397">
                  <c:v>69.132850241499995</c:v>
                </c:pt>
                <c:pt idx="398">
                  <c:v>68.620772946900004</c:v>
                </c:pt>
                <c:pt idx="399">
                  <c:v>68.533816425099999</c:v>
                </c:pt>
                <c:pt idx="400">
                  <c:v>68.345410627999996</c:v>
                </c:pt>
                <c:pt idx="401">
                  <c:v>67.939613526599999</c:v>
                </c:pt>
                <c:pt idx="402">
                  <c:v>67.702898550699999</c:v>
                </c:pt>
                <c:pt idx="403">
                  <c:v>67.422705313999998</c:v>
                </c:pt>
                <c:pt idx="404">
                  <c:v>67.045893719800006</c:v>
                </c:pt>
                <c:pt idx="405">
                  <c:v>66.852657004799994</c:v>
                </c:pt>
                <c:pt idx="406">
                  <c:v>66.698067632900006</c:v>
                </c:pt>
                <c:pt idx="407">
                  <c:v>66.475845410600002</c:v>
                </c:pt>
                <c:pt idx="408">
                  <c:v>66.195652173900001</c:v>
                </c:pt>
                <c:pt idx="409">
                  <c:v>65.886473429999995</c:v>
                </c:pt>
                <c:pt idx="410">
                  <c:v>65.698067632900006</c:v>
                </c:pt>
                <c:pt idx="411">
                  <c:v>65.538647342999994</c:v>
                </c:pt>
                <c:pt idx="412">
                  <c:v>65.205314009700004</c:v>
                </c:pt>
                <c:pt idx="413">
                  <c:v>64.983091787399999</c:v>
                </c:pt>
                <c:pt idx="414">
                  <c:v>65.509661835700001</c:v>
                </c:pt>
                <c:pt idx="415">
                  <c:v>65.514492753599995</c:v>
                </c:pt>
                <c:pt idx="416">
                  <c:v>65.809178743999993</c:v>
                </c:pt>
                <c:pt idx="417">
                  <c:v>67.065217391299996</c:v>
                </c:pt>
                <c:pt idx="418">
                  <c:v>67.659420289899998</c:v>
                </c:pt>
                <c:pt idx="419">
                  <c:v>67.442028985500002</c:v>
                </c:pt>
                <c:pt idx="420">
                  <c:v>67.490338164299999</c:v>
                </c:pt>
                <c:pt idx="421">
                  <c:v>67.712560386500002</c:v>
                </c:pt>
                <c:pt idx="422">
                  <c:v>68.577294686000002</c:v>
                </c:pt>
                <c:pt idx="423">
                  <c:v>69.002415458900003</c:v>
                </c:pt>
                <c:pt idx="424">
                  <c:v>69.074879227099999</c:v>
                </c:pt>
                <c:pt idx="425">
                  <c:v>69.321256038599998</c:v>
                </c:pt>
                <c:pt idx="426">
                  <c:v>69.413043478299997</c:v>
                </c:pt>
                <c:pt idx="427">
                  <c:v>69.200483091799995</c:v>
                </c:pt>
                <c:pt idx="428">
                  <c:v>69.224637681199994</c:v>
                </c:pt>
                <c:pt idx="429">
                  <c:v>69.002415458900003</c:v>
                </c:pt>
                <c:pt idx="430">
                  <c:v>69.094202898600003</c:v>
                </c:pt>
                <c:pt idx="431">
                  <c:v>69.166666666699996</c:v>
                </c:pt>
                <c:pt idx="432">
                  <c:v>69.195652173900001</c:v>
                </c:pt>
                <c:pt idx="433">
                  <c:v>69.301932367099994</c:v>
                </c:pt>
                <c:pt idx="434">
                  <c:v>69.306763285000002</c:v>
                </c:pt>
                <c:pt idx="435">
                  <c:v>69.258454106299993</c:v>
                </c:pt>
                <c:pt idx="436">
                  <c:v>69.147342995200006</c:v>
                </c:pt>
                <c:pt idx="437">
                  <c:v>69.417874396100004</c:v>
                </c:pt>
                <c:pt idx="438">
                  <c:v>69.925120772900001</c:v>
                </c:pt>
                <c:pt idx="439">
                  <c:v>70.181159420300006</c:v>
                </c:pt>
                <c:pt idx="440">
                  <c:v>70.321256038599998</c:v>
                </c:pt>
                <c:pt idx="441">
                  <c:v>70.417874396100004</c:v>
                </c:pt>
                <c:pt idx="442">
                  <c:v>70.147342995200006</c:v>
                </c:pt>
                <c:pt idx="443">
                  <c:v>69.987922705299994</c:v>
                </c:pt>
                <c:pt idx="444">
                  <c:v>69.775362318800006</c:v>
                </c:pt>
                <c:pt idx="445">
                  <c:v>69.553140096600004</c:v>
                </c:pt>
                <c:pt idx="446">
                  <c:v>69.413043478299997</c:v>
                </c:pt>
                <c:pt idx="447">
                  <c:v>69.152173912999999</c:v>
                </c:pt>
                <c:pt idx="448">
                  <c:v>69.123188405799993</c:v>
                </c:pt>
                <c:pt idx="449">
                  <c:v>68.896135265699996</c:v>
                </c:pt>
                <c:pt idx="450">
                  <c:v>68.509661835700001</c:v>
                </c:pt>
                <c:pt idx="451">
                  <c:v>68.475845410600002</c:v>
                </c:pt>
                <c:pt idx="452">
                  <c:v>69.533816425099999</c:v>
                </c:pt>
                <c:pt idx="453">
                  <c:v>70.881642512100001</c:v>
                </c:pt>
                <c:pt idx="454">
                  <c:v>71.857487922700003</c:v>
                </c:pt>
                <c:pt idx="455">
                  <c:v>72.929951690799996</c:v>
                </c:pt>
                <c:pt idx="456">
                  <c:v>74.210144927499996</c:v>
                </c:pt>
                <c:pt idx="457">
                  <c:v>74.910628019300006</c:v>
                </c:pt>
                <c:pt idx="458">
                  <c:v>76.190821256000007</c:v>
                </c:pt>
                <c:pt idx="459">
                  <c:v>76.731884058000006</c:v>
                </c:pt>
                <c:pt idx="460">
                  <c:v>77.751207729499995</c:v>
                </c:pt>
                <c:pt idx="461">
                  <c:v>78.997584541099997</c:v>
                </c:pt>
                <c:pt idx="462">
                  <c:v>79.722222222200003</c:v>
                </c:pt>
                <c:pt idx="463">
                  <c:v>80.330917874400001</c:v>
                </c:pt>
                <c:pt idx="464">
                  <c:v>80.756038647300002</c:v>
                </c:pt>
                <c:pt idx="465">
                  <c:v>81.152173912999999</c:v>
                </c:pt>
                <c:pt idx="466">
                  <c:v>81.659420289899998</c:v>
                </c:pt>
                <c:pt idx="467">
                  <c:v>82.379227053099996</c:v>
                </c:pt>
                <c:pt idx="468">
                  <c:v>83.094202898600003</c:v>
                </c:pt>
                <c:pt idx="469">
                  <c:v>84.036231884100005</c:v>
                </c:pt>
                <c:pt idx="470">
                  <c:v>84.586956521700003</c:v>
                </c:pt>
                <c:pt idx="471">
                  <c:v>84.987922705299994</c:v>
                </c:pt>
                <c:pt idx="472">
                  <c:v>85.615942028999996</c:v>
                </c:pt>
                <c:pt idx="473">
                  <c:v>86.0507246377</c:v>
                </c:pt>
                <c:pt idx="474">
                  <c:v>86.577294686000002</c:v>
                </c:pt>
                <c:pt idx="475">
                  <c:v>86.765700483100005</c:v>
                </c:pt>
                <c:pt idx="476">
                  <c:v>86.944444444400006</c:v>
                </c:pt>
                <c:pt idx="477">
                  <c:v>87.355072463799999</c:v>
                </c:pt>
                <c:pt idx="478">
                  <c:v>87.504830917899994</c:v>
                </c:pt>
                <c:pt idx="479">
                  <c:v>87.954106280199994</c:v>
                </c:pt>
                <c:pt idx="480">
                  <c:v>88.258454106299993</c:v>
                </c:pt>
                <c:pt idx="481">
                  <c:v>88.514492753599995</c:v>
                </c:pt>
                <c:pt idx="482">
                  <c:v>88.828502415499997</c:v>
                </c:pt>
                <c:pt idx="483">
                  <c:v>89.152173912999999</c:v>
                </c:pt>
                <c:pt idx="484">
                  <c:v>89.094202898600003</c:v>
                </c:pt>
                <c:pt idx="485">
                  <c:v>89.471014492799995</c:v>
                </c:pt>
                <c:pt idx="486">
                  <c:v>89.702898550699999</c:v>
                </c:pt>
                <c:pt idx="487">
                  <c:v>89.891304347800002</c:v>
                </c:pt>
                <c:pt idx="488">
                  <c:v>90.137681159400003</c:v>
                </c:pt>
                <c:pt idx="489">
                  <c:v>90.214975845400005</c:v>
                </c:pt>
                <c:pt idx="490">
                  <c:v>90.147342995200006</c:v>
                </c:pt>
                <c:pt idx="491">
                  <c:v>89.871980676299998</c:v>
                </c:pt>
                <c:pt idx="492">
                  <c:v>89.789855072500004</c:v>
                </c:pt>
                <c:pt idx="493">
                  <c:v>89.751207729499995</c:v>
                </c:pt>
                <c:pt idx="494">
                  <c:v>89.615942028999996</c:v>
                </c:pt>
                <c:pt idx="495">
                  <c:v>89.388888888899999</c:v>
                </c:pt>
                <c:pt idx="496">
                  <c:v>89.214975845400005</c:v>
                </c:pt>
                <c:pt idx="497">
                  <c:v>89.012077294700006</c:v>
                </c:pt>
                <c:pt idx="498">
                  <c:v>88.823671497600003</c:v>
                </c:pt>
                <c:pt idx="499">
                  <c:v>89.132850241499995</c:v>
                </c:pt>
                <c:pt idx="500">
                  <c:v>89.509661835700001</c:v>
                </c:pt>
                <c:pt idx="501">
                  <c:v>89.770531401</c:v>
                </c:pt>
                <c:pt idx="502">
                  <c:v>90.031400966199996</c:v>
                </c:pt>
                <c:pt idx="503">
                  <c:v>90.055555555599994</c:v>
                </c:pt>
                <c:pt idx="504">
                  <c:v>90.340579710100002</c:v>
                </c:pt>
                <c:pt idx="505">
                  <c:v>90.847826087000001</c:v>
                </c:pt>
                <c:pt idx="506">
                  <c:v>91.268115941999994</c:v>
                </c:pt>
                <c:pt idx="507">
                  <c:v>91.200483091799995</c:v>
                </c:pt>
                <c:pt idx="508">
                  <c:v>91.041062801899997</c:v>
                </c:pt>
                <c:pt idx="509">
                  <c:v>91.644927536200001</c:v>
                </c:pt>
                <c:pt idx="510">
                  <c:v>91.678743961400002</c:v>
                </c:pt>
                <c:pt idx="511">
                  <c:v>91.683574879199995</c:v>
                </c:pt>
                <c:pt idx="512">
                  <c:v>91.934782608700004</c:v>
                </c:pt>
                <c:pt idx="513">
                  <c:v>92.263285024200002</c:v>
                </c:pt>
                <c:pt idx="514">
                  <c:v>92.268115941999994</c:v>
                </c:pt>
                <c:pt idx="515">
                  <c:v>92.471014492799995</c:v>
                </c:pt>
                <c:pt idx="516">
                  <c:v>92.466183574900001</c:v>
                </c:pt>
                <c:pt idx="517">
                  <c:v>92.461352657000006</c:v>
                </c:pt>
                <c:pt idx="518">
                  <c:v>92.369565217399995</c:v>
                </c:pt>
                <c:pt idx="519">
                  <c:v>92.615942028999996</c:v>
                </c:pt>
                <c:pt idx="520">
                  <c:v>92.804347826099999</c:v>
                </c:pt>
                <c:pt idx="521">
                  <c:v>92.867149758500005</c:v>
                </c:pt>
                <c:pt idx="522">
                  <c:v>93.316425120800005</c:v>
                </c:pt>
                <c:pt idx="523">
                  <c:v>93.306763285000002</c:v>
                </c:pt>
                <c:pt idx="524">
                  <c:v>93.422705313999998</c:v>
                </c:pt>
                <c:pt idx="525">
                  <c:v>93.442028985500002</c:v>
                </c:pt>
                <c:pt idx="526">
                  <c:v>93.659420289899998</c:v>
                </c:pt>
                <c:pt idx="527">
                  <c:v>93.731884058000006</c:v>
                </c:pt>
                <c:pt idx="528">
                  <c:v>93.772946859900003</c:v>
                </c:pt>
                <c:pt idx="529">
                  <c:v>93.811594202899997</c:v>
                </c:pt>
                <c:pt idx="530">
                  <c:v>93.782608695700006</c:v>
                </c:pt>
                <c:pt idx="531">
                  <c:v>93.932367149800001</c:v>
                </c:pt>
                <c:pt idx="532">
                  <c:v>93.821256038599998</c:v>
                </c:pt>
                <c:pt idx="533">
                  <c:v>93.908212560400003</c:v>
                </c:pt>
                <c:pt idx="534">
                  <c:v>93.927536231900007</c:v>
                </c:pt>
                <c:pt idx="535">
                  <c:v>93.917874396100004</c:v>
                </c:pt>
                <c:pt idx="536">
                  <c:v>93.980676328499996</c:v>
                </c:pt>
                <c:pt idx="537">
                  <c:v>94.149758454099995</c:v>
                </c:pt>
                <c:pt idx="538">
                  <c:v>94.072463768099993</c:v>
                </c:pt>
                <c:pt idx="539">
                  <c:v>93.753623188399999</c:v>
                </c:pt>
                <c:pt idx="540">
                  <c:v>93.642512077299997</c:v>
                </c:pt>
                <c:pt idx="541">
                  <c:v>94.082125603899996</c:v>
                </c:pt>
                <c:pt idx="542">
                  <c:v>94.091787439599997</c:v>
                </c:pt>
                <c:pt idx="543">
                  <c:v>93.666666666699996</c:v>
                </c:pt>
                <c:pt idx="544">
                  <c:v>93.371980676299998</c:v>
                </c:pt>
                <c:pt idx="545">
                  <c:v>94.048309178699995</c:v>
                </c:pt>
                <c:pt idx="546">
                  <c:v>94.391304347800002</c:v>
                </c:pt>
                <c:pt idx="547">
                  <c:v>94.454106280199994</c:v>
                </c:pt>
                <c:pt idx="548">
                  <c:v>94.347826087000001</c:v>
                </c:pt>
                <c:pt idx="549">
                  <c:v>94.463768115899995</c:v>
                </c:pt>
                <c:pt idx="550">
                  <c:v>94.400966183600005</c:v>
                </c:pt>
                <c:pt idx="551">
                  <c:v>94.4154589372</c:v>
                </c:pt>
                <c:pt idx="552">
                  <c:v>94.536231884100005</c:v>
                </c:pt>
                <c:pt idx="553">
                  <c:v>94.599033816399995</c:v>
                </c:pt>
                <c:pt idx="554">
                  <c:v>94.512077294700006</c:v>
                </c:pt>
                <c:pt idx="555">
                  <c:v>94.637681159400003</c:v>
                </c:pt>
                <c:pt idx="556">
                  <c:v>94.758454106299993</c:v>
                </c:pt>
                <c:pt idx="557">
                  <c:v>94.628019323700002</c:v>
                </c:pt>
                <c:pt idx="558">
                  <c:v>94.483091787399999</c:v>
                </c:pt>
                <c:pt idx="559">
                  <c:v>94.043478260900002</c:v>
                </c:pt>
                <c:pt idx="560">
                  <c:v>94.304347826099999</c:v>
                </c:pt>
                <c:pt idx="561">
                  <c:v>94.487922705299994</c:v>
                </c:pt>
                <c:pt idx="562">
                  <c:v>94.729468599</c:v>
                </c:pt>
                <c:pt idx="563">
                  <c:v>94.6859903382</c:v>
                </c:pt>
                <c:pt idx="564">
                  <c:v>94.787439613499998</c:v>
                </c:pt>
                <c:pt idx="565">
                  <c:v>94.850241545900005</c:v>
                </c:pt>
                <c:pt idx="566">
                  <c:v>94.560386473400001</c:v>
                </c:pt>
                <c:pt idx="567">
                  <c:v>94.555555555599994</c:v>
                </c:pt>
                <c:pt idx="568">
                  <c:v>94.782608695700006</c:v>
                </c:pt>
                <c:pt idx="569">
                  <c:v>94.782608695700006</c:v>
                </c:pt>
                <c:pt idx="570">
                  <c:v>94.719806763299999</c:v>
                </c:pt>
                <c:pt idx="571">
                  <c:v>94.695652173900001</c:v>
                </c:pt>
                <c:pt idx="572">
                  <c:v>94.681159420300006</c:v>
                </c:pt>
                <c:pt idx="573">
                  <c:v>94.811594202899997</c:v>
                </c:pt>
                <c:pt idx="574">
                  <c:v>94.541062801899997</c:v>
                </c:pt>
                <c:pt idx="575">
                  <c:v>94.396135265699996</c:v>
                </c:pt>
                <c:pt idx="576">
                  <c:v>94.183574879199995</c:v>
                </c:pt>
                <c:pt idx="577">
                  <c:v>94.086956521700003</c:v>
                </c:pt>
                <c:pt idx="578">
                  <c:v>94.024154589399998</c:v>
                </c:pt>
                <c:pt idx="579">
                  <c:v>93.893719806799993</c:v>
                </c:pt>
                <c:pt idx="580">
                  <c:v>93.710144927499996</c:v>
                </c:pt>
                <c:pt idx="581">
                  <c:v>93.642512077299997</c:v>
                </c:pt>
                <c:pt idx="582">
                  <c:v>93.468599033800004</c:v>
                </c:pt>
                <c:pt idx="583">
                  <c:v>93.347826087000001</c:v>
                </c:pt>
                <c:pt idx="584">
                  <c:v>93.077294686000002</c:v>
                </c:pt>
                <c:pt idx="585">
                  <c:v>92.893719806799993</c:v>
                </c:pt>
                <c:pt idx="586">
                  <c:v>92.850241545900005</c:v>
                </c:pt>
                <c:pt idx="587">
                  <c:v>92.990338164299999</c:v>
                </c:pt>
                <c:pt idx="588">
                  <c:v>92.951690821300005</c:v>
                </c:pt>
                <c:pt idx="589">
                  <c:v>92.932367149800001</c:v>
                </c:pt>
                <c:pt idx="590">
                  <c:v>92.937198067599994</c:v>
                </c:pt>
                <c:pt idx="591">
                  <c:v>92.642512077299997</c:v>
                </c:pt>
                <c:pt idx="592">
                  <c:v>92.681159420300006</c:v>
                </c:pt>
                <c:pt idx="593">
                  <c:v>92.661835748800002</c:v>
                </c:pt>
                <c:pt idx="594">
                  <c:v>92.502415458900003</c:v>
                </c:pt>
                <c:pt idx="595">
                  <c:v>92.410628019300006</c:v>
                </c:pt>
                <c:pt idx="596">
                  <c:v>92.536231884100005</c:v>
                </c:pt>
                <c:pt idx="597">
                  <c:v>92.367149758500005</c:v>
                </c:pt>
                <c:pt idx="598">
                  <c:v>92.318840579699994</c:v>
                </c:pt>
                <c:pt idx="599">
                  <c:v>92.193236714999998</c:v>
                </c:pt>
                <c:pt idx="600">
                  <c:v>92.222222222200003</c:v>
                </c:pt>
                <c:pt idx="601">
                  <c:v>92.096618357500006</c:v>
                </c:pt>
                <c:pt idx="602">
                  <c:v>91.903381642499994</c:v>
                </c:pt>
                <c:pt idx="603">
                  <c:v>91.700483091799995</c:v>
                </c:pt>
                <c:pt idx="604">
                  <c:v>91.893719806799993</c:v>
                </c:pt>
                <c:pt idx="605">
                  <c:v>91.922705313999998</c:v>
                </c:pt>
                <c:pt idx="606">
                  <c:v>93.574879227099999</c:v>
                </c:pt>
                <c:pt idx="607">
                  <c:v>95.038647342999994</c:v>
                </c:pt>
                <c:pt idx="608">
                  <c:v>95.357487922700003</c:v>
                </c:pt>
                <c:pt idx="609">
                  <c:v>95.265700483100005</c:v>
                </c:pt>
                <c:pt idx="610">
                  <c:v>95.541062801899997</c:v>
                </c:pt>
                <c:pt idx="611">
                  <c:v>95.608695652199998</c:v>
                </c:pt>
                <c:pt idx="612">
                  <c:v>95.647342995200006</c:v>
                </c:pt>
                <c:pt idx="613">
                  <c:v>95.811594202899997</c:v>
                </c:pt>
                <c:pt idx="614">
                  <c:v>96.057971014499998</c:v>
                </c:pt>
                <c:pt idx="615">
                  <c:v>96.125603864699997</c:v>
                </c:pt>
                <c:pt idx="616">
                  <c:v>96.173913043499994</c:v>
                </c:pt>
                <c:pt idx="617">
                  <c:v>96.159420289899998</c:v>
                </c:pt>
                <c:pt idx="618">
                  <c:v>96.241545893700007</c:v>
                </c:pt>
                <c:pt idx="619">
                  <c:v>96.202898550699999</c:v>
                </c:pt>
                <c:pt idx="620">
                  <c:v>96.246376811600001</c:v>
                </c:pt>
                <c:pt idx="621">
                  <c:v>96.159420289899998</c:v>
                </c:pt>
                <c:pt idx="622">
                  <c:v>96.188405797100003</c:v>
                </c:pt>
                <c:pt idx="623">
                  <c:v>96.004830917899994</c:v>
                </c:pt>
                <c:pt idx="624">
                  <c:v>96.256038647300002</c:v>
                </c:pt>
                <c:pt idx="625">
                  <c:v>96.217391304299994</c:v>
                </c:pt>
                <c:pt idx="626">
                  <c:v>96.193236714999998</c:v>
                </c:pt>
                <c:pt idx="627">
                  <c:v>96.265700483100005</c:v>
                </c:pt>
                <c:pt idx="628">
                  <c:v>95.922705313999998</c:v>
                </c:pt>
                <c:pt idx="629">
                  <c:v>95.705314009700004</c:v>
                </c:pt>
                <c:pt idx="630">
                  <c:v>96.004830917899994</c:v>
                </c:pt>
                <c:pt idx="631">
                  <c:v>96.285024154599995</c:v>
                </c:pt>
                <c:pt idx="632">
                  <c:v>96.289855072500004</c:v>
                </c:pt>
                <c:pt idx="633">
                  <c:v>96.318840579699994</c:v>
                </c:pt>
                <c:pt idx="634">
                  <c:v>96.352657004799994</c:v>
                </c:pt>
                <c:pt idx="635">
                  <c:v>96.260869565199997</c:v>
                </c:pt>
                <c:pt idx="636">
                  <c:v>96.328502415499997</c:v>
                </c:pt>
                <c:pt idx="637">
                  <c:v>96.439613526599999</c:v>
                </c:pt>
                <c:pt idx="638">
                  <c:v>96.487922705299994</c:v>
                </c:pt>
                <c:pt idx="639">
                  <c:v>96.111111111100001</c:v>
                </c:pt>
                <c:pt idx="640">
                  <c:v>96.207729468599993</c:v>
                </c:pt>
                <c:pt idx="641">
                  <c:v>96.357487922700003</c:v>
                </c:pt>
                <c:pt idx="642">
                  <c:v>96.516908212600001</c:v>
                </c:pt>
                <c:pt idx="643">
                  <c:v>96.758454106299993</c:v>
                </c:pt>
                <c:pt idx="644">
                  <c:v>96.647342995200006</c:v>
                </c:pt>
                <c:pt idx="645">
                  <c:v>96.681159420300006</c:v>
                </c:pt>
                <c:pt idx="646">
                  <c:v>96.632850241499995</c:v>
                </c:pt>
                <c:pt idx="647">
                  <c:v>96.212560386500002</c:v>
                </c:pt>
                <c:pt idx="648">
                  <c:v>96.275362318800006</c:v>
                </c:pt>
                <c:pt idx="649">
                  <c:v>96.671497584500003</c:v>
                </c:pt>
                <c:pt idx="650">
                  <c:v>96.743961352699998</c:v>
                </c:pt>
                <c:pt idx="651">
                  <c:v>96.652173912999999</c:v>
                </c:pt>
                <c:pt idx="652">
                  <c:v>96.632850241499995</c:v>
                </c:pt>
                <c:pt idx="653">
                  <c:v>96.666666666699996</c:v>
                </c:pt>
                <c:pt idx="654">
                  <c:v>96.531400966199996</c:v>
                </c:pt>
                <c:pt idx="655">
                  <c:v>96.608695652199998</c:v>
                </c:pt>
                <c:pt idx="656">
                  <c:v>96.801932367099994</c:v>
                </c:pt>
                <c:pt idx="657">
                  <c:v>96.966183574900001</c:v>
                </c:pt>
                <c:pt idx="658">
                  <c:v>96.830917874400001</c:v>
                </c:pt>
                <c:pt idx="659">
                  <c:v>96.913043478299997</c:v>
                </c:pt>
                <c:pt idx="660">
                  <c:v>96.840579710100002</c:v>
                </c:pt>
                <c:pt idx="661">
                  <c:v>96.850241545900005</c:v>
                </c:pt>
                <c:pt idx="662">
                  <c:v>96.842995169100007</c:v>
                </c:pt>
                <c:pt idx="663">
                  <c:v>96.881642512100001</c:v>
                </c:pt>
                <c:pt idx="664">
                  <c:v>96.900966183600005</c:v>
                </c:pt>
                <c:pt idx="665">
                  <c:v>96.910628019300006</c:v>
                </c:pt>
                <c:pt idx="666">
                  <c:v>96.876811594200007</c:v>
                </c:pt>
                <c:pt idx="667">
                  <c:v>96.700483091799995</c:v>
                </c:pt>
                <c:pt idx="668">
                  <c:v>96.707729468599993</c:v>
                </c:pt>
                <c:pt idx="669">
                  <c:v>96.702898550699999</c:v>
                </c:pt>
                <c:pt idx="670">
                  <c:v>96.669082125599999</c:v>
                </c:pt>
                <c:pt idx="671">
                  <c:v>96.842995169100007</c:v>
                </c:pt>
                <c:pt idx="672">
                  <c:v>96.8140096618</c:v>
                </c:pt>
                <c:pt idx="673">
                  <c:v>96.997584541099997</c:v>
                </c:pt>
                <c:pt idx="674">
                  <c:v>96.900966183600005</c:v>
                </c:pt>
                <c:pt idx="675">
                  <c:v>96.942028985500002</c:v>
                </c:pt>
                <c:pt idx="676">
                  <c:v>96.782608695700006</c:v>
                </c:pt>
                <c:pt idx="677">
                  <c:v>96.570048309200004</c:v>
                </c:pt>
                <c:pt idx="678">
                  <c:v>96.666666666699996</c:v>
                </c:pt>
                <c:pt idx="679">
                  <c:v>96.8647342995</c:v>
                </c:pt>
                <c:pt idx="680">
                  <c:v>97.028985507200005</c:v>
                </c:pt>
                <c:pt idx="681">
                  <c:v>97.335748792299995</c:v>
                </c:pt>
                <c:pt idx="682">
                  <c:v>97.321256038599998</c:v>
                </c:pt>
                <c:pt idx="683">
                  <c:v>97.340579710100002</c:v>
                </c:pt>
                <c:pt idx="684">
                  <c:v>97.422705313999998</c:v>
                </c:pt>
                <c:pt idx="685">
                  <c:v>97.297101449300001</c:v>
                </c:pt>
                <c:pt idx="686">
                  <c:v>97.393719806799993</c:v>
                </c:pt>
                <c:pt idx="687">
                  <c:v>97.400966183600005</c:v>
                </c:pt>
                <c:pt idx="688">
                  <c:v>96.821256038599998</c:v>
                </c:pt>
                <c:pt idx="689">
                  <c:v>96</c:v>
                </c:pt>
                <c:pt idx="690">
                  <c:v>96.342995169100007</c:v>
                </c:pt>
                <c:pt idx="691">
                  <c:v>97.318840579699994</c:v>
                </c:pt>
                <c:pt idx="692">
                  <c:v>97.270531401</c:v>
                </c:pt>
                <c:pt idx="693">
                  <c:v>96.888888888899999</c:v>
                </c:pt>
                <c:pt idx="694">
                  <c:v>96.806763285000002</c:v>
                </c:pt>
                <c:pt idx="695">
                  <c:v>96.842995169100007</c:v>
                </c:pt>
                <c:pt idx="696">
                  <c:v>96.997584541099997</c:v>
                </c:pt>
                <c:pt idx="697">
                  <c:v>97.118357487899999</c:v>
                </c:pt>
                <c:pt idx="698">
                  <c:v>97.074879227099999</c:v>
                </c:pt>
                <c:pt idx="699">
                  <c:v>97.166666666699996</c:v>
                </c:pt>
                <c:pt idx="700">
                  <c:v>96.968599033800004</c:v>
                </c:pt>
                <c:pt idx="701">
                  <c:v>96.794685990299996</c:v>
                </c:pt>
                <c:pt idx="702">
                  <c:v>97.041062801899997</c:v>
                </c:pt>
                <c:pt idx="703">
                  <c:v>97.055555555599994</c:v>
                </c:pt>
                <c:pt idx="704">
                  <c:v>97.118357487899999</c:v>
                </c:pt>
                <c:pt idx="705">
                  <c:v>96.983091787399999</c:v>
                </c:pt>
                <c:pt idx="706">
                  <c:v>96.557971014499998</c:v>
                </c:pt>
                <c:pt idx="707">
                  <c:v>96.9154589372</c:v>
                </c:pt>
                <c:pt idx="708">
                  <c:v>96.842995169100007</c:v>
                </c:pt>
                <c:pt idx="709">
                  <c:v>96.833333333300004</c:v>
                </c:pt>
                <c:pt idx="710">
                  <c:v>96.567632850199999</c:v>
                </c:pt>
                <c:pt idx="711">
                  <c:v>96.586956521700003</c:v>
                </c:pt>
                <c:pt idx="712">
                  <c:v>96.649758454099995</c:v>
                </c:pt>
                <c:pt idx="713">
                  <c:v>96.840579710100002</c:v>
                </c:pt>
                <c:pt idx="714">
                  <c:v>96.756038647300002</c:v>
                </c:pt>
                <c:pt idx="715">
                  <c:v>96.666666666699996</c:v>
                </c:pt>
                <c:pt idx="716">
                  <c:v>96.688405797100003</c:v>
                </c:pt>
                <c:pt idx="717">
                  <c:v>96.355072463799999</c:v>
                </c:pt>
                <c:pt idx="718">
                  <c:v>96.297101449300001</c:v>
                </c:pt>
                <c:pt idx="719">
                  <c:v>96.659420289899998</c:v>
                </c:pt>
                <c:pt idx="720">
                  <c:v>96.504830917899994</c:v>
                </c:pt>
                <c:pt idx="721">
                  <c:v>96.137681159400003</c:v>
                </c:pt>
                <c:pt idx="722">
                  <c:v>95.973429951699998</c:v>
                </c:pt>
                <c:pt idx="723">
                  <c:v>96.355072463799999</c:v>
                </c:pt>
                <c:pt idx="724">
                  <c:v>96.239130434800003</c:v>
                </c:pt>
                <c:pt idx="725">
                  <c:v>96.181159420300006</c:v>
                </c:pt>
                <c:pt idx="726">
                  <c:v>96.224637681199994</c:v>
                </c:pt>
                <c:pt idx="727">
                  <c:v>96.074879227099999</c:v>
                </c:pt>
                <c:pt idx="728">
                  <c:v>96.065217391299996</c:v>
                </c:pt>
                <c:pt idx="729">
                  <c:v>96.118357487899999</c:v>
                </c:pt>
                <c:pt idx="730">
                  <c:v>96.1352657005</c:v>
                </c:pt>
                <c:pt idx="731">
                  <c:v>96.357487922700003</c:v>
                </c:pt>
                <c:pt idx="732">
                  <c:v>96.350241545900005</c:v>
                </c:pt>
                <c:pt idx="733">
                  <c:v>96.079710144900005</c:v>
                </c:pt>
                <c:pt idx="734">
                  <c:v>96.263285024200002</c:v>
                </c:pt>
                <c:pt idx="735">
                  <c:v>96.0507246377</c:v>
                </c:pt>
                <c:pt idx="736">
                  <c:v>95.9154589372</c:v>
                </c:pt>
                <c:pt idx="737">
                  <c:v>95.896135265699996</c:v>
                </c:pt>
                <c:pt idx="738">
                  <c:v>96</c:v>
                </c:pt>
                <c:pt idx="739">
                  <c:v>96.263285024200002</c:v>
                </c:pt>
                <c:pt idx="740">
                  <c:v>96.323671497600003</c:v>
                </c:pt>
                <c:pt idx="741">
                  <c:v>96.260869565199997</c:v>
                </c:pt>
                <c:pt idx="742">
                  <c:v>95.642512077299997</c:v>
                </c:pt>
                <c:pt idx="743">
                  <c:v>95.275362318800006</c:v>
                </c:pt>
                <c:pt idx="744">
                  <c:v>95.570048309200004</c:v>
                </c:pt>
                <c:pt idx="745">
                  <c:v>95.801932367099994</c:v>
                </c:pt>
                <c:pt idx="746">
                  <c:v>95.971014492799995</c:v>
                </c:pt>
                <c:pt idx="747">
                  <c:v>95.913043478299997</c:v>
                </c:pt>
                <c:pt idx="748">
                  <c:v>95.724637681199994</c:v>
                </c:pt>
                <c:pt idx="749">
                  <c:v>95.628019323700002</c:v>
                </c:pt>
                <c:pt idx="750">
                  <c:v>95.565217391299996</c:v>
                </c:pt>
                <c:pt idx="751">
                  <c:v>95.555555555599994</c:v>
                </c:pt>
                <c:pt idx="752">
                  <c:v>95.739130434800003</c:v>
                </c:pt>
                <c:pt idx="753">
                  <c:v>95.828502415499997</c:v>
                </c:pt>
                <c:pt idx="754">
                  <c:v>95.8647342995</c:v>
                </c:pt>
                <c:pt idx="755">
                  <c:v>95.874396135300003</c:v>
                </c:pt>
                <c:pt idx="756">
                  <c:v>95.966183574900001</c:v>
                </c:pt>
                <c:pt idx="757">
                  <c:v>95.652173912999999</c:v>
                </c:pt>
                <c:pt idx="758">
                  <c:v>95.589371980699994</c:v>
                </c:pt>
                <c:pt idx="759">
                  <c:v>96.004830917899994</c:v>
                </c:pt>
                <c:pt idx="760">
                  <c:v>95.8647342995</c:v>
                </c:pt>
                <c:pt idx="761">
                  <c:v>95.647342995200006</c:v>
                </c:pt>
                <c:pt idx="762">
                  <c:v>95.727053140099997</c:v>
                </c:pt>
                <c:pt idx="763">
                  <c:v>95.671497584500003</c:v>
                </c:pt>
                <c:pt idx="764">
                  <c:v>95.862318840599997</c:v>
                </c:pt>
                <c:pt idx="765">
                  <c:v>95.896135265699996</c:v>
                </c:pt>
                <c:pt idx="766">
                  <c:v>95.826086956500006</c:v>
                </c:pt>
                <c:pt idx="767">
                  <c:v>95.946859903399996</c:v>
                </c:pt>
                <c:pt idx="768">
                  <c:v>95.934782608700004</c:v>
                </c:pt>
                <c:pt idx="769">
                  <c:v>95.881642512100001</c:v>
                </c:pt>
                <c:pt idx="770">
                  <c:v>95.734299516899995</c:v>
                </c:pt>
                <c:pt idx="771">
                  <c:v>95.521739130399993</c:v>
                </c:pt>
                <c:pt idx="772">
                  <c:v>94.410628019300006</c:v>
                </c:pt>
                <c:pt idx="773">
                  <c:v>93.625603864699997</c:v>
                </c:pt>
                <c:pt idx="774">
                  <c:v>94.816425120800005</c:v>
                </c:pt>
                <c:pt idx="775">
                  <c:v>95.091787439599997</c:v>
                </c:pt>
                <c:pt idx="776">
                  <c:v>95.207729468599993</c:v>
                </c:pt>
                <c:pt idx="777">
                  <c:v>95.183574879199995</c:v>
                </c:pt>
                <c:pt idx="778">
                  <c:v>95.231884058000006</c:v>
                </c:pt>
                <c:pt idx="779">
                  <c:v>95.014492753599995</c:v>
                </c:pt>
                <c:pt idx="780">
                  <c:v>94.942028985500002</c:v>
                </c:pt>
                <c:pt idx="781">
                  <c:v>94.908212560400003</c:v>
                </c:pt>
                <c:pt idx="782">
                  <c:v>94.850241545900005</c:v>
                </c:pt>
                <c:pt idx="783">
                  <c:v>94.734299516899995</c:v>
                </c:pt>
                <c:pt idx="784">
                  <c:v>94.6859903382</c:v>
                </c:pt>
                <c:pt idx="785">
                  <c:v>94.439613526599999</c:v>
                </c:pt>
                <c:pt idx="786">
                  <c:v>94.096618357500006</c:v>
                </c:pt>
                <c:pt idx="787">
                  <c:v>93.900966183600005</c:v>
                </c:pt>
                <c:pt idx="788">
                  <c:v>93.927536231900007</c:v>
                </c:pt>
                <c:pt idx="789">
                  <c:v>93.985507246400005</c:v>
                </c:pt>
                <c:pt idx="790">
                  <c:v>93.946859903399996</c:v>
                </c:pt>
                <c:pt idx="791">
                  <c:v>93.867149758500005</c:v>
                </c:pt>
                <c:pt idx="792">
                  <c:v>93.823671497600003</c:v>
                </c:pt>
                <c:pt idx="793">
                  <c:v>93.736714975799998</c:v>
                </c:pt>
                <c:pt idx="794">
                  <c:v>93.306763285000002</c:v>
                </c:pt>
                <c:pt idx="795">
                  <c:v>92.681159420300006</c:v>
                </c:pt>
                <c:pt idx="796">
                  <c:v>92.492753623200002</c:v>
                </c:pt>
                <c:pt idx="797">
                  <c:v>92.294685990299996</c:v>
                </c:pt>
                <c:pt idx="798">
                  <c:v>92.125603864699997</c:v>
                </c:pt>
                <c:pt idx="799">
                  <c:v>91.869565217399995</c:v>
                </c:pt>
                <c:pt idx="800">
                  <c:v>91.666666666699996</c:v>
                </c:pt>
                <c:pt idx="801">
                  <c:v>91.526570048300002</c:v>
                </c:pt>
                <c:pt idx="802">
                  <c:v>91.478260869600007</c:v>
                </c:pt>
                <c:pt idx="803">
                  <c:v>91.3140096618</c:v>
                </c:pt>
                <c:pt idx="804">
                  <c:v>91.287439613499998</c:v>
                </c:pt>
                <c:pt idx="805">
                  <c:v>91.214975845400005</c:v>
                </c:pt>
                <c:pt idx="806">
                  <c:v>91.096618357500006</c:v>
                </c:pt>
                <c:pt idx="807">
                  <c:v>90.990338164299999</c:v>
                </c:pt>
                <c:pt idx="808">
                  <c:v>90.946859903399996</c:v>
                </c:pt>
                <c:pt idx="809">
                  <c:v>90.859903381600006</c:v>
                </c:pt>
                <c:pt idx="810">
                  <c:v>90.789855072500004</c:v>
                </c:pt>
                <c:pt idx="811">
                  <c:v>90.524154589399998</c:v>
                </c:pt>
                <c:pt idx="812">
                  <c:v>90.432367149800001</c:v>
                </c:pt>
                <c:pt idx="813">
                  <c:v>90.268115941999994</c:v>
                </c:pt>
                <c:pt idx="814">
                  <c:v>90.181159420300006</c:v>
                </c:pt>
                <c:pt idx="815">
                  <c:v>90.142512077299997</c:v>
                </c:pt>
                <c:pt idx="816">
                  <c:v>90.012077294700006</c:v>
                </c:pt>
                <c:pt idx="817">
                  <c:v>89.939613526599999</c:v>
                </c:pt>
                <c:pt idx="818">
                  <c:v>89.867149758500005</c:v>
                </c:pt>
                <c:pt idx="819">
                  <c:v>89.736714975799998</c:v>
                </c:pt>
                <c:pt idx="820">
                  <c:v>89.640096618399994</c:v>
                </c:pt>
                <c:pt idx="821">
                  <c:v>89.625603864699997</c:v>
                </c:pt>
                <c:pt idx="822">
                  <c:v>89.461352657000006</c:v>
                </c:pt>
                <c:pt idx="823">
                  <c:v>89.326086956500006</c:v>
                </c:pt>
                <c:pt idx="824">
                  <c:v>89.123188405799993</c:v>
                </c:pt>
                <c:pt idx="825">
                  <c:v>88.961352657000006</c:v>
                </c:pt>
                <c:pt idx="826">
                  <c:v>88.966183574900001</c:v>
                </c:pt>
                <c:pt idx="827">
                  <c:v>88.743961352699998</c:v>
                </c:pt>
                <c:pt idx="828">
                  <c:v>88.599033816399995</c:v>
                </c:pt>
                <c:pt idx="829">
                  <c:v>88.516908212600001</c:v>
                </c:pt>
                <c:pt idx="830">
                  <c:v>88.425120772900001</c:v>
                </c:pt>
                <c:pt idx="831">
                  <c:v>88.393719806799993</c:v>
                </c:pt>
                <c:pt idx="832">
                  <c:v>88.224637681199994</c:v>
                </c:pt>
                <c:pt idx="833">
                  <c:v>88.074879227099999</c:v>
                </c:pt>
                <c:pt idx="834">
                  <c:v>87.891304347800002</c:v>
                </c:pt>
                <c:pt idx="835">
                  <c:v>87.789855072500004</c:v>
                </c:pt>
                <c:pt idx="836">
                  <c:v>87.693236714999998</c:v>
                </c:pt>
                <c:pt idx="837">
                  <c:v>87.611111111100001</c:v>
                </c:pt>
                <c:pt idx="838">
                  <c:v>87.381642512100001</c:v>
                </c:pt>
                <c:pt idx="839">
                  <c:v>87.173913043499994</c:v>
                </c:pt>
                <c:pt idx="840">
                  <c:v>87.152173912999999</c:v>
                </c:pt>
                <c:pt idx="841">
                  <c:v>87.106280193200007</c:v>
                </c:pt>
                <c:pt idx="842">
                  <c:v>86.971014492799995</c:v>
                </c:pt>
                <c:pt idx="843">
                  <c:v>86.782608695700006</c:v>
                </c:pt>
                <c:pt idx="844">
                  <c:v>86.669082125599999</c:v>
                </c:pt>
                <c:pt idx="845">
                  <c:v>86.524154589399998</c:v>
                </c:pt>
                <c:pt idx="846">
                  <c:v>86.509661835700001</c:v>
                </c:pt>
                <c:pt idx="847">
                  <c:v>86.437198067599994</c:v>
                </c:pt>
                <c:pt idx="848">
                  <c:v>86.301932367099994</c:v>
                </c:pt>
                <c:pt idx="849">
                  <c:v>86.021739130399993</c:v>
                </c:pt>
                <c:pt idx="850">
                  <c:v>85.910628019300006</c:v>
                </c:pt>
                <c:pt idx="851">
                  <c:v>85.693236714999998</c:v>
                </c:pt>
                <c:pt idx="852">
                  <c:v>85.480676328499996</c:v>
                </c:pt>
                <c:pt idx="853">
                  <c:v>85.3647342995</c:v>
                </c:pt>
                <c:pt idx="854">
                  <c:v>85.490338164299999</c:v>
                </c:pt>
                <c:pt idx="855">
                  <c:v>85.727053140099997</c:v>
                </c:pt>
                <c:pt idx="856">
                  <c:v>85.669082125599999</c:v>
                </c:pt>
                <c:pt idx="857">
                  <c:v>85.490338164299999</c:v>
                </c:pt>
                <c:pt idx="858">
                  <c:v>85.606280193200007</c:v>
                </c:pt>
                <c:pt idx="859">
                  <c:v>85.669082125599999</c:v>
                </c:pt>
                <c:pt idx="860">
                  <c:v>85.683574879199995</c:v>
                </c:pt>
                <c:pt idx="861">
                  <c:v>85.765700483100005</c:v>
                </c:pt>
                <c:pt idx="862">
                  <c:v>85.891304347800002</c:v>
                </c:pt>
                <c:pt idx="863">
                  <c:v>85.888888888899999</c:v>
                </c:pt>
                <c:pt idx="864">
                  <c:v>85.913043478299997</c:v>
                </c:pt>
                <c:pt idx="865">
                  <c:v>85.990338164299999</c:v>
                </c:pt>
                <c:pt idx="866">
                  <c:v>86.024154589399998</c:v>
                </c:pt>
                <c:pt idx="867">
                  <c:v>86.004830917899994</c:v>
                </c:pt>
                <c:pt idx="868">
                  <c:v>85.379227053099996</c:v>
                </c:pt>
                <c:pt idx="869">
                  <c:v>85.132850241499995</c:v>
                </c:pt>
                <c:pt idx="870">
                  <c:v>85.326086956500006</c:v>
                </c:pt>
                <c:pt idx="871">
                  <c:v>85.345410627999996</c:v>
                </c:pt>
                <c:pt idx="872">
                  <c:v>85.350241545900005</c:v>
                </c:pt>
                <c:pt idx="873">
                  <c:v>85.311594202899997</c:v>
                </c:pt>
                <c:pt idx="874">
                  <c:v>85.359903381600006</c:v>
                </c:pt>
                <c:pt idx="875">
                  <c:v>85.345410627999996</c:v>
                </c:pt>
                <c:pt idx="876">
                  <c:v>85.328502415499997</c:v>
                </c:pt>
                <c:pt idx="877">
                  <c:v>85.347826087000001</c:v>
                </c:pt>
                <c:pt idx="878">
                  <c:v>85.304347826099999</c:v>
                </c:pt>
                <c:pt idx="879">
                  <c:v>85.328502415499997</c:v>
                </c:pt>
                <c:pt idx="880">
                  <c:v>85.400966183600005</c:v>
                </c:pt>
                <c:pt idx="881">
                  <c:v>85.434782608700004</c:v>
                </c:pt>
                <c:pt idx="882">
                  <c:v>85.289855072500004</c:v>
                </c:pt>
                <c:pt idx="883">
                  <c:v>85.318840579699994</c:v>
                </c:pt>
                <c:pt idx="884">
                  <c:v>85.381642512100001</c:v>
                </c:pt>
                <c:pt idx="885">
                  <c:v>85.502415458900003</c:v>
                </c:pt>
                <c:pt idx="886">
                  <c:v>85.442028985500002</c:v>
                </c:pt>
                <c:pt idx="887">
                  <c:v>85.504830917899994</c:v>
                </c:pt>
                <c:pt idx="888">
                  <c:v>85.775362318800006</c:v>
                </c:pt>
                <c:pt idx="889">
                  <c:v>85.905797101399997</c:v>
                </c:pt>
                <c:pt idx="890">
                  <c:v>85.891304347800002</c:v>
                </c:pt>
                <c:pt idx="891">
                  <c:v>86.297101449300001</c:v>
                </c:pt>
                <c:pt idx="892">
                  <c:v>86.207729468599993</c:v>
                </c:pt>
                <c:pt idx="893">
                  <c:v>86.285024154599995</c:v>
                </c:pt>
                <c:pt idx="894">
                  <c:v>86.342995169100007</c:v>
                </c:pt>
                <c:pt idx="895">
                  <c:v>86.289855072500004</c:v>
                </c:pt>
                <c:pt idx="896">
                  <c:v>86.391304347800002</c:v>
                </c:pt>
                <c:pt idx="897">
                  <c:v>86.589371980699994</c:v>
                </c:pt>
                <c:pt idx="898">
                  <c:v>86.647342995200006</c:v>
                </c:pt>
                <c:pt idx="899">
                  <c:v>86.666666666699996</c:v>
                </c:pt>
                <c:pt idx="900">
                  <c:v>86.497584541099997</c:v>
                </c:pt>
                <c:pt idx="901">
                  <c:v>86.695652173900001</c:v>
                </c:pt>
                <c:pt idx="902">
                  <c:v>86.676328502399997</c:v>
                </c:pt>
                <c:pt idx="903">
                  <c:v>86.347826087000001</c:v>
                </c:pt>
                <c:pt idx="904">
                  <c:v>86.429951690799996</c:v>
                </c:pt>
                <c:pt idx="905">
                  <c:v>86.787439613499998</c:v>
                </c:pt>
                <c:pt idx="906">
                  <c:v>86.743961352699998</c:v>
                </c:pt>
                <c:pt idx="907">
                  <c:v>86.874396135300003</c:v>
                </c:pt>
                <c:pt idx="908">
                  <c:v>86.753623188399999</c:v>
                </c:pt>
                <c:pt idx="909">
                  <c:v>86.391304347800002</c:v>
                </c:pt>
                <c:pt idx="910">
                  <c:v>86.618357487899999</c:v>
                </c:pt>
                <c:pt idx="911">
                  <c:v>86.850241545900005</c:v>
                </c:pt>
                <c:pt idx="912">
                  <c:v>86.797101449300001</c:v>
                </c:pt>
                <c:pt idx="913">
                  <c:v>86.821256038599998</c:v>
                </c:pt>
                <c:pt idx="914">
                  <c:v>86.884057971000004</c:v>
                </c:pt>
                <c:pt idx="915">
                  <c:v>86.690821256000007</c:v>
                </c:pt>
                <c:pt idx="916">
                  <c:v>86.801932367099994</c:v>
                </c:pt>
                <c:pt idx="917">
                  <c:v>86.980676328499996</c:v>
                </c:pt>
                <c:pt idx="918">
                  <c:v>86.840579710100002</c:v>
                </c:pt>
                <c:pt idx="919">
                  <c:v>86.903381642499994</c:v>
                </c:pt>
                <c:pt idx="920">
                  <c:v>86.913043478299997</c:v>
                </c:pt>
                <c:pt idx="921">
                  <c:v>86.922705313999998</c:v>
                </c:pt>
                <c:pt idx="922">
                  <c:v>86.903381642499994</c:v>
                </c:pt>
                <c:pt idx="923">
                  <c:v>86.797101449300001</c:v>
                </c:pt>
                <c:pt idx="924">
                  <c:v>86.565217391299996</c:v>
                </c:pt>
                <c:pt idx="925">
                  <c:v>86.091787439599997</c:v>
                </c:pt>
                <c:pt idx="926">
                  <c:v>86.342995169100007</c:v>
                </c:pt>
                <c:pt idx="927">
                  <c:v>86.5845410628</c:v>
                </c:pt>
                <c:pt idx="928">
                  <c:v>86.719806763299999</c:v>
                </c:pt>
                <c:pt idx="929">
                  <c:v>86.574879227099999</c:v>
                </c:pt>
                <c:pt idx="930">
                  <c:v>86.512077294700006</c:v>
                </c:pt>
                <c:pt idx="931">
                  <c:v>86.512077294700006</c:v>
                </c:pt>
                <c:pt idx="932">
                  <c:v>86.400966183600005</c:v>
                </c:pt>
                <c:pt idx="933">
                  <c:v>86.268115941999994</c:v>
                </c:pt>
                <c:pt idx="934">
                  <c:v>86.147342995200006</c:v>
                </c:pt>
                <c:pt idx="935">
                  <c:v>86.026570048300002</c:v>
                </c:pt>
                <c:pt idx="936">
                  <c:v>85.736714975799998</c:v>
                </c:pt>
                <c:pt idx="937">
                  <c:v>85.591787439599997</c:v>
                </c:pt>
                <c:pt idx="938">
                  <c:v>85.437198067599994</c:v>
                </c:pt>
                <c:pt idx="939">
                  <c:v>85.350241545900005</c:v>
                </c:pt>
                <c:pt idx="940">
                  <c:v>85.272946859900003</c:v>
                </c:pt>
                <c:pt idx="941">
                  <c:v>85.195652173900001</c:v>
                </c:pt>
                <c:pt idx="942">
                  <c:v>85.268115941999994</c:v>
                </c:pt>
                <c:pt idx="943">
                  <c:v>85.079710144900005</c:v>
                </c:pt>
                <c:pt idx="944">
                  <c:v>84.983091787399999</c:v>
                </c:pt>
                <c:pt idx="945">
                  <c:v>84.871980676299998</c:v>
                </c:pt>
                <c:pt idx="946">
                  <c:v>84.669082125599999</c:v>
                </c:pt>
                <c:pt idx="947">
                  <c:v>84.538647342999994</c:v>
                </c:pt>
                <c:pt idx="948">
                  <c:v>84.509661835700001</c:v>
                </c:pt>
                <c:pt idx="949">
                  <c:v>84.3647342995</c:v>
                </c:pt>
                <c:pt idx="950">
                  <c:v>84.393719806799993</c:v>
                </c:pt>
                <c:pt idx="951">
                  <c:v>84.248792270500005</c:v>
                </c:pt>
                <c:pt idx="952">
                  <c:v>84.161835748800002</c:v>
                </c:pt>
                <c:pt idx="953">
                  <c:v>84.074879227099999</c:v>
                </c:pt>
                <c:pt idx="954">
                  <c:v>83.920289855099995</c:v>
                </c:pt>
                <c:pt idx="955">
                  <c:v>83.876811594200007</c:v>
                </c:pt>
                <c:pt idx="956">
                  <c:v>83.768115941999994</c:v>
                </c:pt>
                <c:pt idx="957">
                  <c:v>83.632850241499995</c:v>
                </c:pt>
                <c:pt idx="958">
                  <c:v>83.632850241499995</c:v>
                </c:pt>
                <c:pt idx="959">
                  <c:v>83.545893719800006</c:v>
                </c:pt>
                <c:pt idx="960">
                  <c:v>83.323671497600003</c:v>
                </c:pt>
                <c:pt idx="961">
                  <c:v>83.241545893700007</c:v>
                </c:pt>
                <c:pt idx="962">
                  <c:v>82.946859903399996</c:v>
                </c:pt>
                <c:pt idx="963">
                  <c:v>82.719806763299999</c:v>
                </c:pt>
                <c:pt idx="964">
                  <c:v>82.560386473400001</c:v>
                </c:pt>
                <c:pt idx="965">
                  <c:v>82.463768115899995</c:v>
                </c:pt>
                <c:pt idx="966">
                  <c:v>82.444444444400006</c:v>
                </c:pt>
                <c:pt idx="967">
                  <c:v>82.333333333300004</c:v>
                </c:pt>
                <c:pt idx="968">
                  <c:v>82.309178743999993</c:v>
                </c:pt>
                <c:pt idx="969">
                  <c:v>82.096618357500006</c:v>
                </c:pt>
                <c:pt idx="970">
                  <c:v>82.004830917899994</c:v>
                </c:pt>
                <c:pt idx="971">
                  <c:v>81.758454106299993</c:v>
                </c:pt>
                <c:pt idx="972">
                  <c:v>81.507246376799998</c:v>
                </c:pt>
                <c:pt idx="973">
                  <c:v>81.333333333300004</c:v>
                </c:pt>
                <c:pt idx="974">
                  <c:v>81.188405797100003</c:v>
                </c:pt>
                <c:pt idx="975">
                  <c:v>81.028985507200005</c:v>
                </c:pt>
                <c:pt idx="976">
                  <c:v>80.874396135300003</c:v>
                </c:pt>
                <c:pt idx="977">
                  <c:v>80.835748792299995</c:v>
                </c:pt>
                <c:pt idx="978">
                  <c:v>80.777777777799997</c:v>
                </c:pt>
                <c:pt idx="979">
                  <c:v>80.768115941999994</c:v>
                </c:pt>
                <c:pt idx="980">
                  <c:v>80.570048309200004</c:v>
                </c:pt>
                <c:pt idx="981">
                  <c:v>80.541062801899997</c:v>
                </c:pt>
                <c:pt idx="982">
                  <c:v>80.6014492754</c:v>
                </c:pt>
                <c:pt idx="983">
                  <c:v>80.504830917899994</c:v>
                </c:pt>
                <c:pt idx="984">
                  <c:v>80.456521739099998</c:v>
                </c:pt>
                <c:pt idx="985">
                  <c:v>80.280193236700001</c:v>
                </c:pt>
                <c:pt idx="986">
                  <c:v>80.285024154599995</c:v>
                </c:pt>
                <c:pt idx="987">
                  <c:v>80.285024154599995</c:v>
                </c:pt>
                <c:pt idx="988">
                  <c:v>80.251207729499995</c:v>
                </c:pt>
                <c:pt idx="989">
                  <c:v>80.106280193200007</c:v>
                </c:pt>
                <c:pt idx="990">
                  <c:v>80.004830917899994</c:v>
                </c:pt>
                <c:pt idx="991">
                  <c:v>79.845410627999996</c:v>
                </c:pt>
                <c:pt idx="992">
                  <c:v>79.669082125599999</c:v>
                </c:pt>
                <c:pt idx="993">
                  <c:v>79.644927536200001</c:v>
                </c:pt>
                <c:pt idx="994">
                  <c:v>79.669082125599999</c:v>
                </c:pt>
                <c:pt idx="995">
                  <c:v>79.514492753599995</c:v>
                </c:pt>
                <c:pt idx="996">
                  <c:v>79.461352657000006</c:v>
                </c:pt>
                <c:pt idx="997">
                  <c:v>79.287439613499998</c:v>
                </c:pt>
                <c:pt idx="998">
                  <c:v>79.074879227099999</c:v>
                </c:pt>
                <c:pt idx="999">
                  <c:v>79.060386473400001</c:v>
                </c:pt>
                <c:pt idx="1000">
                  <c:v>78.857487922700003</c:v>
                </c:pt>
                <c:pt idx="1001">
                  <c:v>78.596618357500006</c:v>
                </c:pt>
                <c:pt idx="1002">
                  <c:v>78.437198067599994</c:v>
                </c:pt>
                <c:pt idx="1003">
                  <c:v>78.379227053099996</c:v>
                </c:pt>
                <c:pt idx="1004">
                  <c:v>78.253623188399999</c:v>
                </c:pt>
                <c:pt idx="1005">
                  <c:v>78.089371980699994</c:v>
                </c:pt>
                <c:pt idx="1006">
                  <c:v>77.896135265699996</c:v>
                </c:pt>
                <c:pt idx="1007">
                  <c:v>77.756038647300002</c:v>
                </c:pt>
                <c:pt idx="1008">
                  <c:v>77.688405797100003</c:v>
                </c:pt>
                <c:pt idx="1009">
                  <c:v>77.5</c:v>
                </c:pt>
                <c:pt idx="1010">
                  <c:v>77.326086956500006</c:v>
                </c:pt>
                <c:pt idx="1011">
                  <c:v>77.171497584500003</c:v>
                </c:pt>
                <c:pt idx="1012">
                  <c:v>76.997584541099997</c:v>
                </c:pt>
                <c:pt idx="1013">
                  <c:v>76.954106280199994</c:v>
                </c:pt>
                <c:pt idx="1014">
                  <c:v>77.248792270500005</c:v>
                </c:pt>
                <c:pt idx="1015">
                  <c:v>77.374396135300003</c:v>
                </c:pt>
                <c:pt idx="1016">
                  <c:v>77.519323671500004</c:v>
                </c:pt>
                <c:pt idx="1017">
                  <c:v>77.673913043499994</c:v>
                </c:pt>
                <c:pt idx="1018">
                  <c:v>77.794685990299996</c:v>
                </c:pt>
                <c:pt idx="1019">
                  <c:v>77.794685990299996</c:v>
                </c:pt>
                <c:pt idx="1020">
                  <c:v>78.268115941999994</c:v>
                </c:pt>
                <c:pt idx="1021">
                  <c:v>78.316425120800005</c:v>
                </c:pt>
                <c:pt idx="1022">
                  <c:v>78.427536231900007</c:v>
                </c:pt>
                <c:pt idx="1023">
                  <c:v>78.509661835700001</c:v>
                </c:pt>
                <c:pt idx="1024">
                  <c:v>78.664251207700005</c:v>
                </c:pt>
                <c:pt idx="1025">
                  <c:v>78.669082125599999</c:v>
                </c:pt>
                <c:pt idx="1026">
                  <c:v>78.702898550699999</c:v>
                </c:pt>
                <c:pt idx="1027">
                  <c:v>78.833333333300004</c:v>
                </c:pt>
                <c:pt idx="1028">
                  <c:v>78.954106280199994</c:v>
                </c:pt>
                <c:pt idx="1029">
                  <c:v>79.007246376799998</c:v>
                </c:pt>
                <c:pt idx="1030">
                  <c:v>79.292270531400007</c:v>
                </c:pt>
                <c:pt idx="1031">
                  <c:v>79.272946859900003</c:v>
                </c:pt>
                <c:pt idx="1032">
                  <c:v>79.417874396100004</c:v>
                </c:pt>
                <c:pt idx="1033">
                  <c:v>79.437198067599994</c:v>
                </c:pt>
                <c:pt idx="1034">
                  <c:v>79.393719806799993</c:v>
                </c:pt>
                <c:pt idx="1035">
                  <c:v>79.3985507246</c:v>
                </c:pt>
                <c:pt idx="1036">
                  <c:v>79.659420289899998</c:v>
                </c:pt>
                <c:pt idx="1037">
                  <c:v>79.553140096600004</c:v>
                </c:pt>
                <c:pt idx="1038">
                  <c:v>79.422705313999998</c:v>
                </c:pt>
                <c:pt idx="1039">
                  <c:v>79.673913043499994</c:v>
                </c:pt>
                <c:pt idx="1040">
                  <c:v>79.804347826099999</c:v>
                </c:pt>
                <c:pt idx="1041">
                  <c:v>79.9154589372</c:v>
                </c:pt>
                <c:pt idx="1042">
                  <c:v>80.0507246377</c:v>
                </c:pt>
                <c:pt idx="1043">
                  <c:v>80.171497584500003</c:v>
                </c:pt>
                <c:pt idx="1044">
                  <c:v>80.330917874400001</c:v>
                </c:pt>
                <c:pt idx="1045">
                  <c:v>80.557971014499998</c:v>
                </c:pt>
                <c:pt idx="1046">
                  <c:v>80.495169082100006</c:v>
                </c:pt>
                <c:pt idx="1047">
                  <c:v>80.446859903399996</c:v>
                </c:pt>
                <c:pt idx="1048">
                  <c:v>80.543478260900002</c:v>
                </c:pt>
                <c:pt idx="1049">
                  <c:v>80.625603864699997</c:v>
                </c:pt>
                <c:pt idx="1050">
                  <c:v>80.495169082100006</c:v>
                </c:pt>
                <c:pt idx="1051">
                  <c:v>79.490338164299999</c:v>
                </c:pt>
                <c:pt idx="1052">
                  <c:v>79</c:v>
                </c:pt>
                <c:pt idx="1053">
                  <c:v>79.3140096618</c:v>
                </c:pt>
                <c:pt idx="1054">
                  <c:v>79.241545893700007</c:v>
                </c:pt>
                <c:pt idx="1055">
                  <c:v>79.251207729499995</c:v>
                </c:pt>
                <c:pt idx="1056">
                  <c:v>79.6859903382</c:v>
                </c:pt>
                <c:pt idx="1057">
                  <c:v>79.826086956500006</c:v>
                </c:pt>
                <c:pt idx="1058">
                  <c:v>79.613526570000005</c:v>
                </c:pt>
                <c:pt idx="1059">
                  <c:v>79.743961352699998</c:v>
                </c:pt>
                <c:pt idx="1060">
                  <c:v>79.985507246400005</c:v>
                </c:pt>
                <c:pt idx="1061">
                  <c:v>80.024154589399998</c:v>
                </c:pt>
                <c:pt idx="1062">
                  <c:v>80.149758454099995</c:v>
                </c:pt>
                <c:pt idx="1063">
                  <c:v>80.048309178699995</c:v>
                </c:pt>
                <c:pt idx="1064">
                  <c:v>80.028985507200005</c:v>
                </c:pt>
                <c:pt idx="1065">
                  <c:v>80.193236714999998</c:v>
                </c:pt>
                <c:pt idx="1066">
                  <c:v>80.280193236700001</c:v>
                </c:pt>
                <c:pt idx="1067">
                  <c:v>80.130434782600005</c:v>
                </c:pt>
                <c:pt idx="1068">
                  <c:v>79.985507246400005</c:v>
                </c:pt>
                <c:pt idx="1069">
                  <c:v>80.144927536200001</c:v>
                </c:pt>
                <c:pt idx="1070">
                  <c:v>80.309178743999993</c:v>
                </c:pt>
                <c:pt idx="1071">
                  <c:v>80.198067632900006</c:v>
                </c:pt>
                <c:pt idx="1072">
                  <c:v>80.811594202899997</c:v>
                </c:pt>
                <c:pt idx="1073">
                  <c:v>80.884057971000004</c:v>
                </c:pt>
                <c:pt idx="1074">
                  <c:v>81.212560386500002</c:v>
                </c:pt>
                <c:pt idx="1075">
                  <c:v>81.753623188399999</c:v>
                </c:pt>
                <c:pt idx="1076">
                  <c:v>81.850241545900005</c:v>
                </c:pt>
                <c:pt idx="1077">
                  <c:v>81.386473429999995</c:v>
                </c:pt>
                <c:pt idx="1078">
                  <c:v>81.956521739099998</c:v>
                </c:pt>
                <c:pt idx="1079">
                  <c:v>81.956521739099998</c:v>
                </c:pt>
                <c:pt idx="1080">
                  <c:v>81.816425120800005</c:v>
                </c:pt>
                <c:pt idx="1081">
                  <c:v>81.835748792299995</c:v>
                </c:pt>
                <c:pt idx="1082">
                  <c:v>81.8647342995</c:v>
                </c:pt>
                <c:pt idx="1083">
                  <c:v>81.826086956500006</c:v>
                </c:pt>
                <c:pt idx="1084">
                  <c:v>82.091787439599997</c:v>
                </c:pt>
                <c:pt idx="1085">
                  <c:v>82.212560386500002</c:v>
                </c:pt>
                <c:pt idx="1086">
                  <c:v>82.227053140099997</c:v>
                </c:pt>
                <c:pt idx="1087">
                  <c:v>82.014492753599995</c:v>
                </c:pt>
                <c:pt idx="1088">
                  <c:v>81.797101449300001</c:v>
                </c:pt>
                <c:pt idx="1089">
                  <c:v>81.942028985500002</c:v>
                </c:pt>
                <c:pt idx="1090">
                  <c:v>82.178743961400002</c:v>
                </c:pt>
                <c:pt idx="1091">
                  <c:v>82.149758454099995</c:v>
                </c:pt>
                <c:pt idx="1092">
                  <c:v>82.323671497600003</c:v>
                </c:pt>
                <c:pt idx="1093">
                  <c:v>82.289855072500004</c:v>
                </c:pt>
                <c:pt idx="1094">
                  <c:v>82.024154589399998</c:v>
                </c:pt>
                <c:pt idx="1095">
                  <c:v>82.086956521700003</c:v>
                </c:pt>
                <c:pt idx="1096">
                  <c:v>82.260869565199997</c:v>
                </c:pt>
                <c:pt idx="1097">
                  <c:v>82.507246376799998</c:v>
                </c:pt>
                <c:pt idx="1098">
                  <c:v>82.405797101399997</c:v>
                </c:pt>
                <c:pt idx="1099">
                  <c:v>82.666666666699996</c:v>
                </c:pt>
                <c:pt idx="1100">
                  <c:v>82.478260869600007</c:v>
                </c:pt>
                <c:pt idx="1101">
                  <c:v>82.516908212600001</c:v>
                </c:pt>
                <c:pt idx="1102">
                  <c:v>82.495169082100006</c:v>
                </c:pt>
                <c:pt idx="1103">
                  <c:v>82.799516908200005</c:v>
                </c:pt>
                <c:pt idx="1104">
                  <c:v>82.852657004799994</c:v>
                </c:pt>
                <c:pt idx="1105">
                  <c:v>82.847826087000001</c:v>
                </c:pt>
                <c:pt idx="1106">
                  <c:v>82.746376811600001</c:v>
                </c:pt>
                <c:pt idx="1107">
                  <c:v>82.727053140099997</c:v>
                </c:pt>
                <c:pt idx="1108">
                  <c:v>82.446859903399996</c:v>
                </c:pt>
                <c:pt idx="1109">
                  <c:v>82.417874396100004</c:v>
                </c:pt>
                <c:pt idx="1110">
                  <c:v>82.306763285000002</c:v>
                </c:pt>
                <c:pt idx="1111">
                  <c:v>82.268115941999994</c:v>
                </c:pt>
                <c:pt idx="1112">
                  <c:v>82.236714975799998</c:v>
                </c:pt>
                <c:pt idx="1113">
                  <c:v>82.589371980699994</c:v>
                </c:pt>
                <c:pt idx="1114">
                  <c:v>82.560386473400001</c:v>
                </c:pt>
                <c:pt idx="1115">
                  <c:v>82.304347826099999</c:v>
                </c:pt>
                <c:pt idx="1116">
                  <c:v>82.376811594200007</c:v>
                </c:pt>
                <c:pt idx="1117">
                  <c:v>82.333333333300004</c:v>
                </c:pt>
                <c:pt idx="1118">
                  <c:v>82.178743961400002</c:v>
                </c:pt>
                <c:pt idx="1119">
                  <c:v>82.251207729499995</c:v>
                </c:pt>
                <c:pt idx="1120">
                  <c:v>82.082125603899996</c:v>
                </c:pt>
                <c:pt idx="1121">
                  <c:v>82.057971014499998</c:v>
                </c:pt>
                <c:pt idx="1122">
                  <c:v>82.483091787399999</c:v>
                </c:pt>
                <c:pt idx="1123">
                  <c:v>82.217391304299994</c:v>
                </c:pt>
                <c:pt idx="1124">
                  <c:v>82.439613526599999</c:v>
                </c:pt>
                <c:pt idx="1125">
                  <c:v>82.671497584500003</c:v>
                </c:pt>
                <c:pt idx="1126">
                  <c:v>82.840579710100002</c:v>
                </c:pt>
                <c:pt idx="1127">
                  <c:v>82.376811594200007</c:v>
                </c:pt>
                <c:pt idx="1128">
                  <c:v>82.734299516899995</c:v>
                </c:pt>
                <c:pt idx="1129">
                  <c:v>82.874396135300003</c:v>
                </c:pt>
                <c:pt idx="1130">
                  <c:v>83.067632850199999</c:v>
                </c:pt>
                <c:pt idx="1131">
                  <c:v>83.425120772900001</c:v>
                </c:pt>
                <c:pt idx="1132">
                  <c:v>83.516908212600001</c:v>
                </c:pt>
                <c:pt idx="1133">
                  <c:v>83.516908212600001</c:v>
                </c:pt>
                <c:pt idx="1134">
                  <c:v>83.705314009700004</c:v>
                </c:pt>
                <c:pt idx="1135">
                  <c:v>83.623188405799993</c:v>
                </c:pt>
                <c:pt idx="1136">
                  <c:v>83.5845410628</c:v>
                </c:pt>
                <c:pt idx="1137">
                  <c:v>83.724637681199994</c:v>
                </c:pt>
                <c:pt idx="1138">
                  <c:v>83.487922705299994</c:v>
                </c:pt>
                <c:pt idx="1139">
                  <c:v>84.207729468599993</c:v>
                </c:pt>
                <c:pt idx="1140">
                  <c:v>84.212560386500002</c:v>
                </c:pt>
                <c:pt idx="1141">
                  <c:v>84.053140096600004</c:v>
                </c:pt>
                <c:pt idx="1142">
                  <c:v>84.043478260900002</c:v>
                </c:pt>
                <c:pt idx="1143">
                  <c:v>83.995169082100006</c:v>
                </c:pt>
                <c:pt idx="1144">
                  <c:v>84.048309178699995</c:v>
                </c:pt>
                <c:pt idx="1145">
                  <c:v>84.3140096618</c:v>
                </c:pt>
                <c:pt idx="1146">
                  <c:v>84.144927536200001</c:v>
                </c:pt>
                <c:pt idx="1147">
                  <c:v>84.096618357500006</c:v>
                </c:pt>
                <c:pt idx="1148">
                  <c:v>84.149758454099995</c:v>
                </c:pt>
                <c:pt idx="1149">
                  <c:v>84.183574879199995</c:v>
                </c:pt>
                <c:pt idx="1150">
                  <c:v>84.096618357500006</c:v>
                </c:pt>
                <c:pt idx="1151">
                  <c:v>84.120772946900004</c:v>
                </c:pt>
                <c:pt idx="1152">
                  <c:v>84.420289855099995</c:v>
                </c:pt>
                <c:pt idx="1153">
                  <c:v>84.637681159400003</c:v>
                </c:pt>
                <c:pt idx="1154">
                  <c:v>84.536231884100005</c:v>
                </c:pt>
                <c:pt idx="1155">
                  <c:v>84.835748792299995</c:v>
                </c:pt>
                <c:pt idx="1156">
                  <c:v>84.871980676299998</c:v>
                </c:pt>
                <c:pt idx="1157">
                  <c:v>85.113526570000005</c:v>
                </c:pt>
                <c:pt idx="1158">
                  <c:v>85.045893719800006</c:v>
                </c:pt>
                <c:pt idx="1159">
                  <c:v>84.905797101399997</c:v>
                </c:pt>
                <c:pt idx="1160">
                  <c:v>85.1859903382</c:v>
                </c:pt>
                <c:pt idx="1161">
                  <c:v>85.079710144900005</c:v>
                </c:pt>
                <c:pt idx="1162">
                  <c:v>85.166666666699996</c:v>
                </c:pt>
                <c:pt idx="1163">
                  <c:v>85.311594202899997</c:v>
                </c:pt>
                <c:pt idx="1164">
                  <c:v>85.227053140099997</c:v>
                </c:pt>
                <c:pt idx="1165">
                  <c:v>85.231884058000006</c:v>
                </c:pt>
                <c:pt idx="1166">
                  <c:v>85.4154589372</c:v>
                </c:pt>
                <c:pt idx="1167">
                  <c:v>85.3140096618</c:v>
                </c:pt>
                <c:pt idx="1168">
                  <c:v>85.214975845400005</c:v>
                </c:pt>
                <c:pt idx="1169">
                  <c:v>85.205314009700004</c:v>
                </c:pt>
                <c:pt idx="1170">
                  <c:v>85.301932367099994</c:v>
                </c:pt>
                <c:pt idx="1171">
                  <c:v>85.446859903399996</c:v>
                </c:pt>
                <c:pt idx="1172">
                  <c:v>85.408212560400003</c:v>
                </c:pt>
                <c:pt idx="1173">
                  <c:v>85.287439613499998</c:v>
                </c:pt>
                <c:pt idx="1174">
                  <c:v>84.987922705299994</c:v>
                </c:pt>
                <c:pt idx="1175">
                  <c:v>84.485507246400005</c:v>
                </c:pt>
                <c:pt idx="1176">
                  <c:v>84.258454106299993</c:v>
                </c:pt>
                <c:pt idx="1177">
                  <c:v>84.181159420300006</c:v>
                </c:pt>
                <c:pt idx="1178">
                  <c:v>83.973429951699998</c:v>
                </c:pt>
                <c:pt idx="1179">
                  <c:v>83.688405797100003</c:v>
                </c:pt>
                <c:pt idx="1180">
                  <c:v>83.480676328499996</c:v>
                </c:pt>
                <c:pt idx="1181">
                  <c:v>83.311594202899997</c:v>
                </c:pt>
                <c:pt idx="1182">
                  <c:v>83.128019323700002</c:v>
                </c:pt>
                <c:pt idx="1183">
                  <c:v>82.896135265699996</c:v>
                </c:pt>
                <c:pt idx="1184">
                  <c:v>82.649758454099995</c:v>
                </c:pt>
                <c:pt idx="1185">
                  <c:v>82.326086956500006</c:v>
                </c:pt>
                <c:pt idx="1186">
                  <c:v>82.219806763299999</c:v>
                </c:pt>
                <c:pt idx="1187">
                  <c:v>82.137681159400003</c:v>
                </c:pt>
                <c:pt idx="1188">
                  <c:v>82</c:v>
                </c:pt>
                <c:pt idx="1189">
                  <c:v>81.763285024200002</c:v>
                </c:pt>
                <c:pt idx="1190">
                  <c:v>81.446859903399996</c:v>
                </c:pt>
                <c:pt idx="1191">
                  <c:v>81.229468599</c:v>
                </c:pt>
                <c:pt idx="1192">
                  <c:v>80.978260869600007</c:v>
                </c:pt>
                <c:pt idx="1193">
                  <c:v>80.751207729499995</c:v>
                </c:pt>
                <c:pt idx="1194">
                  <c:v>80.567632850199999</c:v>
                </c:pt>
                <c:pt idx="1195">
                  <c:v>80.379227053099996</c:v>
                </c:pt>
                <c:pt idx="1196">
                  <c:v>80.195652173900001</c:v>
                </c:pt>
                <c:pt idx="1197">
                  <c:v>79.794685990299996</c:v>
                </c:pt>
                <c:pt idx="1198">
                  <c:v>79.6014492754</c:v>
                </c:pt>
                <c:pt idx="1199">
                  <c:v>79.350241545900005</c:v>
                </c:pt>
                <c:pt idx="1200">
                  <c:v>79.326086956500006</c:v>
                </c:pt>
                <c:pt idx="1201">
                  <c:v>79.137681159400003</c:v>
                </c:pt>
                <c:pt idx="1202">
                  <c:v>78.929951690799996</c:v>
                </c:pt>
                <c:pt idx="1203">
                  <c:v>78.741545893700007</c:v>
                </c:pt>
                <c:pt idx="1204">
                  <c:v>78.669082125599999</c:v>
                </c:pt>
                <c:pt idx="1205">
                  <c:v>78.425120772900001</c:v>
                </c:pt>
                <c:pt idx="1206">
                  <c:v>78.280193236700001</c:v>
                </c:pt>
                <c:pt idx="1207">
                  <c:v>78.183574879199995</c:v>
                </c:pt>
                <c:pt idx="1208">
                  <c:v>78.014492753599995</c:v>
                </c:pt>
                <c:pt idx="1209">
                  <c:v>77.816425120800005</c:v>
                </c:pt>
                <c:pt idx="1210">
                  <c:v>77.657004830899993</c:v>
                </c:pt>
                <c:pt idx="1211">
                  <c:v>77.444444444400006</c:v>
                </c:pt>
                <c:pt idx="1212">
                  <c:v>77.289855072500004</c:v>
                </c:pt>
                <c:pt idx="1213">
                  <c:v>77.1014492754</c:v>
                </c:pt>
                <c:pt idx="1214">
                  <c:v>76.903381642499994</c:v>
                </c:pt>
                <c:pt idx="1215">
                  <c:v>76.748792270500005</c:v>
                </c:pt>
                <c:pt idx="1216">
                  <c:v>76.661835748800002</c:v>
                </c:pt>
                <c:pt idx="1217">
                  <c:v>76.468599033800004</c:v>
                </c:pt>
                <c:pt idx="1218">
                  <c:v>76.193236714999998</c:v>
                </c:pt>
                <c:pt idx="1219">
                  <c:v>76.057971014499998</c:v>
                </c:pt>
                <c:pt idx="1220">
                  <c:v>75.995169082100006</c:v>
                </c:pt>
                <c:pt idx="1221">
                  <c:v>76.376811594200007</c:v>
                </c:pt>
                <c:pt idx="1222">
                  <c:v>76.768115941999994</c:v>
                </c:pt>
                <c:pt idx="1223">
                  <c:v>77.318840579699994</c:v>
                </c:pt>
                <c:pt idx="1224">
                  <c:v>77.797101449300001</c:v>
                </c:pt>
                <c:pt idx="1225">
                  <c:v>78.454106280199994</c:v>
                </c:pt>
                <c:pt idx="1226">
                  <c:v>78.231884058000006</c:v>
                </c:pt>
                <c:pt idx="1227">
                  <c:v>77.966183574900001</c:v>
                </c:pt>
                <c:pt idx="1228">
                  <c:v>77.932367149800001</c:v>
                </c:pt>
                <c:pt idx="1229">
                  <c:v>77.664251207700005</c:v>
                </c:pt>
                <c:pt idx="1230">
                  <c:v>77.427536231900007</c:v>
                </c:pt>
                <c:pt idx="1231">
                  <c:v>77.205314009700004</c:v>
                </c:pt>
                <c:pt idx="1232">
                  <c:v>77.422705313999998</c:v>
                </c:pt>
                <c:pt idx="1233">
                  <c:v>77.640096618399994</c:v>
                </c:pt>
                <c:pt idx="1234">
                  <c:v>78.229468599</c:v>
                </c:pt>
                <c:pt idx="1235">
                  <c:v>78.451690821300005</c:v>
                </c:pt>
                <c:pt idx="1236">
                  <c:v>78.630434782600005</c:v>
                </c:pt>
                <c:pt idx="1237">
                  <c:v>78.538647342999994</c:v>
                </c:pt>
                <c:pt idx="1238">
                  <c:v>78.978260869600007</c:v>
                </c:pt>
                <c:pt idx="1239">
                  <c:v>79.712560386500002</c:v>
                </c:pt>
                <c:pt idx="1240">
                  <c:v>79.886473429999995</c:v>
                </c:pt>
                <c:pt idx="1241">
                  <c:v>79.954106280199994</c:v>
                </c:pt>
                <c:pt idx="1242">
                  <c:v>80.272946859900003</c:v>
                </c:pt>
                <c:pt idx="1243">
                  <c:v>80.504830917899994</c:v>
                </c:pt>
                <c:pt idx="1244">
                  <c:v>80.963768115899995</c:v>
                </c:pt>
                <c:pt idx="1245">
                  <c:v>81.311594202899997</c:v>
                </c:pt>
                <c:pt idx="1246">
                  <c:v>81.446859903399996</c:v>
                </c:pt>
                <c:pt idx="1247">
                  <c:v>81.533816425099999</c:v>
                </c:pt>
                <c:pt idx="1248">
                  <c:v>81.640096618399994</c:v>
                </c:pt>
                <c:pt idx="1249">
                  <c:v>81.596618357500006</c:v>
                </c:pt>
                <c:pt idx="1250">
                  <c:v>81.572463768099993</c:v>
                </c:pt>
                <c:pt idx="1251">
                  <c:v>81.243961352699998</c:v>
                </c:pt>
                <c:pt idx="1252">
                  <c:v>81.243961352699998</c:v>
                </c:pt>
                <c:pt idx="1253">
                  <c:v>81.983091787399999</c:v>
                </c:pt>
                <c:pt idx="1254">
                  <c:v>82.306763285000002</c:v>
                </c:pt>
                <c:pt idx="1255">
                  <c:v>82.234299516899995</c:v>
                </c:pt>
                <c:pt idx="1256">
                  <c:v>82.113526570000005</c:v>
                </c:pt>
                <c:pt idx="1257">
                  <c:v>82.485507246400005</c:v>
                </c:pt>
                <c:pt idx="1258">
                  <c:v>82.408212560400003</c:v>
                </c:pt>
                <c:pt idx="1259">
                  <c:v>82.369565217399995</c:v>
                </c:pt>
                <c:pt idx="1260">
                  <c:v>82.644927536200001</c:v>
                </c:pt>
                <c:pt idx="1261">
                  <c:v>82.495169082100006</c:v>
                </c:pt>
                <c:pt idx="1262">
                  <c:v>82.345410627999996</c:v>
                </c:pt>
                <c:pt idx="1263">
                  <c:v>81.644927536200001</c:v>
                </c:pt>
                <c:pt idx="1264">
                  <c:v>82.664251207700005</c:v>
                </c:pt>
                <c:pt idx="1265">
                  <c:v>82.794685990299996</c:v>
                </c:pt>
                <c:pt idx="1266">
                  <c:v>82.867149758500005</c:v>
                </c:pt>
                <c:pt idx="1267">
                  <c:v>83.021739130399993</c:v>
                </c:pt>
                <c:pt idx="1268">
                  <c:v>83.171497584500003</c:v>
                </c:pt>
                <c:pt idx="1269">
                  <c:v>83.200483091799995</c:v>
                </c:pt>
                <c:pt idx="1270">
                  <c:v>83.272946859900003</c:v>
                </c:pt>
                <c:pt idx="1271">
                  <c:v>83.137681159400003</c:v>
                </c:pt>
                <c:pt idx="1272">
                  <c:v>83.330917874400001</c:v>
                </c:pt>
                <c:pt idx="1273">
                  <c:v>83.8140096618</c:v>
                </c:pt>
                <c:pt idx="1274">
                  <c:v>83.760869565199997</c:v>
                </c:pt>
                <c:pt idx="1275">
                  <c:v>83.475845410600002</c:v>
                </c:pt>
                <c:pt idx="1276">
                  <c:v>83.572463768099993</c:v>
                </c:pt>
                <c:pt idx="1277">
                  <c:v>83.620772946900004</c:v>
                </c:pt>
                <c:pt idx="1278">
                  <c:v>83.678743961400002</c:v>
                </c:pt>
                <c:pt idx="1279">
                  <c:v>83.973429951699998</c:v>
                </c:pt>
                <c:pt idx="1280">
                  <c:v>83.741545893700007</c:v>
                </c:pt>
                <c:pt idx="1281">
                  <c:v>83.944444444400006</c:v>
                </c:pt>
                <c:pt idx="1282">
                  <c:v>83.794685990299996</c:v>
                </c:pt>
                <c:pt idx="1283">
                  <c:v>83.9492753623</c:v>
                </c:pt>
                <c:pt idx="1284">
                  <c:v>84.132850241499995</c:v>
                </c:pt>
                <c:pt idx="1285">
                  <c:v>84.359903381600006</c:v>
                </c:pt>
                <c:pt idx="1286">
                  <c:v>84.171497584500003</c:v>
                </c:pt>
                <c:pt idx="1287">
                  <c:v>84.263285024200002</c:v>
                </c:pt>
                <c:pt idx="1288">
                  <c:v>84.582125603899996</c:v>
                </c:pt>
                <c:pt idx="1289">
                  <c:v>84.6352657005</c:v>
                </c:pt>
                <c:pt idx="1290">
                  <c:v>84.6352657005</c:v>
                </c:pt>
                <c:pt idx="1291">
                  <c:v>84.644927536200001</c:v>
                </c:pt>
                <c:pt idx="1292">
                  <c:v>84.770531401</c:v>
                </c:pt>
                <c:pt idx="1293">
                  <c:v>85.021739130399993</c:v>
                </c:pt>
                <c:pt idx="1294">
                  <c:v>85.128019323700002</c:v>
                </c:pt>
                <c:pt idx="1295">
                  <c:v>85.330917874400001</c:v>
                </c:pt>
                <c:pt idx="1296">
                  <c:v>85.480676328499996</c:v>
                </c:pt>
                <c:pt idx="1297">
                  <c:v>85.644927536200001</c:v>
                </c:pt>
                <c:pt idx="1298">
                  <c:v>85.548309178699995</c:v>
                </c:pt>
                <c:pt idx="1299">
                  <c:v>85.6014492754</c:v>
                </c:pt>
                <c:pt idx="1300">
                  <c:v>85.698067632900006</c:v>
                </c:pt>
                <c:pt idx="1301">
                  <c:v>85.615942028999996</c:v>
                </c:pt>
                <c:pt idx="1302">
                  <c:v>85.654589372000004</c:v>
                </c:pt>
                <c:pt idx="1303">
                  <c:v>85.867149758500005</c:v>
                </c:pt>
                <c:pt idx="1304">
                  <c:v>85.799516908200005</c:v>
                </c:pt>
                <c:pt idx="1305">
                  <c:v>86.045893719800006</c:v>
                </c:pt>
                <c:pt idx="1306">
                  <c:v>86.205314009700004</c:v>
                </c:pt>
                <c:pt idx="1307">
                  <c:v>86.065217391299996</c:v>
                </c:pt>
                <c:pt idx="1308">
                  <c:v>85.997584541099997</c:v>
                </c:pt>
                <c:pt idx="1309">
                  <c:v>86.065217391299996</c:v>
                </c:pt>
                <c:pt idx="1310">
                  <c:v>86.074879227099999</c:v>
                </c:pt>
                <c:pt idx="1311">
                  <c:v>86.210144927499996</c:v>
                </c:pt>
                <c:pt idx="1312">
                  <c:v>86.103864734300004</c:v>
                </c:pt>
                <c:pt idx="1313">
                  <c:v>86.446859903399996</c:v>
                </c:pt>
                <c:pt idx="1314">
                  <c:v>86.205314009700004</c:v>
                </c:pt>
                <c:pt idx="1315">
                  <c:v>86.012077294700006</c:v>
                </c:pt>
                <c:pt idx="1316">
                  <c:v>85.9492753623</c:v>
                </c:pt>
                <c:pt idx="1317">
                  <c:v>85.876811594200007</c:v>
                </c:pt>
                <c:pt idx="1318">
                  <c:v>85.944444444400006</c:v>
                </c:pt>
                <c:pt idx="1319">
                  <c:v>85.997584541099997</c:v>
                </c:pt>
                <c:pt idx="1320">
                  <c:v>85.963768115899995</c:v>
                </c:pt>
                <c:pt idx="1321">
                  <c:v>85.983091787399999</c:v>
                </c:pt>
                <c:pt idx="1322">
                  <c:v>86.031400966199996</c:v>
                </c:pt>
                <c:pt idx="1323">
                  <c:v>86.045893719800006</c:v>
                </c:pt>
                <c:pt idx="1324">
                  <c:v>85.978260869600007</c:v>
                </c:pt>
                <c:pt idx="1325">
                  <c:v>85.925120772900001</c:v>
                </c:pt>
                <c:pt idx="1326">
                  <c:v>85.881642512100001</c:v>
                </c:pt>
                <c:pt idx="1327">
                  <c:v>86.094202898600003</c:v>
                </c:pt>
                <c:pt idx="1328">
                  <c:v>86.161835748800002</c:v>
                </c:pt>
                <c:pt idx="1329">
                  <c:v>86.258454106299993</c:v>
                </c:pt>
                <c:pt idx="1330">
                  <c:v>86.340579710100002</c:v>
                </c:pt>
                <c:pt idx="1331">
                  <c:v>86.260869565199997</c:v>
                </c:pt>
                <c:pt idx="1332">
                  <c:v>86.019323671500004</c:v>
                </c:pt>
                <c:pt idx="1333">
                  <c:v>85.985507246400005</c:v>
                </c:pt>
                <c:pt idx="1334">
                  <c:v>86.115942028999996</c:v>
                </c:pt>
                <c:pt idx="1335">
                  <c:v>85.995169082100006</c:v>
                </c:pt>
                <c:pt idx="1336">
                  <c:v>86.115942028999996</c:v>
                </c:pt>
                <c:pt idx="1337">
                  <c:v>86.004830917899994</c:v>
                </c:pt>
                <c:pt idx="1338">
                  <c:v>85.8985507246</c:v>
                </c:pt>
                <c:pt idx="1339">
                  <c:v>85.734299516899995</c:v>
                </c:pt>
                <c:pt idx="1340">
                  <c:v>85.405797101399997</c:v>
                </c:pt>
                <c:pt idx="1341">
                  <c:v>85.309178743999993</c:v>
                </c:pt>
                <c:pt idx="1342">
                  <c:v>85.178743961400002</c:v>
                </c:pt>
                <c:pt idx="1343">
                  <c:v>84.405797101399997</c:v>
                </c:pt>
                <c:pt idx="1344">
                  <c:v>84.188405797100003</c:v>
                </c:pt>
                <c:pt idx="1345">
                  <c:v>83.990338164299999</c:v>
                </c:pt>
                <c:pt idx="1346">
                  <c:v>83.719806763299999</c:v>
                </c:pt>
                <c:pt idx="1347">
                  <c:v>83.333333333300004</c:v>
                </c:pt>
                <c:pt idx="1348">
                  <c:v>83.043478260900002</c:v>
                </c:pt>
                <c:pt idx="1349">
                  <c:v>82.734299516899995</c:v>
                </c:pt>
                <c:pt idx="1350">
                  <c:v>82.357487922700003</c:v>
                </c:pt>
                <c:pt idx="1351">
                  <c:v>82.091787439599997</c:v>
                </c:pt>
                <c:pt idx="1352">
                  <c:v>81.777777777799997</c:v>
                </c:pt>
                <c:pt idx="1353">
                  <c:v>81.362318840599997</c:v>
                </c:pt>
                <c:pt idx="1354">
                  <c:v>81.164251207700005</c:v>
                </c:pt>
                <c:pt idx="1355">
                  <c:v>80.951690821300005</c:v>
                </c:pt>
                <c:pt idx="1356">
                  <c:v>80.613526570000005</c:v>
                </c:pt>
                <c:pt idx="1357">
                  <c:v>80.270531401</c:v>
                </c:pt>
                <c:pt idx="1358">
                  <c:v>79.893719806799993</c:v>
                </c:pt>
                <c:pt idx="1359">
                  <c:v>79.700483091799995</c:v>
                </c:pt>
                <c:pt idx="1360">
                  <c:v>79.512077294700006</c:v>
                </c:pt>
                <c:pt idx="1361">
                  <c:v>79.246376811600001</c:v>
                </c:pt>
                <c:pt idx="1362">
                  <c:v>79.033816425099999</c:v>
                </c:pt>
                <c:pt idx="1363">
                  <c:v>78.782608695700006</c:v>
                </c:pt>
                <c:pt idx="1364">
                  <c:v>78.560386473400001</c:v>
                </c:pt>
                <c:pt idx="1365">
                  <c:v>78.333333333300004</c:v>
                </c:pt>
                <c:pt idx="1366">
                  <c:v>78.265700483100005</c:v>
                </c:pt>
                <c:pt idx="1367">
                  <c:v>77.917874396100004</c:v>
                </c:pt>
                <c:pt idx="1368">
                  <c:v>77.657004830899993</c:v>
                </c:pt>
                <c:pt idx="1369">
                  <c:v>77.227053140099997</c:v>
                </c:pt>
                <c:pt idx="1370">
                  <c:v>76.995169082100006</c:v>
                </c:pt>
                <c:pt idx="1371">
                  <c:v>76.869565217399995</c:v>
                </c:pt>
                <c:pt idx="1372">
                  <c:v>76.710144927499996</c:v>
                </c:pt>
                <c:pt idx="1373">
                  <c:v>76.565217391299996</c:v>
                </c:pt>
                <c:pt idx="1374">
                  <c:v>76.183574879199995</c:v>
                </c:pt>
                <c:pt idx="1375">
                  <c:v>76.038647342999994</c:v>
                </c:pt>
                <c:pt idx="1376">
                  <c:v>75.966183574900001</c:v>
                </c:pt>
                <c:pt idx="1377">
                  <c:v>75.917874396100004</c:v>
                </c:pt>
                <c:pt idx="1378">
                  <c:v>75.797101449300001</c:v>
                </c:pt>
                <c:pt idx="1379">
                  <c:v>75.434782608700004</c:v>
                </c:pt>
                <c:pt idx="1380">
                  <c:v>75.140096618399994</c:v>
                </c:pt>
                <c:pt idx="1381">
                  <c:v>75.043478260900002</c:v>
                </c:pt>
                <c:pt idx="1382">
                  <c:v>74.777777777799997</c:v>
                </c:pt>
                <c:pt idx="1383">
                  <c:v>74.574879227099999</c:v>
                </c:pt>
                <c:pt idx="1384">
                  <c:v>74.386473429999995</c:v>
                </c:pt>
                <c:pt idx="1385">
                  <c:v>74.3140096618</c:v>
                </c:pt>
                <c:pt idx="1386">
                  <c:v>74.405797101399997</c:v>
                </c:pt>
                <c:pt idx="1387">
                  <c:v>74.719806763299999</c:v>
                </c:pt>
                <c:pt idx="1388">
                  <c:v>75.328502415499997</c:v>
                </c:pt>
                <c:pt idx="1389">
                  <c:v>75.702898550699999</c:v>
                </c:pt>
                <c:pt idx="1390">
                  <c:v>75.775362318800006</c:v>
                </c:pt>
                <c:pt idx="1391">
                  <c:v>76.161835748800002</c:v>
                </c:pt>
                <c:pt idx="1392">
                  <c:v>76.611111111100001</c:v>
                </c:pt>
                <c:pt idx="1393">
                  <c:v>76.756038647300002</c:v>
                </c:pt>
                <c:pt idx="1394">
                  <c:v>76.765700483100005</c:v>
                </c:pt>
                <c:pt idx="1395">
                  <c:v>76.905797101399997</c:v>
                </c:pt>
                <c:pt idx="1396">
                  <c:v>76.794685990299996</c:v>
                </c:pt>
                <c:pt idx="1397">
                  <c:v>75.717391304299994</c:v>
                </c:pt>
                <c:pt idx="1398">
                  <c:v>75.582125603899996</c:v>
                </c:pt>
                <c:pt idx="1399">
                  <c:v>76.625603864699997</c:v>
                </c:pt>
                <c:pt idx="1400">
                  <c:v>76.828502415499997</c:v>
                </c:pt>
                <c:pt idx="1401">
                  <c:v>77.103864734300004</c:v>
                </c:pt>
                <c:pt idx="1402">
                  <c:v>77.118357487899999</c:v>
                </c:pt>
                <c:pt idx="1403">
                  <c:v>77.157004830899993</c:v>
                </c:pt>
                <c:pt idx="1404">
                  <c:v>77.272946859900003</c:v>
                </c:pt>
                <c:pt idx="1405">
                  <c:v>77.330917874400001</c:v>
                </c:pt>
                <c:pt idx="1406">
                  <c:v>77.374396135300003</c:v>
                </c:pt>
                <c:pt idx="1407">
                  <c:v>77.538647342999994</c:v>
                </c:pt>
                <c:pt idx="1408">
                  <c:v>77.374396135300003</c:v>
                </c:pt>
                <c:pt idx="1409">
                  <c:v>77.770531401</c:v>
                </c:pt>
                <c:pt idx="1410">
                  <c:v>77.900966183600005</c:v>
                </c:pt>
                <c:pt idx="1411">
                  <c:v>77.842995169100007</c:v>
                </c:pt>
                <c:pt idx="1412">
                  <c:v>77.693236714999998</c:v>
                </c:pt>
                <c:pt idx="1413">
                  <c:v>78.142512077299997</c:v>
                </c:pt>
                <c:pt idx="1414">
                  <c:v>78.253623188399999</c:v>
                </c:pt>
                <c:pt idx="1415">
                  <c:v>77.997584541099997</c:v>
                </c:pt>
                <c:pt idx="1416">
                  <c:v>78.1859903382</c:v>
                </c:pt>
                <c:pt idx="1417">
                  <c:v>78.408212560400003</c:v>
                </c:pt>
                <c:pt idx="1418">
                  <c:v>78.451690821300005</c:v>
                </c:pt>
                <c:pt idx="1419">
                  <c:v>78.442028985500002</c:v>
                </c:pt>
                <c:pt idx="1420">
                  <c:v>78.867149758500005</c:v>
                </c:pt>
                <c:pt idx="1421">
                  <c:v>79.115942028999996</c:v>
                </c:pt>
                <c:pt idx="1422">
                  <c:v>79.144927536200001</c:v>
                </c:pt>
                <c:pt idx="1423">
                  <c:v>79.299516908200005</c:v>
                </c:pt>
                <c:pt idx="1424">
                  <c:v>79.275362318800006</c:v>
                </c:pt>
                <c:pt idx="1425">
                  <c:v>79.487922705299994</c:v>
                </c:pt>
                <c:pt idx="1426">
                  <c:v>79.338164251199998</c:v>
                </c:pt>
                <c:pt idx="1427">
                  <c:v>79.3140096618</c:v>
                </c:pt>
                <c:pt idx="1428">
                  <c:v>79.357487922700003</c:v>
                </c:pt>
                <c:pt idx="1429">
                  <c:v>79.512077294700006</c:v>
                </c:pt>
                <c:pt idx="1430">
                  <c:v>79.632850241499995</c:v>
                </c:pt>
                <c:pt idx="1431">
                  <c:v>79.608695652199998</c:v>
                </c:pt>
                <c:pt idx="1432">
                  <c:v>79.734299516899995</c:v>
                </c:pt>
                <c:pt idx="1433">
                  <c:v>79.565217391299996</c:v>
                </c:pt>
                <c:pt idx="1434">
                  <c:v>79.463768115899995</c:v>
                </c:pt>
                <c:pt idx="1435">
                  <c:v>79.681159420300006</c:v>
                </c:pt>
                <c:pt idx="1436">
                  <c:v>79.903381642499994</c:v>
                </c:pt>
                <c:pt idx="1437">
                  <c:v>79.714975845400005</c:v>
                </c:pt>
                <c:pt idx="1438">
                  <c:v>79.386473429999995</c:v>
                </c:pt>
                <c:pt idx="1439">
                  <c:v>79.671497584500003</c:v>
                </c:pt>
                <c:pt idx="1440">
                  <c:v>79.782608695700006</c:v>
                </c:pt>
                <c:pt idx="1441">
                  <c:v>80.067632850199999</c:v>
                </c:pt>
                <c:pt idx="1442">
                  <c:v>80.256038647300002</c:v>
                </c:pt>
                <c:pt idx="1443">
                  <c:v>80.338164251199998</c:v>
                </c:pt>
                <c:pt idx="1444">
                  <c:v>80.188405797100003</c:v>
                </c:pt>
                <c:pt idx="1445">
                  <c:v>80.009661835700001</c:v>
                </c:pt>
                <c:pt idx="1446">
                  <c:v>80.516908212600001</c:v>
                </c:pt>
                <c:pt idx="1447">
                  <c:v>80.729468599</c:v>
                </c:pt>
                <c:pt idx="1448">
                  <c:v>80.613526570000005</c:v>
                </c:pt>
                <c:pt idx="1449">
                  <c:v>80.763285024200002</c:v>
                </c:pt>
                <c:pt idx="1450">
                  <c:v>80.811594202899997</c:v>
                </c:pt>
                <c:pt idx="1451">
                  <c:v>80.859903381600006</c:v>
                </c:pt>
                <c:pt idx="1452">
                  <c:v>80.975845410600002</c:v>
                </c:pt>
                <c:pt idx="1453">
                  <c:v>81.439613526599999</c:v>
                </c:pt>
                <c:pt idx="1454">
                  <c:v>81.594202898600003</c:v>
                </c:pt>
                <c:pt idx="1455">
                  <c:v>81.888888888899999</c:v>
                </c:pt>
                <c:pt idx="1456">
                  <c:v>81.748792270500005</c:v>
                </c:pt>
                <c:pt idx="1457">
                  <c:v>82.086956521700003</c:v>
                </c:pt>
                <c:pt idx="1458">
                  <c:v>82.231884058000006</c:v>
                </c:pt>
                <c:pt idx="1459">
                  <c:v>82.483091787399999</c:v>
                </c:pt>
                <c:pt idx="1460">
                  <c:v>82.454106280199994</c:v>
                </c:pt>
                <c:pt idx="1461">
                  <c:v>82.483091787399999</c:v>
                </c:pt>
                <c:pt idx="1462">
                  <c:v>82.541062801899997</c:v>
                </c:pt>
                <c:pt idx="1463">
                  <c:v>82.512077294700006</c:v>
                </c:pt>
                <c:pt idx="1464">
                  <c:v>82.463768115899995</c:v>
                </c:pt>
                <c:pt idx="1465">
                  <c:v>82.565217391299996</c:v>
                </c:pt>
                <c:pt idx="1466">
                  <c:v>82.589371980699994</c:v>
                </c:pt>
                <c:pt idx="1467">
                  <c:v>82.705314009700004</c:v>
                </c:pt>
                <c:pt idx="1468">
                  <c:v>82.869565217399995</c:v>
                </c:pt>
                <c:pt idx="1469">
                  <c:v>82.763285024200002</c:v>
                </c:pt>
                <c:pt idx="1470">
                  <c:v>82.782608695700006</c:v>
                </c:pt>
                <c:pt idx="1471">
                  <c:v>82.971014492799995</c:v>
                </c:pt>
                <c:pt idx="1472">
                  <c:v>82.801932367099994</c:v>
                </c:pt>
                <c:pt idx="1473">
                  <c:v>82.695652173900001</c:v>
                </c:pt>
                <c:pt idx="1474">
                  <c:v>82.816425120800005</c:v>
                </c:pt>
                <c:pt idx="1475">
                  <c:v>82.8647342995</c:v>
                </c:pt>
                <c:pt idx="1476">
                  <c:v>82.847826087000001</c:v>
                </c:pt>
                <c:pt idx="1477">
                  <c:v>82.722222222200003</c:v>
                </c:pt>
                <c:pt idx="1478">
                  <c:v>82.823671497600003</c:v>
                </c:pt>
                <c:pt idx="1479">
                  <c:v>82.785024154599995</c:v>
                </c:pt>
                <c:pt idx="1480">
                  <c:v>82.886473429999995</c:v>
                </c:pt>
                <c:pt idx="1481">
                  <c:v>82.900966183600005</c:v>
                </c:pt>
                <c:pt idx="1482">
                  <c:v>82.727053140099997</c:v>
                </c:pt>
                <c:pt idx="1483">
                  <c:v>82.731884058000006</c:v>
                </c:pt>
                <c:pt idx="1484">
                  <c:v>82.785024154599995</c:v>
                </c:pt>
                <c:pt idx="1485">
                  <c:v>82.842995169100007</c:v>
                </c:pt>
                <c:pt idx="1486">
                  <c:v>82.896135265699996</c:v>
                </c:pt>
                <c:pt idx="1487">
                  <c:v>82.794685990299996</c:v>
                </c:pt>
                <c:pt idx="1488">
                  <c:v>82.770531401</c:v>
                </c:pt>
                <c:pt idx="1489">
                  <c:v>82.833333333300004</c:v>
                </c:pt>
                <c:pt idx="1490">
                  <c:v>82.756038647300002</c:v>
                </c:pt>
                <c:pt idx="1491">
                  <c:v>82.620772946900004</c:v>
                </c:pt>
                <c:pt idx="1492">
                  <c:v>82.502415458900003</c:v>
                </c:pt>
                <c:pt idx="1493">
                  <c:v>82.681159420300006</c:v>
                </c:pt>
                <c:pt idx="1494">
                  <c:v>82.729468599</c:v>
                </c:pt>
                <c:pt idx="1495">
                  <c:v>82.594202898600003</c:v>
                </c:pt>
                <c:pt idx="1496">
                  <c:v>82.971014492799995</c:v>
                </c:pt>
                <c:pt idx="1497">
                  <c:v>83.072463768099993</c:v>
                </c:pt>
                <c:pt idx="1498">
                  <c:v>82.913043478299997</c:v>
                </c:pt>
                <c:pt idx="1499">
                  <c:v>83.227053140099997</c:v>
                </c:pt>
                <c:pt idx="1500">
                  <c:v>83.3140096618</c:v>
                </c:pt>
                <c:pt idx="1501">
                  <c:v>83.140096618399994</c:v>
                </c:pt>
                <c:pt idx="1502">
                  <c:v>82.971014492799995</c:v>
                </c:pt>
                <c:pt idx="1503">
                  <c:v>83.338164251199998</c:v>
                </c:pt>
                <c:pt idx="1504">
                  <c:v>82.980676328499996</c:v>
                </c:pt>
                <c:pt idx="1505">
                  <c:v>82.787439613499998</c:v>
                </c:pt>
                <c:pt idx="1506">
                  <c:v>82.806763285000002</c:v>
                </c:pt>
                <c:pt idx="1507">
                  <c:v>82.951690821300005</c:v>
                </c:pt>
                <c:pt idx="1508">
                  <c:v>82.956521739099998</c:v>
                </c:pt>
                <c:pt idx="1509">
                  <c:v>83.173913043499994</c:v>
                </c:pt>
                <c:pt idx="1510">
                  <c:v>83.444444444400006</c:v>
                </c:pt>
                <c:pt idx="1511">
                  <c:v>83.444444444400006</c:v>
                </c:pt>
                <c:pt idx="1512">
                  <c:v>83.536231884100005</c:v>
                </c:pt>
                <c:pt idx="1513">
                  <c:v>82.710144927499996</c:v>
                </c:pt>
                <c:pt idx="1514">
                  <c:v>82.357487922700003</c:v>
                </c:pt>
                <c:pt idx="1515">
                  <c:v>83.188405797100003</c:v>
                </c:pt>
                <c:pt idx="1516">
                  <c:v>83.4492753623</c:v>
                </c:pt>
                <c:pt idx="1517">
                  <c:v>83.512077294700006</c:v>
                </c:pt>
                <c:pt idx="1518">
                  <c:v>83.661835748800002</c:v>
                </c:pt>
                <c:pt idx="1519">
                  <c:v>83.772946859900003</c:v>
                </c:pt>
                <c:pt idx="1520">
                  <c:v>83.632850241499995</c:v>
                </c:pt>
                <c:pt idx="1521">
                  <c:v>83.570048309200004</c:v>
                </c:pt>
                <c:pt idx="1522">
                  <c:v>83.8985507246</c:v>
                </c:pt>
                <c:pt idx="1523">
                  <c:v>83.690821256000007</c:v>
                </c:pt>
                <c:pt idx="1524">
                  <c:v>83.700483091799995</c:v>
                </c:pt>
                <c:pt idx="1525">
                  <c:v>83.797101449300001</c:v>
                </c:pt>
                <c:pt idx="1526">
                  <c:v>83.661835748800002</c:v>
                </c:pt>
                <c:pt idx="1527">
                  <c:v>83.632850241499995</c:v>
                </c:pt>
                <c:pt idx="1528">
                  <c:v>83.850241545900005</c:v>
                </c:pt>
                <c:pt idx="1529">
                  <c:v>83.536231884100005</c:v>
                </c:pt>
                <c:pt idx="1530">
                  <c:v>83.637681159400003</c:v>
                </c:pt>
                <c:pt idx="1531">
                  <c:v>83.729468599</c:v>
                </c:pt>
                <c:pt idx="1532">
                  <c:v>83.811594202899997</c:v>
                </c:pt>
                <c:pt idx="1533">
                  <c:v>83.516908212600001</c:v>
                </c:pt>
                <c:pt idx="1534">
                  <c:v>83.536231884100005</c:v>
                </c:pt>
                <c:pt idx="1535">
                  <c:v>83.352657004799994</c:v>
                </c:pt>
                <c:pt idx="1536">
                  <c:v>83.125603864699997</c:v>
                </c:pt>
                <c:pt idx="1537">
                  <c:v>83.198067632900006</c:v>
                </c:pt>
                <c:pt idx="1538">
                  <c:v>83.236714975799998</c:v>
                </c:pt>
                <c:pt idx="1539">
                  <c:v>83.304347826099999</c:v>
                </c:pt>
                <c:pt idx="1540">
                  <c:v>83.183574879199995</c:v>
                </c:pt>
                <c:pt idx="1541">
                  <c:v>83.227053140099997</c:v>
                </c:pt>
                <c:pt idx="1542">
                  <c:v>83.309178743999993</c:v>
                </c:pt>
                <c:pt idx="1543">
                  <c:v>83.270531401</c:v>
                </c:pt>
                <c:pt idx="1544">
                  <c:v>83.236714975799998</c:v>
                </c:pt>
                <c:pt idx="1545">
                  <c:v>83.193236714999998</c:v>
                </c:pt>
                <c:pt idx="1546">
                  <c:v>83.106280193200007</c:v>
                </c:pt>
                <c:pt idx="1547">
                  <c:v>83.072463768099993</c:v>
                </c:pt>
                <c:pt idx="1548">
                  <c:v>83.125603864699997</c:v>
                </c:pt>
                <c:pt idx="1549">
                  <c:v>82.937198067599994</c:v>
                </c:pt>
                <c:pt idx="1550">
                  <c:v>82.927536231900007</c:v>
                </c:pt>
                <c:pt idx="1551">
                  <c:v>83.086956521700003</c:v>
                </c:pt>
                <c:pt idx="1552">
                  <c:v>82.763285024200002</c:v>
                </c:pt>
                <c:pt idx="1553">
                  <c:v>82.869565217399995</c:v>
                </c:pt>
                <c:pt idx="1554">
                  <c:v>82.927536231900007</c:v>
                </c:pt>
                <c:pt idx="1555">
                  <c:v>83.028985507200005</c:v>
                </c:pt>
                <c:pt idx="1556">
                  <c:v>82.777777777799997</c:v>
                </c:pt>
                <c:pt idx="1557">
                  <c:v>82.478260869600007</c:v>
                </c:pt>
                <c:pt idx="1558">
                  <c:v>82.439613526599999</c:v>
                </c:pt>
                <c:pt idx="1559">
                  <c:v>82.637681159400003</c:v>
                </c:pt>
                <c:pt idx="1560">
                  <c:v>82.893719806799993</c:v>
                </c:pt>
                <c:pt idx="1561">
                  <c:v>83</c:v>
                </c:pt>
                <c:pt idx="1562">
                  <c:v>82.434782608700004</c:v>
                </c:pt>
                <c:pt idx="1563">
                  <c:v>82.512077294700006</c:v>
                </c:pt>
                <c:pt idx="1564">
                  <c:v>82.4154589372</c:v>
                </c:pt>
                <c:pt idx="1565">
                  <c:v>82.531400966199996</c:v>
                </c:pt>
                <c:pt idx="1566">
                  <c:v>82.299516908200005</c:v>
                </c:pt>
                <c:pt idx="1567">
                  <c:v>82.714975845400005</c:v>
                </c:pt>
                <c:pt idx="1568">
                  <c:v>82.714975845400005</c:v>
                </c:pt>
                <c:pt idx="1569">
                  <c:v>82.565217391299996</c:v>
                </c:pt>
                <c:pt idx="1570">
                  <c:v>82.695652173900001</c:v>
                </c:pt>
                <c:pt idx="1571">
                  <c:v>82.516908212600001</c:v>
                </c:pt>
                <c:pt idx="1572">
                  <c:v>82.589371980699994</c:v>
                </c:pt>
                <c:pt idx="1573">
                  <c:v>82.483091787399999</c:v>
                </c:pt>
                <c:pt idx="1574">
                  <c:v>82.623188405799993</c:v>
                </c:pt>
                <c:pt idx="1575">
                  <c:v>82.531400966199996</c:v>
                </c:pt>
                <c:pt idx="1576">
                  <c:v>82.473429951699998</c:v>
                </c:pt>
                <c:pt idx="1577">
                  <c:v>82.777777777799997</c:v>
                </c:pt>
                <c:pt idx="1578">
                  <c:v>82.521739130399993</c:v>
                </c:pt>
                <c:pt idx="1579">
                  <c:v>82.5507246377</c:v>
                </c:pt>
                <c:pt idx="1580">
                  <c:v>82.516908212600001</c:v>
                </c:pt>
                <c:pt idx="1581">
                  <c:v>82.710144927499996</c:v>
                </c:pt>
                <c:pt idx="1582">
                  <c:v>82.840579710100002</c:v>
                </c:pt>
                <c:pt idx="1583">
                  <c:v>82.681159420300006</c:v>
                </c:pt>
                <c:pt idx="1584">
                  <c:v>82.5507246377</c:v>
                </c:pt>
                <c:pt idx="1585">
                  <c:v>82.541062801899997</c:v>
                </c:pt>
                <c:pt idx="1586">
                  <c:v>82.545893719800006</c:v>
                </c:pt>
                <c:pt idx="1587">
                  <c:v>82.386473429999995</c:v>
                </c:pt>
                <c:pt idx="1588">
                  <c:v>82.202898550699999</c:v>
                </c:pt>
                <c:pt idx="1589">
                  <c:v>82.149758454099995</c:v>
                </c:pt>
                <c:pt idx="1590">
                  <c:v>82.144927536200001</c:v>
                </c:pt>
                <c:pt idx="1591">
                  <c:v>82.086956521700003</c:v>
                </c:pt>
                <c:pt idx="1592">
                  <c:v>82.028985507200005</c:v>
                </c:pt>
                <c:pt idx="1593">
                  <c:v>81.932367149800001</c:v>
                </c:pt>
                <c:pt idx="1594">
                  <c:v>81.845410627999996</c:v>
                </c:pt>
                <c:pt idx="1595">
                  <c:v>82.1352657005</c:v>
                </c:pt>
                <c:pt idx="1596">
                  <c:v>82.159420289899998</c:v>
                </c:pt>
                <c:pt idx="1597">
                  <c:v>81.975845410600002</c:v>
                </c:pt>
                <c:pt idx="1598">
                  <c:v>82.057971014499998</c:v>
                </c:pt>
                <c:pt idx="1599">
                  <c:v>82.159420289899998</c:v>
                </c:pt>
                <c:pt idx="1600">
                  <c:v>82.048309178699995</c:v>
                </c:pt>
                <c:pt idx="1601">
                  <c:v>81.632850241499995</c:v>
                </c:pt>
                <c:pt idx="1602">
                  <c:v>81.714975845400005</c:v>
                </c:pt>
                <c:pt idx="1603">
                  <c:v>81.734299516899995</c:v>
                </c:pt>
                <c:pt idx="1604">
                  <c:v>81.676328502399997</c:v>
                </c:pt>
                <c:pt idx="1605">
                  <c:v>81.676328502399997</c:v>
                </c:pt>
                <c:pt idx="1606">
                  <c:v>81.5507246377</c:v>
                </c:pt>
                <c:pt idx="1607">
                  <c:v>81.497584541099997</c:v>
                </c:pt>
                <c:pt idx="1608">
                  <c:v>81.661835748800002</c:v>
                </c:pt>
                <c:pt idx="1609">
                  <c:v>81.579710144900005</c:v>
                </c:pt>
                <c:pt idx="1610">
                  <c:v>81.661835748800002</c:v>
                </c:pt>
                <c:pt idx="1611">
                  <c:v>81.792270531400007</c:v>
                </c:pt>
                <c:pt idx="1612">
                  <c:v>81.855072463799999</c:v>
                </c:pt>
                <c:pt idx="1613">
                  <c:v>81.850241545900005</c:v>
                </c:pt>
                <c:pt idx="1614">
                  <c:v>81.917874396100004</c:v>
                </c:pt>
                <c:pt idx="1615">
                  <c:v>81.719806763299999</c:v>
                </c:pt>
                <c:pt idx="1616">
                  <c:v>81.845410627999996</c:v>
                </c:pt>
                <c:pt idx="1617">
                  <c:v>81.922705313999998</c:v>
                </c:pt>
                <c:pt idx="1618">
                  <c:v>82.362318840599997</c:v>
                </c:pt>
                <c:pt idx="1619">
                  <c:v>82.734299516899995</c:v>
                </c:pt>
                <c:pt idx="1620">
                  <c:v>83.106280193200007</c:v>
                </c:pt>
                <c:pt idx="1621">
                  <c:v>83.318840579699994</c:v>
                </c:pt>
                <c:pt idx="1622">
                  <c:v>83.425120772900001</c:v>
                </c:pt>
                <c:pt idx="1623">
                  <c:v>83.357487922700003</c:v>
                </c:pt>
                <c:pt idx="1624">
                  <c:v>83.309178743999993</c:v>
                </c:pt>
                <c:pt idx="1625">
                  <c:v>83.3140096618</c:v>
                </c:pt>
                <c:pt idx="1626">
                  <c:v>83.086956521700003</c:v>
                </c:pt>
                <c:pt idx="1627">
                  <c:v>83.405797101399997</c:v>
                </c:pt>
                <c:pt idx="1628">
                  <c:v>83.521739130399993</c:v>
                </c:pt>
                <c:pt idx="1629">
                  <c:v>83.396135265699996</c:v>
                </c:pt>
                <c:pt idx="1630">
                  <c:v>83.594202898600003</c:v>
                </c:pt>
                <c:pt idx="1631">
                  <c:v>83.859903381600006</c:v>
                </c:pt>
                <c:pt idx="1632">
                  <c:v>83.647342995200006</c:v>
                </c:pt>
                <c:pt idx="1633">
                  <c:v>83.719806763299999</c:v>
                </c:pt>
                <c:pt idx="1634">
                  <c:v>83.516908212600001</c:v>
                </c:pt>
                <c:pt idx="1635">
                  <c:v>83.560386473400001</c:v>
                </c:pt>
                <c:pt idx="1636">
                  <c:v>83.454106280199994</c:v>
                </c:pt>
                <c:pt idx="1637">
                  <c:v>83.454106280199994</c:v>
                </c:pt>
                <c:pt idx="1638">
                  <c:v>83.188405797100003</c:v>
                </c:pt>
                <c:pt idx="1639">
                  <c:v>82.995169082100006</c:v>
                </c:pt>
                <c:pt idx="1640">
                  <c:v>83.178743961400002</c:v>
                </c:pt>
                <c:pt idx="1641">
                  <c:v>83.1352657005</c:v>
                </c:pt>
                <c:pt idx="1642">
                  <c:v>83.038647342999994</c:v>
                </c:pt>
                <c:pt idx="1643">
                  <c:v>83.048309178699995</c:v>
                </c:pt>
                <c:pt idx="1644">
                  <c:v>83.913043478299997</c:v>
                </c:pt>
                <c:pt idx="1645">
                  <c:v>84.072463768099993</c:v>
                </c:pt>
                <c:pt idx="1646">
                  <c:v>83.700483091799995</c:v>
                </c:pt>
                <c:pt idx="1647">
                  <c:v>83.874396135300003</c:v>
                </c:pt>
                <c:pt idx="1648">
                  <c:v>83.869565217399995</c:v>
                </c:pt>
                <c:pt idx="1649">
                  <c:v>83.545893719800006</c:v>
                </c:pt>
                <c:pt idx="1650">
                  <c:v>83.874396135300003</c:v>
                </c:pt>
                <c:pt idx="1651">
                  <c:v>83.734299516899995</c:v>
                </c:pt>
                <c:pt idx="1652">
                  <c:v>83.985507246400005</c:v>
                </c:pt>
                <c:pt idx="1653">
                  <c:v>83.893719806799993</c:v>
                </c:pt>
                <c:pt idx="1654">
                  <c:v>83.826086956500006</c:v>
                </c:pt>
                <c:pt idx="1655">
                  <c:v>83.855072463799999</c:v>
                </c:pt>
                <c:pt idx="1656">
                  <c:v>83.826086956500006</c:v>
                </c:pt>
                <c:pt idx="1657">
                  <c:v>83.908212560400003</c:v>
                </c:pt>
                <c:pt idx="1658">
                  <c:v>83.743961352699998</c:v>
                </c:pt>
                <c:pt idx="1659">
                  <c:v>83.714975845400005</c:v>
                </c:pt>
                <c:pt idx="1660">
                  <c:v>83.425120772900001</c:v>
                </c:pt>
                <c:pt idx="1661">
                  <c:v>83.463768115899995</c:v>
                </c:pt>
                <c:pt idx="1662">
                  <c:v>83.956521739099998</c:v>
                </c:pt>
                <c:pt idx="1663">
                  <c:v>84.173913043499994</c:v>
                </c:pt>
                <c:pt idx="1664">
                  <c:v>84.3140096618</c:v>
                </c:pt>
                <c:pt idx="1665">
                  <c:v>84.555555555599994</c:v>
                </c:pt>
                <c:pt idx="1666">
                  <c:v>84.792270531400007</c:v>
                </c:pt>
                <c:pt idx="1667">
                  <c:v>84.729468599</c:v>
                </c:pt>
                <c:pt idx="1668">
                  <c:v>84.816425120800005</c:v>
                </c:pt>
                <c:pt idx="1669">
                  <c:v>84.666666666699996</c:v>
                </c:pt>
                <c:pt idx="1670">
                  <c:v>84.946859903399996</c:v>
                </c:pt>
                <c:pt idx="1671">
                  <c:v>84.893719806799993</c:v>
                </c:pt>
                <c:pt idx="1672">
                  <c:v>84.893719806799993</c:v>
                </c:pt>
                <c:pt idx="1673">
                  <c:v>84.908212560400003</c:v>
                </c:pt>
                <c:pt idx="1674">
                  <c:v>84.652173912999999</c:v>
                </c:pt>
                <c:pt idx="1675">
                  <c:v>84.487922705299994</c:v>
                </c:pt>
                <c:pt idx="1676">
                  <c:v>84.772946859900003</c:v>
                </c:pt>
                <c:pt idx="1677">
                  <c:v>84.463768115899995</c:v>
                </c:pt>
                <c:pt idx="1678">
                  <c:v>84.338164251199998</c:v>
                </c:pt>
                <c:pt idx="1679">
                  <c:v>84.173913043499994</c:v>
                </c:pt>
                <c:pt idx="1680">
                  <c:v>84.024154589399998</c:v>
                </c:pt>
                <c:pt idx="1681">
                  <c:v>84.004830917899994</c:v>
                </c:pt>
                <c:pt idx="1682">
                  <c:v>84.628019323700002</c:v>
                </c:pt>
                <c:pt idx="1683">
                  <c:v>85.024154589399998</c:v>
                </c:pt>
                <c:pt idx="1684">
                  <c:v>85.444444444400006</c:v>
                </c:pt>
                <c:pt idx="1685">
                  <c:v>85.309178743999993</c:v>
                </c:pt>
                <c:pt idx="1686">
                  <c:v>85</c:v>
                </c:pt>
                <c:pt idx="1687">
                  <c:v>84.913043478299997</c:v>
                </c:pt>
                <c:pt idx="1688">
                  <c:v>84.922705313999998</c:v>
                </c:pt>
                <c:pt idx="1689">
                  <c:v>84.763285024200002</c:v>
                </c:pt>
                <c:pt idx="1690">
                  <c:v>84.603864734300004</c:v>
                </c:pt>
                <c:pt idx="1691">
                  <c:v>84.497584541099997</c:v>
                </c:pt>
                <c:pt idx="1692">
                  <c:v>84.024154589399998</c:v>
                </c:pt>
                <c:pt idx="1693">
                  <c:v>83.869565217399995</c:v>
                </c:pt>
                <c:pt idx="1694">
                  <c:v>83.816425120800005</c:v>
                </c:pt>
                <c:pt idx="1695">
                  <c:v>83.613526570000005</c:v>
                </c:pt>
                <c:pt idx="1696">
                  <c:v>83.4492753623</c:v>
                </c:pt>
                <c:pt idx="1697">
                  <c:v>83.497584541099997</c:v>
                </c:pt>
                <c:pt idx="1698">
                  <c:v>83.241545893700007</c:v>
                </c:pt>
                <c:pt idx="1699">
                  <c:v>83.115942028999996</c:v>
                </c:pt>
                <c:pt idx="1700">
                  <c:v>83.159420289899998</c:v>
                </c:pt>
                <c:pt idx="1701">
                  <c:v>82.763285024200002</c:v>
                </c:pt>
                <c:pt idx="1702">
                  <c:v>82.676328502399997</c:v>
                </c:pt>
                <c:pt idx="1703">
                  <c:v>82.536231884100005</c:v>
                </c:pt>
                <c:pt idx="1704">
                  <c:v>82.3140096618</c:v>
                </c:pt>
                <c:pt idx="1705">
                  <c:v>82.338164251199998</c:v>
                </c:pt>
                <c:pt idx="1706">
                  <c:v>82.004830917899994</c:v>
                </c:pt>
                <c:pt idx="1707">
                  <c:v>81.971014492799995</c:v>
                </c:pt>
                <c:pt idx="1708">
                  <c:v>81.695652173900001</c:v>
                </c:pt>
                <c:pt idx="1709">
                  <c:v>81.396135265699996</c:v>
                </c:pt>
                <c:pt idx="1710">
                  <c:v>81.507246376799998</c:v>
                </c:pt>
                <c:pt idx="1711">
                  <c:v>81.396135265699996</c:v>
                </c:pt>
                <c:pt idx="1712">
                  <c:v>81.227053140099997</c:v>
                </c:pt>
                <c:pt idx="1713">
                  <c:v>81.072463768099993</c:v>
                </c:pt>
                <c:pt idx="1714">
                  <c:v>80.729468599</c:v>
                </c:pt>
                <c:pt idx="1715">
                  <c:v>80.632850241499995</c:v>
                </c:pt>
                <c:pt idx="1716">
                  <c:v>80.439613526599999</c:v>
                </c:pt>
                <c:pt idx="1717">
                  <c:v>80.323671497600003</c:v>
                </c:pt>
                <c:pt idx="1718">
                  <c:v>80.227053140099997</c:v>
                </c:pt>
                <c:pt idx="1719">
                  <c:v>79.888888888899999</c:v>
                </c:pt>
                <c:pt idx="1720">
                  <c:v>79.705314009700004</c:v>
                </c:pt>
                <c:pt idx="1721">
                  <c:v>79.700483091799995</c:v>
                </c:pt>
                <c:pt idx="1722">
                  <c:v>79.700483091799995</c:v>
                </c:pt>
                <c:pt idx="1723">
                  <c:v>79.352657004799994</c:v>
                </c:pt>
                <c:pt idx="1724">
                  <c:v>79.323671497600003</c:v>
                </c:pt>
                <c:pt idx="1725">
                  <c:v>79.169082125599999</c:v>
                </c:pt>
                <c:pt idx="1726">
                  <c:v>78.985507246400005</c:v>
                </c:pt>
                <c:pt idx="1727">
                  <c:v>78.956521739099998</c:v>
                </c:pt>
                <c:pt idx="1728">
                  <c:v>78.951690821300005</c:v>
                </c:pt>
                <c:pt idx="1729">
                  <c:v>78.859903381600006</c:v>
                </c:pt>
                <c:pt idx="1730">
                  <c:v>78.729468599</c:v>
                </c:pt>
                <c:pt idx="1731">
                  <c:v>78.599033816399995</c:v>
                </c:pt>
                <c:pt idx="1732">
                  <c:v>78.357487922700003</c:v>
                </c:pt>
                <c:pt idx="1733">
                  <c:v>78.304347826099999</c:v>
                </c:pt>
                <c:pt idx="1734">
                  <c:v>78.096618357500006</c:v>
                </c:pt>
                <c:pt idx="1735">
                  <c:v>78.072463768099993</c:v>
                </c:pt>
                <c:pt idx="1736">
                  <c:v>77.951690821300005</c:v>
                </c:pt>
                <c:pt idx="1737">
                  <c:v>77.652173912999999</c:v>
                </c:pt>
                <c:pt idx="1738">
                  <c:v>77.362318840599997</c:v>
                </c:pt>
                <c:pt idx="1739">
                  <c:v>77.019323671500004</c:v>
                </c:pt>
                <c:pt idx="1740">
                  <c:v>76.995169082100006</c:v>
                </c:pt>
                <c:pt idx="1741">
                  <c:v>76.903381642499994</c:v>
                </c:pt>
                <c:pt idx="1742">
                  <c:v>76.743961352699998</c:v>
                </c:pt>
                <c:pt idx="1743">
                  <c:v>76.391304347800002</c:v>
                </c:pt>
                <c:pt idx="1744">
                  <c:v>76.309178743999993</c:v>
                </c:pt>
                <c:pt idx="1745">
                  <c:v>76.309178743999993</c:v>
                </c:pt>
                <c:pt idx="1746">
                  <c:v>76.241545893700007</c:v>
                </c:pt>
                <c:pt idx="1747">
                  <c:v>76.004830917899994</c:v>
                </c:pt>
                <c:pt idx="1748">
                  <c:v>75.483091787399999</c:v>
                </c:pt>
                <c:pt idx="1749">
                  <c:v>75.444444444400006</c:v>
                </c:pt>
                <c:pt idx="1750">
                  <c:v>75.309178743999993</c:v>
                </c:pt>
                <c:pt idx="1751">
                  <c:v>75.082125603899996</c:v>
                </c:pt>
                <c:pt idx="1752">
                  <c:v>74.835748792299995</c:v>
                </c:pt>
                <c:pt idx="1753">
                  <c:v>74.826086956500006</c:v>
                </c:pt>
                <c:pt idx="1754">
                  <c:v>74.705314009700004</c:v>
                </c:pt>
                <c:pt idx="1755">
                  <c:v>74.227053140099997</c:v>
                </c:pt>
                <c:pt idx="1756">
                  <c:v>74.207729468599993</c:v>
                </c:pt>
                <c:pt idx="1757">
                  <c:v>74.057971014499998</c:v>
                </c:pt>
                <c:pt idx="1758">
                  <c:v>73.975845410600002</c:v>
                </c:pt>
                <c:pt idx="1759">
                  <c:v>73.695652173900001</c:v>
                </c:pt>
                <c:pt idx="1760">
                  <c:v>73.512077294700006</c:v>
                </c:pt>
                <c:pt idx="1761">
                  <c:v>73.362318840599997</c:v>
                </c:pt>
                <c:pt idx="1762">
                  <c:v>73.164251207700005</c:v>
                </c:pt>
                <c:pt idx="1763">
                  <c:v>73.1352657005</c:v>
                </c:pt>
                <c:pt idx="1764">
                  <c:v>72.961352657000006</c:v>
                </c:pt>
                <c:pt idx="1765">
                  <c:v>72.719806763299999</c:v>
                </c:pt>
                <c:pt idx="1766">
                  <c:v>72.594202898600003</c:v>
                </c:pt>
                <c:pt idx="1767">
                  <c:v>72.164251207700005</c:v>
                </c:pt>
                <c:pt idx="1768">
                  <c:v>72.487922705299994</c:v>
                </c:pt>
                <c:pt idx="1769">
                  <c:v>73.091787439599997</c:v>
                </c:pt>
                <c:pt idx="1770">
                  <c:v>73.541062801899997</c:v>
                </c:pt>
                <c:pt idx="1771">
                  <c:v>73.826086956500006</c:v>
                </c:pt>
                <c:pt idx="1772">
                  <c:v>73.845410627999996</c:v>
                </c:pt>
                <c:pt idx="1773">
                  <c:v>73.608695652199998</c:v>
                </c:pt>
                <c:pt idx="1774">
                  <c:v>73.454106280199994</c:v>
                </c:pt>
                <c:pt idx="1775">
                  <c:v>73.188405797100003</c:v>
                </c:pt>
                <c:pt idx="1776">
                  <c:v>73.217391304299994</c:v>
                </c:pt>
                <c:pt idx="1777">
                  <c:v>72.985507246400005</c:v>
                </c:pt>
                <c:pt idx="1778">
                  <c:v>72.821256038599998</c:v>
                </c:pt>
                <c:pt idx="1779">
                  <c:v>72.714975845400005</c:v>
                </c:pt>
                <c:pt idx="1780">
                  <c:v>72.599033816399995</c:v>
                </c:pt>
                <c:pt idx="1781">
                  <c:v>72.497584541099997</c:v>
                </c:pt>
                <c:pt idx="1782">
                  <c:v>72.352657004799994</c:v>
                </c:pt>
                <c:pt idx="1783">
                  <c:v>72.125603864699997</c:v>
                </c:pt>
                <c:pt idx="1784">
                  <c:v>71.951690821300005</c:v>
                </c:pt>
                <c:pt idx="1785">
                  <c:v>71.739130434800003</c:v>
                </c:pt>
                <c:pt idx="1786">
                  <c:v>71.338164251199998</c:v>
                </c:pt>
                <c:pt idx="1787">
                  <c:v>71.115942028999996</c:v>
                </c:pt>
                <c:pt idx="1788">
                  <c:v>70.990338164299999</c:v>
                </c:pt>
                <c:pt idx="1789">
                  <c:v>70.748792270500005</c:v>
                </c:pt>
                <c:pt idx="1790">
                  <c:v>70.647342995200006</c:v>
                </c:pt>
                <c:pt idx="1791">
                  <c:v>70.594202898600003</c:v>
                </c:pt>
                <c:pt idx="1792">
                  <c:v>70.400966183600005</c:v>
                </c:pt>
                <c:pt idx="1793">
                  <c:v>70.178743961400002</c:v>
                </c:pt>
                <c:pt idx="1794">
                  <c:v>70.009661835700001</c:v>
                </c:pt>
                <c:pt idx="1795">
                  <c:v>69.835748792299995</c:v>
                </c:pt>
                <c:pt idx="1796">
                  <c:v>69.603864734300004</c:v>
                </c:pt>
                <c:pt idx="1797">
                  <c:v>69.478260869600007</c:v>
                </c:pt>
                <c:pt idx="1798">
                  <c:v>69.371980676299998</c:v>
                </c:pt>
                <c:pt idx="1799">
                  <c:v>69.260869565199997</c:v>
                </c:pt>
                <c:pt idx="1800">
                  <c:v>69</c:v>
                </c:pt>
                <c:pt idx="1801">
                  <c:v>69.014492753599995</c:v>
                </c:pt>
                <c:pt idx="1802">
                  <c:v>68.628019323700002</c:v>
                </c:pt>
                <c:pt idx="1803">
                  <c:v>68.260869565199997</c:v>
                </c:pt>
                <c:pt idx="1804">
                  <c:v>68.111111111100001</c:v>
                </c:pt>
                <c:pt idx="1805">
                  <c:v>67.705314009700004</c:v>
                </c:pt>
                <c:pt idx="1806">
                  <c:v>67.642512077299997</c:v>
                </c:pt>
                <c:pt idx="1807">
                  <c:v>67.545893719800006</c:v>
                </c:pt>
                <c:pt idx="1808">
                  <c:v>67.439613526599999</c:v>
                </c:pt>
                <c:pt idx="1809">
                  <c:v>67.198067632900006</c:v>
                </c:pt>
                <c:pt idx="1810">
                  <c:v>67.207729468599993</c:v>
                </c:pt>
                <c:pt idx="1811">
                  <c:v>67.062801932400006</c:v>
                </c:pt>
                <c:pt idx="1812">
                  <c:v>66.966183574900001</c:v>
                </c:pt>
                <c:pt idx="1813">
                  <c:v>66.676328502399997</c:v>
                </c:pt>
                <c:pt idx="1814">
                  <c:v>66.570048309200004</c:v>
                </c:pt>
                <c:pt idx="1815">
                  <c:v>66.478260869600007</c:v>
                </c:pt>
                <c:pt idx="1816">
                  <c:v>66.420289855099995</c:v>
                </c:pt>
                <c:pt idx="1817">
                  <c:v>66.057971014499998</c:v>
                </c:pt>
                <c:pt idx="1818">
                  <c:v>65.869565217399995</c:v>
                </c:pt>
                <c:pt idx="1819">
                  <c:v>65.777777777799997</c:v>
                </c:pt>
                <c:pt idx="1820">
                  <c:v>65.690821256000007</c:v>
                </c:pt>
                <c:pt idx="1821">
                  <c:v>65.628019323700002</c:v>
                </c:pt>
                <c:pt idx="1822">
                  <c:v>65.425120772900001</c:v>
                </c:pt>
                <c:pt idx="1823">
                  <c:v>65.154589372000004</c:v>
                </c:pt>
                <c:pt idx="1824">
                  <c:v>65.490338164299999</c:v>
                </c:pt>
                <c:pt idx="1825">
                  <c:v>65.690821256000007</c:v>
                </c:pt>
                <c:pt idx="1826">
                  <c:v>65.980676328499996</c:v>
                </c:pt>
                <c:pt idx="1827">
                  <c:v>66.077294686000002</c:v>
                </c:pt>
                <c:pt idx="1828">
                  <c:v>66.297101449300001</c:v>
                </c:pt>
                <c:pt idx="1829">
                  <c:v>66.512077294700006</c:v>
                </c:pt>
                <c:pt idx="1830">
                  <c:v>66.410628019300006</c:v>
                </c:pt>
                <c:pt idx="1831">
                  <c:v>66.417874396100004</c:v>
                </c:pt>
                <c:pt idx="1832">
                  <c:v>66.567632850199999</c:v>
                </c:pt>
                <c:pt idx="1833">
                  <c:v>66.669082125599999</c:v>
                </c:pt>
                <c:pt idx="1834">
                  <c:v>66.821256038599998</c:v>
                </c:pt>
                <c:pt idx="1835">
                  <c:v>66.736714975799998</c:v>
                </c:pt>
                <c:pt idx="1836">
                  <c:v>66.990338164299999</c:v>
                </c:pt>
                <c:pt idx="1837">
                  <c:v>66.997584541099997</c:v>
                </c:pt>
                <c:pt idx="1838">
                  <c:v>67.132850241499995</c:v>
                </c:pt>
                <c:pt idx="1839">
                  <c:v>67.357487922700003</c:v>
                </c:pt>
                <c:pt idx="1840">
                  <c:v>67.4492753623</c:v>
                </c:pt>
                <c:pt idx="1841">
                  <c:v>67.248792270500005</c:v>
                </c:pt>
                <c:pt idx="1842">
                  <c:v>67.154589372000004</c:v>
                </c:pt>
                <c:pt idx="1843">
                  <c:v>67.280193236700001</c:v>
                </c:pt>
                <c:pt idx="1844">
                  <c:v>67.451690821300005</c:v>
                </c:pt>
                <c:pt idx="1845">
                  <c:v>67.287439613499998</c:v>
                </c:pt>
                <c:pt idx="1846">
                  <c:v>67.446859903399996</c:v>
                </c:pt>
                <c:pt idx="1847">
                  <c:v>67.688405797100003</c:v>
                </c:pt>
                <c:pt idx="1848">
                  <c:v>67.673913043499994</c:v>
                </c:pt>
                <c:pt idx="1849">
                  <c:v>67.780193236700001</c:v>
                </c:pt>
                <c:pt idx="1850">
                  <c:v>67.748792270500005</c:v>
                </c:pt>
                <c:pt idx="1851">
                  <c:v>67.608695652199998</c:v>
                </c:pt>
                <c:pt idx="1852">
                  <c:v>67.613526570000005</c:v>
                </c:pt>
                <c:pt idx="1853">
                  <c:v>67.630434782600005</c:v>
                </c:pt>
                <c:pt idx="1854">
                  <c:v>67.6859903382</c:v>
                </c:pt>
                <c:pt idx="1855">
                  <c:v>67.857487922700003</c:v>
                </c:pt>
                <c:pt idx="1856">
                  <c:v>67.756038647300002</c:v>
                </c:pt>
                <c:pt idx="1857">
                  <c:v>67.811594202899997</c:v>
                </c:pt>
                <c:pt idx="1858">
                  <c:v>67.995169082100006</c:v>
                </c:pt>
                <c:pt idx="1859">
                  <c:v>68.094202898600003</c:v>
                </c:pt>
                <c:pt idx="1860">
                  <c:v>68.067632850199999</c:v>
                </c:pt>
                <c:pt idx="1861">
                  <c:v>68.272946859900003</c:v>
                </c:pt>
                <c:pt idx="1862">
                  <c:v>68.210144927499996</c:v>
                </c:pt>
                <c:pt idx="1863">
                  <c:v>68.297101449300001</c:v>
                </c:pt>
                <c:pt idx="1864">
                  <c:v>68.217391304299994</c:v>
                </c:pt>
                <c:pt idx="1865">
                  <c:v>68.188405797100003</c:v>
                </c:pt>
                <c:pt idx="1866">
                  <c:v>68.509661835700001</c:v>
                </c:pt>
                <c:pt idx="1867">
                  <c:v>68.328502415499997</c:v>
                </c:pt>
                <c:pt idx="1868">
                  <c:v>68.323671497600003</c:v>
                </c:pt>
                <c:pt idx="1869">
                  <c:v>68.268115941999994</c:v>
                </c:pt>
                <c:pt idx="1870">
                  <c:v>68.089371980699994</c:v>
                </c:pt>
                <c:pt idx="1871">
                  <c:v>68.113526570000005</c:v>
                </c:pt>
                <c:pt idx="1872">
                  <c:v>67.903381642499994</c:v>
                </c:pt>
                <c:pt idx="1873">
                  <c:v>67.905797101399997</c:v>
                </c:pt>
                <c:pt idx="1874">
                  <c:v>68.038647342999994</c:v>
                </c:pt>
                <c:pt idx="1875">
                  <c:v>67.968599033800004</c:v>
                </c:pt>
                <c:pt idx="1876">
                  <c:v>67.599033816399995</c:v>
                </c:pt>
                <c:pt idx="1877">
                  <c:v>67.734299516899995</c:v>
                </c:pt>
                <c:pt idx="1878">
                  <c:v>67.560386473400001</c:v>
                </c:pt>
                <c:pt idx="1879">
                  <c:v>67.543478260900002</c:v>
                </c:pt>
                <c:pt idx="1880">
                  <c:v>67.642512077299997</c:v>
                </c:pt>
                <c:pt idx="1881">
                  <c:v>67.717391304299994</c:v>
                </c:pt>
                <c:pt idx="1882">
                  <c:v>67.753623188399999</c:v>
                </c:pt>
                <c:pt idx="1883">
                  <c:v>67.710144927499996</c:v>
                </c:pt>
                <c:pt idx="1884">
                  <c:v>67.739130434800003</c:v>
                </c:pt>
                <c:pt idx="1885">
                  <c:v>67.681159420300006</c:v>
                </c:pt>
                <c:pt idx="1886">
                  <c:v>67.712560386500002</c:v>
                </c:pt>
                <c:pt idx="1887">
                  <c:v>67.471014492799995</c:v>
                </c:pt>
                <c:pt idx="1888">
                  <c:v>66.900966183600005</c:v>
                </c:pt>
                <c:pt idx="1889">
                  <c:v>66.929951690799996</c:v>
                </c:pt>
                <c:pt idx="1890">
                  <c:v>67.169082125599999</c:v>
                </c:pt>
                <c:pt idx="1891">
                  <c:v>66.893719806799993</c:v>
                </c:pt>
                <c:pt idx="1892">
                  <c:v>66.637681159400003</c:v>
                </c:pt>
                <c:pt idx="1893">
                  <c:v>66.379227053099996</c:v>
                </c:pt>
                <c:pt idx="1894">
                  <c:v>66.304347826099999</c:v>
                </c:pt>
                <c:pt idx="1895">
                  <c:v>66.147342995200006</c:v>
                </c:pt>
                <c:pt idx="1896">
                  <c:v>65.963768115899995</c:v>
                </c:pt>
                <c:pt idx="1897">
                  <c:v>65.538647342999994</c:v>
                </c:pt>
                <c:pt idx="1898">
                  <c:v>65.328502415499997</c:v>
                </c:pt>
                <c:pt idx="1899">
                  <c:v>65.287439613499998</c:v>
                </c:pt>
                <c:pt idx="1900">
                  <c:v>65.062801932400006</c:v>
                </c:pt>
                <c:pt idx="1901">
                  <c:v>64.821256038599998</c:v>
                </c:pt>
                <c:pt idx="1902">
                  <c:v>64.727053140099997</c:v>
                </c:pt>
                <c:pt idx="1903">
                  <c:v>64.596618357500006</c:v>
                </c:pt>
                <c:pt idx="1904">
                  <c:v>64.502415458900003</c:v>
                </c:pt>
                <c:pt idx="1905">
                  <c:v>64.367149758500005</c:v>
                </c:pt>
                <c:pt idx="1906">
                  <c:v>64.1014492754</c:v>
                </c:pt>
                <c:pt idx="1907">
                  <c:v>64.041062801899997</c:v>
                </c:pt>
                <c:pt idx="1908">
                  <c:v>63.925120772900001</c:v>
                </c:pt>
                <c:pt idx="1909">
                  <c:v>63.751207729500003</c:v>
                </c:pt>
                <c:pt idx="1910">
                  <c:v>63.630434782599998</c:v>
                </c:pt>
                <c:pt idx="1911">
                  <c:v>63.468599033799997</c:v>
                </c:pt>
                <c:pt idx="1912">
                  <c:v>63.236714975799998</c:v>
                </c:pt>
                <c:pt idx="1913">
                  <c:v>63.0724637681</c:v>
                </c:pt>
                <c:pt idx="1914">
                  <c:v>62.908212560400003</c:v>
                </c:pt>
                <c:pt idx="1915">
                  <c:v>62.847826087000001</c:v>
                </c:pt>
                <c:pt idx="1916">
                  <c:v>62.787439613499998</c:v>
                </c:pt>
                <c:pt idx="1917">
                  <c:v>62.599033816400002</c:v>
                </c:pt>
                <c:pt idx="1918">
                  <c:v>62.289855072500004</c:v>
                </c:pt>
                <c:pt idx="1919">
                  <c:v>62.171497584500003</c:v>
                </c:pt>
                <c:pt idx="1920">
                  <c:v>62.033816425099999</c:v>
                </c:pt>
                <c:pt idx="1921">
                  <c:v>61.995169082099999</c:v>
                </c:pt>
                <c:pt idx="1922">
                  <c:v>62.036231884099998</c:v>
                </c:pt>
                <c:pt idx="1923">
                  <c:v>62.582125603900003</c:v>
                </c:pt>
                <c:pt idx="1924">
                  <c:v>63.224637681200001</c:v>
                </c:pt>
                <c:pt idx="1925">
                  <c:v>63.582125603900003</c:v>
                </c:pt>
                <c:pt idx="1926">
                  <c:v>64.026570048300002</c:v>
                </c:pt>
                <c:pt idx="1927">
                  <c:v>64.224637681199994</c:v>
                </c:pt>
                <c:pt idx="1928">
                  <c:v>64.557971014499998</c:v>
                </c:pt>
                <c:pt idx="1929">
                  <c:v>65.137681159400003</c:v>
                </c:pt>
                <c:pt idx="1930">
                  <c:v>65.374396135300003</c:v>
                </c:pt>
                <c:pt idx="1931">
                  <c:v>65.557971014499998</c:v>
                </c:pt>
                <c:pt idx="1932">
                  <c:v>66.374396135300003</c:v>
                </c:pt>
                <c:pt idx="1933">
                  <c:v>66.717391304299994</c:v>
                </c:pt>
                <c:pt idx="1934">
                  <c:v>66.997584541099997</c:v>
                </c:pt>
                <c:pt idx="1935">
                  <c:v>66.954106280199994</c:v>
                </c:pt>
                <c:pt idx="1936">
                  <c:v>67.480676328499996</c:v>
                </c:pt>
                <c:pt idx="1937">
                  <c:v>67.707729468599993</c:v>
                </c:pt>
                <c:pt idx="1938">
                  <c:v>67.944444444400006</c:v>
                </c:pt>
                <c:pt idx="1939">
                  <c:v>68.128019323700002</c:v>
                </c:pt>
                <c:pt idx="1940">
                  <c:v>68.620772946900004</c:v>
                </c:pt>
                <c:pt idx="1941">
                  <c:v>68.804347826099999</c:v>
                </c:pt>
                <c:pt idx="1942">
                  <c:v>68.997584541099997</c:v>
                </c:pt>
                <c:pt idx="1943">
                  <c:v>69.369565217399995</c:v>
                </c:pt>
                <c:pt idx="1944">
                  <c:v>69.929951690799996</c:v>
                </c:pt>
                <c:pt idx="1945">
                  <c:v>70.214975845400005</c:v>
                </c:pt>
                <c:pt idx="1946">
                  <c:v>70.200483091799995</c:v>
                </c:pt>
                <c:pt idx="1947">
                  <c:v>70.359903381600006</c:v>
                </c:pt>
                <c:pt idx="1948">
                  <c:v>70.567632850199999</c:v>
                </c:pt>
                <c:pt idx="1949">
                  <c:v>70.876811594200007</c:v>
                </c:pt>
                <c:pt idx="1950">
                  <c:v>71.065217391299996</c:v>
                </c:pt>
                <c:pt idx="1951">
                  <c:v>71.099033816399995</c:v>
                </c:pt>
                <c:pt idx="1952">
                  <c:v>71.277777777799997</c:v>
                </c:pt>
                <c:pt idx="1953">
                  <c:v>71.490338164299999</c:v>
                </c:pt>
                <c:pt idx="1954">
                  <c:v>71.345410627999996</c:v>
                </c:pt>
                <c:pt idx="1955">
                  <c:v>71.224637681199994</c:v>
                </c:pt>
                <c:pt idx="1956">
                  <c:v>71.176328502399997</c:v>
                </c:pt>
                <c:pt idx="1957">
                  <c:v>71.157004830899993</c:v>
                </c:pt>
                <c:pt idx="1958">
                  <c:v>71.079710144900005</c:v>
                </c:pt>
                <c:pt idx="1959">
                  <c:v>70.867149758500005</c:v>
                </c:pt>
                <c:pt idx="1960">
                  <c:v>70.765700483100005</c:v>
                </c:pt>
                <c:pt idx="1961">
                  <c:v>70.852657004799994</c:v>
                </c:pt>
                <c:pt idx="1962">
                  <c:v>70.765700483100005</c:v>
                </c:pt>
                <c:pt idx="1963">
                  <c:v>70.785024154599995</c:v>
                </c:pt>
                <c:pt idx="1964">
                  <c:v>70.611111111100001</c:v>
                </c:pt>
                <c:pt idx="1965">
                  <c:v>70.596618357500006</c:v>
                </c:pt>
                <c:pt idx="1966">
                  <c:v>70.644927536200001</c:v>
                </c:pt>
                <c:pt idx="1967">
                  <c:v>70.557971014499998</c:v>
                </c:pt>
                <c:pt idx="1968">
                  <c:v>70.519323671500004</c:v>
                </c:pt>
                <c:pt idx="1969">
                  <c:v>70.504830917899994</c:v>
                </c:pt>
                <c:pt idx="1970">
                  <c:v>70.519323671500004</c:v>
                </c:pt>
                <c:pt idx="1971">
                  <c:v>70.524154589399998</c:v>
                </c:pt>
                <c:pt idx="1972">
                  <c:v>70.3985507246</c:v>
                </c:pt>
                <c:pt idx="1973">
                  <c:v>70.176328502399997</c:v>
                </c:pt>
                <c:pt idx="1974">
                  <c:v>69.736714975799998</c:v>
                </c:pt>
                <c:pt idx="1975">
                  <c:v>70.137681159400003</c:v>
                </c:pt>
                <c:pt idx="1976">
                  <c:v>70.297101449300001</c:v>
                </c:pt>
                <c:pt idx="1977">
                  <c:v>70.0845410628</c:v>
                </c:pt>
                <c:pt idx="1978">
                  <c:v>70.065217391299996</c:v>
                </c:pt>
                <c:pt idx="1979">
                  <c:v>70.079710144900005</c:v>
                </c:pt>
                <c:pt idx="1980">
                  <c:v>70.123188405799993</c:v>
                </c:pt>
                <c:pt idx="1981">
                  <c:v>69.925120772900001</c:v>
                </c:pt>
                <c:pt idx="1982">
                  <c:v>69.886473429999995</c:v>
                </c:pt>
                <c:pt idx="1983">
                  <c:v>69.891304347800002</c:v>
                </c:pt>
                <c:pt idx="1984">
                  <c:v>69.886473429999995</c:v>
                </c:pt>
                <c:pt idx="1985">
                  <c:v>69.867149758500005</c:v>
                </c:pt>
                <c:pt idx="1986">
                  <c:v>69.644927536200001</c:v>
                </c:pt>
                <c:pt idx="1987">
                  <c:v>69.644927536200001</c:v>
                </c:pt>
                <c:pt idx="1988">
                  <c:v>69.572463768099993</c:v>
                </c:pt>
                <c:pt idx="1989">
                  <c:v>69.659420289899998</c:v>
                </c:pt>
                <c:pt idx="1990">
                  <c:v>69.3985507246</c:v>
                </c:pt>
                <c:pt idx="1991">
                  <c:v>69.413043478299997</c:v>
                </c:pt>
                <c:pt idx="1992">
                  <c:v>69.442028985500002</c:v>
                </c:pt>
                <c:pt idx="1993">
                  <c:v>69.471014492799995</c:v>
                </c:pt>
                <c:pt idx="1994">
                  <c:v>69.369565217399995</c:v>
                </c:pt>
                <c:pt idx="1995">
                  <c:v>69.253623188399999</c:v>
                </c:pt>
                <c:pt idx="1996">
                  <c:v>69.350241545900005</c:v>
                </c:pt>
                <c:pt idx="1997">
                  <c:v>69.393719806799993</c:v>
                </c:pt>
                <c:pt idx="1998">
                  <c:v>69.272946859900003</c:v>
                </c:pt>
                <c:pt idx="1999">
                  <c:v>69.234299516899995</c:v>
                </c:pt>
                <c:pt idx="2000">
                  <c:v>68.886473429999995</c:v>
                </c:pt>
                <c:pt idx="2001">
                  <c:v>68.871980676299998</c:v>
                </c:pt>
                <c:pt idx="2002">
                  <c:v>68.983091787399999</c:v>
                </c:pt>
                <c:pt idx="2003">
                  <c:v>68.939613526599999</c:v>
                </c:pt>
                <c:pt idx="2004">
                  <c:v>68.954106280199994</c:v>
                </c:pt>
                <c:pt idx="2005">
                  <c:v>68.751207729499995</c:v>
                </c:pt>
                <c:pt idx="2006">
                  <c:v>68.611111111100001</c:v>
                </c:pt>
                <c:pt idx="2007">
                  <c:v>68.519323671500004</c:v>
                </c:pt>
                <c:pt idx="2008">
                  <c:v>68.326086956500006</c:v>
                </c:pt>
                <c:pt idx="2009">
                  <c:v>68.384057971000004</c:v>
                </c:pt>
                <c:pt idx="2010">
                  <c:v>68.161835748800002</c:v>
                </c:pt>
                <c:pt idx="2011">
                  <c:v>68.132850241499995</c:v>
                </c:pt>
                <c:pt idx="2012">
                  <c:v>68.070048309200004</c:v>
                </c:pt>
                <c:pt idx="2013">
                  <c:v>68.079710144900005</c:v>
                </c:pt>
                <c:pt idx="2014">
                  <c:v>68.045893719800006</c:v>
                </c:pt>
                <c:pt idx="2015">
                  <c:v>67.973429951699998</c:v>
                </c:pt>
                <c:pt idx="2016">
                  <c:v>67.997584541099997</c:v>
                </c:pt>
                <c:pt idx="2017">
                  <c:v>67.978260869600007</c:v>
                </c:pt>
                <c:pt idx="2018">
                  <c:v>67.833333333300004</c:v>
                </c:pt>
                <c:pt idx="2019">
                  <c:v>67.770531401</c:v>
                </c:pt>
                <c:pt idx="2020">
                  <c:v>67.8140096618</c:v>
                </c:pt>
                <c:pt idx="2021">
                  <c:v>67.625603864699997</c:v>
                </c:pt>
                <c:pt idx="2022">
                  <c:v>67.316425120800005</c:v>
                </c:pt>
                <c:pt idx="2023">
                  <c:v>67.021739130399993</c:v>
                </c:pt>
                <c:pt idx="2024">
                  <c:v>67.007246376799998</c:v>
                </c:pt>
                <c:pt idx="2025">
                  <c:v>67.065217391299996</c:v>
                </c:pt>
                <c:pt idx="2026">
                  <c:v>66.905797101399997</c:v>
                </c:pt>
                <c:pt idx="2027">
                  <c:v>66.746376811600001</c:v>
                </c:pt>
                <c:pt idx="2028">
                  <c:v>66.586956521700003</c:v>
                </c:pt>
                <c:pt idx="2029">
                  <c:v>66.369565217399995</c:v>
                </c:pt>
                <c:pt idx="2030">
                  <c:v>66.287439613499998</c:v>
                </c:pt>
                <c:pt idx="2031">
                  <c:v>66.258454106299993</c:v>
                </c:pt>
                <c:pt idx="2032">
                  <c:v>66.205314009700004</c:v>
                </c:pt>
                <c:pt idx="2033">
                  <c:v>66.065217391299996</c:v>
                </c:pt>
                <c:pt idx="2034">
                  <c:v>65.847826087000001</c:v>
                </c:pt>
                <c:pt idx="2035">
                  <c:v>65.818840579699994</c:v>
                </c:pt>
                <c:pt idx="2036">
                  <c:v>65.688405797100003</c:v>
                </c:pt>
                <c:pt idx="2037">
                  <c:v>65.475845410600002</c:v>
                </c:pt>
                <c:pt idx="2038">
                  <c:v>65.161835748800002</c:v>
                </c:pt>
                <c:pt idx="2039">
                  <c:v>65.321256038599998</c:v>
                </c:pt>
                <c:pt idx="2040">
                  <c:v>65.190821256000007</c:v>
                </c:pt>
                <c:pt idx="2041">
                  <c:v>65.195652173900001</c:v>
                </c:pt>
                <c:pt idx="2042">
                  <c:v>65.166666666699996</c:v>
                </c:pt>
                <c:pt idx="2043">
                  <c:v>64.867149758500005</c:v>
                </c:pt>
                <c:pt idx="2044">
                  <c:v>64.838164251199998</c:v>
                </c:pt>
                <c:pt idx="2045">
                  <c:v>64.770531401</c:v>
                </c:pt>
                <c:pt idx="2046">
                  <c:v>64.756038647300002</c:v>
                </c:pt>
                <c:pt idx="2047">
                  <c:v>64.765700483100005</c:v>
                </c:pt>
                <c:pt idx="2048">
                  <c:v>64.799516908200005</c:v>
                </c:pt>
                <c:pt idx="2049">
                  <c:v>64.881642512100001</c:v>
                </c:pt>
                <c:pt idx="2050">
                  <c:v>64.770531401</c:v>
                </c:pt>
                <c:pt idx="2051">
                  <c:v>64.490338164299999</c:v>
                </c:pt>
                <c:pt idx="2052">
                  <c:v>64.316425120800005</c:v>
                </c:pt>
                <c:pt idx="2053">
                  <c:v>64.3985507246</c:v>
                </c:pt>
                <c:pt idx="2054">
                  <c:v>64.451690821300005</c:v>
                </c:pt>
                <c:pt idx="2055">
                  <c:v>64.359903381600006</c:v>
                </c:pt>
                <c:pt idx="2056">
                  <c:v>64.311594202899997</c:v>
                </c:pt>
                <c:pt idx="2057">
                  <c:v>64.074879227099999</c:v>
                </c:pt>
                <c:pt idx="2058">
                  <c:v>63.963768115900002</c:v>
                </c:pt>
                <c:pt idx="2059">
                  <c:v>63.983091787399999</c:v>
                </c:pt>
                <c:pt idx="2060">
                  <c:v>63.987922705300001</c:v>
                </c:pt>
                <c:pt idx="2061">
                  <c:v>63.876811594199999</c:v>
                </c:pt>
                <c:pt idx="2062">
                  <c:v>63.649758454100002</c:v>
                </c:pt>
                <c:pt idx="2063">
                  <c:v>63.823671497600003</c:v>
                </c:pt>
                <c:pt idx="2064">
                  <c:v>63.722222222200003</c:v>
                </c:pt>
                <c:pt idx="2065">
                  <c:v>63.751207729500003</c:v>
                </c:pt>
                <c:pt idx="2066">
                  <c:v>63.6352657005</c:v>
                </c:pt>
                <c:pt idx="2067">
                  <c:v>63.277777777799997</c:v>
                </c:pt>
                <c:pt idx="2068">
                  <c:v>63.012077294699999</c:v>
                </c:pt>
                <c:pt idx="2069">
                  <c:v>62.963768115900002</c:v>
                </c:pt>
                <c:pt idx="2070">
                  <c:v>62.8140096618</c:v>
                </c:pt>
                <c:pt idx="2071">
                  <c:v>62.722222222200003</c:v>
                </c:pt>
                <c:pt idx="2072">
                  <c:v>62.727053140099997</c:v>
                </c:pt>
                <c:pt idx="2073">
                  <c:v>62.659420289899998</c:v>
                </c:pt>
                <c:pt idx="2074">
                  <c:v>62.451690821299998</c:v>
                </c:pt>
                <c:pt idx="2075">
                  <c:v>62.330917874400001</c:v>
                </c:pt>
                <c:pt idx="2076">
                  <c:v>62.132850241500002</c:v>
                </c:pt>
                <c:pt idx="2077">
                  <c:v>62.041062801899997</c:v>
                </c:pt>
                <c:pt idx="2078">
                  <c:v>61.905797101399997</c:v>
                </c:pt>
                <c:pt idx="2079">
                  <c:v>61.548309178700002</c:v>
                </c:pt>
                <c:pt idx="2080">
                  <c:v>61.514492753600003</c:v>
                </c:pt>
                <c:pt idx="2081">
                  <c:v>61.417874396099997</c:v>
                </c:pt>
                <c:pt idx="2082">
                  <c:v>61.577294686000002</c:v>
                </c:pt>
                <c:pt idx="2083">
                  <c:v>61.408212560400003</c:v>
                </c:pt>
                <c:pt idx="2084">
                  <c:v>61.437198067600001</c:v>
                </c:pt>
                <c:pt idx="2085">
                  <c:v>61.388888888899999</c:v>
                </c:pt>
                <c:pt idx="2086">
                  <c:v>61.108695652199998</c:v>
                </c:pt>
                <c:pt idx="2087">
                  <c:v>61.055555555600002</c:v>
                </c:pt>
                <c:pt idx="2088">
                  <c:v>61.0845410628</c:v>
                </c:pt>
                <c:pt idx="2089">
                  <c:v>61.0217391304</c:v>
                </c:pt>
                <c:pt idx="2090">
                  <c:v>61.045893719799999</c:v>
                </c:pt>
                <c:pt idx="2091">
                  <c:v>61.103864734299997</c:v>
                </c:pt>
                <c:pt idx="2092">
                  <c:v>60.944444444399998</c:v>
                </c:pt>
                <c:pt idx="2093">
                  <c:v>60.896135265700003</c:v>
                </c:pt>
                <c:pt idx="2094">
                  <c:v>60.818840579700002</c:v>
                </c:pt>
                <c:pt idx="2095">
                  <c:v>60.673913043500001</c:v>
                </c:pt>
                <c:pt idx="2096">
                  <c:v>60.490338164299999</c:v>
                </c:pt>
                <c:pt idx="2097">
                  <c:v>60.456521739099998</c:v>
                </c:pt>
                <c:pt idx="2098">
                  <c:v>60.437198067600001</c:v>
                </c:pt>
                <c:pt idx="2099">
                  <c:v>60.2584541063</c:v>
                </c:pt>
                <c:pt idx="2100">
                  <c:v>60.176328502399997</c:v>
                </c:pt>
                <c:pt idx="2101">
                  <c:v>59.992753623200002</c:v>
                </c:pt>
                <c:pt idx="2102">
                  <c:v>59.823671497600003</c:v>
                </c:pt>
                <c:pt idx="2103">
                  <c:v>59.359903381599999</c:v>
                </c:pt>
                <c:pt idx="2104">
                  <c:v>59.055555555600002</c:v>
                </c:pt>
                <c:pt idx="2105">
                  <c:v>59.2584541063</c:v>
                </c:pt>
                <c:pt idx="2106">
                  <c:v>58.509661835700001</c:v>
                </c:pt>
                <c:pt idx="2107">
                  <c:v>58.932367149800001</c:v>
                </c:pt>
                <c:pt idx="2108">
                  <c:v>60.992753623200002</c:v>
                </c:pt>
                <c:pt idx="2109">
                  <c:v>61.804347826099999</c:v>
                </c:pt>
                <c:pt idx="2110">
                  <c:v>61.838164251199998</c:v>
                </c:pt>
                <c:pt idx="2111">
                  <c:v>62.282608695699999</c:v>
                </c:pt>
                <c:pt idx="2112">
                  <c:v>62.729468599</c:v>
                </c:pt>
                <c:pt idx="2113">
                  <c:v>62.951690821299998</c:v>
                </c:pt>
                <c:pt idx="2114">
                  <c:v>62.7584541063</c:v>
                </c:pt>
                <c:pt idx="2115">
                  <c:v>62.7922705314</c:v>
                </c:pt>
                <c:pt idx="2116">
                  <c:v>62.5507246377</c:v>
                </c:pt>
                <c:pt idx="2117">
                  <c:v>62.574879227099999</c:v>
                </c:pt>
                <c:pt idx="2118">
                  <c:v>62.507246376799998</c:v>
                </c:pt>
                <c:pt idx="2119">
                  <c:v>62.338164251199998</c:v>
                </c:pt>
                <c:pt idx="2120">
                  <c:v>62.451690821299998</c:v>
                </c:pt>
                <c:pt idx="2121">
                  <c:v>62.548309178700002</c:v>
                </c:pt>
                <c:pt idx="2122">
                  <c:v>62.852657004800001</c:v>
                </c:pt>
                <c:pt idx="2123">
                  <c:v>62.789855072500004</c:v>
                </c:pt>
                <c:pt idx="2124">
                  <c:v>62.770531401</c:v>
                </c:pt>
                <c:pt idx="2125">
                  <c:v>62.8140096618</c:v>
                </c:pt>
                <c:pt idx="2126">
                  <c:v>62.582125603900003</c:v>
                </c:pt>
                <c:pt idx="2127">
                  <c:v>62.451690821299998</c:v>
                </c:pt>
                <c:pt idx="2128">
                  <c:v>62.408212560400003</c:v>
                </c:pt>
                <c:pt idx="2129">
                  <c:v>62.330917874400001</c:v>
                </c:pt>
                <c:pt idx="2130">
                  <c:v>62.166666666700003</c:v>
                </c:pt>
                <c:pt idx="2131">
                  <c:v>62.007246376799998</c:v>
                </c:pt>
                <c:pt idx="2132">
                  <c:v>61.7077294686</c:v>
                </c:pt>
                <c:pt idx="2133">
                  <c:v>61.591787439599997</c:v>
                </c:pt>
                <c:pt idx="2134">
                  <c:v>61.287439613499998</c:v>
                </c:pt>
                <c:pt idx="2135">
                  <c:v>61.659420289899998</c:v>
                </c:pt>
                <c:pt idx="2136">
                  <c:v>61.577294686000002</c:v>
                </c:pt>
                <c:pt idx="2137">
                  <c:v>61.442028985500002</c:v>
                </c:pt>
                <c:pt idx="2138">
                  <c:v>61.4275362319</c:v>
                </c:pt>
                <c:pt idx="2139">
                  <c:v>61.289855072500004</c:v>
                </c:pt>
                <c:pt idx="2140">
                  <c:v>61.115942029000003</c:v>
                </c:pt>
                <c:pt idx="2141">
                  <c:v>61.014492753600003</c:v>
                </c:pt>
                <c:pt idx="2142">
                  <c:v>61.125603864699997</c:v>
                </c:pt>
                <c:pt idx="2143">
                  <c:v>61.130434782599998</c:v>
                </c:pt>
                <c:pt idx="2144">
                  <c:v>61.043478260900002</c:v>
                </c:pt>
                <c:pt idx="2145">
                  <c:v>60.884057970999997</c:v>
                </c:pt>
                <c:pt idx="2146">
                  <c:v>60.913043478299997</c:v>
                </c:pt>
                <c:pt idx="2147">
                  <c:v>60.826086956499999</c:v>
                </c:pt>
                <c:pt idx="2148">
                  <c:v>60.729468599</c:v>
                </c:pt>
                <c:pt idx="2149">
                  <c:v>60.613526569999998</c:v>
                </c:pt>
                <c:pt idx="2150">
                  <c:v>60.632850241500002</c:v>
                </c:pt>
                <c:pt idx="2151">
                  <c:v>60.608695652199998</c:v>
                </c:pt>
                <c:pt idx="2152">
                  <c:v>60.434782608699997</c:v>
                </c:pt>
                <c:pt idx="2153">
                  <c:v>60.318840579700002</c:v>
                </c:pt>
                <c:pt idx="2154">
                  <c:v>60.154589371999997</c:v>
                </c:pt>
                <c:pt idx="2155">
                  <c:v>60.091787439599997</c:v>
                </c:pt>
                <c:pt idx="2156">
                  <c:v>60.004830917900001</c:v>
                </c:pt>
                <c:pt idx="2157">
                  <c:v>59.628019323700002</c:v>
                </c:pt>
                <c:pt idx="2158">
                  <c:v>59.466183574900001</c:v>
                </c:pt>
                <c:pt idx="2159">
                  <c:v>59.270531401</c:v>
                </c:pt>
                <c:pt idx="2160">
                  <c:v>59.318840579700002</c:v>
                </c:pt>
                <c:pt idx="2161">
                  <c:v>59.140096618400001</c:v>
                </c:pt>
                <c:pt idx="2162">
                  <c:v>59.159420289899998</c:v>
                </c:pt>
                <c:pt idx="2163">
                  <c:v>58.968599033799997</c:v>
                </c:pt>
                <c:pt idx="2164">
                  <c:v>58.8140096618</c:v>
                </c:pt>
                <c:pt idx="2165">
                  <c:v>58.799516908199998</c:v>
                </c:pt>
                <c:pt idx="2166">
                  <c:v>58.717391304300001</c:v>
                </c:pt>
                <c:pt idx="2167">
                  <c:v>58.557971014499998</c:v>
                </c:pt>
                <c:pt idx="2168">
                  <c:v>58.509661835700001</c:v>
                </c:pt>
                <c:pt idx="2169">
                  <c:v>58.417874396099997</c:v>
                </c:pt>
                <c:pt idx="2170">
                  <c:v>58.311594202899997</c:v>
                </c:pt>
                <c:pt idx="2171">
                  <c:v>58.379227053100003</c:v>
                </c:pt>
                <c:pt idx="2172">
                  <c:v>58.340579710100002</c:v>
                </c:pt>
                <c:pt idx="2173">
                  <c:v>58.280193236700001</c:v>
                </c:pt>
                <c:pt idx="2174">
                  <c:v>58.222222222200003</c:v>
                </c:pt>
                <c:pt idx="2175">
                  <c:v>58.024154589399998</c:v>
                </c:pt>
                <c:pt idx="2176">
                  <c:v>57.903381642500001</c:v>
                </c:pt>
                <c:pt idx="2177">
                  <c:v>57.835748792300002</c:v>
                </c:pt>
                <c:pt idx="2178">
                  <c:v>57.661835748800002</c:v>
                </c:pt>
                <c:pt idx="2179">
                  <c:v>57.772946859900003</c:v>
                </c:pt>
                <c:pt idx="2180">
                  <c:v>57.676328502399997</c:v>
                </c:pt>
                <c:pt idx="2181">
                  <c:v>57.526570048300002</c:v>
                </c:pt>
                <c:pt idx="2182">
                  <c:v>57.512077294699999</c:v>
                </c:pt>
                <c:pt idx="2183">
                  <c:v>57.468599033799997</c:v>
                </c:pt>
                <c:pt idx="2184">
                  <c:v>57.350241545899998</c:v>
                </c:pt>
                <c:pt idx="2185">
                  <c:v>57.432367149800001</c:v>
                </c:pt>
                <c:pt idx="2186">
                  <c:v>57.403381642500001</c:v>
                </c:pt>
                <c:pt idx="2187">
                  <c:v>57.321256038599998</c:v>
                </c:pt>
                <c:pt idx="2188">
                  <c:v>57.345410628000003</c:v>
                </c:pt>
                <c:pt idx="2189">
                  <c:v>57.3140096618</c:v>
                </c:pt>
                <c:pt idx="2190">
                  <c:v>57.123188405800001</c:v>
                </c:pt>
                <c:pt idx="2191">
                  <c:v>57.0217391304</c:v>
                </c:pt>
                <c:pt idx="2192">
                  <c:v>57.043478260900002</c:v>
                </c:pt>
                <c:pt idx="2193">
                  <c:v>57.570048309199997</c:v>
                </c:pt>
                <c:pt idx="2194">
                  <c:v>57.8647342995</c:v>
                </c:pt>
                <c:pt idx="2195">
                  <c:v>58.516908212600001</c:v>
                </c:pt>
                <c:pt idx="2196">
                  <c:v>58.579710144899998</c:v>
                </c:pt>
                <c:pt idx="2197">
                  <c:v>58.821256038599998</c:v>
                </c:pt>
                <c:pt idx="2198">
                  <c:v>59.0507246377</c:v>
                </c:pt>
                <c:pt idx="2199">
                  <c:v>59.1570048309</c:v>
                </c:pt>
                <c:pt idx="2200">
                  <c:v>59.647342995199999</c:v>
                </c:pt>
                <c:pt idx="2201">
                  <c:v>60.130434782599998</c:v>
                </c:pt>
                <c:pt idx="2202">
                  <c:v>60.463768115900002</c:v>
                </c:pt>
                <c:pt idx="2203">
                  <c:v>60.855072463799999</c:v>
                </c:pt>
                <c:pt idx="2204">
                  <c:v>61.265700483099998</c:v>
                </c:pt>
                <c:pt idx="2205">
                  <c:v>61.4154589372</c:v>
                </c:pt>
                <c:pt idx="2206">
                  <c:v>61.966183574900001</c:v>
                </c:pt>
                <c:pt idx="2207">
                  <c:v>62.630434782599998</c:v>
                </c:pt>
                <c:pt idx="2208">
                  <c:v>62.586956521700003</c:v>
                </c:pt>
                <c:pt idx="2209">
                  <c:v>63.074879227099999</c:v>
                </c:pt>
                <c:pt idx="2210">
                  <c:v>63.541062801899997</c:v>
                </c:pt>
                <c:pt idx="2211">
                  <c:v>63.840579710100002</c:v>
                </c:pt>
                <c:pt idx="2212">
                  <c:v>64.253623188399999</c:v>
                </c:pt>
                <c:pt idx="2213">
                  <c:v>64.483091787399999</c:v>
                </c:pt>
                <c:pt idx="2214">
                  <c:v>64.874396135300003</c:v>
                </c:pt>
                <c:pt idx="2215">
                  <c:v>65.144927536200001</c:v>
                </c:pt>
                <c:pt idx="2216">
                  <c:v>65.275362318800006</c:v>
                </c:pt>
                <c:pt idx="2217">
                  <c:v>65.6014492754</c:v>
                </c:pt>
                <c:pt idx="2218">
                  <c:v>65.724637681199994</c:v>
                </c:pt>
                <c:pt idx="2219">
                  <c:v>66.019323671500004</c:v>
                </c:pt>
                <c:pt idx="2220">
                  <c:v>66.420289855099995</c:v>
                </c:pt>
                <c:pt idx="2221">
                  <c:v>66.782608695700006</c:v>
                </c:pt>
                <c:pt idx="2222">
                  <c:v>67.166666666699996</c:v>
                </c:pt>
                <c:pt idx="2223">
                  <c:v>67.299516908200005</c:v>
                </c:pt>
                <c:pt idx="2224">
                  <c:v>67.350241545900005</c:v>
                </c:pt>
                <c:pt idx="2225">
                  <c:v>67.301932367099994</c:v>
                </c:pt>
                <c:pt idx="2226">
                  <c:v>67.234299516899995</c:v>
                </c:pt>
                <c:pt idx="2227">
                  <c:v>67.678743961400002</c:v>
                </c:pt>
                <c:pt idx="2228">
                  <c:v>67.705314009700004</c:v>
                </c:pt>
                <c:pt idx="2229">
                  <c:v>67.789855072500004</c:v>
                </c:pt>
                <c:pt idx="2230">
                  <c:v>67.966183574900001</c:v>
                </c:pt>
                <c:pt idx="2231">
                  <c:v>67.956521739099998</c:v>
                </c:pt>
                <c:pt idx="2232">
                  <c:v>67.942028985500002</c:v>
                </c:pt>
                <c:pt idx="2233">
                  <c:v>67.925120772900001</c:v>
                </c:pt>
                <c:pt idx="2234">
                  <c:v>68.176328502399997</c:v>
                </c:pt>
                <c:pt idx="2235">
                  <c:v>68.227053140099997</c:v>
                </c:pt>
                <c:pt idx="2236">
                  <c:v>68.285024154599995</c:v>
                </c:pt>
                <c:pt idx="2237">
                  <c:v>68.512077294700006</c:v>
                </c:pt>
                <c:pt idx="2238">
                  <c:v>68.396135265699996</c:v>
                </c:pt>
                <c:pt idx="2239">
                  <c:v>68.475845410600002</c:v>
                </c:pt>
                <c:pt idx="2240">
                  <c:v>68.6859903382</c:v>
                </c:pt>
                <c:pt idx="2241">
                  <c:v>68.891304347800002</c:v>
                </c:pt>
                <c:pt idx="2242">
                  <c:v>68.937198067599994</c:v>
                </c:pt>
                <c:pt idx="2243">
                  <c:v>68.963768115899995</c:v>
                </c:pt>
                <c:pt idx="2244">
                  <c:v>68.971014492799995</c:v>
                </c:pt>
                <c:pt idx="2245">
                  <c:v>68.922705313999998</c:v>
                </c:pt>
                <c:pt idx="2246">
                  <c:v>68.956521739099998</c:v>
                </c:pt>
                <c:pt idx="2247">
                  <c:v>68.869565217399995</c:v>
                </c:pt>
                <c:pt idx="2248">
                  <c:v>68.789855072500004</c:v>
                </c:pt>
                <c:pt idx="2249">
                  <c:v>68.727053140099997</c:v>
                </c:pt>
                <c:pt idx="2250">
                  <c:v>68.615942028999996</c:v>
                </c:pt>
                <c:pt idx="2251">
                  <c:v>68.567632850199999</c:v>
                </c:pt>
                <c:pt idx="2252">
                  <c:v>68.497584541099997</c:v>
                </c:pt>
                <c:pt idx="2253">
                  <c:v>68.444444444400006</c:v>
                </c:pt>
                <c:pt idx="2254">
                  <c:v>68.159420289899998</c:v>
                </c:pt>
                <c:pt idx="2255">
                  <c:v>68.055555555599994</c:v>
                </c:pt>
                <c:pt idx="2256">
                  <c:v>67.9154589372</c:v>
                </c:pt>
                <c:pt idx="2257">
                  <c:v>67.946859903399996</c:v>
                </c:pt>
                <c:pt idx="2258">
                  <c:v>67.893719806799993</c:v>
                </c:pt>
                <c:pt idx="2259">
                  <c:v>67.816425120800005</c:v>
                </c:pt>
                <c:pt idx="2260">
                  <c:v>67.683574879199995</c:v>
                </c:pt>
                <c:pt idx="2261">
                  <c:v>67.572463768099993</c:v>
                </c:pt>
                <c:pt idx="2262">
                  <c:v>67.463768115899995</c:v>
                </c:pt>
                <c:pt idx="2263">
                  <c:v>67.400966183600005</c:v>
                </c:pt>
                <c:pt idx="2264">
                  <c:v>67.231884058000006</c:v>
                </c:pt>
                <c:pt idx="2265">
                  <c:v>67.137681159400003</c:v>
                </c:pt>
                <c:pt idx="2266">
                  <c:v>67.024154589399998</c:v>
                </c:pt>
                <c:pt idx="2267">
                  <c:v>66.971014492799995</c:v>
                </c:pt>
                <c:pt idx="2268">
                  <c:v>66.9154589372</c:v>
                </c:pt>
                <c:pt idx="2269">
                  <c:v>66.756038647300002</c:v>
                </c:pt>
                <c:pt idx="2270">
                  <c:v>66.690821256000007</c:v>
                </c:pt>
                <c:pt idx="2271">
                  <c:v>66.594202898600003</c:v>
                </c:pt>
                <c:pt idx="2272">
                  <c:v>66.492753623200002</c:v>
                </c:pt>
                <c:pt idx="2273">
                  <c:v>66.444444444400006</c:v>
                </c:pt>
                <c:pt idx="2274">
                  <c:v>66.444444444400006</c:v>
                </c:pt>
                <c:pt idx="2275">
                  <c:v>66.417874396100004</c:v>
                </c:pt>
                <c:pt idx="2276">
                  <c:v>66.367149758500005</c:v>
                </c:pt>
                <c:pt idx="2277">
                  <c:v>66.326086956500006</c:v>
                </c:pt>
                <c:pt idx="2278">
                  <c:v>66.243961352699998</c:v>
                </c:pt>
                <c:pt idx="2279">
                  <c:v>66.234299516899995</c:v>
                </c:pt>
                <c:pt idx="2280">
                  <c:v>66.106280193200007</c:v>
                </c:pt>
                <c:pt idx="2281">
                  <c:v>66.053140096600004</c:v>
                </c:pt>
                <c:pt idx="2282">
                  <c:v>65.997584541099997</c:v>
                </c:pt>
                <c:pt idx="2283">
                  <c:v>65.966183574900001</c:v>
                </c:pt>
                <c:pt idx="2284">
                  <c:v>65.765700483100005</c:v>
                </c:pt>
                <c:pt idx="2285">
                  <c:v>65.466183574900001</c:v>
                </c:pt>
                <c:pt idx="2286">
                  <c:v>65.292270531400007</c:v>
                </c:pt>
                <c:pt idx="2287">
                  <c:v>65.311594202899997</c:v>
                </c:pt>
                <c:pt idx="2288">
                  <c:v>65.282608695700006</c:v>
                </c:pt>
                <c:pt idx="2289">
                  <c:v>65.159420289899998</c:v>
                </c:pt>
                <c:pt idx="2290">
                  <c:v>65.067632850199999</c:v>
                </c:pt>
                <c:pt idx="2291">
                  <c:v>64.954106280199994</c:v>
                </c:pt>
                <c:pt idx="2292">
                  <c:v>64.683574879199995</c:v>
                </c:pt>
                <c:pt idx="2293">
                  <c:v>64.548309178699995</c:v>
                </c:pt>
                <c:pt idx="2294">
                  <c:v>64.516908212600001</c:v>
                </c:pt>
                <c:pt idx="2295">
                  <c:v>64.442028985500002</c:v>
                </c:pt>
                <c:pt idx="2296">
                  <c:v>65.048309178699995</c:v>
                </c:pt>
                <c:pt idx="2297">
                  <c:v>65.673913043499994</c:v>
                </c:pt>
                <c:pt idx="2298">
                  <c:v>66.342995169100007</c:v>
                </c:pt>
                <c:pt idx="2299">
                  <c:v>66.956521739099998</c:v>
                </c:pt>
                <c:pt idx="2300">
                  <c:v>67.130434782600005</c:v>
                </c:pt>
                <c:pt idx="2301">
                  <c:v>67.352657004799994</c:v>
                </c:pt>
                <c:pt idx="2302">
                  <c:v>67.374396135300003</c:v>
                </c:pt>
                <c:pt idx="2303">
                  <c:v>67.765700483100005</c:v>
                </c:pt>
                <c:pt idx="2304">
                  <c:v>68.282608695700006</c:v>
                </c:pt>
                <c:pt idx="2305">
                  <c:v>68.710144927499996</c:v>
                </c:pt>
                <c:pt idx="2306">
                  <c:v>68.980676328499996</c:v>
                </c:pt>
                <c:pt idx="2307">
                  <c:v>69.207729468599993</c:v>
                </c:pt>
                <c:pt idx="2308">
                  <c:v>69.678743961400002</c:v>
                </c:pt>
                <c:pt idx="2309">
                  <c:v>70.106280193200007</c:v>
                </c:pt>
                <c:pt idx="2310">
                  <c:v>70.248792270500005</c:v>
                </c:pt>
                <c:pt idx="2311">
                  <c:v>70.512077294700006</c:v>
                </c:pt>
                <c:pt idx="2312">
                  <c:v>70.731884058000006</c:v>
                </c:pt>
                <c:pt idx="2313">
                  <c:v>71.205314009700004</c:v>
                </c:pt>
                <c:pt idx="2314">
                  <c:v>71.806763285000002</c:v>
                </c:pt>
                <c:pt idx="2315">
                  <c:v>72.434782608700004</c:v>
                </c:pt>
                <c:pt idx="2316">
                  <c:v>72.826086956500006</c:v>
                </c:pt>
                <c:pt idx="2317">
                  <c:v>73.062801932400006</c:v>
                </c:pt>
                <c:pt idx="2318">
                  <c:v>73.495169082100006</c:v>
                </c:pt>
                <c:pt idx="2319">
                  <c:v>73.782608695700006</c:v>
                </c:pt>
                <c:pt idx="2320">
                  <c:v>74.0507246377</c:v>
                </c:pt>
                <c:pt idx="2321">
                  <c:v>74.149758454099995</c:v>
                </c:pt>
                <c:pt idx="2322">
                  <c:v>74.570048309200004</c:v>
                </c:pt>
                <c:pt idx="2323">
                  <c:v>74.835748792299995</c:v>
                </c:pt>
                <c:pt idx="2324">
                  <c:v>75.082125603899996</c:v>
                </c:pt>
                <c:pt idx="2325">
                  <c:v>75.195652173900001</c:v>
                </c:pt>
                <c:pt idx="2326">
                  <c:v>75.763285024200002</c:v>
                </c:pt>
                <c:pt idx="2327">
                  <c:v>76.113526570000005</c:v>
                </c:pt>
                <c:pt idx="2328">
                  <c:v>75.246376811600001</c:v>
                </c:pt>
                <c:pt idx="2329">
                  <c:v>78.077294686000002</c:v>
                </c:pt>
                <c:pt idx="2330">
                  <c:v>79.765700483100005</c:v>
                </c:pt>
                <c:pt idx="2331">
                  <c:v>79.987922705299994</c:v>
                </c:pt>
                <c:pt idx="2332">
                  <c:v>80.159420289899998</c:v>
                </c:pt>
                <c:pt idx="2333">
                  <c:v>80.693236714999998</c:v>
                </c:pt>
                <c:pt idx="2334">
                  <c:v>80.905797101399997</c:v>
                </c:pt>
                <c:pt idx="2335">
                  <c:v>80.995169082100006</c:v>
                </c:pt>
                <c:pt idx="2336">
                  <c:v>81.202898550699999</c:v>
                </c:pt>
                <c:pt idx="2337">
                  <c:v>81.299516908200005</c:v>
                </c:pt>
                <c:pt idx="2338">
                  <c:v>81.437198067599994</c:v>
                </c:pt>
                <c:pt idx="2339">
                  <c:v>81.6014492754</c:v>
                </c:pt>
                <c:pt idx="2340">
                  <c:v>81.9492753623</c:v>
                </c:pt>
                <c:pt idx="2341">
                  <c:v>82.038647342999994</c:v>
                </c:pt>
                <c:pt idx="2342">
                  <c:v>82.248792270500005</c:v>
                </c:pt>
                <c:pt idx="2343">
                  <c:v>82.178743961400002</c:v>
                </c:pt>
                <c:pt idx="2344">
                  <c:v>82.219806763299999</c:v>
                </c:pt>
                <c:pt idx="2345">
                  <c:v>82.417874396100004</c:v>
                </c:pt>
                <c:pt idx="2346">
                  <c:v>82.357487922700003</c:v>
                </c:pt>
                <c:pt idx="2347">
                  <c:v>82.214975845400005</c:v>
                </c:pt>
                <c:pt idx="2348">
                  <c:v>82.439613526599999</c:v>
                </c:pt>
                <c:pt idx="2349">
                  <c:v>82.413043478299997</c:v>
                </c:pt>
                <c:pt idx="2350">
                  <c:v>82.536231884100005</c:v>
                </c:pt>
                <c:pt idx="2351">
                  <c:v>82.574879227099999</c:v>
                </c:pt>
                <c:pt idx="2352">
                  <c:v>82.705314009700004</c:v>
                </c:pt>
                <c:pt idx="2353">
                  <c:v>82.799516908200005</c:v>
                </c:pt>
                <c:pt idx="2354">
                  <c:v>82.763285024200002</c:v>
                </c:pt>
                <c:pt idx="2355">
                  <c:v>82.654589372000004</c:v>
                </c:pt>
                <c:pt idx="2356">
                  <c:v>82.801932367099994</c:v>
                </c:pt>
                <c:pt idx="2357">
                  <c:v>82.973429951699998</c:v>
                </c:pt>
                <c:pt idx="2358">
                  <c:v>82.925120772900001</c:v>
                </c:pt>
                <c:pt idx="2359">
                  <c:v>82.951690821300005</c:v>
                </c:pt>
                <c:pt idx="2360">
                  <c:v>82.925120772900001</c:v>
                </c:pt>
                <c:pt idx="2361">
                  <c:v>82.932367149800001</c:v>
                </c:pt>
                <c:pt idx="2362">
                  <c:v>83.043478260900002</c:v>
                </c:pt>
                <c:pt idx="2363">
                  <c:v>83.115942028999996</c:v>
                </c:pt>
                <c:pt idx="2364">
                  <c:v>83.103864734300004</c:v>
                </c:pt>
                <c:pt idx="2365">
                  <c:v>83.164251207700005</c:v>
                </c:pt>
                <c:pt idx="2366">
                  <c:v>82.939613526599999</c:v>
                </c:pt>
                <c:pt idx="2367">
                  <c:v>83.016908212600001</c:v>
                </c:pt>
                <c:pt idx="2368">
                  <c:v>83.181159420300006</c:v>
                </c:pt>
                <c:pt idx="2369">
                  <c:v>83.142512077299997</c:v>
                </c:pt>
                <c:pt idx="2370">
                  <c:v>83.166666666699996</c:v>
                </c:pt>
                <c:pt idx="2371">
                  <c:v>83.173913043499994</c:v>
                </c:pt>
                <c:pt idx="2372">
                  <c:v>83.067632850199999</c:v>
                </c:pt>
                <c:pt idx="2373">
                  <c:v>83.219806763299999</c:v>
                </c:pt>
                <c:pt idx="2374">
                  <c:v>83.483091787399999</c:v>
                </c:pt>
                <c:pt idx="2375">
                  <c:v>83.533816425099999</c:v>
                </c:pt>
                <c:pt idx="2376">
                  <c:v>83.330917874400001</c:v>
                </c:pt>
                <c:pt idx="2377">
                  <c:v>83.451690821300005</c:v>
                </c:pt>
                <c:pt idx="2378">
                  <c:v>83.234299516899995</c:v>
                </c:pt>
                <c:pt idx="2379">
                  <c:v>83.198067632900006</c:v>
                </c:pt>
                <c:pt idx="2380">
                  <c:v>83.326086956500006</c:v>
                </c:pt>
                <c:pt idx="2381">
                  <c:v>83.263285024200002</c:v>
                </c:pt>
                <c:pt idx="2382">
                  <c:v>83.193236714999998</c:v>
                </c:pt>
                <c:pt idx="2383">
                  <c:v>83.311594202899997</c:v>
                </c:pt>
                <c:pt idx="2384">
                  <c:v>83.202898550699999</c:v>
                </c:pt>
                <c:pt idx="2385">
                  <c:v>83.260869565199997</c:v>
                </c:pt>
                <c:pt idx="2386">
                  <c:v>83.009661835700001</c:v>
                </c:pt>
                <c:pt idx="2387">
                  <c:v>83.272946859900003</c:v>
                </c:pt>
                <c:pt idx="2388">
                  <c:v>83.253623188399999</c:v>
                </c:pt>
                <c:pt idx="2389">
                  <c:v>83.200483091799995</c:v>
                </c:pt>
                <c:pt idx="2390">
                  <c:v>83.333333333300004</c:v>
                </c:pt>
                <c:pt idx="2391">
                  <c:v>83.260869565199997</c:v>
                </c:pt>
                <c:pt idx="2392">
                  <c:v>83.198067632900006</c:v>
                </c:pt>
                <c:pt idx="2393">
                  <c:v>83.140096618399994</c:v>
                </c:pt>
                <c:pt idx="2394">
                  <c:v>83.108695652199998</c:v>
                </c:pt>
                <c:pt idx="2395">
                  <c:v>83.142512077299997</c:v>
                </c:pt>
                <c:pt idx="2396">
                  <c:v>83.222222222200003</c:v>
                </c:pt>
                <c:pt idx="2397">
                  <c:v>83.275362318800006</c:v>
                </c:pt>
                <c:pt idx="2398">
                  <c:v>83.425120772900001</c:v>
                </c:pt>
                <c:pt idx="2399">
                  <c:v>83.263285024200002</c:v>
                </c:pt>
                <c:pt idx="2400">
                  <c:v>82.857487922700003</c:v>
                </c:pt>
                <c:pt idx="2401">
                  <c:v>82.538647342999994</c:v>
                </c:pt>
                <c:pt idx="2402">
                  <c:v>82.862318840599997</c:v>
                </c:pt>
                <c:pt idx="2403">
                  <c:v>82.968599033800004</c:v>
                </c:pt>
                <c:pt idx="2404">
                  <c:v>83.118357487899999</c:v>
                </c:pt>
                <c:pt idx="2405">
                  <c:v>83.038647342999994</c:v>
                </c:pt>
                <c:pt idx="2406">
                  <c:v>83.012077294700006</c:v>
                </c:pt>
                <c:pt idx="2407">
                  <c:v>83.1014492754</c:v>
                </c:pt>
                <c:pt idx="2408">
                  <c:v>83.1014492754</c:v>
                </c:pt>
                <c:pt idx="2409">
                  <c:v>82.770531401</c:v>
                </c:pt>
                <c:pt idx="2410">
                  <c:v>83.246376811600001</c:v>
                </c:pt>
                <c:pt idx="2411">
                  <c:v>83.521739130399993</c:v>
                </c:pt>
                <c:pt idx="2412">
                  <c:v>83.420289855099995</c:v>
                </c:pt>
                <c:pt idx="2413">
                  <c:v>83.444444444400006</c:v>
                </c:pt>
                <c:pt idx="2414">
                  <c:v>83.256038647300002</c:v>
                </c:pt>
                <c:pt idx="2415">
                  <c:v>83.4154589372</c:v>
                </c:pt>
                <c:pt idx="2416">
                  <c:v>83.326086956500006</c:v>
                </c:pt>
                <c:pt idx="2417">
                  <c:v>82.958937198100003</c:v>
                </c:pt>
                <c:pt idx="2418">
                  <c:v>83.154589372000004</c:v>
                </c:pt>
                <c:pt idx="2419">
                  <c:v>83.258454106299993</c:v>
                </c:pt>
                <c:pt idx="2420">
                  <c:v>83.384057971000004</c:v>
                </c:pt>
                <c:pt idx="2421">
                  <c:v>83.545893719800006</c:v>
                </c:pt>
                <c:pt idx="2422">
                  <c:v>83.396135265699996</c:v>
                </c:pt>
                <c:pt idx="2423">
                  <c:v>83.432367149800001</c:v>
                </c:pt>
                <c:pt idx="2424">
                  <c:v>83.454106280199994</c:v>
                </c:pt>
                <c:pt idx="2425">
                  <c:v>83.352657004799994</c:v>
                </c:pt>
                <c:pt idx="2426">
                  <c:v>83.362318840599997</c:v>
                </c:pt>
                <c:pt idx="2427">
                  <c:v>83.243961352699998</c:v>
                </c:pt>
                <c:pt idx="2428">
                  <c:v>83.236714975799998</c:v>
                </c:pt>
                <c:pt idx="2429">
                  <c:v>83.1014492754</c:v>
                </c:pt>
                <c:pt idx="2430">
                  <c:v>83.057971014499998</c:v>
                </c:pt>
                <c:pt idx="2431">
                  <c:v>83.0845410628</c:v>
                </c:pt>
                <c:pt idx="2432">
                  <c:v>83.166666666699996</c:v>
                </c:pt>
                <c:pt idx="2433">
                  <c:v>82.934782608700004</c:v>
                </c:pt>
                <c:pt idx="2434">
                  <c:v>83.012077294700006</c:v>
                </c:pt>
                <c:pt idx="2435">
                  <c:v>82.881642512100001</c:v>
                </c:pt>
                <c:pt idx="2436">
                  <c:v>82.932367149800001</c:v>
                </c:pt>
                <c:pt idx="2437">
                  <c:v>82.8647342995</c:v>
                </c:pt>
                <c:pt idx="2438">
                  <c:v>82.678743961400002</c:v>
                </c:pt>
                <c:pt idx="2439">
                  <c:v>82.427536231900007</c:v>
                </c:pt>
                <c:pt idx="2440">
                  <c:v>82.371980676299998</c:v>
                </c:pt>
                <c:pt idx="2441">
                  <c:v>82.480676328499996</c:v>
                </c:pt>
                <c:pt idx="2442">
                  <c:v>82.567632850199999</c:v>
                </c:pt>
                <c:pt idx="2443">
                  <c:v>82.577294686000002</c:v>
                </c:pt>
                <c:pt idx="2444">
                  <c:v>82.811594202899997</c:v>
                </c:pt>
                <c:pt idx="2445">
                  <c:v>82.978260869600007</c:v>
                </c:pt>
                <c:pt idx="2446">
                  <c:v>83.434782608700004</c:v>
                </c:pt>
                <c:pt idx="2447">
                  <c:v>83.420289855099995</c:v>
                </c:pt>
                <c:pt idx="2448">
                  <c:v>83.231884058000006</c:v>
                </c:pt>
                <c:pt idx="2449">
                  <c:v>83.306763285000002</c:v>
                </c:pt>
                <c:pt idx="2450">
                  <c:v>83.582125603899996</c:v>
                </c:pt>
                <c:pt idx="2451">
                  <c:v>83.246376811600001</c:v>
                </c:pt>
                <c:pt idx="2452">
                  <c:v>83.142512077299997</c:v>
                </c:pt>
                <c:pt idx="2453">
                  <c:v>83.485507246400005</c:v>
                </c:pt>
                <c:pt idx="2454">
                  <c:v>83.326086956500006</c:v>
                </c:pt>
                <c:pt idx="2455">
                  <c:v>83.352657004799994</c:v>
                </c:pt>
                <c:pt idx="2456">
                  <c:v>83.289855072500004</c:v>
                </c:pt>
                <c:pt idx="2457">
                  <c:v>83.652173912999999</c:v>
                </c:pt>
                <c:pt idx="2458">
                  <c:v>83.739130434800003</c:v>
                </c:pt>
                <c:pt idx="2459">
                  <c:v>83.577294686000002</c:v>
                </c:pt>
                <c:pt idx="2460">
                  <c:v>83.115942028999996</c:v>
                </c:pt>
                <c:pt idx="2461">
                  <c:v>82.091787439599997</c:v>
                </c:pt>
                <c:pt idx="2462">
                  <c:v>82.891304347800002</c:v>
                </c:pt>
                <c:pt idx="2463">
                  <c:v>82.847826087000001</c:v>
                </c:pt>
                <c:pt idx="2464">
                  <c:v>82.978260869600007</c:v>
                </c:pt>
                <c:pt idx="2465">
                  <c:v>83.205314009700004</c:v>
                </c:pt>
                <c:pt idx="2466">
                  <c:v>83.019323671500004</c:v>
                </c:pt>
                <c:pt idx="2467">
                  <c:v>83.033816425099999</c:v>
                </c:pt>
                <c:pt idx="2468">
                  <c:v>82.937198067599994</c:v>
                </c:pt>
                <c:pt idx="2469">
                  <c:v>82.739130434800003</c:v>
                </c:pt>
                <c:pt idx="2470">
                  <c:v>83.002415458900003</c:v>
                </c:pt>
                <c:pt idx="2471">
                  <c:v>82.995169082100006</c:v>
                </c:pt>
                <c:pt idx="2472">
                  <c:v>82.881642512100001</c:v>
                </c:pt>
                <c:pt idx="2473">
                  <c:v>82.572463768099993</c:v>
                </c:pt>
                <c:pt idx="2474">
                  <c:v>82.582125603899996</c:v>
                </c:pt>
                <c:pt idx="2475">
                  <c:v>82.623188405799993</c:v>
                </c:pt>
                <c:pt idx="2476">
                  <c:v>82.509661835700001</c:v>
                </c:pt>
                <c:pt idx="2477">
                  <c:v>82.311594202899997</c:v>
                </c:pt>
                <c:pt idx="2478">
                  <c:v>82.057971014499998</c:v>
                </c:pt>
                <c:pt idx="2479">
                  <c:v>82.057971014499998</c:v>
                </c:pt>
                <c:pt idx="2480">
                  <c:v>82.007246376799998</c:v>
                </c:pt>
                <c:pt idx="2481">
                  <c:v>82.169082125599999</c:v>
                </c:pt>
                <c:pt idx="2482">
                  <c:v>81.695652173900001</c:v>
                </c:pt>
                <c:pt idx="2483">
                  <c:v>81.6352657005</c:v>
                </c:pt>
                <c:pt idx="2484">
                  <c:v>81.565217391299996</c:v>
                </c:pt>
                <c:pt idx="2485">
                  <c:v>81.5845410628</c:v>
                </c:pt>
                <c:pt idx="2486">
                  <c:v>81.579710144900005</c:v>
                </c:pt>
                <c:pt idx="2487">
                  <c:v>81.816425120800005</c:v>
                </c:pt>
                <c:pt idx="2488">
                  <c:v>81.922705313999998</c:v>
                </c:pt>
                <c:pt idx="2489">
                  <c:v>82.301932367099994</c:v>
                </c:pt>
                <c:pt idx="2490">
                  <c:v>82.183574879199995</c:v>
                </c:pt>
                <c:pt idx="2491">
                  <c:v>81.799516908200005</c:v>
                </c:pt>
                <c:pt idx="2492">
                  <c:v>81.3985507246</c:v>
                </c:pt>
                <c:pt idx="2493">
                  <c:v>80.966183574900001</c:v>
                </c:pt>
                <c:pt idx="2494">
                  <c:v>80.700483091799995</c:v>
                </c:pt>
                <c:pt idx="2495">
                  <c:v>80.323671497600003</c:v>
                </c:pt>
                <c:pt idx="2496">
                  <c:v>80.113526570000005</c:v>
                </c:pt>
                <c:pt idx="2497">
                  <c:v>79.929951690799996</c:v>
                </c:pt>
                <c:pt idx="2498">
                  <c:v>79.681159420300006</c:v>
                </c:pt>
                <c:pt idx="2499">
                  <c:v>79.263285024200002</c:v>
                </c:pt>
                <c:pt idx="2500">
                  <c:v>78.971014492799995</c:v>
                </c:pt>
                <c:pt idx="2501">
                  <c:v>78.688405797100003</c:v>
                </c:pt>
                <c:pt idx="2502">
                  <c:v>78.497584541099997</c:v>
                </c:pt>
                <c:pt idx="2503">
                  <c:v>78.166666666699996</c:v>
                </c:pt>
                <c:pt idx="2504">
                  <c:v>77.712560386500002</c:v>
                </c:pt>
                <c:pt idx="2505">
                  <c:v>77.316425120800005</c:v>
                </c:pt>
                <c:pt idx="2506">
                  <c:v>76.896135265699996</c:v>
                </c:pt>
                <c:pt idx="2507">
                  <c:v>76.478260869600007</c:v>
                </c:pt>
                <c:pt idx="2508">
                  <c:v>76.111111111100001</c:v>
                </c:pt>
                <c:pt idx="2509">
                  <c:v>75.826086956500006</c:v>
                </c:pt>
                <c:pt idx="2510">
                  <c:v>75.524154589399998</c:v>
                </c:pt>
                <c:pt idx="2511">
                  <c:v>75.171497584500003</c:v>
                </c:pt>
                <c:pt idx="2512">
                  <c:v>74.891304347800002</c:v>
                </c:pt>
                <c:pt idx="2513">
                  <c:v>74.572463768099993</c:v>
                </c:pt>
                <c:pt idx="2514">
                  <c:v>74.161835748800002</c:v>
                </c:pt>
                <c:pt idx="2515">
                  <c:v>73.840579710100002</c:v>
                </c:pt>
                <c:pt idx="2516">
                  <c:v>73.560386473400001</c:v>
                </c:pt>
                <c:pt idx="2517">
                  <c:v>73.553140096600004</c:v>
                </c:pt>
                <c:pt idx="2518">
                  <c:v>73.178743961400002</c:v>
                </c:pt>
                <c:pt idx="2519">
                  <c:v>72.934782608700004</c:v>
                </c:pt>
                <c:pt idx="2520">
                  <c:v>72.707729468599993</c:v>
                </c:pt>
                <c:pt idx="2521">
                  <c:v>72.413043478299997</c:v>
                </c:pt>
                <c:pt idx="2522">
                  <c:v>72.1014492754</c:v>
                </c:pt>
                <c:pt idx="2523">
                  <c:v>71.900966183600005</c:v>
                </c:pt>
                <c:pt idx="2524">
                  <c:v>71.628019323700002</c:v>
                </c:pt>
                <c:pt idx="2525">
                  <c:v>71.306763285000002</c:v>
                </c:pt>
                <c:pt idx="2526">
                  <c:v>71.074879227099999</c:v>
                </c:pt>
                <c:pt idx="2527">
                  <c:v>70.649758454099995</c:v>
                </c:pt>
                <c:pt idx="2528">
                  <c:v>70.219806763299999</c:v>
                </c:pt>
                <c:pt idx="2529">
                  <c:v>70.038647342999994</c:v>
                </c:pt>
                <c:pt idx="2530">
                  <c:v>69.625603864699997</c:v>
                </c:pt>
                <c:pt idx="2531">
                  <c:v>69.188405797100003</c:v>
                </c:pt>
                <c:pt idx="2532">
                  <c:v>68.714975845400005</c:v>
                </c:pt>
                <c:pt idx="2533">
                  <c:v>68.268115941999994</c:v>
                </c:pt>
                <c:pt idx="2534">
                  <c:v>68.065217391299996</c:v>
                </c:pt>
                <c:pt idx="2535">
                  <c:v>67.8647342995</c:v>
                </c:pt>
                <c:pt idx="2536">
                  <c:v>67.688405797100003</c:v>
                </c:pt>
                <c:pt idx="2537">
                  <c:v>67.577294686000002</c:v>
                </c:pt>
                <c:pt idx="2538">
                  <c:v>67.089371980699994</c:v>
                </c:pt>
                <c:pt idx="2539">
                  <c:v>66.879227053099996</c:v>
                </c:pt>
                <c:pt idx="2540">
                  <c:v>66.630434782600005</c:v>
                </c:pt>
                <c:pt idx="2541">
                  <c:v>66.429951690799996</c:v>
                </c:pt>
                <c:pt idx="2542">
                  <c:v>66.253623188399999</c:v>
                </c:pt>
                <c:pt idx="2543">
                  <c:v>65.891304347800002</c:v>
                </c:pt>
                <c:pt idx="2544">
                  <c:v>65.669082125599999</c:v>
                </c:pt>
                <c:pt idx="2545">
                  <c:v>65.565217391299996</c:v>
                </c:pt>
                <c:pt idx="2546">
                  <c:v>65.304347826099999</c:v>
                </c:pt>
                <c:pt idx="2547">
                  <c:v>65.514492753599995</c:v>
                </c:pt>
                <c:pt idx="2548">
                  <c:v>66.057971014499998</c:v>
                </c:pt>
                <c:pt idx="2549">
                  <c:v>66.734299516899995</c:v>
                </c:pt>
                <c:pt idx="2550">
                  <c:v>66.944444444400006</c:v>
                </c:pt>
                <c:pt idx="2551">
                  <c:v>67.118357487899999</c:v>
                </c:pt>
                <c:pt idx="2552">
                  <c:v>67.932367149800001</c:v>
                </c:pt>
                <c:pt idx="2553">
                  <c:v>68.210144927499996</c:v>
                </c:pt>
                <c:pt idx="2554">
                  <c:v>68.908212560400003</c:v>
                </c:pt>
                <c:pt idx="2555">
                  <c:v>69.243961352699998</c:v>
                </c:pt>
                <c:pt idx="2556">
                  <c:v>69.422705313999998</c:v>
                </c:pt>
                <c:pt idx="2557">
                  <c:v>69.852657004799994</c:v>
                </c:pt>
                <c:pt idx="2558">
                  <c:v>70.157004830899993</c:v>
                </c:pt>
                <c:pt idx="2559">
                  <c:v>70.294685990299996</c:v>
                </c:pt>
                <c:pt idx="2560">
                  <c:v>70.611111111100001</c:v>
                </c:pt>
                <c:pt idx="2561">
                  <c:v>70.536231884100005</c:v>
                </c:pt>
                <c:pt idx="2562">
                  <c:v>70.352657004799994</c:v>
                </c:pt>
                <c:pt idx="2563">
                  <c:v>71.231884058000006</c:v>
                </c:pt>
                <c:pt idx="2564">
                  <c:v>71.705314009700004</c:v>
                </c:pt>
                <c:pt idx="2565">
                  <c:v>71.973429951699998</c:v>
                </c:pt>
                <c:pt idx="2566">
                  <c:v>72.280193236700001</c:v>
                </c:pt>
                <c:pt idx="2567">
                  <c:v>72.589371980699994</c:v>
                </c:pt>
                <c:pt idx="2568">
                  <c:v>72.818840579699994</c:v>
                </c:pt>
                <c:pt idx="2569">
                  <c:v>73.096618357500006</c:v>
                </c:pt>
                <c:pt idx="2570">
                  <c:v>73.485507246400005</c:v>
                </c:pt>
                <c:pt idx="2571">
                  <c:v>73.768115941999994</c:v>
                </c:pt>
                <c:pt idx="2572">
                  <c:v>73.804347826099999</c:v>
                </c:pt>
                <c:pt idx="2573">
                  <c:v>73.985507246400005</c:v>
                </c:pt>
                <c:pt idx="2574">
                  <c:v>73.983091787399999</c:v>
                </c:pt>
                <c:pt idx="2575">
                  <c:v>74.413043478299997</c:v>
                </c:pt>
                <c:pt idx="2576">
                  <c:v>74.785024154599995</c:v>
                </c:pt>
                <c:pt idx="2577">
                  <c:v>74.690821256000007</c:v>
                </c:pt>
                <c:pt idx="2578">
                  <c:v>74.966183574900001</c:v>
                </c:pt>
                <c:pt idx="2579">
                  <c:v>75.041062801899997</c:v>
                </c:pt>
                <c:pt idx="2580">
                  <c:v>75.408212560400003</c:v>
                </c:pt>
                <c:pt idx="2581">
                  <c:v>74.743961352699998</c:v>
                </c:pt>
                <c:pt idx="2582">
                  <c:v>73.857487922700003</c:v>
                </c:pt>
                <c:pt idx="2583">
                  <c:v>75.780193236700001</c:v>
                </c:pt>
                <c:pt idx="2584">
                  <c:v>76.021739130399993</c:v>
                </c:pt>
                <c:pt idx="2585">
                  <c:v>75.881642512100001</c:v>
                </c:pt>
                <c:pt idx="2586">
                  <c:v>75.997584541099997</c:v>
                </c:pt>
                <c:pt idx="2587">
                  <c:v>76.396135265699996</c:v>
                </c:pt>
                <c:pt idx="2588">
                  <c:v>76.456521739099998</c:v>
                </c:pt>
                <c:pt idx="2589">
                  <c:v>76.495169082100006</c:v>
                </c:pt>
                <c:pt idx="2590">
                  <c:v>76.775362318800006</c:v>
                </c:pt>
                <c:pt idx="2591">
                  <c:v>76.782608695700006</c:v>
                </c:pt>
                <c:pt idx="2592">
                  <c:v>76.797101449300001</c:v>
                </c:pt>
                <c:pt idx="2593">
                  <c:v>77.026570048300002</c:v>
                </c:pt>
                <c:pt idx="2594">
                  <c:v>77.154589372000004</c:v>
                </c:pt>
                <c:pt idx="2595">
                  <c:v>77.031400966199996</c:v>
                </c:pt>
                <c:pt idx="2596">
                  <c:v>77.147342995200006</c:v>
                </c:pt>
                <c:pt idx="2597">
                  <c:v>77.108695652199998</c:v>
                </c:pt>
                <c:pt idx="2598">
                  <c:v>77.190821256000007</c:v>
                </c:pt>
                <c:pt idx="2599">
                  <c:v>77.567632850199999</c:v>
                </c:pt>
                <c:pt idx="2600">
                  <c:v>77.019323671500004</c:v>
                </c:pt>
                <c:pt idx="2601">
                  <c:v>76.516908212600001</c:v>
                </c:pt>
                <c:pt idx="2602">
                  <c:v>77.374396135300003</c:v>
                </c:pt>
                <c:pt idx="2603">
                  <c:v>77.309178743999993</c:v>
                </c:pt>
                <c:pt idx="2604">
                  <c:v>77.350241545900005</c:v>
                </c:pt>
                <c:pt idx="2605">
                  <c:v>77.879227053099996</c:v>
                </c:pt>
                <c:pt idx="2606">
                  <c:v>78.043478260900002</c:v>
                </c:pt>
                <c:pt idx="2607">
                  <c:v>78.115942028999996</c:v>
                </c:pt>
                <c:pt idx="2608">
                  <c:v>77.973429951699998</c:v>
                </c:pt>
                <c:pt idx="2609">
                  <c:v>78.137681159400003</c:v>
                </c:pt>
                <c:pt idx="2610">
                  <c:v>78.268115941999994</c:v>
                </c:pt>
                <c:pt idx="2611">
                  <c:v>78.248792270500005</c:v>
                </c:pt>
                <c:pt idx="2612">
                  <c:v>78.002415458900003</c:v>
                </c:pt>
                <c:pt idx="2613">
                  <c:v>77.980676328499996</c:v>
                </c:pt>
                <c:pt idx="2614">
                  <c:v>78.345410627999996</c:v>
                </c:pt>
                <c:pt idx="2615">
                  <c:v>78.1352657005</c:v>
                </c:pt>
                <c:pt idx="2616">
                  <c:v>78.169082125599999</c:v>
                </c:pt>
                <c:pt idx="2617">
                  <c:v>78.275362318800006</c:v>
                </c:pt>
                <c:pt idx="2618">
                  <c:v>78.253623188399999</c:v>
                </c:pt>
                <c:pt idx="2619">
                  <c:v>78.0845410628</c:v>
                </c:pt>
                <c:pt idx="2620">
                  <c:v>78.236714975799998</c:v>
                </c:pt>
                <c:pt idx="2621">
                  <c:v>78.396135265699996</c:v>
                </c:pt>
                <c:pt idx="2622">
                  <c:v>78.243961352699998</c:v>
                </c:pt>
                <c:pt idx="2623">
                  <c:v>78.270531401</c:v>
                </c:pt>
                <c:pt idx="2624">
                  <c:v>78.275362318800006</c:v>
                </c:pt>
                <c:pt idx="2625">
                  <c:v>78.304347826099999</c:v>
                </c:pt>
                <c:pt idx="2626">
                  <c:v>78.458937198100003</c:v>
                </c:pt>
                <c:pt idx="2627">
                  <c:v>78.388888888899999</c:v>
                </c:pt>
                <c:pt idx="2628">
                  <c:v>78.292270531400007</c:v>
                </c:pt>
                <c:pt idx="2629">
                  <c:v>78.842995169100007</c:v>
                </c:pt>
                <c:pt idx="2630">
                  <c:v>78.536231884100005</c:v>
                </c:pt>
                <c:pt idx="2631">
                  <c:v>78.589371980699994</c:v>
                </c:pt>
                <c:pt idx="2632">
                  <c:v>78.821256038599998</c:v>
                </c:pt>
                <c:pt idx="2633">
                  <c:v>78.956521739099998</c:v>
                </c:pt>
                <c:pt idx="2634">
                  <c:v>78.942028985500002</c:v>
                </c:pt>
                <c:pt idx="2635">
                  <c:v>79.019323671500004</c:v>
                </c:pt>
                <c:pt idx="2636">
                  <c:v>79.292270531400007</c:v>
                </c:pt>
                <c:pt idx="2637">
                  <c:v>79.094202898600003</c:v>
                </c:pt>
                <c:pt idx="2638">
                  <c:v>79.234299516899995</c:v>
                </c:pt>
                <c:pt idx="2639">
                  <c:v>79.396135265699996</c:v>
                </c:pt>
                <c:pt idx="2640">
                  <c:v>79.613526570000005</c:v>
                </c:pt>
                <c:pt idx="2641">
                  <c:v>79.577294686000002</c:v>
                </c:pt>
                <c:pt idx="2642">
                  <c:v>79.359903381600006</c:v>
                </c:pt>
                <c:pt idx="2643">
                  <c:v>79.582125603899996</c:v>
                </c:pt>
                <c:pt idx="2644">
                  <c:v>79.384057971000004</c:v>
                </c:pt>
                <c:pt idx="2645">
                  <c:v>79.524154589399998</c:v>
                </c:pt>
                <c:pt idx="2646">
                  <c:v>79.606280193200007</c:v>
                </c:pt>
                <c:pt idx="2647">
                  <c:v>79.818840579699994</c:v>
                </c:pt>
                <c:pt idx="2648">
                  <c:v>79.833333333300004</c:v>
                </c:pt>
                <c:pt idx="2649">
                  <c:v>79.975845410600002</c:v>
                </c:pt>
                <c:pt idx="2650">
                  <c:v>79.830917874400001</c:v>
                </c:pt>
                <c:pt idx="2651">
                  <c:v>79.987922705299994</c:v>
                </c:pt>
                <c:pt idx="2652">
                  <c:v>80.171497584500003</c:v>
                </c:pt>
                <c:pt idx="2653">
                  <c:v>79.990338164299999</c:v>
                </c:pt>
                <c:pt idx="2654">
                  <c:v>80.140096618399994</c:v>
                </c:pt>
                <c:pt idx="2655">
                  <c:v>80.210144927499996</c:v>
                </c:pt>
                <c:pt idx="2656">
                  <c:v>80.099033816399995</c:v>
                </c:pt>
                <c:pt idx="2657">
                  <c:v>80.169082125599999</c:v>
                </c:pt>
                <c:pt idx="2658">
                  <c:v>80.3140096618</c:v>
                </c:pt>
                <c:pt idx="2659">
                  <c:v>80.3140096618</c:v>
                </c:pt>
                <c:pt idx="2660">
                  <c:v>80.326086956500006</c:v>
                </c:pt>
                <c:pt idx="2661">
                  <c:v>80.533816425099999</c:v>
                </c:pt>
                <c:pt idx="2662">
                  <c:v>80.299516908200005</c:v>
                </c:pt>
                <c:pt idx="2663">
                  <c:v>80.188405797100003</c:v>
                </c:pt>
                <c:pt idx="2664">
                  <c:v>80.340579710100002</c:v>
                </c:pt>
                <c:pt idx="2665">
                  <c:v>80.362318840599997</c:v>
                </c:pt>
                <c:pt idx="2666">
                  <c:v>79.934782608700004</c:v>
                </c:pt>
                <c:pt idx="2667">
                  <c:v>79.739130434800003</c:v>
                </c:pt>
                <c:pt idx="2668">
                  <c:v>80.057971014499998</c:v>
                </c:pt>
                <c:pt idx="2669">
                  <c:v>80.200483091799995</c:v>
                </c:pt>
                <c:pt idx="2670">
                  <c:v>80.268115941999994</c:v>
                </c:pt>
                <c:pt idx="2671">
                  <c:v>80.410628019300006</c:v>
                </c:pt>
                <c:pt idx="2672">
                  <c:v>80.345410627999996</c:v>
                </c:pt>
                <c:pt idx="2673">
                  <c:v>80.270531401</c:v>
                </c:pt>
                <c:pt idx="2674">
                  <c:v>80.369565217399995</c:v>
                </c:pt>
                <c:pt idx="2675">
                  <c:v>80.357487922700003</c:v>
                </c:pt>
                <c:pt idx="2676">
                  <c:v>80.512077294700006</c:v>
                </c:pt>
                <c:pt idx="2677">
                  <c:v>80.330917874400001</c:v>
                </c:pt>
                <c:pt idx="2678">
                  <c:v>80.342995169100007</c:v>
                </c:pt>
                <c:pt idx="2679">
                  <c:v>80.323671497600003</c:v>
                </c:pt>
                <c:pt idx="2680">
                  <c:v>80.335748792299995</c:v>
                </c:pt>
                <c:pt idx="2681">
                  <c:v>80.301932367099994</c:v>
                </c:pt>
                <c:pt idx="2682">
                  <c:v>80.483091787399999</c:v>
                </c:pt>
                <c:pt idx="2683">
                  <c:v>80.724637681199994</c:v>
                </c:pt>
                <c:pt idx="2684">
                  <c:v>80.560386473400001</c:v>
                </c:pt>
                <c:pt idx="2685">
                  <c:v>80.649758454099995</c:v>
                </c:pt>
                <c:pt idx="2686">
                  <c:v>80.676328502399997</c:v>
                </c:pt>
                <c:pt idx="2687">
                  <c:v>80.442028985500002</c:v>
                </c:pt>
                <c:pt idx="2688">
                  <c:v>80.705314009700004</c:v>
                </c:pt>
                <c:pt idx="2689">
                  <c:v>79.758454106299993</c:v>
                </c:pt>
                <c:pt idx="2690">
                  <c:v>80.007246376799998</c:v>
                </c:pt>
                <c:pt idx="2691">
                  <c:v>80.789855072500004</c:v>
                </c:pt>
                <c:pt idx="2692">
                  <c:v>80.842995169100007</c:v>
                </c:pt>
                <c:pt idx="2693">
                  <c:v>81.016908212600001</c:v>
                </c:pt>
                <c:pt idx="2694">
                  <c:v>80.927536231900007</c:v>
                </c:pt>
                <c:pt idx="2695">
                  <c:v>81.074879227099999</c:v>
                </c:pt>
                <c:pt idx="2696">
                  <c:v>81.214975845400005</c:v>
                </c:pt>
                <c:pt idx="2697">
                  <c:v>81.1014492754</c:v>
                </c:pt>
                <c:pt idx="2698">
                  <c:v>81.190821256000007</c:v>
                </c:pt>
                <c:pt idx="2699">
                  <c:v>81.173913043499994</c:v>
                </c:pt>
                <c:pt idx="2700">
                  <c:v>81.055555555599994</c:v>
                </c:pt>
                <c:pt idx="2701">
                  <c:v>81.277777777799997</c:v>
                </c:pt>
                <c:pt idx="2702">
                  <c:v>81.229468599</c:v>
                </c:pt>
                <c:pt idx="2703">
                  <c:v>80.608695652199998</c:v>
                </c:pt>
                <c:pt idx="2704">
                  <c:v>80.446859903399996</c:v>
                </c:pt>
                <c:pt idx="2705">
                  <c:v>80.657004830899993</c:v>
                </c:pt>
                <c:pt idx="2706">
                  <c:v>80.797101449300001</c:v>
                </c:pt>
                <c:pt idx="2707">
                  <c:v>80.9492753623</c:v>
                </c:pt>
                <c:pt idx="2708">
                  <c:v>80.780193236700001</c:v>
                </c:pt>
                <c:pt idx="2709">
                  <c:v>80.886473429999995</c:v>
                </c:pt>
                <c:pt idx="2710">
                  <c:v>80.538647342999994</c:v>
                </c:pt>
                <c:pt idx="2711">
                  <c:v>80.439613526599999</c:v>
                </c:pt>
                <c:pt idx="2712">
                  <c:v>80.538647342999994</c:v>
                </c:pt>
                <c:pt idx="2713">
                  <c:v>80.881642512100001</c:v>
                </c:pt>
                <c:pt idx="2714">
                  <c:v>81.014492753599995</c:v>
                </c:pt>
                <c:pt idx="2715">
                  <c:v>80.956521739099998</c:v>
                </c:pt>
                <c:pt idx="2716">
                  <c:v>80.946859903399996</c:v>
                </c:pt>
                <c:pt idx="2717">
                  <c:v>80.987922705299994</c:v>
                </c:pt>
                <c:pt idx="2718">
                  <c:v>80.888888888899999</c:v>
                </c:pt>
                <c:pt idx="2719">
                  <c:v>80.628019323700002</c:v>
                </c:pt>
                <c:pt idx="2720">
                  <c:v>80.169082125599999</c:v>
                </c:pt>
                <c:pt idx="2721">
                  <c:v>80.408212560400003</c:v>
                </c:pt>
                <c:pt idx="2722">
                  <c:v>80.408212560400003</c:v>
                </c:pt>
                <c:pt idx="2723">
                  <c:v>80.224637681199994</c:v>
                </c:pt>
                <c:pt idx="2724">
                  <c:v>80.285024154599995</c:v>
                </c:pt>
                <c:pt idx="2725">
                  <c:v>80.229468599</c:v>
                </c:pt>
                <c:pt idx="2726">
                  <c:v>80.0845410628</c:v>
                </c:pt>
                <c:pt idx="2727">
                  <c:v>80.033816425099999</c:v>
                </c:pt>
                <c:pt idx="2728">
                  <c:v>79.888888888899999</c:v>
                </c:pt>
                <c:pt idx="2729">
                  <c:v>80.053140096600004</c:v>
                </c:pt>
                <c:pt idx="2730">
                  <c:v>79.859903381600006</c:v>
                </c:pt>
                <c:pt idx="2731">
                  <c:v>79.751207729499995</c:v>
                </c:pt>
                <c:pt idx="2732">
                  <c:v>79.845410627999996</c:v>
                </c:pt>
                <c:pt idx="2733">
                  <c:v>79.821256038599998</c:v>
                </c:pt>
                <c:pt idx="2734">
                  <c:v>79.574879227099999</c:v>
                </c:pt>
                <c:pt idx="2735">
                  <c:v>79.393719806799993</c:v>
                </c:pt>
                <c:pt idx="2736">
                  <c:v>79.480676328499996</c:v>
                </c:pt>
                <c:pt idx="2737">
                  <c:v>79.178743961400002</c:v>
                </c:pt>
                <c:pt idx="2738">
                  <c:v>79.251207729499995</c:v>
                </c:pt>
                <c:pt idx="2739">
                  <c:v>79.736714975799998</c:v>
                </c:pt>
                <c:pt idx="2740">
                  <c:v>80.072463768099993</c:v>
                </c:pt>
                <c:pt idx="2741">
                  <c:v>80.1014492754</c:v>
                </c:pt>
                <c:pt idx="2742">
                  <c:v>79.248792270500005</c:v>
                </c:pt>
                <c:pt idx="2743">
                  <c:v>79.850241545900005</c:v>
                </c:pt>
                <c:pt idx="2744">
                  <c:v>81.451690821300005</c:v>
                </c:pt>
                <c:pt idx="2745">
                  <c:v>81.229468599</c:v>
                </c:pt>
                <c:pt idx="2746">
                  <c:v>81.355072463799999</c:v>
                </c:pt>
                <c:pt idx="2747">
                  <c:v>81.567632850199999</c:v>
                </c:pt>
                <c:pt idx="2748">
                  <c:v>81.756038647300002</c:v>
                </c:pt>
                <c:pt idx="2749">
                  <c:v>81.782608695700006</c:v>
                </c:pt>
                <c:pt idx="2750">
                  <c:v>81.574879227099999</c:v>
                </c:pt>
                <c:pt idx="2751">
                  <c:v>81.623188405799993</c:v>
                </c:pt>
                <c:pt idx="2752">
                  <c:v>81.698067632900006</c:v>
                </c:pt>
                <c:pt idx="2753">
                  <c:v>81.695652173900001</c:v>
                </c:pt>
                <c:pt idx="2754">
                  <c:v>81.574879227099999</c:v>
                </c:pt>
                <c:pt idx="2755">
                  <c:v>81.681159420300006</c:v>
                </c:pt>
                <c:pt idx="2756">
                  <c:v>81.485507246400005</c:v>
                </c:pt>
                <c:pt idx="2757">
                  <c:v>81.400966183600005</c:v>
                </c:pt>
                <c:pt idx="2758">
                  <c:v>81.487922705299994</c:v>
                </c:pt>
                <c:pt idx="2759">
                  <c:v>81.519323671500004</c:v>
                </c:pt>
                <c:pt idx="2760">
                  <c:v>81.712560386500002</c:v>
                </c:pt>
                <c:pt idx="2761">
                  <c:v>81.756038647300002</c:v>
                </c:pt>
                <c:pt idx="2762">
                  <c:v>81.927536231900007</c:v>
                </c:pt>
                <c:pt idx="2763">
                  <c:v>81.835748792299995</c:v>
                </c:pt>
                <c:pt idx="2764">
                  <c:v>81.792270531400007</c:v>
                </c:pt>
                <c:pt idx="2765">
                  <c:v>81.683574879199995</c:v>
                </c:pt>
                <c:pt idx="2766">
                  <c:v>81.391304347800002</c:v>
                </c:pt>
                <c:pt idx="2767">
                  <c:v>81.200483091799995</c:v>
                </c:pt>
                <c:pt idx="2768">
                  <c:v>81.157004830899993</c:v>
                </c:pt>
                <c:pt idx="2769">
                  <c:v>81.166666666699996</c:v>
                </c:pt>
                <c:pt idx="2770">
                  <c:v>80.939613526599999</c:v>
                </c:pt>
                <c:pt idx="2771">
                  <c:v>80.997584541099997</c:v>
                </c:pt>
                <c:pt idx="2772">
                  <c:v>80.968599033800004</c:v>
                </c:pt>
                <c:pt idx="2773">
                  <c:v>80.8140096618</c:v>
                </c:pt>
                <c:pt idx="2774">
                  <c:v>80.816425120800005</c:v>
                </c:pt>
                <c:pt idx="2775">
                  <c:v>80.666666666699996</c:v>
                </c:pt>
                <c:pt idx="2776">
                  <c:v>80.516908212600001</c:v>
                </c:pt>
                <c:pt idx="2777">
                  <c:v>80.461352657000006</c:v>
                </c:pt>
                <c:pt idx="2778">
                  <c:v>80.270531401</c:v>
                </c:pt>
                <c:pt idx="2779">
                  <c:v>80.065217391299996</c:v>
                </c:pt>
                <c:pt idx="2780">
                  <c:v>79.958937198100003</c:v>
                </c:pt>
                <c:pt idx="2781">
                  <c:v>79.775362318800006</c:v>
                </c:pt>
                <c:pt idx="2782">
                  <c:v>79.855072463799999</c:v>
                </c:pt>
                <c:pt idx="2783">
                  <c:v>79.871980676299998</c:v>
                </c:pt>
                <c:pt idx="2784">
                  <c:v>79.652173912999999</c:v>
                </c:pt>
                <c:pt idx="2785">
                  <c:v>79.359903381600006</c:v>
                </c:pt>
                <c:pt idx="2786">
                  <c:v>79.205314009700004</c:v>
                </c:pt>
                <c:pt idx="2787">
                  <c:v>79.012077294700006</c:v>
                </c:pt>
                <c:pt idx="2788">
                  <c:v>79.120772946900004</c:v>
                </c:pt>
                <c:pt idx="2789">
                  <c:v>78.591787439599997</c:v>
                </c:pt>
                <c:pt idx="2790">
                  <c:v>78.229468599</c:v>
                </c:pt>
                <c:pt idx="2791">
                  <c:v>78.198067632900006</c:v>
                </c:pt>
                <c:pt idx="2792">
                  <c:v>77.823671497600003</c:v>
                </c:pt>
                <c:pt idx="2793">
                  <c:v>77.497584541099997</c:v>
                </c:pt>
                <c:pt idx="2794">
                  <c:v>77.301932367099994</c:v>
                </c:pt>
                <c:pt idx="2795">
                  <c:v>76.751207729499995</c:v>
                </c:pt>
                <c:pt idx="2796">
                  <c:v>75.659420289899998</c:v>
                </c:pt>
                <c:pt idx="2797">
                  <c:v>75.512077294700006</c:v>
                </c:pt>
                <c:pt idx="2798">
                  <c:v>75.579710144900005</c:v>
                </c:pt>
                <c:pt idx="2799">
                  <c:v>75.260869565199997</c:v>
                </c:pt>
                <c:pt idx="2800">
                  <c:v>74.821256038599998</c:v>
                </c:pt>
                <c:pt idx="2801">
                  <c:v>74.642512077299997</c:v>
                </c:pt>
                <c:pt idx="2802">
                  <c:v>74.1859903382</c:v>
                </c:pt>
                <c:pt idx="2803">
                  <c:v>73.942028985500002</c:v>
                </c:pt>
                <c:pt idx="2804">
                  <c:v>73.456521739099998</c:v>
                </c:pt>
                <c:pt idx="2805">
                  <c:v>73.120772946900004</c:v>
                </c:pt>
                <c:pt idx="2806">
                  <c:v>72.758454106299993</c:v>
                </c:pt>
                <c:pt idx="2807">
                  <c:v>72.483091787399999</c:v>
                </c:pt>
                <c:pt idx="2808">
                  <c:v>72.193236714999998</c:v>
                </c:pt>
                <c:pt idx="2809">
                  <c:v>72.246376811600001</c:v>
                </c:pt>
                <c:pt idx="2810">
                  <c:v>71.942028985500002</c:v>
                </c:pt>
                <c:pt idx="2811">
                  <c:v>71.632850241499995</c:v>
                </c:pt>
                <c:pt idx="2812">
                  <c:v>71.628019323700002</c:v>
                </c:pt>
                <c:pt idx="2813">
                  <c:v>71.393719806799993</c:v>
                </c:pt>
                <c:pt idx="2814">
                  <c:v>70.927536231900007</c:v>
                </c:pt>
                <c:pt idx="2815">
                  <c:v>70.995169082100006</c:v>
                </c:pt>
                <c:pt idx="2816">
                  <c:v>70.869565217399995</c:v>
                </c:pt>
                <c:pt idx="2817">
                  <c:v>70.717391304299994</c:v>
                </c:pt>
                <c:pt idx="2818">
                  <c:v>70.669082125599999</c:v>
                </c:pt>
                <c:pt idx="2819">
                  <c:v>70.485507246400005</c:v>
                </c:pt>
                <c:pt idx="2820">
                  <c:v>70.176328502399997</c:v>
                </c:pt>
                <c:pt idx="2821">
                  <c:v>69.946859903399996</c:v>
                </c:pt>
                <c:pt idx="2822">
                  <c:v>69.632850241499995</c:v>
                </c:pt>
                <c:pt idx="2823">
                  <c:v>69.671497584500003</c:v>
                </c:pt>
                <c:pt idx="2824">
                  <c:v>69.763285024200002</c:v>
                </c:pt>
                <c:pt idx="2825">
                  <c:v>69.468599033800004</c:v>
                </c:pt>
                <c:pt idx="2826">
                  <c:v>69.485507246400005</c:v>
                </c:pt>
                <c:pt idx="2827">
                  <c:v>69.439613526599999</c:v>
                </c:pt>
                <c:pt idx="2828">
                  <c:v>69.386473429999995</c:v>
                </c:pt>
                <c:pt idx="2829">
                  <c:v>69.444444444400006</c:v>
                </c:pt>
                <c:pt idx="2830">
                  <c:v>69.306763285000002</c:v>
                </c:pt>
                <c:pt idx="2831">
                  <c:v>69.362318840599997</c:v>
                </c:pt>
                <c:pt idx="2832">
                  <c:v>69.799516908200005</c:v>
                </c:pt>
                <c:pt idx="2833">
                  <c:v>70.086956521700003</c:v>
                </c:pt>
                <c:pt idx="2834">
                  <c:v>70.045893719800006</c:v>
                </c:pt>
                <c:pt idx="2835">
                  <c:v>69.968599033800004</c:v>
                </c:pt>
                <c:pt idx="2836">
                  <c:v>70.219806763299999</c:v>
                </c:pt>
                <c:pt idx="2837">
                  <c:v>70.323671497600003</c:v>
                </c:pt>
                <c:pt idx="2838">
                  <c:v>70.350241545900005</c:v>
                </c:pt>
                <c:pt idx="2839">
                  <c:v>70.217391304299994</c:v>
                </c:pt>
                <c:pt idx="2840">
                  <c:v>69.956521739099998</c:v>
                </c:pt>
                <c:pt idx="2841">
                  <c:v>70.096618357500006</c:v>
                </c:pt>
                <c:pt idx="2842">
                  <c:v>70.350241545900005</c:v>
                </c:pt>
                <c:pt idx="2843">
                  <c:v>70.456521739099998</c:v>
                </c:pt>
                <c:pt idx="2844">
                  <c:v>70.572463768099993</c:v>
                </c:pt>
                <c:pt idx="2845">
                  <c:v>70.524154589399998</c:v>
                </c:pt>
                <c:pt idx="2846">
                  <c:v>70.681159420300006</c:v>
                </c:pt>
                <c:pt idx="2847">
                  <c:v>70.920289855099995</c:v>
                </c:pt>
                <c:pt idx="2848">
                  <c:v>70.722222222200003</c:v>
                </c:pt>
                <c:pt idx="2849">
                  <c:v>70.557971014499998</c:v>
                </c:pt>
                <c:pt idx="2850">
                  <c:v>70.350241545900005</c:v>
                </c:pt>
                <c:pt idx="2851">
                  <c:v>70.371980676299998</c:v>
                </c:pt>
                <c:pt idx="2852">
                  <c:v>70.142512077299997</c:v>
                </c:pt>
                <c:pt idx="2853">
                  <c:v>70.128019323700002</c:v>
                </c:pt>
                <c:pt idx="2854">
                  <c:v>70.036231884100005</c:v>
                </c:pt>
                <c:pt idx="2855">
                  <c:v>69.963768115899995</c:v>
                </c:pt>
                <c:pt idx="2856">
                  <c:v>70.036231884100005</c:v>
                </c:pt>
                <c:pt idx="2857">
                  <c:v>69.881642512100001</c:v>
                </c:pt>
                <c:pt idx="2858">
                  <c:v>69.987922705299994</c:v>
                </c:pt>
                <c:pt idx="2859">
                  <c:v>69.9492753623</c:v>
                </c:pt>
                <c:pt idx="2860">
                  <c:v>69.876811594200007</c:v>
                </c:pt>
                <c:pt idx="2861">
                  <c:v>69.765700483100005</c:v>
                </c:pt>
                <c:pt idx="2862">
                  <c:v>69.594202898600003</c:v>
                </c:pt>
                <c:pt idx="2863">
                  <c:v>69.427536231900007</c:v>
                </c:pt>
                <c:pt idx="2864">
                  <c:v>69.294685990299996</c:v>
                </c:pt>
                <c:pt idx="2865">
                  <c:v>69.125603864699997</c:v>
                </c:pt>
                <c:pt idx="2866">
                  <c:v>69.154589372000004</c:v>
                </c:pt>
                <c:pt idx="2867">
                  <c:v>69.091787439599997</c:v>
                </c:pt>
                <c:pt idx="2868">
                  <c:v>68.780193236700001</c:v>
                </c:pt>
                <c:pt idx="2869">
                  <c:v>68.644927536200001</c:v>
                </c:pt>
                <c:pt idx="2870">
                  <c:v>68.6859903382</c:v>
                </c:pt>
                <c:pt idx="2871">
                  <c:v>68.338164251199998</c:v>
                </c:pt>
                <c:pt idx="2872">
                  <c:v>68.070048309200004</c:v>
                </c:pt>
                <c:pt idx="2873">
                  <c:v>68.120772946900004</c:v>
                </c:pt>
                <c:pt idx="2874">
                  <c:v>67.997584541099997</c:v>
                </c:pt>
                <c:pt idx="2875">
                  <c:v>68.007246376799998</c:v>
                </c:pt>
                <c:pt idx="2876">
                  <c:v>67.695652173900001</c:v>
                </c:pt>
                <c:pt idx="2877">
                  <c:v>67.591787439599997</c:v>
                </c:pt>
                <c:pt idx="2878">
                  <c:v>67.695652173900001</c:v>
                </c:pt>
                <c:pt idx="2879">
                  <c:v>67.483091787399999</c:v>
                </c:pt>
                <c:pt idx="2880">
                  <c:v>67.388888888899999</c:v>
                </c:pt>
                <c:pt idx="2881">
                  <c:v>67.3985507246</c:v>
                </c:pt>
                <c:pt idx="2882">
                  <c:v>67.519323671500004</c:v>
                </c:pt>
                <c:pt idx="2883">
                  <c:v>67.263285024200002</c:v>
                </c:pt>
                <c:pt idx="2884">
                  <c:v>67.154589372000004</c:v>
                </c:pt>
                <c:pt idx="2885">
                  <c:v>67.036231884100005</c:v>
                </c:pt>
                <c:pt idx="2886">
                  <c:v>67.458937198100003</c:v>
                </c:pt>
                <c:pt idx="2887">
                  <c:v>67.804347826099999</c:v>
                </c:pt>
                <c:pt idx="2888">
                  <c:v>68.1859903382</c:v>
                </c:pt>
                <c:pt idx="2889">
                  <c:v>68.572463768099993</c:v>
                </c:pt>
                <c:pt idx="2890">
                  <c:v>68.835748792299995</c:v>
                </c:pt>
                <c:pt idx="2891">
                  <c:v>69.434782608700004</c:v>
                </c:pt>
                <c:pt idx="2892">
                  <c:v>69.644927536200001</c:v>
                </c:pt>
                <c:pt idx="2893">
                  <c:v>69.591787439599997</c:v>
                </c:pt>
                <c:pt idx="2894">
                  <c:v>69.980676328499996</c:v>
                </c:pt>
                <c:pt idx="2895">
                  <c:v>70.125603864699997</c:v>
                </c:pt>
                <c:pt idx="2896">
                  <c:v>70.743961352699998</c:v>
                </c:pt>
                <c:pt idx="2897">
                  <c:v>70.623188405799993</c:v>
                </c:pt>
                <c:pt idx="2898">
                  <c:v>70.666666666699996</c:v>
                </c:pt>
                <c:pt idx="2899">
                  <c:v>70.888888888899999</c:v>
                </c:pt>
                <c:pt idx="2900">
                  <c:v>71.490338164299999</c:v>
                </c:pt>
                <c:pt idx="2901">
                  <c:v>71.615942028999996</c:v>
                </c:pt>
                <c:pt idx="2902">
                  <c:v>71.695652173900001</c:v>
                </c:pt>
                <c:pt idx="2903">
                  <c:v>71.973429951699998</c:v>
                </c:pt>
                <c:pt idx="2904">
                  <c:v>72.342995169100007</c:v>
                </c:pt>
                <c:pt idx="2905">
                  <c:v>72.333333333300004</c:v>
                </c:pt>
                <c:pt idx="2906">
                  <c:v>72.589371980699994</c:v>
                </c:pt>
                <c:pt idx="2907">
                  <c:v>72.770531401</c:v>
                </c:pt>
                <c:pt idx="2908">
                  <c:v>72.954106280199994</c:v>
                </c:pt>
                <c:pt idx="2909">
                  <c:v>73.007246376799998</c:v>
                </c:pt>
                <c:pt idx="2910">
                  <c:v>73.560386473400001</c:v>
                </c:pt>
                <c:pt idx="2911">
                  <c:v>73.649758454099995</c:v>
                </c:pt>
                <c:pt idx="2912">
                  <c:v>74.079710144900005</c:v>
                </c:pt>
                <c:pt idx="2913">
                  <c:v>74.217391304299994</c:v>
                </c:pt>
                <c:pt idx="2914">
                  <c:v>74.548309178699995</c:v>
                </c:pt>
                <c:pt idx="2915">
                  <c:v>74.758454106299993</c:v>
                </c:pt>
                <c:pt idx="2916">
                  <c:v>74.695652173900001</c:v>
                </c:pt>
                <c:pt idx="2917">
                  <c:v>74.603864734300004</c:v>
                </c:pt>
                <c:pt idx="2918">
                  <c:v>74.630434782600005</c:v>
                </c:pt>
                <c:pt idx="2919">
                  <c:v>74.785024154599995</c:v>
                </c:pt>
                <c:pt idx="2920">
                  <c:v>74.700483091799995</c:v>
                </c:pt>
                <c:pt idx="2921">
                  <c:v>75.1352657005</c:v>
                </c:pt>
                <c:pt idx="2922">
                  <c:v>75.676328502399997</c:v>
                </c:pt>
                <c:pt idx="2923">
                  <c:v>75.644927536200001</c:v>
                </c:pt>
                <c:pt idx="2924">
                  <c:v>75.524154589399998</c:v>
                </c:pt>
                <c:pt idx="2925">
                  <c:v>75.676328502399997</c:v>
                </c:pt>
                <c:pt idx="2926">
                  <c:v>75.582125603899996</c:v>
                </c:pt>
                <c:pt idx="2927">
                  <c:v>75.751207729499995</c:v>
                </c:pt>
                <c:pt idx="2928">
                  <c:v>76.038647342999994</c:v>
                </c:pt>
                <c:pt idx="2929">
                  <c:v>76.210144927499996</c:v>
                </c:pt>
                <c:pt idx="2930">
                  <c:v>76.442028985500002</c:v>
                </c:pt>
                <c:pt idx="2931">
                  <c:v>76.533816425099999</c:v>
                </c:pt>
                <c:pt idx="2932">
                  <c:v>76.719806763299999</c:v>
                </c:pt>
                <c:pt idx="2933">
                  <c:v>76.712560386500002</c:v>
                </c:pt>
                <c:pt idx="2934">
                  <c:v>77.178743961400002</c:v>
                </c:pt>
                <c:pt idx="2935">
                  <c:v>77.289855072500004</c:v>
                </c:pt>
                <c:pt idx="2936">
                  <c:v>77.429951690799996</c:v>
                </c:pt>
                <c:pt idx="2937">
                  <c:v>77.379227053099996</c:v>
                </c:pt>
                <c:pt idx="2938">
                  <c:v>77.478260869600007</c:v>
                </c:pt>
                <c:pt idx="2939">
                  <c:v>77.625603864699997</c:v>
                </c:pt>
                <c:pt idx="2940">
                  <c:v>77.777777777799997</c:v>
                </c:pt>
                <c:pt idx="2941">
                  <c:v>77.830917874400001</c:v>
                </c:pt>
                <c:pt idx="2942">
                  <c:v>77.871980676299998</c:v>
                </c:pt>
                <c:pt idx="2943">
                  <c:v>78.164251207700005</c:v>
                </c:pt>
                <c:pt idx="2944">
                  <c:v>78.342995169100007</c:v>
                </c:pt>
                <c:pt idx="2945">
                  <c:v>78.417874396100004</c:v>
                </c:pt>
                <c:pt idx="2946">
                  <c:v>77.301932367099994</c:v>
                </c:pt>
                <c:pt idx="2947">
                  <c:v>76.446859903399996</c:v>
                </c:pt>
                <c:pt idx="2948">
                  <c:v>77.8985507246</c:v>
                </c:pt>
                <c:pt idx="2949">
                  <c:v>77.794685990299996</c:v>
                </c:pt>
                <c:pt idx="2950">
                  <c:v>78.0507246377</c:v>
                </c:pt>
                <c:pt idx="2951">
                  <c:v>78.181159420300006</c:v>
                </c:pt>
                <c:pt idx="2952">
                  <c:v>78.021739130399993</c:v>
                </c:pt>
                <c:pt idx="2953">
                  <c:v>77.925120772900001</c:v>
                </c:pt>
                <c:pt idx="2954">
                  <c:v>78.118357487899999</c:v>
                </c:pt>
                <c:pt idx="2955">
                  <c:v>78.118357487899999</c:v>
                </c:pt>
                <c:pt idx="2956">
                  <c:v>78.128019323700002</c:v>
                </c:pt>
                <c:pt idx="2957">
                  <c:v>78.181159420300006</c:v>
                </c:pt>
                <c:pt idx="2958">
                  <c:v>78.173913043499994</c:v>
                </c:pt>
                <c:pt idx="2959">
                  <c:v>78.335748792299995</c:v>
                </c:pt>
                <c:pt idx="2960">
                  <c:v>78.326086956500006</c:v>
                </c:pt>
                <c:pt idx="2961">
                  <c:v>78.458937198100003</c:v>
                </c:pt>
                <c:pt idx="2962">
                  <c:v>78.367149758500005</c:v>
                </c:pt>
                <c:pt idx="2963">
                  <c:v>78.468599033800004</c:v>
                </c:pt>
                <c:pt idx="2964">
                  <c:v>78.451690821300005</c:v>
                </c:pt>
                <c:pt idx="2965">
                  <c:v>78.555555555599994</c:v>
                </c:pt>
                <c:pt idx="2966">
                  <c:v>78.579710144900005</c:v>
                </c:pt>
                <c:pt idx="2967">
                  <c:v>77.983091787399999</c:v>
                </c:pt>
                <c:pt idx="2968">
                  <c:v>78.149758454099995</c:v>
                </c:pt>
                <c:pt idx="2969">
                  <c:v>78.859903381600006</c:v>
                </c:pt>
                <c:pt idx="2970">
                  <c:v>78.772946859900003</c:v>
                </c:pt>
                <c:pt idx="2971">
                  <c:v>78.929951690799996</c:v>
                </c:pt>
                <c:pt idx="2972">
                  <c:v>78.8985507246</c:v>
                </c:pt>
                <c:pt idx="2973">
                  <c:v>78.867149758500005</c:v>
                </c:pt>
                <c:pt idx="2974">
                  <c:v>78.942028985500002</c:v>
                </c:pt>
                <c:pt idx="2975">
                  <c:v>78.876811594200007</c:v>
                </c:pt>
                <c:pt idx="2976">
                  <c:v>78.632850241499995</c:v>
                </c:pt>
                <c:pt idx="2977">
                  <c:v>78.565217391299996</c:v>
                </c:pt>
                <c:pt idx="2978">
                  <c:v>78.707729468599993</c:v>
                </c:pt>
                <c:pt idx="2979">
                  <c:v>78.543478260900002</c:v>
                </c:pt>
                <c:pt idx="2980">
                  <c:v>78.504830917899994</c:v>
                </c:pt>
                <c:pt idx="2981">
                  <c:v>78.5507246377</c:v>
                </c:pt>
                <c:pt idx="2982">
                  <c:v>78.594202898600003</c:v>
                </c:pt>
                <c:pt idx="2983">
                  <c:v>78.345410627999996</c:v>
                </c:pt>
                <c:pt idx="2984">
                  <c:v>78.210144927499996</c:v>
                </c:pt>
                <c:pt idx="2985">
                  <c:v>78.229468599</c:v>
                </c:pt>
                <c:pt idx="2986">
                  <c:v>78.128019323700002</c:v>
                </c:pt>
                <c:pt idx="2987">
                  <c:v>78.033816425099999</c:v>
                </c:pt>
                <c:pt idx="2988">
                  <c:v>78.082125603899996</c:v>
                </c:pt>
                <c:pt idx="2989">
                  <c:v>77.886473429999995</c:v>
                </c:pt>
                <c:pt idx="2990">
                  <c:v>77.876811594200007</c:v>
                </c:pt>
                <c:pt idx="2991">
                  <c:v>77.942028985500002</c:v>
                </c:pt>
                <c:pt idx="2992">
                  <c:v>77.852657004799994</c:v>
                </c:pt>
                <c:pt idx="2993">
                  <c:v>77.913043478299997</c:v>
                </c:pt>
                <c:pt idx="2994">
                  <c:v>77.8985507246</c:v>
                </c:pt>
                <c:pt idx="2995">
                  <c:v>77.876811594200007</c:v>
                </c:pt>
                <c:pt idx="2996">
                  <c:v>77.620772946900004</c:v>
                </c:pt>
                <c:pt idx="2997">
                  <c:v>77.570048309200004</c:v>
                </c:pt>
                <c:pt idx="2998">
                  <c:v>77.408212560400003</c:v>
                </c:pt>
                <c:pt idx="2999">
                  <c:v>77.272946859900003</c:v>
                </c:pt>
                <c:pt idx="3000">
                  <c:v>77.169082125599999</c:v>
                </c:pt>
                <c:pt idx="3001">
                  <c:v>77.074879227099999</c:v>
                </c:pt>
                <c:pt idx="3002">
                  <c:v>76.946859903399996</c:v>
                </c:pt>
                <c:pt idx="3003">
                  <c:v>76.922705313999998</c:v>
                </c:pt>
                <c:pt idx="3004">
                  <c:v>76.913043478299997</c:v>
                </c:pt>
                <c:pt idx="3005">
                  <c:v>76.804347826099999</c:v>
                </c:pt>
                <c:pt idx="3006">
                  <c:v>76.847826087000001</c:v>
                </c:pt>
                <c:pt idx="3007">
                  <c:v>76.751207729499995</c:v>
                </c:pt>
                <c:pt idx="3008">
                  <c:v>76.649758454099995</c:v>
                </c:pt>
                <c:pt idx="3009">
                  <c:v>76.642512077299997</c:v>
                </c:pt>
                <c:pt idx="3010">
                  <c:v>76.458937198100003</c:v>
                </c:pt>
                <c:pt idx="3011">
                  <c:v>76.524154589399998</c:v>
                </c:pt>
                <c:pt idx="3012">
                  <c:v>76.306763285000002</c:v>
                </c:pt>
                <c:pt idx="3013">
                  <c:v>76.355072463799999</c:v>
                </c:pt>
                <c:pt idx="3014">
                  <c:v>76.3140096618</c:v>
                </c:pt>
                <c:pt idx="3015">
                  <c:v>76.289855072500004</c:v>
                </c:pt>
                <c:pt idx="3016">
                  <c:v>76.166666666699996</c:v>
                </c:pt>
                <c:pt idx="3017">
                  <c:v>76.130434782600005</c:v>
                </c:pt>
                <c:pt idx="3018">
                  <c:v>76.152173912999999</c:v>
                </c:pt>
                <c:pt idx="3019">
                  <c:v>76.125603864699997</c:v>
                </c:pt>
                <c:pt idx="3020">
                  <c:v>75.961352657000006</c:v>
                </c:pt>
                <c:pt idx="3021">
                  <c:v>75.9492753623</c:v>
                </c:pt>
                <c:pt idx="3022">
                  <c:v>75.821256038599998</c:v>
                </c:pt>
                <c:pt idx="3023">
                  <c:v>75.536231884100005</c:v>
                </c:pt>
                <c:pt idx="3024">
                  <c:v>75.5845410628</c:v>
                </c:pt>
                <c:pt idx="3025">
                  <c:v>75.586956521700003</c:v>
                </c:pt>
                <c:pt idx="3026">
                  <c:v>75.649758454099995</c:v>
                </c:pt>
                <c:pt idx="3027">
                  <c:v>75.454106280199994</c:v>
                </c:pt>
                <c:pt idx="3028">
                  <c:v>75.425120772900001</c:v>
                </c:pt>
                <c:pt idx="3029">
                  <c:v>75.381642512100001</c:v>
                </c:pt>
                <c:pt idx="3030">
                  <c:v>75.437198067599994</c:v>
                </c:pt>
                <c:pt idx="3031">
                  <c:v>75.471014492799995</c:v>
                </c:pt>
                <c:pt idx="3032">
                  <c:v>75.425120772900001</c:v>
                </c:pt>
                <c:pt idx="3033">
                  <c:v>75.3985507246</c:v>
                </c:pt>
                <c:pt idx="3034">
                  <c:v>75.492753623200002</c:v>
                </c:pt>
                <c:pt idx="3035">
                  <c:v>75.458937198100003</c:v>
                </c:pt>
                <c:pt idx="3036">
                  <c:v>75.461352657000006</c:v>
                </c:pt>
                <c:pt idx="3037">
                  <c:v>75.386473429999995</c:v>
                </c:pt>
                <c:pt idx="3038">
                  <c:v>75.439613526599999</c:v>
                </c:pt>
                <c:pt idx="3039">
                  <c:v>75.509661835700001</c:v>
                </c:pt>
                <c:pt idx="3040">
                  <c:v>75.524154589399998</c:v>
                </c:pt>
                <c:pt idx="3041">
                  <c:v>75.495169082100006</c:v>
                </c:pt>
                <c:pt idx="3042">
                  <c:v>75.485507246400005</c:v>
                </c:pt>
                <c:pt idx="3043">
                  <c:v>75.475845410600002</c:v>
                </c:pt>
                <c:pt idx="3044">
                  <c:v>75.3985507246</c:v>
                </c:pt>
                <c:pt idx="3045">
                  <c:v>75.265700483100005</c:v>
                </c:pt>
                <c:pt idx="3046">
                  <c:v>75.217391304299994</c:v>
                </c:pt>
                <c:pt idx="3047">
                  <c:v>75.224637681199994</c:v>
                </c:pt>
                <c:pt idx="3048">
                  <c:v>75.142512077299997</c:v>
                </c:pt>
                <c:pt idx="3049">
                  <c:v>74.842995169100007</c:v>
                </c:pt>
                <c:pt idx="3050">
                  <c:v>74.727053140099997</c:v>
                </c:pt>
                <c:pt idx="3051">
                  <c:v>74.700483091799995</c:v>
                </c:pt>
                <c:pt idx="3052">
                  <c:v>74.659420289899998</c:v>
                </c:pt>
                <c:pt idx="3053">
                  <c:v>74.579710144900005</c:v>
                </c:pt>
                <c:pt idx="3054">
                  <c:v>74.434782608700004</c:v>
                </c:pt>
                <c:pt idx="3055">
                  <c:v>74.268115941999994</c:v>
                </c:pt>
                <c:pt idx="3056">
                  <c:v>74.243961352699998</c:v>
                </c:pt>
                <c:pt idx="3057">
                  <c:v>74.195652173900001</c:v>
                </c:pt>
                <c:pt idx="3058">
                  <c:v>74.432367149800001</c:v>
                </c:pt>
                <c:pt idx="3059">
                  <c:v>74.103864734300004</c:v>
                </c:pt>
                <c:pt idx="3060">
                  <c:v>74.082125603899996</c:v>
                </c:pt>
                <c:pt idx="3061">
                  <c:v>74.130434782600005</c:v>
                </c:pt>
                <c:pt idx="3062">
                  <c:v>74.009661835700001</c:v>
                </c:pt>
                <c:pt idx="3063">
                  <c:v>73.811594202899997</c:v>
                </c:pt>
                <c:pt idx="3064">
                  <c:v>73.608695652199998</c:v>
                </c:pt>
                <c:pt idx="3065">
                  <c:v>73.5</c:v>
                </c:pt>
                <c:pt idx="3066">
                  <c:v>73.502415458900003</c:v>
                </c:pt>
                <c:pt idx="3067">
                  <c:v>73.248792270500005</c:v>
                </c:pt>
                <c:pt idx="3068">
                  <c:v>72.596618357500006</c:v>
                </c:pt>
                <c:pt idx="3069">
                  <c:v>73.043478260900002</c:v>
                </c:pt>
                <c:pt idx="3070">
                  <c:v>73.371980676299998</c:v>
                </c:pt>
                <c:pt idx="3071">
                  <c:v>73.198067632900006</c:v>
                </c:pt>
                <c:pt idx="3072">
                  <c:v>73.140096618399994</c:v>
                </c:pt>
                <c:pt idx="3073">
                  <c:v>73.396135265699996</c:v>
                </c:pt>
                <c:pt idx="3074">
                  <c:v>73.671497584500003</c:v>
                </c:pt>
                <c:pt idx="3075">
                  <c:v>73.480676328499996</c:v>
                </c:pt>
                <c:pt idx="3076">
                  <c:v>73.712560386500002</c:v>
                </c:pt>
                <c:pt idx="3077">
                  <c:v>73.705314009700004</c:v>
                </c:pt>
                <c:pt idx="3078">
                  <c:v>73.707729468599993</c:v>
                </c:pt>
                <c:pt idx="3079">
                  <c:v>73.710144927499996</c:v>
                </c:pt>
                <c:pt idx="3080">
                  <c:v>74.086956521700003</c:v>
                </c:pt>
                <c:pt idx="3081">
                  <c:v>74.260869565199997</c:v>
                </c:pt>
                <c:pt idx="3082">
                  <c:v>74.381642512100001</c:v>
                </c:pt>
                <c:pt idx="3083">
                  <c:v>74.400966183600005</c:v>
                </c:pt>
                <c:pt idx="3084">
                  <c:v>74.241545893700007</c:v>
                </c:pt>
                <c:pt idx="3085">
                  <c:v>74.202898550699999</c:v>
                </c:pt>
                <c:pt idx="3086">
                  <c:v>74.195652173900001</c:v>
                </c:pt>
                <c:pt idx="3087">
                  <c:v>74.142512077299997</c:v>
                </c:pt>
                <c:pt idx="3088">
                  <c:v>73.881642512100001</c:v>
                </c:pt>
                <c:pt idx="3089">
                  <c:v>74.055555555599994</c:v>
                </c:pt>
                <c:pt idx="3090">
                  <c:v>74.280193236700001</c:v>
                </c:pt>
                <c:pt idx="3091">
                  <c:v>74.164251207700005</c:v>
                </c:pt>
                <c:pt idx="3092">
                  <c:v>74.205314009700004</c:v>
                </c:pt>
                <c:pt idx="3093">
                  <c:v>74.282608695700006</c:v>
                </c:pt>
                <c:pt idx="3094">
                  <c:v>74.345410627999996</c:v>
                </c:pt>
                <c:pt idx="3095">
                  <c:v>74.335748792299995</c:v>
                </c:pt>
                <c:pt idx="3096">
                  <c:v>74.207729468599993</c:v>
                </c:pt>
                <c:pt idx="3097">
                  <c:v>74.275362318800006</c:v>
                </c:pt>
                <c:pt idx="3098">
                  <c:v>74.106280193200007</c:v>
                </c:pt>
                <c:pt idx="3099">
                  <c:v>73.992753623200002</c:v>
                </c:pt>
                <c:pt idx="3100">
                  <c:v>74.016908212600001</c:v>
                </c:pt>
                <c:pt idx="3101">
                  <c:v>74.004830917899994</c:v>
                </c:pt>
                <c:pt idx="3102">
                  <c:v>73.937198067599994</c:v>
                </c:pt>
                <c:pt idx="3103">
                  <c:v>73.753623188399999</c:v>
                </c:pt>
                <c:pt idx="3104">
                  <c:v>73.628019323700002</c:v>
                </c:pt>
                <c:pt idx="3105">
                  <c:v>73.555555555599994</c:v>
                </c:pt>
                <c:pt idx="3106">
                  <c:v>73.555555555599994</c:v>
                </c:pt>
                <c:pt idx="3107">
                  <c:v>73.434782608700004</c:v>
                </c:pt>
                <c:pt idx="3108">
                  <c:v>73.466183574900001</c:v>
                </c:pt>
                <c:pt idx="3109">
                  <c:v>73.422705313999998</c:v>
                </c:pt>
                <c:pt idx="3110">
                  <c:v>73.417874396100004</c:v>
                </c:pt>
                <c:pt idx="3111">
                  <c:v>73.297101449300001</c:v>
                </c:pt>
                <c:pt idx="3112">
                  <c:v>72.987922705299994</c:v>
                </c:pt>
                <c:pt idx="3113">
                  <c:v>72.944444444400006</c:v>
                </c:pt>
                <c:pt idx="3114">
                  <c:v>72.867149758500005</c:v>
                </c:pt>
                <c:pt idx="3115">
                  <c:v>72.649758454099995</c:v>
                </c:pt>
                <c:pt idx="3116">
                  <c:v>72.507246376799998</c:v>
                </c:pt>
                <c:pt idx="3117">
                  <c:v>72.483091787399999</c:v>
                </c:pt>
                <c:pt idx="3118">
                  <c:v>72.485507246400005</c:v>
                </c:pt>
                <c:pt idx="3119">
                  <c:v>72.533816425099999</c:v>
                </c:pt>
                <c:pt idx="3120">
                  <c:v>72.200483091799995</c:v>
                </c:pt>
                <c:pt idx="3121">
                  <c:v>71.693236714999998</c:v>
                </c:pt>
                <c:pt idx="3122">
                  <c:v>71.676328502399997</c:v>
                </c:pt>
                <c:pt idx="3123">
                  <c:v>71.700483091799995</c:v>
                </c:pt>
                <c:pt idx="3124">
                  <c:v>71.560386473400001</c:v>
                </c:pt>
                <c:pt idx="3125">
                  <c:v>71.429951690799996</c:v>
                </c:pt>
                <c:pt idx="3126">
                  <c:v>71.444444444400006</c:v>
                </c:pt>
                <c:pt idx="3127">
                  <c:v>71.280193236700001</c:v>
                </c:pt>
                <c:pt idx="3128">
                  <c:v>71.014492753599995</c:v>
                </c:pt>
                <c:pt idx="3129">
                  <c:v>70.797101449300001</c:v>
                </c:pt>
                <c:pt idx="3130">
                  <c:v>70.570048309200004</c:v>
                </c:pt>
                <c:pt idx="3131">
                  <c:v>70.425120772900001</c:v>
                </c:pt>
                <c:pt idx="3132">
                  <c:v>70.159420289899998</c:v>
                </c:pt>
                <c:pt idx="3133">
                  <c:v>70.159420289899998</c:v>
                </c:pt>
                <c:pt idx="3134">
                  <c:v>69.871980676299998</c:v>
                </c:pt>
                <c:pt idx="3135">
                  <c:v>69.466183574900001</c:v>
                </c:pt>
                <c:pt idx="3136">
                  <c:v>69.683574879199995</c:v>
                </c:pt>
                <c:pt idx="3137">
                  <c:v>69.756038647300002</c:v>
                </c:pt>
                <c:pt idx="3138">
                  <c:v>69.659420289899998</c:v>
                </c:pt>
                <c:pt idx="3139">
                  <c:v>69.596618357500006</c:v>
                </c:pt>
                <c:pt idx="3140">
                  <c:v>69.456521739099998</c:v>
                </c:pt>
                <c:pt idx="3141">
                  <c:v>69.224637681199994</c:v>
                </c:pt>
                <c:pt idx="3142">
                  <c:v>69.183574879199995</c:v>
                </c:pt>
                <c:pt idx="3143">
                  <c:v>69.014492753599995</c:v>
                </c:pt>
                <c:pt idx="3144">
                  <c:v>68.838164251199998</c:v>
                </c:pt>
                <c:pt idx="3145">
                  <c:v>68.8140096618</c:v>
                </c:pt>
                <c:pt idx="3146">
                  <c:v>68.615942028999996</c:v>
                </c:pt>
                <c:pt idx="3147">
                  <c:v>68.577294686000002</c:v>
                </c:pt>
                <c:pt idx="3148">
                  <c:v>68.6352657005</c:v>
                </c:pt>
                <c:pt idx="3149">
                  <c:v>68.567632850199999</c:v>
                </c:pt>
                <c:pt idx="3150">
                  <c:v>68.403381642499994</c:v>
                </c:pt>
                <c:pt idx="3151">
                  <c:v>68.422705313999998</c:v>
                </c:pt>
                <c:pt idx="3152">
                  <c:v>67.920289855099995</c:v>
                </c:pt>
                <c:pt idx="3153">
                  <c:v>67.758454106299993</c:v>
                </c:pt>
                <c:pt idx="3154">
                  <c:v>68.164251207700005</c:v>
                </c:pt>
                <c:pt idx="3155">
                  <c:v>68.055555555599994</c:v>
                </c:pt>
                <c:pt idx="3156">
                  <c:v>68.007246376799998</c:v>
                </c:pt>
                <c:pt idx="3157">
                  <c:v>67.731884058000006</c:v>
                </c:pt>
                <c:pt idx="3158">
                  <c:v>67.649758454099995</c:v>
                </c:pt>
                <c:pt idx="3159">
                  <c:v>67.306763285000002</c:v>
                </c:pt>
                <c:pt idx="3160">
                  <c:v>67.014492753599995</c:v>
                </c:pt>
                <c:pt idx="3161">
                  <c:v>66.985507246400005</c:v>
                </c:pt>
                <c:pt idx="3162">
                  <c:v>66.830917874400001</c:v>
                </c:pt>
                <c:pt idx="3163">
                  <c:v>66.884057971000004</c:v>
                </c:pt>
                <c:pt idx="3164">
                  <c:v>66.821256038599998</c:v>
                </c:pt>
                <c:pt idx="3165">
                  <c:v>66.710144927499996</c:v>
                </c:pt>
                <c:pt idx="3166">
                  <c:v>66.560386473400001</c:v>
                </c:pt>
                <c:pt idx="3167">
                  <c:v>66.492753623200002</c:v>
                </c:pt>
                <c:pt idx="3168">
                  <c:v>66.311594202899997</c:v>
                </c:pt>
                <c:pt idx="3169">
                  <c:v>66.089371980699994</c:v>
                </c:pt>
                <c:pt idx="3170">
                  <c:v>66.096618357500006</c:v>
                </c:pt>
                <c:pt idx="3171">
                  <c:v>65.951690821300005</c:v>
                </c:pt>
                <c:pt idx="3172">
                  <c:v>65.700483091799995</c:v>
                </c:pt>
                <c:pt idx="3173">
                  <c:v>65.659420289899998</c:v>
                </c:pt>
                <c:pt idx="3174">
                  <c:v>65.657004830899993</c:v>
                </c:pt>
                <c:pt idx="3175">
                  <c:v>65.5845410628</c:v>
                </c:pt>
                <c:pt idx="3176">
                  <c:v>65.497584541099997</c:v>
                </c:pt>
                <c:pt idx="3177">
                  <c:v>65.531400966199996</c:v>
                </c:pt>
                <c:pt idx="3178">
                  <c:v>65.473429951699998</c:v>
                </c:pt>
                <c:pt idx="3179">
                  <c:v>65.456521739099998</c:v>
                </c:pt>
                <c:pt idx="3180">
                  <c:v>65.350241545900005</c:v>
                </c:pt>
                <c:pt idx="3181">
                  <c:v>65.333333333300004</c:v>
                </c:pt>
                <c:pt idx="3182">
                  <c:v>65.345410627999996</c:v>
                </c:pt>
                <c:pt idx="3183">
                  <c:v>65.224637681199994</c:v>
                </c:pt>
                <c:pt idx="3184">
                  <c:v>65.123188405799993</c:v>
                </c:pt>
                <c:pt idx="3185">
                  <c:v>64.879227053099996</c:v>
                </c:pt>
                <c:pt idx="3186">
                  <c:v>64.978260869600007</c:v>
                </c:pt>
                <c:pt idx="3187">
                  <c:v>65.021739130399993</c:v>
                </c:pt>
                <c:pt idx="3188">
                  <c:v>64.850241545900005</c:v>
                </c:pt>
                <c:pt idx="3189">
                  <c:v>64.956521739099998</c:v>
                </c:pt>
                <c:pt idx="3190">
                  <c:v>64.879227053099996</c:v>
                </c:pt>
                <c:pt idx="3191">
                  <c:v>64.753623188399999</c:v>
                </c:pt>
                <c:pt idx="3192">
                  <c:v>64.714975845400005</c:v>
                </c:pt>
                <c:pt idx="3193">
                  <c:v>64.586956521700003</c:v>
                </c:pt>
                <c:pt idx="3194">
                  <c:v>64.548309178699995</c:v>
                </c:pt>
                <c:pt idx="3195">
                  <c:v>64.490338164299999</c:v>
                </c:pt>
                <c:pt idx="3196">
                  <c:v>64.388888888899999</c:v>
                </c:pt>
                <c:pt idx="3197">
                  <c:v>64.214975845400005</c:v>
                </c:pt>
                <c:pt idx="3198">
                  <c:v>64.214975845400005</c:v>
                </c:pt>
                <c:pt idx="3199">
                  <c:v>64.120772946900004</c:v>
                </c:pt>
                <c:pt idx="3200">
                  <c:v>63.869565217400002</c:v>
                </c:pt>
                <c:pt idx="3201">
                  <c:v>63.975845410600002</c:v>
                </c:pt>
                <c:pt idx="3202">
                  <c:v>63.729468599</c:v>
                </c:pt>
                <c:pt idx="3203">
                  <c:v>63.714975845399998</c:v>
                </c:pt>
                <c:pt idx="3204">
                  <c:v>63.5</c:v>
                </c:pt>
                <c:pt idx="3205">
                  <c:v>63.214975845399998</c:v>
                </c:pt>
                <c:pt idx="3206">
                  <c:v>63.219806763299999</c:v>
                </c:pt>
                <c:pt idx="3207">
                  <c:v>63.2584541063</c:v>
                </c:pt>
                <c:pt idx="3208">
                  <c:v>63.301932367100001</c:v>
                </c:pt>
                <c:pt idx="3209">
                  <c:v>63.048309178700002</c:v>
                </c:pt>
                <c:pt idx="3210">
                  <c:v>62.961352656999999</c:v>
                </c:pt>
                <c:pt idx="3211">
                  <c:v>62.772946859900003</c:v>
                </c:pt>
                <c:pt idx="3212">
                  <c:v>62.855072463799999</c:v>
                </c:pt>
                <c:pt idx="3213">
                  <c:v>62.797101449300001</c:v>
                </c:pt>
                <c:pt idx="3214">
                  <c:v>62.903381642500001</c:v>
                </c:pt>
                <c:pt idx="3215">
                  <c:v>62.925120772900001</c:v>
                </c:pt>
                <c:pt idx="3216">
                  <c:v>62.770531401</c:v>
                </c:pt>
                <c:pt idx="3217">
                  <c:v>62.531400966200003</c:v>
                </c:pt>
                <c:pt idx="3218">
                  <c:v>62.439613526599999</c:v>
                </c:pt>
                <c:pt idx="3219">
                  <c:v>62.3140096618</c:v>
                </c:pt>
                <c:pt idx="3220">
                  <c:v>62.463768115900002</c:v>
                </c:pt>
                <c:pt idx="3221">
                  <c:v>62.236714975799998</c:v>
                </c:pt>
                <c:pt idx="3222">
                  <c:v>62.082125603900003</c:v>
                </c:pt>
                <c:pt idx="3223">
                  <c:v>62.144927536200001</c:v>
                </c:pt>
                <c:pt idx="3224">
                  <c:v>62.154589371999997</c:v>
                </c:pt>
                <c:pt idx="3225">
                  <c:v>62.067632850199999</c:v>
                </c:pt>
                <c:pt idx="3226">
                  <c:v>62.043478260900002</c:v>
                </c:pt>
                <c:pt idx="3227">
                  <c:v>61.908212560400003</c:v>
                </c:pt>
                <c:pt idx="3228">
                  <c:v>61.932367149800001</c:v>
                </c:pt>
                <c:pt idx="3229">
                  <c:v>61.944444444399998</c:v>
                </c:pt>
                <c:pt idx="3230">
                  <c:v>61.799516908199998</c:v>
                </c:pt>
                <c:pt idx="3231">
                  <c:v>61.724637681200001</c:v>
                </c:pt>
                <c:pt idx="3232">
                  <c:v>61.589371980700001</c:v>
                </c:pt>
                <c:pt idx="3233">
                  <c:v>61.526570048300002</c:v>
                </c:pt>
                <c:pt idx="3234">
                  <c:v>61.473429951699998</c:v>
                </c:pt>
                <c:pt idx="3235">
                  <c:v>61.210144927499996</c:v>
                </c:pt>
                <c:pt idx="3236">
                  <c:v>61.132850241500002</c:v>
                </c:pt>
                <c:pt idx="3237">
                  <c:v>61.210144927499996</c:v>
                </c:pt>
                <c:pt idx="3238">
                  <c:v>61.137681159400003</c:v>
                </c:pt>
                <c:pt idx="3239">
                  <c:v>61.118357487899999</c:v>
                </c:pt>
                <c:pt idx="3240">
                  <c:v>61.103864734299997</c:v>
                </c:pt>
                <c:pt idx="3241">
                  <c:v>60.934782608699997</c:v>
                </c:pt>
                <c:pt idx="3242">
                  <c:v>60.905797101399997</c:v>
                </c:pt>
                <c:pt idx="3243">
                  <c:v>61.009661835700001</c:v>
                </c:pt>
                <c:pt idx="3244">
                  <c:v>60.942028985500002</c:v>
                </c:pt>
                <c:pt idx="3245">
                  <c:v>60.751207729500003</c:v>
                </c:pt>
                <c:pt idx="3246">
                  <c:v>60.746376811600001</c:v>
                </c:pt>
                <c:pt idx="3247">
                  <c:v>60.823671497600003</c:v>
                </c:pt>
                <c:pt idx="3248">
                  <c:v>60.8429951691</c:v>
                </c:pt>
                <c:pt idx="3249">
                  <c:v>60.712560386500002</c:v>
                </c:pt>
                <c:pt idx="3250">
                  <c:v>60.678743961400002</c:v>
                </c:pt>
                <c:pt idx="3251">
                  <c:v>60.495169082099999</c:v>
                </c:pt>
                <c:pt idx="3252">
                  <c:v>60.543478260900002</c:v>
                </c:pt>
                <c:pt idx="3253">
                  <c:v>60.611111111100001</c:v>
                </c:pt>
                <c:pt idx="3254">
                  <c:v>60.5507246377</c:v>
                </c:pt>
                <c:pt idx="3255">
                  <c:v>60.504830917900001</c:v>
                </c:pt>
                <c:pt idx="3256">
                  <c:v>60.514492753600003</c:v>
                </c:pt>
                <c:pt idx="3257">
                  <c:v>60.446859903399996</c:v>
                </c:pt>
                <c:pt idx="3258">
                  <c:v>60.386473430000002</c:v>
                </c:pt>
                <c:pt idx="3259">
                  <c:v>60.425120772900001</c:v>
                </c:pt>
                <c:pt idx="3260">
                  <c:v>60.227053140099997</c:v>
                </c:pt>
                <c:pt idx="3261">
                  <c:v>60.188405797100003</c:v>
                </c:pt>
                <c:pt idx="3262">
                  <c:v>60.169082125599999</c:v>
                </c:pt>
                <c:pt idx="3263">
                  <c:v>60.086956521700003</c:v>
                </c:pt>
                <c:pt idx="3264">
                  <c:v>59.917874396099997</c:v>
                </c:pt>
                <c:pt idx="3265">
                  <c:v>59.8429951691</c:v>
                </c:pt>
                <c:pt idx="3266">
                  <c:v>59.722222222200003</c:v>
                </c:pt>
                <c:pt idx="3267">
                  <c:v>59.533816425099999</c:v>
                </c:pt>
                <c:pt idx="3268">
                  <c:v>59.471014492800002</c:v>
                </c:pt>
                <c:pt idx="3269">
                  <c:v>59.456521739099998</c:v>
                </c:pt>
                <c:pt idx="3270">
                  <c:v>59.454106280200001</c:v>
                </c:pt>
                <c:pt idx="3271">
                  <c:v>59.497584541099997</c:v>
                </c:pt>
                <c:pt idx="3272">
                  <c:v>59.473429951699998</c:v>
                </c:pt>
                <c:pt idx="3273">
                  <c:v>59.425120772900001</c:v>
                </c:pt>
                <c:pt idx="3274">
                  <c:v>59.367149758499998</c:v>
                </c:pt>
                <c:pt idx="3275">
                  <c:v>59.309178744</c:v>
                </c:pt>
                <c:pt idx="3276">
                  <c:v>59.260869565199997</c:v>
                </c:pt>
                <c:pt idx="3277">
                  <c:v>59.125603864699997</c:v>
                </c:pt>
                <c:pt idx="3278">
                  <c:v>59.077294686000002</c:v>
                </c:pt>
                <c:pt idx="3279">
                  <c:v>58.799516908199998</c:v>
                </c:pt>
                <c:pt idx="3280">
                  <c:v>58.838164251199998</c:v>
                </c:pt>
                <c:pt idx="3281">
                  <c:v>58.809178744</c:v>
                </c:pt>
                <c:pt idx="3282">
                  <c:v>58.6352657005</c:v>
                </c:pt>
                <c:pt idx="3283">
                  <c:v>58.528985507199998</c:v>
                </c:pt>
                <c:pt idx="3284">
                  <c:v>58.577294686000002</c:v>
                </c:pt>
                <c:pt idx="3285">
                  <c:v>58.538647343000001</c:v>
                </c:pt>
                <c:pt idx="3286">
                  <c:v>58.256038647300002</c:v>
                </c:pt>
                <c:pt idx="3287">
                  <c:v>58.169082125599999</c:v>
                </c:pt>
                <c:pt idx="3288">
                  <c:v>58.2077294686</c:v>
                </c:pt>
                <c:pt idx="3289">
                  <c:v>58.1062801932</c:v>
                </c:pt>
                <c:pt idx="3290">
                  <c:v>58.0724637681</c:v>
                </c:pt>
                <c:pt idx="3291">
                  <c:v>58.077294686000002</c:v>
                </c:pt>
                <c:pt idx="3292">
                  <c:v>57.8985507246</c:v>
                </c:pt>
                <c:pt idx="3293">
                  <c:v>57.811594202899997</c:v>
                </c:pt>
                <c:pt idx="3294">
                  <c:v>57.855072463799999</c:v>
                </c:pt>
                <c:pt idx="3295">
                  <c:v>57.840579710100002</c:v>
                </c:pt>
                <c:pt idx="3296">
                  <c:v>57.797101449300001</c:v>
                </c:pt>
                <c:pt idx="3297">
                  <c:v>57.739130434800003</c:v>
                </c:pt>
                <c:pt idx="3298">
                  <c:v>57.710144927499996</c:v>
                </c:pt>
                <c:pt idx="3299">
                  <c:v>57.768115942000001</c:v>
                </c:pt>
                <c:pt idx="3300">
                  <c:v>57.743961352699998</c:v>
                </c:pt>
                <c:pt idx="3301">
                  <c:v>57.729468599</c:v>
                </c:pt>
                <c:pt idx="3302">
                  <c:v>57.7415458937</c:v>
                </c:pt>
                <c:pt idx="3303">
                  <c:v>57.582125603900003</c:v>
                </c:pt>
                <c:pt idx="3304">
                  <c:v>57.533816425099999</c:v>
                </c:pt>
                <c:pt idx="3305">
                  <c:v>57.543478260900002</c:v>
                </c:pt>
                <c:pt idx="3306">
                  <c:v>57.519323671499997</c:v>
                </c:pt>
                <c:pt idx="3307">
                  <c:v>57.437198067600001</c:v>
                </c:pt>
                <c:pt idx="3308">
                  <c:v>57.3937198068</c:v>
                </c:pt>
                <c:pt idx="3309">
                  <c:v>57.345410628000003</c:v>
                </c:pt>
                <c:pt idx="3310">
                  <c:v>57.147342995199999</c:v>
                </c:pt>
                <c:pt idx="3311">
                  <c:v>57.210144927499996</c:v>
                </c:pt>
                <c:pt idx="3312">
                  <c:v>57.142512077299997</c:v>
                </c:pt>
                <c:pt idx="3313">
                  <c:v>57.130434782599998</c:v>
                </c:pt>
                <c:pt idx="3314">
                  <c:v>57.086956521700003</c:v>
                </c:pt>
                <c:pt idx="3315">
                  <c:v>56.995169082099999</c:v>
                </c:pt>
                <c:pt idx="3316">
                  <c:v>56.942028985500002</c:v>
                </c:pt>
                <c:pt idx="3317">
                  <c:v>56.830917874400001</c:v>
                </c:pt>
                <c:pt idx="3318">
                  <c:v>57.0724637681</c:v>
                </c:pt>
                <c:pt idx="3319">
                  <c:v>57.376811594199999</c:v>
                </c:pt>
                <c:pt idx="3320">
                  <c:v>57.458937198100003</c:v>
                </c:pt>
                <c:pt idx="3321">
                  <c:v>57.473429951699998</c:v>
                </c:pt>
                <c:pt idx="3322">
                  <c:v>57.5507246377</c:v>
                </c:pt>
                <c:pt idx="3323">
                  <c:v>57.4154589372</c:v>
                </c:pt>
                <c:pt idx="3324">
                  <c:v>57.396135265700003</c:v>
                </c:pt>
                <c:pt idx="3325">
                  <c:v>57.5507246377</c:v>
                </c:pt>
                <c:pt idx="3326">
                  <c:v>57.855072463799999</c:v>
                </c:pt>
                <c:pt idx="3327">
                  <c:v>58.173913043500001</c:v>
                </c:pt>
                <c:pt idx="3328">
                  <c:v>58.082125603900003</c:v>
                </c:pt>
                <c:pt idx="3329">
                  <c:v>58.212560386500002</c:v>
                </c:pt>
                <c:pt idx="3330">
                  <c:v>58.178743961400002</c:v>
                </c:pt>
                <c:pt idx="3331">
                  <c:v>58.169082125599999</c:v>
                </c:pt>
                <c:pt idx="3332">
                  <c:v>58.2415458937</c:v>
                </c:pt>
                <c:pt idx="3333">
                  <c:v>58.5217391304</c:v>
                </c:pt>
                <c:pt idx="3334">
                  <c:v>58.507246376799998</c:v>
                </c:pt>
                <c:pt idx="3335">
                  <c:v>58.628019323700002</c:v>
                </c:pt>
                <c:pt idx="3336">
                  <c:v>58.809178744</c:v>
                </c:pt>
                <c:pt idx="3337">
                  <c:v>58.958937198100003</c:v>
                </c:pt>
                <c:pt idx="3338">
                  <c:v>58.958937198100003</c:v>
                </c:pt>
                <c:pt idx="3339">
                  <c:v>59.214975845399998</c:v>
                </c:pt>
                <c:pt idx="3340">
                  <c:v>59.224637681200001</c:v>
                </c:pt>
                <c:pt idx="3341">
                  <c:v>59.408212560400003</c:v>
                </c:pt>
                <c:pt idx="3342">
                  <c:v>59.794685990300003</c:v>
                </c:pt>
                <c:pt idx="3343">
                  <c:v>59.891304347800002</c:v>
                </c:pt>
                <c:pt idx="3344">
                  <c:v>59.929951690800003</c:v>
                </c:pt>
                <c:pt idx="3345">
                  <c:v>60.200483091800002</c:v>
                </c:pt>
                <c:pt idx="3346">
                  <c:v>60.301932367100001</c:v>
                </c:pt>
                <c:pt idx="3347">
                  <c:v>60.2922705314</c:v>
                </c:pt>
                <c:pt idx="3348">
                  <c:v>60.330917874400001</c:v>
                </c:pt>
                <c:pt idx="3349">
                  <c:v>60.384057970999997</c:v>
                </c:pt>
                <c:pt idx="3350">
                  <c:v>60.374396135300003</c:v>
                </c:pt>
                <c:pt idx="3351">
                  <c:v>60.3647342995</c:v>
                </c:pt>
                <c:pt idx="3352">
                  <c:v>60.374396135300003</c:v>
                </c:pt>
                <c:pt idx="3353">
                  <c:v>60.330917874400001</c:v>
                </c:pt>
                <c:pt idx="3354">
                  <c:v>60.335748792300002</c:v>
                </c:pt>
                <c:pt idx="3355">
                  <c:v>60.379227053100003</c:v>
                </c:pt>
                <c:pt idx="3356">
                  <c:v>60.335748792300002</c:v>
                </c:pt>
                <c:pt idx="3357">
                  <c:v>60.359903381599999</c:v>
                </c:pt>
                <c:pt idx="3358">
                  <c:v>60.475845410600002</c:v>
                </c:pt>
                <c:pt idx="3359">
                  <c:v>60.630434782599998</c:v>
                </c:pt>
                <c:pt idx="3360">
                  <c:v>60.780193236700001</c:v>
                </c:pt>
                <c:pt idx="3361">
                  <c:v>60.804347826099999</c:v>
                </c:pt>
                <c:pt idx="3362">
                  <c:v>60.770531401</c:v>
                </c:pt>
                <c:pt idx="3363">
                  <c:v>60.954106280200001</c:v>
                </c:pt>
                <c:pt idx="3364">
                  <c:v>61.108695652199998</c:v>
                </c:pt>
                <c:pt idx="3365">
                  <c:v>61.2584541063</c:v>
                </c:pt>
                <c:pt idx="3366">
                  <c:v>61.456521739099998</c:v>
                </c:pt>
                <c:pt idx="3367">
                  <c:v>61.688405797100003</c:v>
                </c:pt>
                <c:pt idx="3368">
                  <c:v>61.929951690800003</c:v>
                </c:pt>
                <c:pt idx="3369">
                  <c:v>62.113526569999998</c:v>
                </c:pt>
                <c:pt idx="3370">
                  <c:v>62.224637681200001</c:v>
                </c:pt>
                <c:pt idx="3371">
                  <c:v>62.2584541063</c:v>
                </c:pt>
                <c:pt idx="3372">
                  <c:v>62.437198067600001</c:v>
                </c:pt>
                <c:pt idx="3373">
                  <c:v>62.577294686000002</c:v>
                </c:pt>
                <c:pt idx="3374">
                  <c:v>62.7077294686</c:v>
                </c:pt>
                <c:pt idx="3375">
                  <c:v>62.722222222200003</c:v>
                </c:pt>
                <c:pt idx="3376">
                  <c:v>62.876811594199999</c:v>
                </c:pt>
                <c:pt idx="3377">
                  <c:v>63.161835748800002</c:v>
                </c:pt>
                <c:pt idx="3378">
                  <c:v>63.321256038599998</c:v>
                </c:pt>
                <c:pt idx="3379">
                  <c:v>63.306763285000002</c:v>
                </c:pt>
                <c:pt idx="3380">
                  <c:v>63.582125603900003</c:v>
                </c:pt>
                <c:pt idx="3381">
                  <c:v>63.659420289899998</c:v>
                </c:pt>
                <c:pt idx="3382">
                  <c:v>63.654589371999997</c:v>
                </c:pt>
                <c:pt idx="3383">
                  <c:v>63.794685990300003</c:v>
                </c:pt>
                <c:pt idx="3384">
                  <c:v>64.0845410628</c:v>
                </c:pt>
                <c:pt idx="3385">
                  <c:v>64.219806763299999</c:v>
                </c:pt>
                <c:pt idx="3386">
                  <c:v>64.388888888899999</c:v>
                </c:pt>
                <c:pt idx="3387">
                  <c:v>64.557971014499998</c:v>
                </c:pt>
                <c:pt idx="3388">
                  <c:v>64.490338164299999</c:v>
                </c:pt>
                <c:pt idx="3389">
                  <c:v>64.659420289899998</c:v>
                </c:pt>
                <c:pt idx="3390">
                  <c:v>64.958937198100003</c:v>
                </c:pt>
                <c:pt idx="3391">
                  <c:v>65.108695652199998</c:v>
                </c:pt>
                <c:pt idx="3392">
                  <c:v>64.954106280199994</c:v>
                </c:pt>
                <c:pt idx="3393">
                  <c:v>64.954106280199994</c:v>
                </c:pt>
                <c:pt idx="3394">
                  <c:v>65.166666666699996</c:v>
                </c:pt>
                <c:pt idx="3395">
                  <c:v>65.413043478299997</c:v>
                </c:pt>
                <c:pt idx="3396">
                  <c:v>65.630434782600005</c:v>
                </c:pt>
                <c:pt idx="3397">
                  <c:v>65.611111111100001</c:v>
                </c:pt>
                <c:pt idx="3398">
                  <c:v>65.702898550699999</c:v>
                </c:pt>
                <c:pt idx="3399">
                  <c:v>65.736714975799998</c:v>
                </c:pt>
                <c:pt idx="3400">
                  <c:v>65.847826087000001</c:v>
                </c:pt>
                <c:pt idx="3401">
                  <c:v>65.939613526599999</c:v>
                </c:pt>
                <c:pt idx="3402">
                  <c:v>66.031400966199996</c:v>
                </c:pt>
                <c:pt idx="3403">
                  <c:v>66.248792270500005</c:v>
                </c:pt>
                <c:pt idx="3404">
                  <c:v>66.417874396100004</c:v>
                </c:pt>
                <c:pt idx="3405">
                  <c:v>66.485507246400005</c:v>
                </c:pt>
                <c:pt idx="3406">
                  <c:v>66.543478260900002</c:v>
                </c:pt>
                <c:pt idx="3407">
                  <c:v>66.794685990299996</c:v>
                </c:pt>
                <c:pt idx="3408">
                  <c:v>66.756038647300002</c:v>
                </c:pt>
                <c:pt idx="3409">
                  <c:v>66.712560386500002</c:v>
                </c:pt>
                <c:pt idx="3410">
                  <c:v>66.900966183600005</c:v>
                </c:pt>
                <c:pt idx="3411">
                  <c:v>67.1859903382</c:v>
                </c:pt>
                <c:pt idx="3412">
                  <c:v>67.345410627999996</c:v>
                </c:pt>
                <c:pt idx="3413">
                  <c:v>67.490338164299999</c:v>
                </c:pt>
                <c:pt idx="3414">
                  <c:v>67.6014492754</c:v>
                </c:pt>
                <c:pt idx="3415">
                  <c:v>67.707729468599993</c:v>
                </c:pt>
                <c:pt idx="3416">
                  <c:v>67.731884058000006</c:v>
                </c:pt>
                <c:pt idx="3417">
                  <c:v>68.152173912999999</c:v>
                </c:pt>
                <c:pt idx="3418">
                  <c:v>68.079710144900005</c:v>
                </c:pt>
                <c:pt idx="3419">
                  <c:v>68.268115941999994</c:v>
                </c:pt>
                <c:pt idx="3420">
                  <c:v>68.297101449300001</c:v>
                </c:pt>
                <c:pt idx="3421">
                  <c:v>68.427536231900007</c:v>
                </c:pt>
                <c:pt idx="3422">
                  <c:v>68.369565217399995</c:v>
                </c:pt>
                <c:pt idx="3423">
                  <c:v>68.311594202899997</c:v>
                </c:pt>
                <c:pt idx="3424">
                  <c:v>68.345410627999996</c:v>
                </c:pt>
                <c:pt idx="3425">
                  <c:v>68.205314009700004</c:v>
                </c:pt>
                <c:pt idx="3426">
                  <c:v>68.036231884100005</c:v>
                </c:pt>
                <c:pt idx="3427">
                  <c:v>68.026570048300002</c:v>
                </c:pt>
                <c:pt idx="3428">
                  <c:v>68.055555555599994</c:v>
                </c:pt>
                <c:pt idx="3429">
                  <c:v>68.055555555599994</c:v>
                </c:pt>
                <c:pt idx="3430">
                  <c:v>67.992753623200002</c:v>
                </c:pt>
                <c:pt idx="3431">
                  <c:v>67.925120772900001</c:v>
                </c:pt>
                <c:pt idx="3432">
                  <c:v>67.804347826099999</c:v>
                </c:pt>
                <c:pt idx="3433">
                  <c:v>68.229468599</c:v>
                </c:pt>
                <c:pt idx="3434">
                  <c:v>68.214975845400005</c:v>
                </c:pt>
                <c:pt idx="3435">
                  <c:v>68.210144927499996</c:v>
                </c:pt>
                <c:pt idx="3436">
                  <c:v>68.214975845400005</c:v>
                </c:pt>
                <c:pt idx="3437">
                  <c:v>68.243961352699998</c:v>
                </c:pt>
                <c:pt idx="3438">
                  <c:v>68.224637681199994</c:v>
                </c:pt>
                <c:pt idx="3439">
                  <c:v>68.270531401</c:v>
                </c:pt>
                <c:pt idx="3440">
                  <c:v>68.275362318800006</c:v>
                </c:pt>
                <c:pt idx="3441">
                  <c:v>68.333333333300004</c:v>
                </c:pt>
                <c:pt idx="3442">
                  <c:v>68.275362318800006</c:v>
                </c:pt>
                <c:pt idx="3443">
                  <c:v>68.227053140099997</c:v>
                </c:pt>
                <c:pt idx="3444">
                  <c:v>68.236714975799998</c:v>
                </c:pt>
                <c:pt idx="3445">
                  <c:v>68.3140096618</c:v>
                </c:pt>
                <c:pt idx="3446">
                  <c:v>68.391304347800002</c:v>
                </c:pt>
                <c:pt idx="3447">
                  <c:v>68.270531401</c:v>
                </c:pt>
                <c:pt idx="3448">
                  <c:v>68.227053140099997</c:v>
                </c:pt>
                <c:pt idx="3449">
                  <c:v>68.111111111100001</c:v>
                </c:pt>
                <c:pt idx="3450">
                  <c:v>68.033816425099999</c:v>
                </c:pt>
                <c:pt idx="3451">
                  <c:v>68.024154589399998</c:v>
                </c:pt>
                <c:pt idx="3452">
                  <c:v>68.067632850199999</c:v>
                </c:pt>
                <c:pt idx="3453">
                  <c:v>68.149758454099995</c:v>
                </c:pt>
                <c:pt idx="3454">
                  <c:v>68.198067632900006</c:v>
                </c:pt>
                <c:pt idx="3455">
                  <c:v>68.188405797100003</c:v>
                </c:pt>
                <c:pt idx="3456">
                  <c:v>68.120772946900004</c:v>
                </c:pt>
                <c:pt idx="3457">
                  <c:v>68.115942028999996</c:v>
                </c:pt>
                <c:pt idx="3458">
                  <c:v>68.173913043499994</c:v>
                </c:pt>
                <c:pt idx="3459">
                  <c:v>68.053140096600004</c:v>
                </c:pt>
                <c:pt idx="3460">
                  <c:v>67.990338164299999</c:v>
                </c:pt>
                <c:pt idx="3461">
                  <c:v>68</c:v>
                </c:pt>
                <c:pt idx="3462">
                  <c:v>67.8647342995</c:v>
                </c:pt>
                <c:pt idx="3463">
                  <c:v>67.830917874400001</c:v>
                </c:pt>
                <c:pt idx="3464">
                  <c:v>67.830917874400001</c:v>
                </c:pt>
                <c:pt idx="3465">
                  <c:v>67.763285024200002</c:v>
                </c:pt>
                <c:pt idx="3466">
                  <c:v>67.714975845400005</c:v>
                </c:pt>
                <c:pt idx="3467">
                  <c:v>67.463768115899995</c:v>
                </c:pt>
                <c:pt idx="3468">
                  <c:v>66.792270531400007</c:v>
                </c:pt>
                <c:pt idx="3469">
                  <c:v>67.077294686000002</c:v>
                </c:pt>
                <c:pt idx="3470">
                  <c:v>67.473429951699998</c:v>
                </c:pt>
                <c:pt idx="3471">
                  <c:v>67.512077294700006</c:v>
                </c:pt>
                <c:pt idx="3472">
                  <c:v>67.543478260900002</c:v>
                </c:pt>
                <c:pt idx="3473">
                  <c:v>67.606280193200007</c:v>
                </c:pt>
                <c:pt idx="3474">
                  <c:v>67.533816425099999</c:v>
                </c:pt>
                <c:pt idx="3475">
                  <c:v>67.444444444400006</c:v>
                </c:pt>
                <c:pt idx="3476">
                  <c:v>67.512077294700006</c:v>
                </c:pt>
                <c:pt idx="3477">
                  <c:v>67.478260869600007</c:v>
                </c:pt>
                <c:pt idx="3478">
                  <c:v>67.526570048300002</c:v>
                </c:pt>
                <c:pt idx="3479">
                  <c:v>67.642512077299997</c:v>
                </c:pt>
                <c:pt idx="3480">
                  <c:v>67.681159420300006</c:v>
                </c:pt>
                <c:pt idx="3481">
                  <c:v>67.710144927499996</c:v>
                </c:pt>
                <c:pt idx="3482">
                  <c:v>67.932367149800001</c:v>
                </c:pt>
                <c:pt idx="3483">
                  <c:v>68.294685990299996</c:v>
                </c:pt>
                <c:pt idx="3484">
                  <c:v>68.260869565199997</c:v>
                </c:pt>
                <c:pt idx="3485">
                  <c:v>68.497584541099997</c:v>
                </c:pt>
                <c:pt idx="3486">
                  <c:v>68.570048309200004</c:v>
                </c:pt>
                <c:pt idx="3487">
                  <c:v>68.966183574900001</c:v>
                </c:pt>
                <c:pt idx="3488">
                  <c:v>68.956521739099998</c:v>
                </c:pt>
                <c:pt idx="3489">
                  <c:v>69.082125603899996</c:v>
                </c:pt>
                <c:pt idx="3490">
                  <c:v>69.3140096618</c:v>
                </c:pt>
                <c:pt idx="3491">
                  <c:v>69.405797101399997</c:v>
                </c:pt>
                <c:pt idx="3492">
                  <c:v>69.555555555599994</c:v>
                </c:pt>
                <c:pt idx="3493">
                  <c:v>69.710144927499996</c:v>
                </c:pt>
                <c:pt idx="3494">
                  <c:v>69.758454106299993</c:v>
                </c:pt>
                <c:pt idx="3495">
                  <c:v>69.855072463799999</c:v>
                </c:pt>
                <c:pt idx="3496">
                  <c:v>70.173913043499994</c:v>
                </c:pt>
                <c:pt idx="3497">
                  <c:v>70.212560386500002</c:v>
                </c:pt>
                <c:pt idx="3498">
                  <c:v>70.328502415499997</c:v>
                </c:pt>
                <c:pt idx="3499">
                  <c:v>70.386473429999995</c:v>
                </c:pt>
                <c:pt idx="3500">
                  <c:v>70.400966183600005</c:v>
                </c:pt>
                <c:pt idx="3501">
                  <c:v>70.497584541099997</c:v>
                </c:pt>
                <c:pt idx="3502">
                  <c:v>70.801932367099994</c:v>
                </c:pt>
                <c:pt idx="3503">
                  <c:v>70.937198067599994</c:v>
                </c:pt>
                <c:pt idx="3504">
                  <c:v>70.937198067599994</c:v>
                </c:pt>
                <c:pt idx="3505">
                  <c:v>71.038647342999994</c:v>
                </c:pt>
                <c:pt idx="3506">
                  <c:v>71.067632850199999</c:v>
                </c:pt>
                <c:pt idx="3507">
                  <c:v>71.280193236700001</c:v>
                </c:pt>
                <c:pt idx="3508">
                  <c:v>71.352657004799994</c:v>
                </c:pt>
                <c:pt idx="3509">
                  <c:v>71.579710144900005</c:v>
                </c:pt>
                <c:pt idx="3510">
                  <c:v>71.705314009700004</c:v>
                </c:pt>
                <c:pt idx="3511">
                  <c:v>71.850241545900005</c:v>
                </c:pt>
                <c:pt idx="3512">
                  <c:v>71.903381642499994</c:v>
                </c:pt>
                <c:pt idx="3513">
                  <c:v>71.859903381600006</c:v>
                </c:pt>
                <c:pt idx="3514">
                  <c:v>71.840579710100002</c:v>
                </c:pt>
                <c:pt idx="3515">
                  <c:v>71.579710144900005</c:v>
                </c:pt>
                <c:pt idx="3516">
                  <c:v>71.922705313999998</c:v>
                </c:pt>
                <c:pt idx="3517">
                  <c:v>71.951690821300005</c:v>
                </c:pt>
                <c:pt idx="3518">
                  <c:v>72.294685990299996</c:v>
                </c:pt>
                <c:pt idx="3519">
                  <c:v>72.357487922700003</c:v>
                </c:pt>
                <c:pt idx="3520">
                  <c:v>72.333333333300004</c:v>
                </c:pt>
                <c:pt idx="3521">
                  <c:v>72.4154589372</c:v>
                </c:pt>
                <c:pt idx="3522">
                  <c:v>72.444444444400006</c:v>
                </c:pt>
                <c:pt idx="3523">
                  <c:v>72.657004830899993</c:v>
                </c:pt>
                <c:pt idx="3524">
                  <c:v>72.734299516899995</c:v>
                </c:pt>
                <c:pt idx="3525">
                  <c:v>72.840579710100002</c:v>
                </c:pt>
                <c:pt idx="3526">
                  <c:v>72.690821256000007</c:v>
                </c:pt>
                <c:pt idx="3527">
                  <c:v>72.502415458900003</c:v>
                </c:pt>
                <c:pt idx="3528">
                  <c:v>72.618357487899999</c:v>
                </c:pt>
                <c:pt idx="3529">
                  <c:v>72.657004830899993</c:v>
                </c:pt>
                <c:pt idx="3530">
                  <c:v>72.475845410600002</c:v>
                </c:pt>
                <c:pt idx="3531">
                  <c:v>72.417874396100004</c:v>
                </c:pt>
                <c:pt idx="3532">
                  <c:v>72.442028985500002</c:v>
                </c:pt>
                <c:pt idx="3533">
                  <c:v>72.446859903399996</c:v>
                </c:pt>
                <c:pt idx="3534">
                  <c:v>72.586956521700003</c:v>
                </c:pt>
                <c:pt idx="3535">
                  <c:v>72.504830917899994</c:v>
                </c:pt>
                <c:pt idx="3536">
                  <c:v>72.717391304299994</c:v>
                </c:pt>
                <c:pt idx="3537">
                  <c:v>72.683574879199995</c:v>
                </c:pt>
                <c:pt idx="3538">
                  <c:v>72.736714975799998</c:v>
                </c:pt>
                <c:pt idx="3539">
                  <c:v>72.741545893700007</c:v>
                </c:pt>
                <c:pt idx="3540">
                  <c:v>72.760869565199997</c:v>
                </c:pt>
                <c:pt idx="3541">
                  <c:v>72.557971014499998</c:v>
                </c:pt>
                <c:pt idx="3542">
                  <c:v>72.6352657005</c:v>
                </c:pt>
                <c:pt idx="3543">
                  <c:v>73.0507246377</c:v>
                </c:pt>
                <c:pt idx="3544">
                  <c:v>72.823671497600003</c:v>
                </c:pt>
                <c:pt idx="3545">
                  <c:v>72.934782608700004</c:v>
                </c:pt>
                <c:pt idx="3546">
                  <c:v>73.152173912999999</c:v>
                </c:pt>
                <c:pt idx="3547">
                  <c:v>73.079710144900005</c:v>
                </c:pt>
                <c:pt idx="3548">
                  <c:v>73.0845410628</c:v>
                </c:pt>
                <c:pt idx="3549">
                  <c:v>72.939613526599999</c:v>
                </c:pt>
                <c:pt idx="3550">
                  <c:v>73.118357487899999</c:v>
                </c:pt>
                <c:pt idx="3551">
                  <c:v>73.219806763299999</c:v>
                </c:pt>
                <c:pt idx="3552">
                  <c:v>73.253623188399999</c:v>
                </c:pt>
                <c:pt idx="3553">
                  <c:v>73.359903381600006</c:v>
                </c:pt>
                <c:pt idx="3554">
                  <c:v>73.335748792299995</c:v>
                </c:pt>
                <c:pt idx="3555">
                  <c:v>73.437198067599994</c:v>
                </c:pt>
                <c:pt idx="3556">
                  <c:v>73.393719806799993</c:v>
                </c:pt>
                <c:pt idx="3557">
                  <c:v>73.007246376799998</c:v>
                </c:pt>
                <c:pt idx="3558">
                  <c:v>72.823671497600003</c:v>
                </c:pt>
                <c:pt idx="3559">
                  <c:v>73.229468599</c:v>
                </c:pt>
                <c:pt idx="3560">
                  <c:v>73.471014492799995</c:v>
                </c:pt>
                <c:pt idx="3561">
                  <c:v>73.693236714999998</c:v>
                </c:pt>
                <c:pt idx="3562">
                  <c:v>73.659420289899998</c:v>
                </c:pt>
                <c:pt idx="3563">
                  <c:v>73.620772946900004</c:v>
                </c:pt>
                <c:pt idx="3564">
                  <c:v>73.591787439599997</c:v>
                </c:pt>
                <c:pt idx="3565">
                  <c:v>73.736714975799998</c:v>
                </c:pt>
                <c:pt idx="3566">
                  <c:v>73.620772946900004</c:v>
                </c:pt>
                <c:pt idx="3567">
                  <c:v>73.596618357500006</c:v>
                </c:pt>
                <c:pt idx="3568">
                  <c:v>73.490338164299999</c:v>
                </c:pt>
                <c:pt idx="3569">
                  <c:v>73.340579710100002</c:v>
                </c:pt>
                <c:pt idx="3570">
                  <c:v>73.379227053099996</c:v>
                </c:pt>
                <c:pt idx="3571">
                  <c:v>73.301932367099994</c:v>
                </c:pt>
                <c:pt idx="3572">
                  <c:v>73.0507246377</c:v>
                </c:pt>
                <c:pt idx="3573">
                  <c:v>72.842995169100007</c:v>
                </c:pt>
                <c:pt idx="3574">
                  <c:v>72.502415458900003</c:v>
                </c:pt>
                <c:pt idx="3575">
                  <c:v>72.748792270500005</c:v>
                </c:pt>
                <c:pt idx="3576">
                  <c:v>73.357487922700003</c:v>
                </c:pt>
                <c:pt idx="3577">
                  <c:v>73.362318840599997</c:v>
                </c:pt>
                <c:pt idx="3578">
                  <c:v>73.294685990299996</c:v>
                </c:pt>
                <c:pt idx="3579">
                  <c:v>73.328502415499997</c:v>
                </c:pt>
                <c:pt idx="3580">
                  <c:v>73.330917874400001</c:v>
                </c:pt>
                <c:pt idx="3581">
                  <c:v>73.210144927499996</c:v>
                </c:pt>
                <c:pt idx="3582">
                  <c:v>73.205314009700004</c:v>
                </c:pt>
                <c:pt idx="3583">
                  <c:v>73.205314009700004</c:v>
                </c:pt>
                <c:pt idx="3584">
                  <c:v>73.323671497600003</c:v>
                </c:pt>
                <c:pt idx="3585">
                  <c:v>73.347826087000001</c:v>
                </c:pt>
                <c:pt idx="3586">
                  <c:v>73.3140096618</c:v>
                </c:pt>
                <c:pt idx="3587">
                  <c:v>73.144927536200001</c:v>
                </c:pt>
                <c:pt idx="3588">
                  <c:v>73.212560386500002</c:v>
                </c:pt>
                <c:pt idx="3589">
                  <c:v>73.468599033800004</c:v>
                </c:pt>
                <c:pt idx="3590">
                  <c:v>73.280193236700001</c:v>
                </c:pt>
                <c:pt idx="3591">
                  <c:v>73.193236714999998</c:v>
                </c:pt>
                <c:pt idx="3592">
                  <c:v>73.181159420300006</c:v>
                </c:pt>
                <c:pt idx="3593">
                  <c:v>73.214975845400005</c:v>
                </c:pt>
                <c:pt idx="3594">
                  <c:v>73.012077294700006</c:v>
                </c:pt>
                <c:pt idx="3595">
                  <c:v>72.896135265699996</c:v>
                </c:pt>
                <c:pt idx="3596">
                  <c:v>72.787439613499998</c:v>
                </c:pt>
                <c:pt idx="3597">
                  <c:v>72.884057971000004</c:v>
                </c:pt>
                <c:pt idx="3598">
                  <c:v>73.009661835700001</c:v>
                </c:pt>
                <c:pt idx="3599">
                  <c:v>72.958937198100003</c:v>
                </c:pt>
                <c:pt idx="3600">
                  <c:v>73.239130434800003</c:v>
                </c:pt>
                <c:pt idx="3601">
                  <c:v>73.243961352699998</c:v>
                </c:pt>
                <c:pt idx="3602">
                  <c:v>72.963768115899995</c:v>
                </c:pt>
                <c:pt idx="3603">
                  <c:v>73.099033816399995</c:v>
                </c:pt>
                <c:pt idx="3604">
                  <c:v>73.108695652199998</c:v>
                </c:pt>
                <c:pt idx="3605">
                  <c:v>73.1859903382</c:v>
                </c:pt>
                <c:pt idx="3606">
                  <c:v>72.978260869600007</c:v>
                </c:pt>
                <c:pt idx="3607">
                  <c:v>73.012077294700006</c:v>
                </c:pt>
                <c:pt idx="3608">
                  <c:v>72.963768115899995</c:v>
                </c:pt>
                <c:pt idx="3609">
                  <c:v>73.016908212600001</c:v>
                </c:pt>
                <c:pt idx="3610">
                  <c:v>73.193236714999998</c:v>
                </c:pt>
                <c:pt idx="3611">
                  <c:v>73.265700483100005</c:v>
                </c:pt>
                <c:pt idx="3612">
                  <c:v>73.342995169100007</c:v>
                </c:pt>
                <c:pt idx="3613">
                  <c:v>73.342995169100007</c:v>
                </c:pt>
                <c:pt idx="3614">
                  <c:v>73.492753623200002</c:v>
                </c:pt>
                <c:pt idx="3615">
                  <c:v>73.468599033800004</c:v>
                </c:pt>
                <c:pt idx="3616">
                  <c:v>73.396135265699996</c:v>
                </c:pt>
                <c:pt idx="3617">
                  <c:v>73.231884058000006</c:v>
                </c:pt>
                <c:pt idx="3618">
                  <c:v>73.478260869600007</c:v>
                </c:pt>
                <c:pt idx="3619">
                  <c:v>73.371980676299998</c:v>
                </c:pt>
                <c:pt idx="3620">
                  <c:v>73.207729468599993</c:v>
                </c:pt>
                <c:pt idx="3621">
                  <c:v>73.294685990299996</c:v>
                </c:pt>
                <c:pt idx="3622">
                  <c:v>73.280193236700001</c:v>
                </c:pt>
                <c:pt idx="3623">
                  <c:v>73.3140096618</c:v>
                </c:pt>
                <c:pt idx="3624">
                  <c:v>73.391304347800002</c:v>
                </c:pt>
                <c:pt idx="3625">
                  <c:v>73.410628019300006</c:v>
                </c:pt>
                <c:pt idx="3626">
                  <c:v>73.463768115899995</c:v>
                </c:pt>
                <c:pt idx="3627">
                  <c:v>73.579710144900005</c:v>
                </c:pt>
                <c:pt idx="3628">
                  <c:v>73.342995169100007</c:v>
                </c:pt>
                <c:pt idx="3629">
                  <c:v>73.376811594200007</c:v>
                </c:pt>
                <c:pt idx="3630">
                  <c:v>73.256038647300002</c:v>
                </c:pt>
                <c:pt idx="3631">
                  <c:v>73.1014492754</c:v>
                </c:pt>
                <c:pt idx="3632">
                  <c:v>73.410628019300006</c:v>
                </c:pt>
                <c:pt idx="3633">
                  <c:v>73.492753623200002</c:v>
                </c:pt>
                <c:pt idx="3634">
                  <c:v>73.652173912999999</c:v>
                </c:pt>
                <c:pt idx="3635">
                  <c:v>73.512077294700006</c:v>
                </c:pt>
                <c:pt idx="3636">
                  <c:v>73.507246376799998</c:v>
                </c:pt>
                <c:pt idx="3637">
                  <c:v>73.560386473400001</c:v>
                </c:pt>
                <c:pt idx="3638">
                  <c:v>73.526570048300002</c:v>
                </c:pt>
                <c:pt idx="3639">
                  <c:v>73.507246376799998</c:v>
                </c:pt>
                <c:pt idx="3640">
                  <c:v>73.579710144900005</c:v>
                </c:pt>
                <c:pt idx="3641">
                  <c:v>73.700483091799995</c:v>
                </c:pt>
                <c:pt idx="3642">
                  <c:v>73.792270531400007</c:v>
                </c:pt>
                <c:pt idx="3643">
                  <c:v>73.710144927499996</c:v>
                </c:pt>
                <c:pt idx="3644">
                  <c:v>73.743961352699998</c:v>
                </c:pt>
                <c:pt idx="3645">
                  <c:v>73.932367149800001</c:v>
                </c:pt>
                <c:pt idx="3646">
                  <c:v>73.671497584500003</c:v>
                </c:pt>
                <c:pt idx="3647">
                  <c:v>73.782608695700006</c:v>
                </c:pt>
                <c:pt idx="3648">
                  <c:v>73.937198067599994</c:v>
                </c:pt>
                <c:pt idx="3649">
                  <c:v>73.874396135300003</c:v>
                </c:pt>
                <c:pt idx="3650">
                  <c:v>73.775362318800006</c:v>
                </c:pt>
                <c:pt idx="3651">
                  <c:v>73.847826087000001</c:v>
                </c:pt>
                <c:pt idx="3652">
                  <c:v>73.896135265699996</c:v>
                </c:pt>
                <c:pt idx="3653">
                  <c:v>73.842995169100007</c:v>
                </c:pt>
                <c:pt idx="3654">
                  <c:v>73.862318840599997</c:v>
                </c:pt>
                <c:pt idx="3655">
                  <c:v>73.852657004799994</c:v>
                </c:pt>
                <c:pt idx="3656">
                  <c:v>73.968599033800004</c:v>
                </c:pt>
                <c:pt idx="3657">
                  <c:v>73.997584541099997</c:v>
                </c:pt>
                <c:pt idx="3658">
                  <c:v>73.987922705299994</c:v>
                </c:pt>
                <c:pt idx="3659">
                  <c:v>73.881642512100001</c:v>
                </c:pt>
                <c:pt idx="3660">
                  <c:v>73.751207729499995</c:v>
                </c:pt>
                <c:pt idx="3661">
                  <c:v>73.881642512100001</c:v>
                </c:pt>
                <c:pt idx="3662">
                  <c:v>73.997584541099997</c:v>
                </c:pt>
                <c:pt idx="3663">
                  <c:v>74.074879227099999</c:v>
                </c:pt>
                <c:pt idx="3664">
                  <c:v>74.002415458900003</c:v>
                </c:pt>
                <c:pt idx="3665">
                  <c:v>74.026570048300002</c:v>
                </c:pt>
                <c:pt idx="3666">
                  <c:v>74.031400966199996</c:v>
                </c:pt>
                <c:pt idx="3667">
                  <c:v>73.857487922700003</c:v>
                </c:pt>
                <c:pt idx="3668">
                  <c:v>73.871980676299998</c:v>
                </c:pt>
                <c:pt idx="3669">
                  <c:v>73.553140096600004</c:v>
                </c:pt>
                <c:pt idx="3670">
                  <c:v>73.533816425099999</c:v>
                </c:pt>
                <c:pt idx="3671">
                  <c:v>73.480676328499996</c:v>
                </c:pt>
                <c:pt idx="3672">
                  <c:v>73.524154589399998</c:v>
                </c:pt>
                <c:pt idx="3673">
                  <c:v>73.388888888899999</c:v>
                </c:pt>
                <c:pt idx="3674">
                  <c:v>73.128019323700002</c:v>
                </c:pt>
                <c:pt idx="3675">
                  <c:v>73.108695652199998</c:v>
                </c:pt>
                <c:pt idx="3676">
                  <c:v>73.205314009700004</c:v>
                </c:pt>
                <c:pt idx="3677">
                  <c:v>73.128019323700002</c:v>
                </c:pt>
                <c:pt idx="3678">
                  <c:v>73.166666666699996</c:v>
                </c:pt>
                <c:pt idx="3679">
                  <c:v>73.094202898600003</c:v>
                </c:pt>
                <c:pt idx="3680">
                  <c:v>73.123188405799993</c:v>
                </c:pt>
                <c:pt idx="3681">
                  <c:v>72.968599033800004</c:v>
                </c:pt>
                <c:pt idx="3682">
                  <c:v>72.756038647300002</c:v>
                </c:pt>
                <c:pt idx="3683">
                  <c:v>72.659420289899998</c:v>
                </c:pt>
                <c:pt idx="3684">
                  <c:v>72.437198067599994</c:v>
                </c:pt>
                <c:pt idx="3685">
                  <c:v>72.108695652199998</c:v>
                </c:pt>
                <c:pt idx="3686">
                  <c:v>72.099033816399995</c:v>
                </c:pt>
                <c:pt idx="3687">
                  <c:v>71.736714975799998</c:v>
                </c:pt>
                <c:pt idx="3688">
                  <c:v>71.625603864699997</c:v>
                </c:pt>
                <c:pt idx="3689">
                  <c:v>71.615942028999996</c:v>
                </c:pt>
                <c:pt idx="3690">
                  <c:v>71.514492753599995</c:v>
                </c:pt>
                <c:pt idx="3691">
                  <c:v>71.393719806799993</c:v>
                </c:pt>
                <c:pt idx="3692">
                  <c:v>71.490338164299999</c:v>
                </c:pt>
                <c:pt idx="3693">
                  <c:v>71.355072463799999</c:v>
                </c:pt>
                <c:pt idx="3694">
                  <c:v>71.248792270500005</c:v>
                </c:pt>
                <c:pt idx="3695">
                  <c:v>70.925120772900001</c:v>
                </c:pt>
                <c:pt idx="3696">
                  <c:v>70.925120772900001</c:v>
                </c:pt>
                <c:pt idx="3697">
                  <c:v>70.809178743999993</c:v>
                </c:pt>
                <c:pt idx="3698">
                  <c:v>70.698067632900006</c:v>
                </c:pt>
                <c:pt idx="3699">
                  <c:v>70.693236714999998</c:v>
                </c:pt>
                <c:pt idx="3700">
                  <c:v>70.557971014499998</c:v>
                </c:pt>
                <c:pt idx="3701">
                  <c:v>70.567632850199999</c:v>
                </c:pt>
                <c:pt idx="3702">
                  <c:v>70.514492753599995</c:v>
                </c:pt>
                <c:pt idx="3703">
                  <c:v>70.422705313999998</c:v>
                </c:pt>
                <c:pt idx="3704">
                  <c:v>70.200483091799995</c:v>
                </c:pt>
                <c:pt idx="3705">
                  <c:v>70.070048309200004</c:v>
                </c:pt>
                <c:pt idx="3706">
                  <c:v>70.007246376799998</c:v>
                </c:pt>
                <c:pt idx="3707">
                  <c:v>69.857487922700003</c:v>
                </c:pt>
                <c:pt idx="3708">
                  <c:v>69.707729468599993</c:v>
                </c:pt>
                <c:pt idx="3709">
                  <c:v>69.567632850199999</c:v>
                </c:pt>
                <c:pt idx="3710">
                  <c:v>69.292270531400007</c:v>
                </c:pt>
                <c:pt idx="3711">
                  <c:v>69.041062801899997</c:v>
                </c:pt>
                <c:pt idx="3712">
                  <c:v>68.900966183600005</c:v>
                </c:pt>
                <c:pt idx="3713">
                  <c:v>68.9492753623</c:v>
                </c:pt>
                <c:pt idx="3714">
                  <c:v>68.833333333300004</c:v>
                </c:pt>
                <c:pt idx="3715">
                  <c:v>68.669082125599999</c:v>
                </c:pt>
                <c:pt idx="3716">
                  <c:v>68.480676328499996</c:v>
                </c:pt>
                <c:pt idx="3717">
                  <c:v>68.388888888899999</c:v>
                </c:pt>
                <c:pt idx="3718">
                  <c:v>68.456521739099998</c:v>
                </c:pt>
                <c:pt idx="3719">
                  <c:v>68.381642512100001</c:v>
                </c:pt>
                <c:pt idx="3720">
                  <c:v>68.347826087000001</c:v>
                </c:pt>
                <c:pt idx="3721">
                  <c:v>68.323671497600003</c:v>
                </c:pt>
                <c:pt idx="3722">
                  <c:v>68.140096618399994</c:v>
                </c:pt>
                <c:pt idx="3723">
                  <c:v>68.077294686000002</c:v>
                </c:pt>
                <c:pt idx="3724">
                  <c:v>67.724637681199994</c:v>
                </c:pt>
                <c:pt idx="3725">
                  <c:v>67.642512077299997</c:v>
                </c:pt>
                <c:pt idx="3726">
                  <c:v>67.502415458900003</c:v>
                </c:pt>
                <c:pt idx="3727">
                  <c:v>67.222222222200003</c:v>
                </c:pt>
                <c:pt idx="3728">
                  <c:v>67.057971014499998</c:v>
                </c:pt>
                <c:pt idx="3729">
                  <c:v>66.8647342995</c:v>
                </c:pt>
                <c:pt idx="3730">
                  <c:v>66.5845410628</c:v>
                </c:pt>
                <c:pt idx="3731">
                  <c:v>66.4154589372</c:v>
                </c:pt>
                <c:pt idx="3732">
                  <c:v>66.188405797100003</c:v>
                </c:pt>
                <c:pt idx="3733">
                  <c:v>66.198067632900006</c:v>
                </c:pt>
                <c:pt idx="3734">
                  <c:v>66.111111111100001</c:v>
                </c:pt>
                <c:pt idx="3735">
                  <c:v>66.057971014499998</c:v>
                </c:pt>
                <c:pt idx="3736">
                  <c:v>65.990338164299999</c:v>
                </c:pt>
                <c:pt idx="3737">
                  <c:v>65.956521739099998</c:v>
                </c:pt>
                <c:pt idx="3738">
                  <c:v>65.975845410600002</c:v>
                </c:pt>
                <c:pt idx="3739">
                  <c:v>66</c:v>
                </c:pt>
                <c:pt idx="3740">
                  <c:v>66.222222222200003</c:v>
                </c:pt>
                <c:pt idx="3741">
                  <c:v>66.217391304299994</c:v>
                </c:pt>
                <c:pt idx="3742">
                  <c:v>66.222222222200003</c:v>
                </c:pt>
                <c:pt idx="3743">
                  <c:v>66.376811594200007</c:v>
                </c:pt>
                <c:pt idx="3744">
                  <c:v>66.391304347800002</c:v>
                </c:pt>
                <c:pt idx="3745">
                  <c:v>66.299516908200005</c:v>
                </c:pt>
                <c:pt idx="3746">
                  <c:v>66.367149758500005</c:v>
                </c:pt>
                <c:pt idx="3747">
                  <c:v>66.321256038599998</c:v>
                </c:pt>
                <c:pt idx="3748">
                  <c:v>66.388888888899999</c:v>
                </c:pt>
                <c:pt idx="3749">
                  <c:v>66.545893719800006</c:v>
                </c:pt>
                <c:pt idx="3750">
                  <c:v>66.198067632900006</c:v>
                </c:pt>
                <c:pt idx="3751">
                  <c:v>66.483091787399999</c:v>
                </c:pt>
                <c:pt idx="3752">
                  <c:v>66.396135265699996</c:v>
                </c:pt>
                <c:pt idx="3753">
                  <c:v>66.256038647300002</c:v>
                </c:pt>
                <c:pt idx="3754">
                  <c:v>66.429951690799996</c:v>
                </c:pt>
                <c:pt idx="3755">
                  <c:v>66.536231884100005</c:v>
                </c:pt>
                <c:pt idx="3756">
                  <c:v>66.676328502399997</c:v>
                </c:pt>
                <c:pt idx="3757">
                  <c:v>66.444444444400006</c:v>
                </c:pt>
                <c:pt idx="3758">
                  <c:v>66.381642512100001</c:v>
                </c:pt>
                <c:pt idx="3759">
                  <c:v>66.560386473400001</c:v>
                </c:pt>
                <c:pt idx="3760">
                  <c:v>66.714975845400005</c:v>
                </c:pt>
                <c:pt idx="3761">
                  <c:v>66.811594202899997</c:v>
                </c:pt>
                <c:pt idx="3762">
                  <c:v>66.8647342995</c:v>
                </c:pt>
                <c:pt idx="3763">
                  <c:v>66.884057971000004</c:v>
                </c:pt>
                <c:pt idx="3764">
                  <c:v>66.961352657000006</c:v>
                </c:pt>
                <c:pt idx="3765">
                  <c:v>66.850241545900005</c:v>
                </c:pt>
                <c:pt idx="3766">
                  <c:v>66.985507246400005</c:v>
                </c:pt>
                <c:pt idx="3767">
                  <c:v>66.985507246400005</c:v>
                </c:pt>
                <c:pt idx="3768">
                  <c:v>66.985507246400005</c:v>
                </c:pt>
                <c:pt idx="3769">
                  <c:v>66.990338164299999</c:v>
                </c:pt>
                <c:pt idx="3770">
                  <c:v>67.144927536200001</c:v>
                </c:pt>
                <c:pt idx="3771">
                  <c:v>67.140096618399994</c:v>
                </c:pt>
                <c:pt idx="3772">
                  <c:v>67.352657004799994</c:v>
                </c:pt>
                <c:pt idx="3773">
                  <c:v>67.879227053099996</c:v>
                </c:pt>
                <c:pt idx="3774">
                  <c:v>68.140096618399994</c:v>
                </c:pt>
                <c:pt idx="3775">
                  <c:v>68.028985507200005</c:v>
                </c:pt>
                <c:pt idx="3776">
                  <c:v>67.961352657000006</c:v>
                </c:pt>
                <c:pt idx="3777">
                  <c:v>67.908212560400003</c:v>
                </c:pt>
                <c:pt idx="3778">
                  <c:v>67.985507246400005</c:v>
                </c:pt>
                <c:pt idx="3779">
                  <c:v>68.014492753599995</c:v>
                </c:pt>
                <c:pt idx="3780">
                  <c:v>68.072463768099993</c:v>
                </c:pt>
                <c:pt idx="3781">
                  <c:v>67.975845410600002</c:v>
                </c:pt>
                <c:pt idx="3782">
                  <c:v>68.067632850199999</c:v>
                </c:pt>
                <c:pt idx="3783">
                  <c:v>68.217391304299994</c:v>
                </c:pt>
                <c:pt idx="3784">
                  <c:v>68.181159420300006</c:v>
                </c:pt>
                <c:pt idx="3785">
                  <c:v>68.190821256000007</c:v>
                </c:pt>
                <c:pt idx="3786">
                  <c:v>68.065217391299996</c:v>
                </c:pt>
                <c:pt idx="3787">
                  <c:v>67.939613526599999</c:v>
                </c:pt>
                <c:pt idx="3788">
                  <c:v>68.074879227099999</c:v>
                </c:pt>
                <c:pt idx="3789">
                  <c:v>68.195652173900001</c:v>
                </c:pt>
                <c:pt idx="3790">
                  <c:v>68.577294686000002</c:v>
                </c:pt>
                <c:pt idx="3791">
                  <c:v>68.340579710100002</c:v>
                </c:pt>
                <c:pt idx="3792">
                  <c:v>68.405797101399997</c:v>
                </c:pt>
                <c:pt idx="3793">
                  <c:v>68.429951690799996</c:v>
                </c:pt>
                <c:pt idx="3794">
                  <c:v>68.458937198100003</c:v>
                </c:pt>
                <c:pt idx="3795">
                  <c:v>68.666666666699996</c:v>
                </c:pt>
                <c:pt idx="3796">
                  <c:v>68.995169082100006</c:v>
                </c:pt>
                <c:pt idx="3797">
                  <c:v>69.118357487899999</c:v>
                </c:pt>
                <c:pt idx="3798">
                  <c:v>69.089371980699994</c:v>
                </c:pt>
                <c:pt idx="3799">
                  <c:v>69.195652173900001</c:v>
                </c:pt>
                <c:pt idx="3800">
                  <c:v>69.248792270500005</c:v>
                </c:pt>
                <c:pt idx="3801">
                  <c:v>69.666666666699996</c:v>
                </c:pt>
                <c:pt idx="3802">
                  <c:v>69.961352657000006</c:v>
                </c:pt>
                <c:pt idx="3803">
                  <c:v>69.830917874400001</c:v>
                </c:pt>
                <c:pt idx="3804">
                  <c:v>69.869565217399995</c:v>
                </c:pt>
                <c:pt idx="3805">
                  <c:v>69.956521739099998</c:v>
                </c:pt>
                <c:pt idx="3806">
                  <c:v>70.057971014499998</c:v>
                </c:pt>
                <c:pt idx="3807">
                  <c:v>70.362318840599997</c:v>
                </c:pt>
                <c:pt idx="3808">
                  <c:v>70.468599033800004</c:v>
                </c:pt>
                <c:pt idx="3809">
                  <c:v>70.019323671500004</c:v>
                </c:pt>
                <c:pt idx="3810">
                  <c:v>70.492753623200002</c:v>
                </c:pt>
                <c:pt idx="3811">
                  <c:v>70.985507246400005</c:v>
                </c:pt>
                <c:pt idx="3812">
                  <c:v>70.966183574900001</c:v>
                </c:pt>
                <c:pt idx="3813">
                  <c:v>71.004830917899994</c:v>
                </c:pt>
                <c:pt idx="3814">
                  <c:v>71.164251207700005</c:v>
                </c:pt>
                <c:pt idx="3815">
                  <c:v>71.086956521700003</c:v>
                </c:pt>
                <c:pt idx="3816">
                  <c:v>71.224637681199994</c:v>
                </c:pt>
                <c:pt idx="3817">
                  <c:v>71.304347826099999</c:v>
                </c:pt>
                <c:pt idx="3818">
                  <c:v>71.4492753623</c:v>
                </c:pt>
                <c:pt idx="3819">
                  <c:v>71.400966183600005</c:v>
                </c:pt>
                <c:pt idx="3820">
                  <c:v>71.381642512100001</c:v>
                </c:pt>
                <c:pt idx="3821">
                  <c:v>71.4492753623</c:v>
                </c:pt>
                <c:pt idx="3822">
                  <c:v>71.280193236700001</c:v>
                </c:pt>
                <c:pt idx="3823">
                  <c:v>71.376811594200007</c:v>
                </c:pt>
                <c:pt idx="3824">
                  <c:v>71.241545893700007</c:v>
                </c:pt>
                <c:pt idx="3825">
                  <c:v>71.444444444400006</c:v>
                </c:pt>
                <c:pt idx="3826">
                  <c:v>71.555555555599994</c:v>
                </c:pt>
                <c:pt idx="3827">
                  <c:v>71.623188405799993</c:v>
                </c:pt>
                <c:pt idx="3828">
                  <c:v>71.681159420300006</c:v>
                </c:pt>
                <c:pt idx="3829">
                  <c:v>71.596618357500006</c:v>
                </c:pt>
                <c:pt idx="3830">
                  <c:v>71.746376811600001</c:v>
                </c:pt>
                <c:pt idx="3831">
                  <c:v>71.987922705299994</c:v>
                </c:pt>
                <c:pt idx="3832">
                  <c:v>71.944444444400006</c:v>
                </c:pt>
                <c:pt idx="3833">
                  <c:v>71.9492753623</c:v>
                </c:pt>
                <c:pt idx="3834">
                  <c:v>71.900966183600005</c:v>
                </c:pt>
                <c:pt idx="3835">
                  <c:v>71.954106280199994</c:v>
                </c:pt>
                <c:pt idx="3836">
                  <c:v>71.954106280199994</c:v>
                </c:pt>
                <c:pt idx="3837">
                  <c:v>71.910628019300006</c:v>
                </c:pt>
                <c:pt idx="3838">
                  <c:v>71.828502415499997</c:v>
                </c:pt>
                <c:pt idx="3839">
                  <c:v>71.958937198100003</c:v>
                </c:pt>
                <c:pt idx="3840">
                  <c:v>71.891304347800002</c:v>
                </c:pt>
                <c:pt idx="3841">
                  <c:v>71.6859903382</c:v>
                </c:pt>
                <c:pt idx="3842">
                  <c:v>71.724637681199994</c:v>
                </c:pt>
                <c:pt idx="3843">
                  <c:v>71.739130434800003</c:v>
                </c:pt>
                <c:pt idx="3844">
                  <c:v>71.6352657005</c:v>
                </c:pt>
                <c:pt idx="3845">
                  <c:v>71.582125603899996</c:v>
                </c:pt>
                <c:pt idx="3846">
                  <c:v>71.577294686000002</c:v>
                </c:pt>
                <c:pt idx="3847">
                  <c:v>71.785024154599995</c:v>
                </c:pt>
                <c:pt idx="3848">
                  <c:v>71.630434782600005</c:v>
                </c:pt>
                <c:pt idx="3849">
                  <c:v>71.654589372000004</c:v>
                </c:pt>
                <c:pt idx="3850">
                  <c:v>71.582125603899996</c:v>
                </c:pt>
                <c:pt idx="3851">
                  <c:v>71.524154589399998</c:v>
                </c:pt>
                <c:pt idx="3852">
                  <c:v>71.461352657000006</c:v>
                </c:pt>
                <c:pt idx="3853">
                  <c:v>71.487922705299994</c:v>
                </c:pt>
                <c:pt idx="3854">
                  <c:v>71.570048309200004</c:v>
                </c:pt>
                <c:pt idx="3855">
                  <c:v>71.475845410600002</c:v>
                </c:pt>
                <c:pt idx="3856">
                  <c:v>71.466183574900001</c:v>
                </c:pt>
                <c:pt idx="3857">
                  <c:v>71.330917874400001</c:v>
                </c:pt>
                <c:pt idx="3858">
                  <c:v>71.094202898600003</c:v>
                </c:pt>
                <c:pt idx="3859">
                  <c:v>71.289855072500004</c:v>
                </c:pt>
                <c:pt idx="3860">
                  <c:v>71.347826087000001</c:v>
                </c:pt>
                <c:pt idx="3861">
                  <c:v>71.256038647300002</c:v>
                </c:pt>
                <c:pt idx="3862">
                  <c:v>71.202898550699999</c:v>
                </c:pt>
                <c:pt idx="3863">
                  <c:v>71.111111111100001</c:v>
                </c:pt>
                <c:pt idx="3864">
                  <c:v>71.021739130399993</c:v>
                </c:pt>
                <c:pt idx="3865">
                  <c:v>71.094202898600003</c:v>
                </c:pt>
                <c:pt idx="3866">
                  <c:v>71.205314009700004</c:v>
                </c:pt>
                <c:pt idx="3867">
                  <c:v>71.026570048300002</c:v>
                </c:pt>
                <c:pt idx="3868">
                  <c:v>70.954106280199994</c:v>
                </c:pt>
                <c:pt idx="3869">
                  <c:v>71.038647342999994</c:v>
                </c:pt>
                <c:pt idx="3870">
                  <c:v>70.8985507246</c:v>
                </c:pt>
                <c:pt idx="3871">
                  <c:v>70.871980676299998</c:v>
                </c:pt>
                <c:pt idx="3872">
                  <c:v>70.876811594200007</c:v>
                </c:pt>
                <c:pt idx="3873">
                  <c:v>70.770531401</c:v>
                </c:pt>
                <c:pt idx="3874">
                  <c:v>70.958937198100003</c:v>
                </c:pt>
                <c:pt idx="3875">
                  <c:v>71.004830917899994</c:v>
                </c:pt>
                <c:pt idx="3876">
                  <c:v>70.323671497600003</c:v>
                </c:pt>
                <c:pt idx="3877">
                  <c:v>71.016908212600001</c:v>
                </c:pt>
                <c:pt idx="3878">
                  <c:v>71.531400966199996</c:v>
                </c:pt>
                <c:pt idx="3879">
                  <c:v>71.579710144900005</c:v>
                </c:pt>
                <c:pt idx="3880">
                  <c:v>71.485507246400005</c:v>
                </c:pt>
                <c:pt idx="3881">
                  <c:v>71.512077294700006</c:v>
                </c:pt>
                <c:pt idx="3882">
                  <c:v>71.454106280199994</c:v>
                </c:pt>
                <c:pt idx="3883">
                  <c:v>71.1859903382</c:v>
                </c:pt>
                <c:pt idx="3884">
                  <c:v>71.466183574900001</c:v>
                </c:pt>
                <c:pt idx="3885">
                  <c:v>71.727053140099997</c:v>
                </c:pt>
                <c:pt idx="3886">
                  <c:v>71.678743961400002</c:v>
                </c:pt>
                <c:pt idx="3887">
                  <c:v>71.746376811600001</c:v>
                </c:pt>
                <c:pt idx="3888">
                  <c:v>71.712560386500002</c:v>
                </c:pt>
                <c:pt idx="3889">
                  <c:v>71.794685990299996</c:v>
                </c:pt>
                <c:pt idx="3890">
                  <c:v>71.6352657005</c:v>
                </c:pt>
                <c:pt idx="3891">
                  <c:v>72.103864734300004</c:v>
                </c:pt>
                <c:pt idx="3892">
                  <c:v>72.297101449300001</c:v>
                </c:pt>
                <c:pt idx="3893">
                  <c:v>72.763285024200002</c:v>
                </c:pt>
                <c:pt idx="3894">
                  <c:v>73.287439613499998</c:v>
                </c:pt>
                <c:pt idx="3895">
                  <c:v>73.512077294700006</c:v>
                </c:pt>
                <c:pt idx="3896">
                  <c:v>73.722222222200003</c:v>
                </c:pt>
                <c:pt idx="3897">
                  <c:v>73.589371980699994</c:v>
                </c:pt>
                <c:pt idx="3898">
                  <c:v>73.900966183600005</c:v>
                </c:pt>
                <c:pt idx="3899">
                  <c:v>74.316425120800005</c:v>
                </c:pt>
                <c:pt idx="3900">
                  <c:v>74.386473429999995</c:v>
                </c:pt>
                <c:pt idx="3901">
                  <c:v>74.285024154599995</c:v>
                </c:pt>
                <c:pt idx="3902">
                  <c:v>74.309178743999993</c:v>
                </c:pt>
                <c:pt idx="3903">
                  <c:v>74.306763285000002</c:v>
                </c:pt>
                <c:pt idx="3904">
                  <c:v>74.115942028999996</c:v>
                </c:pt>
                <c:pt idx="3905">
                  <c:v>74.164251207700005</c:v>
                </c:pt>
                <c:pt idx="3906">
                  <c:v>74.103864734300004</c:v>
                </c:pt>
                <c:pt idx="3907">
                  <c:v>73.507246376799998</c:v>
                </c:pt>
                <c:pt idx="3908">
                  <c:v>73.741545893700007</c:v>
                </c:pt>
                <c:pt idx="3909">
                  <c:v>75.132850241499995</c:v>
                </c:pt>
                <c:pt idx="3910">
                  <c:v>75.248792270500005</c:v>
                </c:pt>
                <c:pt idx="3911">
                  <c:v>75.524154589399998</c:v>
                </c:pt>
                <c:pt idx="3912">
                  <c:v>75.403381642499994</c:v>
                </c:pt>
                <c:pt idx="3913">
                  <c:v>75.118357487899999</c:v>
                </c:pt>
                <c:pt idx="3914">
                  <c:v>74.983091787399999</c:v>
                </c:pt>
                <c:pt idx="3915">
                  <c:v>76.422705313999998</c:v>
                </c:pt>
                <c:pt idx="3916">
                  <c:v>78.647342995200006</c:v>
                </c:pt>
                <c:pt idx="3917">
                  <c:v>79.217391304299994</c:v>
                </c:pt>
                <c:pt idx="3918">
                  <c:v>79.664251207700005</c:v>
                </c:pt>
                <c:pt idx="3919">
                  <c:v>79.724637681199994</c:v>
                </c:pt>
                <c:pt idx="3920">
                  <c:v>79.929951690799996</c:v>
                </c:pt>
                <c:pt idx="3921">
                  <c:v>80.432367149800001</c:v>
                </c:pt>
                <c:pt idx="3922">
                  <c:v>80.698067632900006</c:v>
                </c:pt>
                <c:pt idx="3923">
                  <c:v>80.816425120800005</c:v>
                </c:pt>
                <c:pt idx="3924">
                  <c:v>80.929951690799996</c:v>
                </c:pt>
                <c:pt idx="3925">
                  <c:v>80.9154589372</c:v>
                </c:pt>
                <c:pt idx="3926">
                  <c:v>80.727053140099997</c:v>
                </c:pt>
                <c:pt idx="3927">
                  <c:v>80.842995169100007</c:v>
                </c:pt>
                <c:pt idx="3928">
                  <c:v>80.756038647300002</c:v>
                </c:pt>
                <c:pt idx="3929">
                  <c:v>80.9492753623</c:v>
                </c:pt>
                <c:pt idx="3930">
                  <c:v>80.891304347800002</c:v>
                </c:pt>
                <c:pt idx="3931">
                  <c:v>80.835748792299995</c:v>
                </c:pt>
                <c:pt idx="3932">
                  <c:v>80.968599033800004</c:v>
                </c:pt>
                <c:pt idx="3933">
                  <c:v>80.932367149800001</c:v>
                </c:pt>
                <c:pt idx="3934">
                  <c:v>81.439613526599999</c:v>
                </c:pt>
                <c:pt idx="3935">
                  <c:v>81.333333333300004</c:v>
                </c:pt>
                <c:pt idx="3936">
                  <c:v>81.268115941999994</c:v>
                </c:pt>
                <c:pt idx="3937">
                  <c:v>81.246376811600001</c:v>
                </c:pt>
                <c:pt idx="3938">
                  <c:v>81.171497584500003</c:v>
                </c:pt>
                <c:pt idx="3939">
                  <c:v>81</c:v>
                </c:pt>
                <c:pt idx="3940">
                  <c:v>81.190821256000007</c:v>
                </c:pt>
                <c:pt idx="3941">
                  <c:v>81.775362318800006</c:v>
                </c:pt>
                <c:pt idx="3942">
                  <c:v>82.149758454099995</c:v>
                </c:pt>
                <c:pt idx="3943">
                  <c:v>82.224637681199994</c:v>
                </c:pt>
                <c:pt idx="3944">
                  <c:v>82.132850241499995</c:v>
                </c:pt>
                <c:pt idx="3945">
                  <c:v>82.207729468599993</c:v>
                </c:pt>
                <c:pt idx="3946">
                  <c:v>82.239130434800003</c:v>
                </c:pt>
                <c:pt idx="3947">
                  <c:v>82.045893719800006</c:v>
                </c:pt>
                <c:pt idx="3948">
                  <c:v>82.142512077299997</c:v>
                </c:pt>
                <c:pt idx="3949">
                  <c:v>82.038647342999994</c:v>
                </c:pt>
                <c:pt idx="3950">
                  <c:v>81.891304347800002</c:v>
                </c:pt>
                <c:pt idx="3951">
                  <c:v>82.236714975799998</c:v>
                </c:pt>
                <c:pt idx="3952">
                  <c:v>82.219806763299999</c:v>
                </c:pt>
                <c:pt idx="3953">
                  <c:v>82.403381642499994</c:v>
                </c:pt>
                <c:pt idx="3954">
                  <c:v>82.410628019300006</c:v>
                </c:pt>
                <c:pt idx="3955">
                  <c:v>82.161835748800002</c:v>
                </c:pt>
                <c:pt idx="3956">
                  <c:v>82.176328502399997</c:v>
                </c:pt>
                <c:pt idx="3957">
                  <c:v>82.359903381600006</c:v>
                </c:pt>
                <c:pt idx="3958">
                  <c:v>82.574879227099999</c:v>
                </c:pt>
                <c:pt idx="3959">
                  <c:v>82.705314009700004</c:v>
                </c:pt>
                <c:pt idx="3960">
                  <c:v>82.671497584500003</c:v>
                </c:pt>
                <c:pt idx="3961">
                  <c:v>82.838164251199998</c:v>
                </c:pt>
                <c:pt idx="3962">
                  <c:v>82.437198067599994</c:v>
                </c:pt>
                <c:pt idx="3963">
                  <c:v>82.045893719800006</c:v>
                </c:pt>
                <c:pt idx="3964">
                  <c:v>82.719806763299999</c:v>
                </c:pt>
                <c:pt idx="3965">
                  <c:v>83.120772946900004</c:v>
                </c:pt>
                <c:pt idx="3966">
                  <c:v>83.214975845400005</c:v>
                </c:pt>
                <c:pt idx="3967">
                  <c:v>83.239130434800003</c:v>
                </c:pt>
                <c:pt idx="3968">
                  <c:v>83.285024154599995</c:v>
                </c:pt>
                <c:pt idx="3969">
                  <c:v>83.287439613499998</c:v>
                </c:pt>
                <c:pt idx="3970">
                  <c:v>83.243961352699998</c:v>
                </c:pt>
                <c:pt idx="3971">
                  <c:v>83.144927536200001</c:v>
                </c:pt>
                <c:pt idx="3972">
                  <c:v>83.159420289899998</c:v>
                </c:pt>
                <c:pt idx="3973">
                  <c:v>82.944444444400006</c:v>
                </c:pt>
                <c:pt idx="3974">
                  <c:v>82.785024154599995</c:v>
                </c:pt>
                <c:pt idx="3975">
                  <c:v>82.816425120800005</c:v>
                </c:pt>
                <c:pt idx="3976">
                  <c:v>82.693236714999998</c:v>
                </c:pt>
                <c:pt idx="3977">
                  <c:v>82.6859903382</c:v>
                </c:pt>
                <c:pt idx="3978">
                  <c:v>82.577294686000002</c:v>
                </c:pt>
                <c:pt idx="3979">
                  <c:v>82.652173912999999</c:v>
                </c:pt>
                <c:pt idx="3980">
                  <c:v>82.485507246400005</c:v>
                </c:pt>
                <c:pt idx="3981">
                  <c:v>82.533816425099999</c:v>
                </c:pt>
                <c:pt idx="3982">
                  <c:v>82.427536231900007</c:v>
                </c:pt>
                <c:pt idx="3983">
                  <c:v>82.451690821300005</c:v>
                </c:pt>
                <c:pt idx="3984">
                  <c:v>82.570048309200004</c:v>
                </c:pt>
                <c:pt idx="3985">
                  <c:v>82.359903381600006</c:v>
                </c:pt>
                <c:pt idx="3986">
                  <c:v>82.200483091799995</c:v>
                </c:pt>
                <c:pt idx="3987">
                  <c:v>82.120772946900004</c:v>
                </c:pt>
                <c:pt idx="3988">
                  <c:v>82.062801932400006</c:v>
                </c:pt>
                <c:pt idx="3989">
                  <c:v>81.937198067599994</c:v>
                </c:pt>
                <c:pt idx="3990">
                  <c:v>81.903381642499994</c:v>
                </c:pt>
                <c:pt idx="3991">
                  <c:v>81.905797101399997</c:v>
                </c:pt>
                <c:pt idx="3992">
                  <c:v>81.695652173900001</c:v>
                </c:pt>
                <c:pt idx="3993">
                  <c:v>81.115942028999996</c:v>
                </c:pt>
                <c:pt idx="3994">
                  <c:v>81.178743961400002</c:v>
                </c:pt>
                <c:pt idx="3995">
                  <c:v>81.405797101399997</c:v>
                </c:pt>
                <c:pt idx="3996">
                  <c:v>81.309178743999993</c:v>
                </c:pt>
                <c:pt idx="3997">
                  <c:v>81.270531401</c:v>
                </c:pt>
                <c:pt idx="3998">
                  <c:v>81.149758454099995</c:v>
                </c:pt>
                <c:pt idx="3999">
                  <c:v>81.057971014499998</c:v>
                </c:pt>
                <c:pt idx="4000">
                  <c:v>80.975845410600002</c:v>
                </c:pt>
                <c:pt idx="4001">
                  <c:v>80.835748792299995</c:v>
                </c:pt>
                <c:pt idx="4002">
                  <c:v>80.903381642499994</c:v>
                </c:pt>
                <c:pt idx="4003">
                  <c:v>80.521739130399993</c:v>
                </c:pt>
                <c:pt idx="4004">
                  <c:v>80.318840579699994</c:v>
                </c:pt>
                <c:pt idx="4005">
                  <c:v>80.497584541099997</c:v>
                </c:pt>
                <c:pt idx="4006">
                  <c:v>80.429951690799996</c:v>
                </c:pt>
                <c:pt idx="4007">
                  <c:v>80.376811594200007</c:v>
                </c:pt>
                <c:pt idx="4008">
                  <c:v>80.333333333300004</c:v>
                </c:pt>
                <c:pt idx="4009">
                  <c:v>80.202898550699999</c:v>
                </c:pt>
                <c:pt idx="4010">
                  <c:v>80.077294686000002</c:v>
                </c:pt>
                <c:pt idx="4011">
                  <c:v>79.816425120800005</c:v>
                </c:pt>
                <c:pt idx="4012">
                  <c:v>79.536231884100005</c:v>
                </c:pt>
                <c:pt idx="4013">
                  <c:v>79.251207729499995</c:v>
                </c:pt>
                <c:pt idx="4014">
                  <c:v>79.024154589399998</c:v>
                </c:pt>
                <c:pt idx="4015">
                  <c:v>78.913043478299997</c:v>
                </c:pt>
                <c:pt idx="4016">
                  <c:v>78.594202898600003</c:v>
                </c:pt>
                <c:pt idx="4017">
                  <c:v>78.555555555599994</c:v>
                </c:pt>
                <c:pt idx="4018">
                  <c:v>78.458937198100003</c:v>
                </c:pt>
                <c:pt idx="4019">
                  <c:v>78.4154589372</c:v>
                </c:pt>
                <c:pt idx="4020">
                  <c:v>78.357487922700003</c:v>
                </c:pt>
                <c:pt idx="4021">
                  <c:v>78.260869565199997</c:v>
                </c:pt>
                <c:pt idx="4022">
                  <c:v>78</c:v>
                </c:pt>
                <c:pt idx="4023">
                  <c:v>77.8985507246</c:v>
                </c:pt>
                <c:pt idx="4024">
                  <c:v>77.806763285000002</c:v>
                </c:pt>
                <c:pt idx="4025">
                  <c:v>78.149758454099995</c:v>
                </c:pt>
                <c:pt idx="4026">
                  <c:v>77.792270531400007</c:v>
                </c:pt>
                <c:pt idx="4027">
                  <c:v>77.497584541099997</c:v>
                </c:pt>
                <c:pt idx="4028">
                  <c:v>77.439613526599999</c:v>
                </c:pt>
                <c:pt idx="4029">
                  <c:v>77.294685990299996</c:v>
                </c:pt>
                <c:pt idx="4030">
                  <c:v>77.294685990299996</c:v>
                </c:pt>
                <c:pt idx="4031">
                  <c:v>77.159420289899998</c:v>
                </c:pt>
                <c:pt idx="4032">
                  <c:v>77.062801932400006</c:v>
                </c:pt>
                <c:pt idx="4033">
                  <c:v>77.009661835700001</c:v>
                </c:pt>
                <c:pt idx="4034">
                  <c:v>76.985507246400005</c:v>
                </c:pt>
                <c:pt idx="4035">
                  <c:v>76.937198067599994</c:v>
                </c:pt>
                <c:pt idx="4036">
                  <c:v>76.985507246400005</c:v>
                </c:pt>
                <c:pt idx="4037">
                  <c:v>76.995169082100006</c:v>
                </c:pt>
                <c:pt idx="4038">
                  <c:v>77</c:v>
                </c:pt>
                <c:pt idx="4039">
                  <c:v>76.777777777799997</c:v>
                </c:pt>
                <c:pt idx="4040">
                  <c:v>76.951690821300005</c:v>
                </c:pt>
                <c:pt idx="4041">
                  <c:v>77.386473429999995</c:v>
                </c:pt>
                <c:pt idx="4042">
                  <c:v>77.432367149800001</c:v>
                </c:pt>
                <c:pt idx="4043">
                  <c:v>77.497584541099997</c:v>
                </c:pt>
                <c:pt idx="4044">
                  <c:v>77.442028985500002</c:v>
                </c:pt>
                <c:pt idx="4045">
                  <c:v>77.371980676299998</c:v>
                </c:pt>
                <c:pt idx="4046">
                  <c:v>77.492753623200002</c:v>
                </c:pt>
                <c:pt idx="4047">
                  <c:v>77.630434782600005</c:v>
                </c:pt>
                <c:pt idx="4048">
                  <c:v>77.678743961400002</c:v>
                </c:pt>
                <c:pt idx="4049">
                  <c:v>77.678743961400002</c:v>
                </c:pt>
                <c:pt idx="4050">
                  <c:v>77.603864734300004</c:v>
                </c:pt>
                <c:pt idx="4051">
                  <c:v>77.763285024200002</c:v>
                </c:pt>
                <c:pt idx="4052">
                  <c:v>77.599033816399995</c:v>
                </c:pt>
                <c:pt idx="4053">
                  <c:v>77.432367149800001</c:v>
                </c:pt>
                <c:pt idx="4054">
                  <c:v>77.413043478299997</c:v>
                </c:pt>
                <c:pt idx="4055">
                  <c:v>77.463768115899995</c:v>
                </c:pt>
                <c:pt idx="4056">
                  <c:v>77.673913043499994</c:v>
                </c:pt>
                <c:pt idx="4057">
                  <c:v>77.743961352699998</c:v>
                </c:pt>
                <c:pt idx="4058">
                  <c:v>77.746376811600001</c:v>
                </c:pt>
                <c:pt idx="4059">
                  <c:v>77.717391304299994</c:v>
                </c:pt>
                <c:pt idx="4060">
                  <c:v>77.425120772900001</c:v>
                </c:pt>
                <c:pt idx="4061">
                  <c:v>77.137681159400003</c:v>
                </c:pt>
                <c:pt idx="4062">
                  <c:v>77.236714975799998</c:v>
                </c:pt>
                <c:pt idx="4063">
                  <c:v>77.671497584500003</c:v>
                </c:pt>
                <c:pt idx="4064">
                  <c:v>77.5845410628</c:v>
                </c:pt>
                <c:pt idx="4065">
                  <c:v>77.664251207700005</c:v>
                </c:pt>
                <c:pt idx="4066">
                  <c:v>77.487922705299994</c:v>
                </c:pt>
                <c:pt idx="4067">
                  <c:v>77.391304347800002</c:v>
                </c:pt>
                <c:pt idx="4068">
                  <c:v>77.342995169100007</c:v>
                </c:pt>
                <c:pt idx="4069">
                  <c:v>77.222222222200003</c:v>
                </c:pt>
                <c:pt idx="4070">
                  <c:v>77.140096618399994</c:v>
                </c:pt>
                <c:pt idx="4071">
                  <c:v>76.871980676299998</c:v>
                </c:pt>
                <c:pt idx="4072">
                  <c:v>77.144927536200001</c:v>
                </c:pt>
                <c:pt idx="4073">
                  <c:v>77.108695652199998</c:v>
                </c:pt>
                <c:pt idx="4074">
                  <c:v>76.946859903399996</c:v>
                </c:pt>
                <c:pt idx="4075">
                  <c:v>76.859903381600006</c:v>
                </c:pt>
                <c:pt idx="4076">
                  <c:v>76.712560386500002</c:v>
                </c:pt>
                <c:pt idx="4077">
                  <c:v>76.613526570000005</c:v>
                </c:pt>
                <c:pt idx="4078">
                  <c:v>76.548309178699995</c:v>
                </c:pt>
                <c:pt idx="4079">
                  <c:v>76.512077294700006</c:v>
                </c:pt>
                <c:pt idx="4080">
                  <c:v>76.326086956500006</c:v>
                </c:pt>
                <c:pt idx="4081">
                  <c:v>75.932367149800001</c:v>
                </c:pt>
                <c:pt idx="4082">
                  <c:v>75.780193236700001</c:v>
                </c:pt>
                <c:pt idx="4083">
                  <c:v>75.637681159400003</c:v>
                </c:pt>
                <c:pt idx="4084">
                  <c:v>75.362318840599997</c:v>
                </c:pt>
                <c:pt idx="4085">
                  <c:v>75.0507246377</c:v>
                </c:pt>
                <c:pt idx="4086">
                  <c:v>74.710144927499996</c:v>
                </c:pt>
                <c:pt idx="4087">
                  <c:v>74.760869565199997</c:v>
                </c:pt>
                <c:pt idx="4088">
                  <c:v>74.772946859900003</c:v>
                </c:pt>
                <c:pt idx="4089">
                  <c:v>74.458937198100003</c:v>
                </c:pt>
                <c:pt idx="4090">
                  <c:v>73.748792270500005</c:v>
                </c:pt>
                <c:pt idx="4091">
                  <c:v>73.330917874400001</c:v>
                </c:pt>
                <c:pt idx="4092">
                  <c:v>73.043478260900002</c:v>
                </c:pt>
                <c:pt idx="4093">
                  <c:v>72.743961352699998</c:v>
                </c:pt>
                <c:pt idx="4094">
                  <c:v>72.442028985500002</c:v>
                </c:pt>
                <c:pt idx="4095">
                  <c:v>72.016908212600001</c:v>
                </c:pt>
                <c:pt idx="4096">
                  <c:v>71.615942028999996</c:v>
                </c:pt>
                <c:pt idx="4097">
                  <c:v>71.318840579699994</c:v>
                </c:pt>
                <c:pt idx="4098">
                  <c:v>71.205314009700004</c:v>
                </c:pt>
                <c:pt idx="4099">
                  <c:v>70.958937198100003</c:v>
                </c:pt>
                <c:pt idx="4100">
                  <c:v>70.833333333300004</c:v>
                </c:pt>
                <c:pt idx="4101">
                  <c:v>70.768115941999994</c:v>
                </c:pt>
                <c:pt idx="4102">
                  <c:v>69.874396135300003</c:v>
                </c:pt>
                <c:pt idx="4103">
                  <c:v>69.1859903382</c:v>
                </c:pt>
                <c:pt idx="4104">
                  <c:v>68.751207729499995</c:v>
                </c:pt>
                <c:pt idx="4105">
                  <c:v>68.6352657005</c:v>
                </c:pt>
                <c:pt idx="4106">
                  <c:v>68.224637681199994</c:v>
                </c:pt>
                <c:pt idx="4107">
                  <c:v>68.113526570000005</c:v>
                </c:pt>
                <c:pt idx="4108">
                  <c:v>67.903381642499994</c:v>
                </c:pt>
                <c:pt idx="4109">
                  <c:v>67.690821256000007</c:v>
                </c:pt>
                <c:pt idx="4110">
                  <c:v>67.512077294700006</c:v>
                </c:pt>
                <c:pt idx="4111">
                  <c:v>67.318840579699994</c:v>
                </c:pt>
                <c:pt idx="4112">
                  <c:v>67.024154589399998</c:v>
                </c:pt>
                <c:pt idx="4113">
                  <c:v>66.719806763299999</c:v>
                </c:pt>
                <c:pt idx="4114">
                  <c:v>66.376811594200007</c:v>
                </c:pt>
                <c:pt idx="4115">
                  <c:v>66.082125603899996</c:v>
                </c:pt>
                <c:pt idx="4116">
                  <c:v>65.690821256000007</c:v>
                </c:pt>
                <c:pt idx="4117">
                  <c:v>65.342995169100007</c:v>
                </c:pt>
                <c:pt idx="4118">
                  <c:v>65.004830917899994</c:v>
                </c:pt>
                <c:pt idx="4119">
                  <c:v>64.565217391299996</c:v>
                </c:pt>
                <c:pt idx="4120">
                  <c:v>64.275362318800006</c:v>
                </c:pt>
                <c:pt idx="4121">
                  <c:v>63.763285024200002</c:v>
                </c:pt>
                <c:pt idx="4122">
                  <c:v>63.666666666700003</c:v>
                </c:pt>
                <c:pt idx="4123">
                  <c:v>63.140096618400001</c:v>
                </c:pt>
                <c:pt idx="4124">
                  <c:v>62.594202898600003</c:v>
                </c:pt>
                <c:pt idx="4125">
                  <c:v>62.333333333299997</c:v>
                </c:pt>
                <c:pt idx="4126">
                  <c:v>62.1062801932</c:v>
                </c:pt>
                <c:pt idx="4127">
                  <c:v>61.695652173900001</c:v>
                </c:pt>
                <c:pt idx="4128">
                  <c:v>61.560386473400001</c:v>
                </c:pt>
                <c:pt idx="4129">
                  <c:v>61.599033816400002</c:v>
                </c:pt>
                <c:pt idx="4130">
                  <c:v>61.299516908199998</c:v>
                </c:pt>
                <c:pt idx="4131">
                  <c:v>61.130434782599998</c:v>
                </c:pt>
                <c:pt idx="4132">
                  <c:v>60.884057970999997</c:v>
                </c:pt>
                <c:pt idx="4133">
                  <c:v>60.7415458937</c:v>
                </c:pt>
                <c:pt idx="4134">
                  <c:v>60.277777777799997</c:v>
                </c:pt>
                <c:pt idx="4135">
                  <c:v>60.012077294699999</c:v>
                </c:pt>
                <c:pt idx="4136">
                  <c:v>59.891304347800002</c:v>
                </c:pt>
                <c:pt idx="4137">
                  <c:v>59.809178744</c:v>
                </c:pt>
                <c:pt idx="4138">
                  <c:v>59.519323671499997</c:v>
                </c:pt>
                <c:pt idx="4139">
                  <c:v>59.268115942000001</c:v>
                </c:pt>
                <c:pt idx="4140">
                  <c:v>59.437198067600001</c:v>
                </c:pt>
                <c:pt idx="4141">
                  <c:v>59.277777777799997</c:v>
                </c:pt>
                <c:pt idx="4142">
                  <c:v>59.181159420299998</c:v>
                </c:pt>
                <c:pt idx="4143">
                  <c:v>59.060386473400001</c:v>
                </c:pt>
                <c:pt idx="4144">
                  <c:v>59.0217391304</c:v>
                </c:pt>
                <c:pt idx="4145">
                  <c:v>58.954106280200001</c:v>
                </c:pt>
                <c:pt idx="4146">
                  <c:v>59.123188405800001</c:v>
                </c:pt>
                <c:pt idx="4147">
                  <c:v>58.845410628000003</c:v>
                </c:pt>
                <c:pt idx="4148">
                  <c:v>58.6859903382</c:v>
                </c:pt>
                <c:pt idx="4149">
                  <c:v>58.676328502399997</c:v>
                </c:pt>
                <c:pt idx="4150">
                  <c:v>58.8647342995</c:v>
                </c:pt>
                <c:pt idx="4151">
                  <c:v>58.710144927499996</c:v>
                </c:pt>
                <c:pt idx="4152">
                  <c:v>58.560386473400001</c:v>
                </c:pt>
                <c:pt idx="4153">
                  <c:v>58.5217391304</c:v>
                </c:pt>
                <c:pt idx="4154">
                  <c:v>58.574879227099999</c:v>
                </c:pt>
                <c:pt idx="4155">
                  <c:v>58.608695652199998</c:v>
                </c:pt>
                <c:pt idx="4156">
                  <c:v>58.7584541063</c:v>
                </c:pt>
                <c:pt idx="4157">
                  <c:v>58.632850241500002</c:v>
                </c:pt>
                <c:pt idx="4158">
                  <c:v>58.420289855100002</c:v>
                </c:pt>
                <c:pt idx="4159">
                  <c:v>58.246376811600001</c:v>
                </c:pt>
                <c:pt idx="4160">
                  <c:v>58.439613526599999</c:v>
                </c:pt>
                <c:pt idx="4161">
                  <c:v>58.275362318799999</c:v>
                </c:pt>
                <c:pt idx="4162">
                  <c:v>58.589371980700001</c:v>
                </c:pt>
                <c:pt idx="4163">
                  <c:v>58.352657004800001</c:v>
                </c:pt>
                <c:pt idx="4164">
                  <c:v>58.140096618400001</c:v>
                </c:pt>
                <c:pt idx="4165">
                  <c:v>58.309178744</c:v>
                </c:pt>
                <c:pt idx="4166">
                  <c:v>58.260869565199997</c:v>
                </c:pt>
                <c:pt idx="4167">
                  <c:v>58.212560386500002</c:v>
                </c:pt>
                <c:pt idx="4168">
                  <c:v>57.956521739099998</c:v>
                </c:pt>
                <c:pt idx="4169">
                  <c:v>58.1062801932</c:v>
                </c:pt>
                <c:pt idx="4170">
                  <c:v>58.202898550699999</c:v>
                </c:pt>
                <c:pt idx="4171">
                  <c:v>58.318840579700002</c:v>
                </c:pt>
                <c:pt idx="4172">
                  <c:v>58</c:v>
                </c:pt>
                <c:pt idx="4173">
                  <c:v>58.154589371999997</c:v>
                </c:pt>
                <c:pt idx="4174">
                  <c:v>58.246376811600001</c:v>
                </c:pt>
                <c:pt idx="4175">
                  <c:v>58.2415458937</c:v>
                </c:pt>
                <c:pt idx="4176">
                  <c:v>57.891304347800002</c:v>
                </c:pt>
                <c:pt idx="4177">
                  <c:v>58.1570048309</c:v>
                </c:pt>
                <c:pt idx="4178">
                  <c:v>58.504830917900001</c:v>
                </c:pt>
                <c:pt idx="4179">
                  <c:v>58.408212560400003</c:v>
                </c:pt>
                <c:pt idx="4180">
                  <c:v>58.219806763299999</c:v>
                </c:pt>
                <c:pt idx="4181">
                  <c:v>58.205314009699997</c:v>
                </c:pt>
                <c:pt idx="4182">
                  <c:v>58.108695652199998</c:v>
                </c:pt>
                <c:pt idx="4183">
                  <c:v>57.963768115900002</c:v>
                </c:pt>
                <c:pt idx="4184">
                  <c:v>58.229468599</c:v>
                </c:pt>
                <c:pt idx="4185">
                  <c:v>57.929951690800003</c:v>
                </c:pt>
                <c:pt idx="4186">
                  <c:v>58.099033816400002</c:v>
                </c:pt>
                <c:pt idx="4187">
                  <c:v>58.485507246399997</c:v>
                </c:pt>
                <c:pt idx="4188">
                  <c:v>58.272946859900003</c:v>
                </c:pt>
                <c:pt idx="4189">
                  <c:v>57.881642512100001</c:v>
                </c:pt>
                <c:pt idx="4190">
                  <c:v>57.920289855100002</c:v>
                </c:pt>
                <c:pt idx="4191">
                  <c:v>58.144927536200001</c:v>
                </c:pt>
                <c:pt idx="4192">
                  <c:v>58.289855072500004</c:v>
                </c:pt>
                <c:pt idx="4193">
                  <c:v>58.396135265700003</c:v>
                </c:pt>
                <c:pt idx="4194">
                  <c:v>58.405797101399997</c:v>
                </c:pt>
                <c:pt idx="4195">
                  <c:v>58.637681159400003</c:v>
                </c:pt>
                <c:pt idx="4196">
                  <c:v>58.6570048309</c:v>
                </c:pt>
                <c:pt idx="4197">
                  <c:v>58.487922705300001</c:v>
                </c:pt>
                <c:pt idx="4198">
                  <c:v>58.5507246377</c:v>
                </c:pt>
                <c:pt idx="4199">
                  <c:v>58.724637681200001</c:v>
                </c:pt>
                <c:pt idx="4200">
                  <c:v>58.536231884099998</c:v>
                </c:pt>
                <c:pt idx="4201">
                  <c:v>58.536231884099998</c:v>
                </c:pt>
                <c:pt idx="4202">
                  <c:v>58.937198067600001</c:v>
                </c:pt>
                <c:pt idx="4203">
                  <c:v>59.028985507199998</c:v>
                </c:pt>
                <c:pt idx="4204">
                  <c:v>58.995169082099999</c:v>
                </c:pt>
                <c:pt idx="4205">
                  <c:v>58.857487922700003</c:v>
                </c:pt>
                <c:pt idx="4206">
                  <c:v>58.944444444399998</c:v>
                </c:pt>
                <c:pt idx="4207">
                  <c:v>59.152173912999999</c:v>
                </c:pt>
                <c:pt idx="4208">
                  <c:v>59.519323671499997</c:v>
                </c:pt>
                <c:pt idx="4209">
                  <c:v>59.190821256</c:v>
                </c:pt>
                <c:pt idx="4210">
                  <c:v>59.504830917900001</c:v>
                </c:pt>
                <c:pt idx="4211">
                  <c:v>59.768115942000001</c:v>
                </c:pt>
                <c:pt idx="4212">
                  <c:v>59.743961352699998</c:v>
                </c:pt>
                <c:pt idx="4213">
                  <c:v>59.946859903399996</c:v>
                </c:pt>
                <c:pt idx="4214">
                  <c:v>60.159420289899998</c:v>
                </c:pt>
                <c:pt idx="4215">
                  <c:v>60.347826087000001</c:v>
                </c:pt>
                <c:pt idx="4216">
                  <c:v>60.3985507246</c:v>
                </c:pt>
                <c:pt idx="4217">
                  <c:v>60.3140096618</c:v>
                </c:pt>
                <c:pt idx="4218">
                  <c:v>60.190821256</c:v>
                </c:pt>
                <c:pt idx="4219">
                  <c:v>60.275362318799999</c:v>
                </c:pt>
                <c:pt idx="4220">
                  <c:v>60.352657004800001</c:v>
                </c:pt>
                <c:pt idx="4221">
                  <c:v>60.2415458937</c:v>
                </c:pt>
                <c:pt idx="4222">
                  <c:v>60.053140096600004</c:v>
                </c:pt>
                <c:pt idx="4223">
                  <c:v>60.024154589399998</c:v>
                </c:pt>
                <c:pt idx="4224">
                  <c:v>59.753623188399999</c:v>
                </c:pt>
                <c:pt idx="4225">
                  <c:v>59.666666666700003</c:v>
                </c:pt>
                <c:pt idx="4226">
                  <c:v>59.599033816400002</c:v>
                </c:pt>
                <c:pt idx="4227">
                  <c:v>59.570048309199997</c:v>
                </c:pt>
                <c:pt idx="4228">
                  <c:v>59.536231884099998</c:v>
                </c:pt>
                <c:pt idx="4229">
                  <c:v>59.347826087000001</c:v>
                </c:pt>
                <c:pt idx="4230">
                  <c:v>59.091787439599997</c:v>
                </c:pt>
                <c:pt idx="4231">
                  <c:v>58.966183574900001</c:v>
                </c:pt>
                <c:pt idx="4232">
                  <c:v>58.9154589372</c:v>
                </c:pt>
                <c:pt idx="4233">
                  <c:v>58.871980676299998</c:v>
                </c:pt>
                <c:pt idx="4234">
                  <c:v>58.760869565199997</c:v>
                </c:pt>
                <c:pt idx="4235">
                  <c:v>58.727053140099997</c:v>
                </c:pt>
                <c:pt idx="4236">
                  <c:v>58.673913043500001</c:v>
                </c:pt>
                <c:pt idx="4237">
                  <c:v>58.422705313999998</c:v>
                </c:pt>
                <c:pt idx="4238">
                  <c:v>58.384057970999997</c:v>
                </c:pt>
                <c:pt idx="4239">
                  <c:v>58.041062801899997</c:v>
                </c:pt>
                <c:pt idx="4240">
                  <c:v>57.886473430000002</c:v>
                </c:pt>
                <c:pt idx="4241">
                  <c:v>57.845410628000003</c:v>
                </c:pt>
                <c:pt idx="4242">
                  <c:v>57.565217391300003</c:v>
                </c:pt>
                <c:pt idx="4243">
                  <c:v>57.458937198100003</c:v>
                </c:pt>
                <c:pt idx="4244">
                  <c:v>57.280193236700001</c:v>
                </c:pt>
                <c:pt idx="4245">
                  <c:v>57.178743961400002</c:v>
                </c:pt>
                <c:pt idx="4246">
                  <c:v>57.086956521700003</c:v>
                </c:pt>
                <c:pt idx="4247">
                  <c:v>57.096618357499999</c:v>
                </c:pt>
                <c:pt idx="4248">
                  <c:v>56.942028985500002</c:v>
                </c:pt>
                <c:pt idx="4249">
                  <c:v>56.859903381599999</c:v>
                </c:pt>
                <c:pt idx="4250">
                  <c:v>56.806763285000002</c:v>
                </c:pt>
                <c:pt idx="4251">
                  <c:v>56.6859903382</c:v>
                </c:pt>
                <c:pt idx="4252">
                  <c:v>56.536231884099998</c:v>
                </c:pt>
                <c:pt idx="4253">
                  <c:v>56.483091787399999</c:v>
                </c:pt>
                <c:pt idx="4254">
                  <c:v>56.434782608699997</c:v>
                </c:pt>
                <c:pt idx="4255">
                  <c:v>55.681159420299998</c:v>
                </c:pt>
                <c:pt idx="4256">
                  <c:v>55.710144927499996</c:v>
                </c:pt>
                <c:pt idx="4257">
                  <c:v>55.7922705314</c:v>
                </c:pt>
                <c:pt idx="4258">
                  <c:v>55.7922705314</c:v>
                </c:pt>
                <c:pt idx="4259">
                  <c:v>55.859903381599999</c:v>
                </c:pt>
                <c:pt idx="4260">
                  <c:v>55.739130434800003</c:v>
                </c:pt>
                <c:pt idx="4261">
                  <c:v>55.516908212600001</c:v>
                </c:pt>
                <c:pt idx="4262">
                  <c:v>55.536231884099998</c:v>
                </c:pt>
                <c:pt idx="4263">
                  <c:v>55.468599033799997</c:v>
                </c:pt>
                <c:pt idx="4264">
                  <c:v>55.294685990300003</c:v>
                </c:pt>
                <c:pt idx="4265">
                  <c:v>55.246376811600001</c:v>
                </c:pt>
                <c:pt idx="4266">
                  <c:v>54.966183574900001</c:v>
                </c:pt>
                <c:pt idx="4267">
                  <c:v>54.748792270499997</c:v>
                </c:pt>
                <c:pt idx="4268">
                  <c:v>54.613526569999998</c:v>
                </c:pt>
                <c:pt idx="4269">
                  <c:v>54.526570048300002</c:v>
                </c:pt>
                <c:pt idx="4270">
                  <c:v>54.4154589372</c:v>
                </c:pt>
                <c:pt idx="4271">
                  <c:v>54.270531401</c:v>
                </c:pt>
                <c:pt idx="4272">
                  <c:v>54.188405797100003</c:v>
                </c:pt>
                <c:pt idx="4273">
                  <c:v>53.937198067600001</c:v>
                </c:pt>
                <c:pt idx="4274">
                  <c:v>53.920289855100002</c:v>
                </c:pt>
                <c:pt idx="4275">
                  <c:v>53.876811594199999</c:v>
                </c:pt>
                <c:pt idx="4276">
                  <c:v>53.799516908199998</c:v>
                </c:pt>
                <c:pt idx="4277">
                  <c:v>53.833333333299997</c:v>
                </c:pt>
                <c:pt idx="4278">
                  <c:v>53.712560386500002</c:v>
                </c:pt>
                <c:pt idx="4279">
                  <c:v>53.545893719799999</c:v>
                </c:pt>
                <c:pt idx="4280">
                  <c:v>53.545893719799999</c:v>
                </c:pt>
                <c:pt idx="4281">
                  <c:v>53.507246376799998</c:v>
                </c:pt>
                <c:pt idx="4282">
                  <c:v>53.512077294699999</c:v>
                </c:pt>
                <c:pt idx="4283">
                  <c:v>53.439613526599999</c:v>
                </c:pt>
                <c:pt idx="4284">
                  <c:v>53.371980676299998</c:v>
                </c:pt>
                <c:pt idx="4285">
                  <c:v>53.347826087000001</c:v>
                </c:pt>
                <c:pt idx="4286">
                  <c:v>53.386473430000002</c:v>
                </c:pt>
                <c:pt idx="4287">
                  <c:v>53.289855072500004</c:v>
                </c:pt>
                <c:pt idx="4288">
                  <c:v>53.2415458937</c:v>
                </c:pt>
                <c:pt idx="4289">
                  <c:v>53.212560386500002</c:v>
                </c:pt>
                <c:pt idx="4290">
                  <c:v>53.115942029000003</c:v>
                </c:pt>
                <c:pt idx="4291">
                  <c:v>53.164251207699998</c:v>
                </c:pt>
                <c:pt idx="4292">
                  <c:v>53.164251207699998</c:v>
                </c:pt>
                <c:pt idx="4293">
                  <c:v>53.009661835700001</c:v>
                </c:pt>
                <c:pt idx="4294">
                  <c:v>52.951690821299998</c:v>
                </c:pt>
                <c:pt idx="4295">
                  <c:v>52.816425120799998</c:v>
                </c:pt>
                <c:pt idx="4296">
                  <c:v>52.666666666700003</c:v>
                </c:pt>
                <c:pt idx="4297">
                  <c:v>52.439613526599999</c:v>
                </c:pt>
                <c:pt idx="4298">
                  <c:v>52.463768115900002</c:v>
                </c:pt>
                <c:pt idx="4299">
                  <c:v>52.437198067600001</c:v>
                </c:pt>
                <c:pt idx="4300">
                  <c:v>52.2922705314</c:v>
                </c:pt>
                <c:pt idx="4301">
                  <c:v>52.272946859900003</c:v>
                </c:pt>
                <c:pt idx="4302">
                  <c:v>52.045893719799999</c:v>
                </c:pt>
                <c:pt idx="4303">
                  <c:v>51.968599033799997</c:v>
                </c:pt>
                <c:pt idx="4304">
                  <c:v>51.905797101399997</c:v>
                </c:pt>
                <c:pt idx="4305">
                  <c:v>51.881642512100001</c:v>
                </c:pt>
                <c:pt idx="4306">
                  <c:v>51.727053140099997</c:v>
                </c:pt>
                <c:pt idx="4307">
                  <c:v>51.659420289899998</c:v>
                </c:pt>
                <c:pt idx="4308">
                  <c:v>51.731884057999999</c:v>
                </c:pt>
                <c:pt idx="4309">
                  <c:v>51.519323671499997</c:v>
                </c:pt>
                <c:pt idx="4310">
                  <c:v>51.227053140099997</c:v>
                </c:pt>
                <c:pt idx="4311">
                  <c:v>51.048309178700002</c:v>
                </c:pt>
                <c:pt idx="4312">
                  <c:v>50.917874396099997</c:v>
                </c:pt>
                <c:pt idx="4313">
                  <c:v>51.062801932399999</c:v>
                </c:pt>
                <c:pt idx="4314">
                  <c:v>50.932367149800001</c:v>
                </c:pt>
                <c:pt idx="4315">
                  <c:v>50.9275362319</c:v>
                </c:pt>
                <c:pt idx="4316">
                  <c:v>50.743961352699998</c:v>
                </c:pt>
                <c:pt idx="4317">
                  <c:v>50.652173912999999</c:v>
                </c:pt>
                <c:pt idx="4318">
                  <c:v>50.545893719799999</c:v>
                </c:pt>
                <c:pt idx="4319">
                  <c:v>50.468599033799997</c:v>
                </c:pt>
                <c:pt idx="4320">
                  <c:v>50.512077294699999</c:v>
                </c:pt>
                <c:pt idx="4321">
                  <c:v>50.2077294686</c:v>
                </c:pt>
                <c:pt idx="4322">
                  <c:v>50.067632850199999</c:v>
                </c:pt>
                <c:pt idx="4323">
                  <c:v>50.188405797100003</c:v>
                </c:pt>
                <c:pt idx="4324">
                  <c:v>50.256038647300002</c:v>
                </c:pt>
                <c:pt idx="4325">
                  <c:v>50.202898550699999</c:v>
                </c:pt>
                <c:pt idx="4326">
                  <c:v>49.946859903399996</c:v>
                </c:pt>
                <c:pt idx="4327">
                  <c:v>49.787439613499998</c:v>
                </c:pt>
                <c:pt idx="4328">
                  <c:v>49.5507246377</c:v>
                </c:pt>
                <c:pt idx="4329">
                  <c:v>49.328502415499997</c:v>
                </c:pt>
                <c:pt idx="4330">
                  <c:v>49.275362318799999</c:v>
                </c:pt>
                <c:pt idx="4331">
                  <c:v>49.154589371999997</c:v>
                </c:pt>
                <c:pt idx="4332">
                  <c:v>48.835748792300002</c:v>
                </c:pt>
                <c:pt idx="4333">
                  <c:v>48.630434782599998</c:v>
                </c:pt>
                <c:pt idx="4334">
                  <c:v>48.557971014499998</c:v>
                </c:pt>
                <c:pt idx="4335">
                  <c:v>48.560386473400001</c:v>
                </c:pt>
                <c:pt idx="4336">
                  <c:v>48.429951690800003</c:v>
                </c:pt>
                <c:pt idx="4337">
                  <c:v>48.275362318799999</c:v>
                </c:pt>
                <c:pt idx="4338">
                  <c:v>47.913043478299997</c:v>
                </c:pt>
                <c:pt idx="4339">
                  <c:v>47.995169082099999</c:v>
                </c:pt>
                <c:pt idx="4340">
                  <c:v>47.768115942000001</c:v>
                </c:pt>
                <c:pt idx="4341">
                  <c:v>47.772946859900003</c:v>
                </c:pt>
                <c:pt idx="4342">
                  <c:v>47.763285024200002</c:v>
                </c:pt>
                <c:pt idx="4343">
                  <c:v>47.719806763299999</c:v>
                </c:pt>
                <c:pt idx="4344">
                  <c:v>47.396135265700003</c:v>
                </c:pt>
                <c:pt idx="4345">
                  <c:v>47.265700483099998</c:v>
                </c:pt>
                <c:pt idx="4346">
                  <c:v>46.990338164299999</c:v>
                </c:pt>
                <c:pt idx="4347">
                  <c:v>46.801932367100001</c:v>
                </c:pt>
                <c:pt idx="4348">
                  <c:v>46.676328502399997</c:v>
                </c:pt>
                <c:pt idx="4349">
                  <c:v>46.608695652199998</c:v>
                </c:pt>
                <c:pt idx="4350">
                  <c:v>46.647342995199999</c:v>
                </c:pt>
                <c:pt idx="4351">
                  <c:v>46.5724637681</c:v>
                </c:pt>
                <c:pt idx="4352">
                  <c:v>46.490338164299999</c:v>
                </c:pt>
                <c:pt idx="4353">
                  <c:v>46.369565217400002</c:v>
                </c:pt>
                <c:pt idx="4354">
                  <c:v>46.222222222200003</c:v>
                </c:pt>
                <c:pt idx="4355">
                  <c:v>46.111111111100001</c:v>
                </c:pt>
                <c:pt idx="4356">
                  <c:v>45.932367149800001</c:v>
                </c:pt>
                <c:pt idx="4357">
                  <c:v>45.951690821299998</c:v>
                </c:pt>
                <c:pt idx="4358">
                  <c:v>45.937198067600001</c:v>
                </c:pt>
                <c:pt idx="4359">
                  <c:v>45.775362318799999</c:v>
                </c:pt>
                <c:pt idx="4360">
                  <c:v>45.698067632899999</c:v>
                </c:pt>
                <c:pt idx="4361">
                  <c:v>45.690821256</c:v>
                </c:pt>
                <c:pt idx="4362">
                  <c:v>45.507246376799998</c:v>
                </c:pt>
                <c:pt idx="4363">
                  <c:v>45.533816425099999</c:v>
                </c:pt>
                <c:pt idx="4364">
                  <c:v>45.669082125599999</c:v>
                </c:pt>
                <c:pt idx="4365">
                  <c:v>45.615942029000003</c:v>
                </c:pt>
                <c:pt idx="4366">
                  <c:v>45.775362318799999</c:v>
                </c:pt>
                <c:pt idx="4367">
                  <c:v>46.113526569999998</c:v>
                </c:pt>
                <c:pt idx="4368">
                  <c:v>45.867149758499998</c:v>
                </c:pt>
                <c:pt idx="4369">
                  <c:v>45.760869565199997</c:v>
                </c:pt>
                <c:pt idx="4370">
                  <c:v>46.113526569999998</c:v>
                </c:pt>
                <c:pt idx="4371">
                  <c:v>46.335748792300002</c:v>
                </c:pt>
                <c:pt idx="4372">
                  <c:v>46.219806763299999</c:v>
                </c:pt>
                <c:pt idx="4373">
                  <c:v>46.074879227099999</c:v>
                </c:pt>
                <c:pt idx="4374">
                  <c:v>46.432367149800001</c:v>
                </c:pt>
                <c:pt idx="4375">
                  <c:v>46.3937198068</c:v>
                </c:pt>
                <c:pt idx="4376">
                  <c:v>46.458937198100003</c:v>
                </c:pt>
                <c:pt idx="4377">
                  <c:v>46.3140096618</c:v>
                </c:pt>
                <c:pt idx="4378">
                  <c:v>46.164251207699998</c:v>
                </c:pt>
                <c:pt idx="4379">
                  <c:v>46.371980676299998</c:v>
                </c:pt>
                <c:pt idx="4380">
                  <c:v>46.260869565199997</c:v>
                </c:pt>
                <c:pt idx="4381">
                  <c:v>46.045893719799999</c:v>
                </c:pt>
                <c:pt idx="4382">
                  <c:v>46.074879227099999</c:v>
                </c:pt>
                <c:pt idx="4383">
                  <c:v>45.859903381599999</c:v>
                </c:pt>
                <c:pt idx="4384">
                  <c:v>45.966183574900001</c:v>
                </c:pt>
                <c:pt idx="4385">
                  <c:v>46.120772946899997</c:v>
                </c:pt>
                <c:pt idx="4386">
                  <c:v>46.0724637681</c:v>
                </c:pt>
                <c:pt idx="4387">
                  <c:v>46.108695652199998</c:v>
                </c:pt>
                <c:pt idx="4388">
                  <c:v>46.060386473400001</c:v>
                </c:pt>
                <c:pt idx="4389">
                  <c:v>45.946859903399996</c:v>
                </c:pt>
                <c:pt idx="4390">
                  <c:v>45.768115942000001</c:v>
                </c:pt>
                <c:pt idx="4391">
                  <c:v>45.869565217400002</c:v>
                </c:pt>
                <c:pt idx="4392">
                  <c:v>46.756038647300002</c:v>
                </c:pt>
                <c:pt idx="4393">
                  <c:v>47.154589371999997</c:v>
                </c:pt>
                <c:pt idx="4394">
                  <c:v>47.270531401</c:v>
                </c:pt>
                <c:pt idx="4395">
                  <c:v>47.376811594199999</c:v>
                </c:pt>
                <c:pt idx="4396">
                  <c:v>47.548309178700002</c:v>
                </c:pt>
                <c:pt idx="4397">
                  <c:v>47.7077294686</c:v>
                </c:pt>
                <c:pt idx="4398">
                  <c:v>47.756038647300002</c:v>
                </c:pt>
                <c:pt idx="4399">
                  <c:v>47.734299516900002</c:v>
                </c:pt>
                <c:pt idx="4400">
                  <c:v>48.062801932399999</c:v>
                </c:pt>
                <c:pt idx="4401">
                  <c:v>48.089371980700001</c:v>
                </c:pt>
                <c:pt idx="4402">
                  <c:v>47.910628019299999</c:v>
                </c:pt>
                <c:pt idx="4403">
                  <c:v>48.033816425099999</c:v>
                </c:pt>
                <c:pt idx="4404">
                  <c:v>48.099033816400002</c:v>
                </c:pt>
                <c:pt idx="4405">
                  <c:v>48.388888888899999</c:v>
                </c:pt>
                <c:pt idx="4406">
                  <c:v>48.582125603900003</c:v>
                </c:pt>
                <c:pt idx="4407">
                  <c:v>48.727053140099997</c:v>
                </c:pt>
                <c:pt idx="4408">
                  <c:v>48.760869565199997</c:v>
                </c:pt>
                <c:pt idx="4409">
                  <c:v>48.763285024200002</c:v>
                </c:pt>
                <c:pt idx="4410">
                  <c:v>48.599033816400002</c:v>
                </c:pt>
                <c:pt idx="4411">
                  <c:v>48.770531401</c:v>
                </c:pt>
                <c:pt idx="4412">
                  <c:v>48.934782608699997</c:v>
                </c:pt>
                <c:pt idx="4413">
                  <c:v>48.821256038599998</c:v>
                </c:pt>
                <c:pt idx="4414">
                  <c:v>48.920289855100002</c:v>
                </c:pt>
                <c:pt idx="4415">
                  <c:v>49.016908212600001</c:v>
                </c:pt>
                <c:pt idx="4416">
                  <c:v>49.091787439599997</c:v>
                </c:pt>
                <c:pt idx="4417">
                  <c:v>48.908212560400003</c:v>
                </c:pt>
                <c:pt idx="4418">
                  <c:v>48.724637681200001</c:v>
                </c:pt>
                <c:pt idx="4419">
                  <c:v>49.586956521700003</c:v>
                </c:pt>
                <c:pt idx="4420">
                  <c:v>50.4492753623</c:v>
                </c:pt>
                <c:pt idx="4421">
                  <c:v>50.391304347800002</c:v>
                </c:pt>
                <c:pt idx="4422">
                  <c:v>50.466183574900001</c:v>
                </c:pt>
                <c:pt idx="4423">
                  <c:v>50.661835748800002</c:v>
                </c:pt>
                <c:pt idx="4424">
                  <c:v>50.922705313999998</c:v>
                </c:pt>
                <c:pt idx="4425">
                  <c:v>51.301932367100001</c:v>
                </c:pt>
                <c:pt idx="4426">
                  <c:v>51.321256038599998</c:v>
                </c:pt>
                <c:pt idx="4427">
                  <c:v>51.461352656999999</c:v>
                </c:pt>
                <c:pt idx="4428">
                  <c:v>51.823671497600003</c:v>
                </c:pt>
                <c:pt idx="4429">
                  <c:v>51.987922705300001</c:v>
                </c:pt>
                <c:pt idx="4430">
                  <c:v>52.014492753600003</c:v>
                </c:pt>
                <c:pt idx="4431">
                  <c:v>51.990338164299999</c:v>
                </c:pt>
                <c:pt idx="4432">
                  <c:v>52.333333333299997</c:v>
                </c:pt>
                <c:pt idx="4433">
                  <c:v>52.422705313999998</c:v>
                </c:pt>
                <c:pt idx="4434">
                  <c:v>52.528985507199998</c:v>
                </c:pt>
                <c:pt idx="4435">
                  <c:v>53.031400966200003</c:v>
                </c:pt>
                <c:pt idx="4436">
                  <c:v>53.243961352699998</c:v>
                </c:pt>
                <c:pt idx="4437">
                  <c:v>53.400966183599998</c:v>
                </c:pt>
                <c:pt idx="4438">
                  <c:v>53.770531401</c:v>
                </c:pt>
                <c:pt idx="4439">
                  <c:v>53.980676328500003</c:v>
                </c:pt>
                <c:pt idx="4440">
                  <c:v>54.0217391304</c:v>
                </c:pt>
                <c:pt idx="4441">
                  <c:v>54.567632850199999</c:v>
                </c:pt>
                <c:pt idx="4442">
                  <c:v>54.845410628000003</c:v>
                </c:pt>
                <c:pt idx="4443">
                  <c:v>55.057971014499998</c:v>
                </c:pt>
                <c:pt idx="4444">
                  <c:v>55.1352657005</c:v>
                </c:pt>
                <c:pt idx="4445">
                  <c:v>55.492753623200002</c:v>
                </c:pt>
                <c:pt idx="4446">
                  <c:v>55.751207729500003</c:v>
                </c:pt>
                <c:pt idx="4447">
                  <c:v>55.910628019299999</c:v>
                </c:pt>
                <c:pt idx="4448">
                  <c:v>55.9492753623</c:v>
                </c:pt>
                <c:pt idx="4449">
                  <c:v>56.014492753600003</c:v>
                </c:pt>
                <c:pt idx="4450">
                  <c:v>56.405797101399997</c:v>
                </c:pt>
                <c:pt idx="4451">
                  <c:v>56.509661835700001</c:v>
                </c:pt>
                <c:pt idx="4452">
                  <c:v>56.811594202899997</c:v>
                </c:pt>
                <c:pt idx="4453">
                  <c:v>57.200483091800002</c:v>
                </c:pt>
                <c:pt idx="4454">
                  <c:v>57.425120772900001</c:v>
                </c:pt>
                <c:pt idx="4455">
                  <c:v>57.458937198100003</c:v>
                </c:pt>
                <c:pt idx="4456">
                  <c:v>57.801932367100001</c:v>
                </c:pt>
                <c:pt idx="4457">
                  <c:v>58.142512077299997</c:v>
                </c:pt>
                <c:pt idx="4458">
                  <c:v>58.183574879200002</c:v>
                </c:pt>
                <c:pt idx="4459">
                  <c:v>58.272946859900003</c:v>
                </c:pt>
                <c:pt idx="4460">
                  <c:v>58.630434782599998</c:v>
                </c:pt>
                <c:pt idx="4461">
                  <c:v>58.983091787399999</c:v>
                </c:pt>
                <c:pt idx="4462">
                  <c:v>59.130434782599998</c:v>
                </c:pt>
                <c:pt idx="4463">
                  <c:v>59.272946859900003</c:v>
                </c:pt>
                <c:pt idx="4464">
                  <c:v>59.594202898600003</c:v>
                </c:pt>
                <c:pt idx="4465">
                  <c:v>59.652173912999999</c:v>
                </c:pt>
                <c:pt idx="4466">
                  <c:v>59.975845410600002</c:v>
                </c:pt>
                <c:pt idx="4467">
                  <c:v>60.1062801932</c:v>
                </c:pt>
                <c:pt idx="4468">
                  <c:v>60.055555555600002</c:v>
                </c:pt>
                <c:pt idx="4469">
                  <c:v>60.328502415499997</c:v>
                </c:pt>
                <c:pt idx="4470">
                  <c:v>61.045893719799999</c:v>
                </c:pt>
                <c:pt idx="4471">
                  <c:v>61.243961352699998</c:v>
                </c:pt>
                <c:pt idx="4472">
                  <c:v>61.555555555600002</c:v>
                </c:pt>
                <c:pt idx="4473">
                  <c:v>61.739130434800003</c:v>
                </c:pt>
                <c:pt idx="4474">
                  <c:v>61.8937198068</c:v>
                </c:pt>
                <c:pt idx="4475">
                  <c:v>62.289855072500004</c:v>
                </c:pt>
                <c:pt idx="4476">
                  <c:v>62.647342995199999</c:v>
                </c:pt>
                <c:pt idx="4477">
                  <c:v>63.212560386500002</c:v>
                </c:pt>
                <c:pt idx="4478">
                  <c:v>63.603864734299997</c:v>
                </c:pt>
                <c:pt idx="4479">
                  <c:v>64.096618357500006</c:v>
                </c:pt>
                <c:pt idx="4480">
                  <c:v>64.297101449300001</c:v>
                </c:pt>
                <c:pt idx="4481">
                  <c:v>64.664251207700005</c:v>
                </c:pt>
                <c:pt idx="4482">
                  <c:v>65.229468599</c:v>
                </c:pt>
                <c:pt idx="4483">
                  <c:v>65.531400966199996</c:v>
                </c:pt>
                <c:pt idx="4484">
                  <c:v>66.043478260900002</c:v>
                </c:pt>
                <c:pt idx="4485">
                  <c:v>66.376811594200007</c:v>
                </c:pt>
                <c:pt idx="4486">
                  <c:v>66.741545893700007</c:v>
                </c:pt>
                <c:pt idx="4487">
                  <c:v>67.504830917899994</c:v>
                </c:pt>
                <c:pt idx="4488">
                  <c:v>67.512077294700006</c:v>
                </c:pt>
                <c:pt idx="4489">
                  <c:v>67.847826087000001</c:v>
                </c:pt>
                <c:pt idx="4490">
                  <c:v>68.219806763299999</c:v>
                </c:pt>
                <c:pt idx="4491">
                  <c:v>68.577294686000002</c:v>
                </c:pt>
                <c:pt idx="4492">
                  <c:v>68.879227053099996</c:v>
                </c:pt>
                <c:pt idx="4493">
                  <c:v>69.217391304299994</c:v>
                </c:pt>
                <c:pt idx="4494">
                  <c:v>69.753623188399999</c:v>
                </c:pt>
                <c:pt idx="4495">
                  <c:v>70.164251207700005</c:v>
                </c:pt>
                <c:pt idx="4496">
                  <c:v>70.739130434800003</c:v>
                </c:pt>
                <c:pt idx="4497">
                  <c:v>70.956521739099998</c:v>
                </c:pt>
                <c:pt idx="4498">
                  <c:v>71.113526570000005</c:v>
                </c:pt>
                <c:pt idx="4499">
                  <c:v>71.045893719800006</c:v>
                </c:pt>
                <c:pt idx="4500">
                  <c:v>71.057971014499998</c:v>
                </c:pt>
                <c:pt idx="4501">
                  <c:v>71.161835748800002</c:v>
                </c:pt>
                <c:pt idx="4502">
                  <c:v>71.171497584500003</c:v>
                </c:pt>
                <c:pt idx="4503">
                  <c:v>71.147342995200006</c:v>
                </c:pt>
                <c:pt idx="4504">
                  <c:v>71.297101449300001</c:v>
                </c:pt>
                <c:pt idx="4505">
                  <c:v>71.480676328499996</c:v>
                </c:pt>
                <c:pt idx="4506">
                  <c:v>71.466183574900001</c:v>
                </c:pt>
                <c:pt idx="4507">
                  <c:v>71.516908212600001</c:v>
                </c:pt>
                <c:pt idx="4508">
                  <c:v>71.483091787399999</c:v>
                </c:pt>
                <c:pt idx="4509">
                  <c:v>71.526570048300002</c:v>
                </c:pt>
                <c:pt idx="4510">
                  <c:v>71.557971014499998</c:v>
                </c:pt>
                <c:pt idx="4511">
                  <c:v>71.630434782600005</c:v>
                </c:pt>
                <c:pt idx="4512">
                  <c:v>71.652173912999999</c:v>
                </c:pt>
                <c:pt idx="4513">
                  <c:v>71.763285024200002</c:v>
                </c:pt>
                <c:pt idx="4514">
                  <c:v>71.806763285000002</c:v>
                </c:pt>
                <c:pt idx="4515">
                  <c:v>71.835748792299995</c:v>
                </c:pt>
                <c:pt idx="4516">
                  <c:v>71.811594202899997</c:v>
                </c:pt>
                <c:pt idx="4517">
                  <c:v>71.905797101399997</c:v>
                </c:pt>
                <c:pt idx="4518">
                  <c:v>72.002415458900003</c:v>
                </c:pt>
                <c:pt idx="4519">
                  <c:v>71.946859903399996</c:v>
                </c:pt>
                <c:pt idx="4520">
                  <c:v>72.096618357500006</c:v>
                </c:pt>
                <c:pt idx="4521">
                  <c:v>71.983091787399999</c:v>
                </c:pt>
                <c:pt idx="4522">
                  <c:v>72.089371980699994</c:v>
                </c:pt>
                <c:pt idx="4523">
                  <c:v>72.214975845400005</c:v>
                </c:pt>
                <c:pt idx="4524">
                  <c:v>72.304347826099999</c:v>
                </c:pt>
                <c:pt idx="4525">
                  <c:v>72.442028985500002</c:v>
                </c:pt>
                <c:pt idx="4526">
                  <c:v>72.347826087000001</c:v>
                </c:pt>
                <c:pt idx="4527">
                  <c:v>72.3647342995</c:v>
                </c:pt>
                <c:pt idx="4528">
                  <c:v>72.420289855099995</c:v>
                </c:pt>
                <c:pt idx="4529">
                  <c:v>72.565217391299996</c:v>
                </c:pt>
                <c:pt idx="4530">
                  <c:v>72.939613526599999</c:v>
                </c:pt>
                <c:pt idx="4531">
                  <c:v>73.004830917899994</c:v>
                </c:pt>
                <c:pt idx="4532">
                  <c:v>73.082125603899996</c:v>
                </c:pt>
                <c:pt idx="4533">
                  <c:v>73.164251207700005</c:v>
                </c:pt>
                <c:pt idx="4534">
                  <c:v>73.243961352699998</c:v>
                </c:pt>
                <c:pt idx="4535">
                  <c:v>73.169082125599999</c:v>
                </c:pt>
                <c:pt idx="4536">
                  <c:v>73.256038647300002</c:v>
                </c:pt>
                <c:pt idx="4537">
                  <c:v>73.195652173900001</c:v>
                </c:pt>
                <c:pt idx="4538">
                  <c:v>73.260869565199997</c:v>
                </c:pt>
                <c:pt idx="4539">
                  <c:v>73.217391304299994</c:v>
                </c:pt>
                <c:pt idx="4540">
                  <c:v>73.420289855099995</c:v>
                </c:pt>
                <c:pt idx="4541">
                  <c:v>73.632850241499995</c:v>
                </c:pt>
                <c:pt idx="4542">
                  <c:v>73.770531401</c:v>
                </c:pt>
                <c:pt idx="4543">
                  <c:v>73.710144927499996</c:v>
                </c:pt>
                <c:pt idx="4544">
                  <c:v>74.038647342999994</c:v>
                </c:pt>
                <c:pt idx="4545">
                  <c:v>75.123188405799993</c:v>
                </c:pt>
                <c:pt idx="4546">
                  <c:v>75.589371980699994</c:v>
                </c:pt>
                <c:pt idx="4547">
                  <c:v>75.743961352699998</c:v>
                </c:pt>
                <c:pt idx="4548">
                  <c:v>76.053140096600004</c:v>
                </c:pt>
                <c:pt idx="4549">
                  <c:v>76.615942028999996</c:v>
                </c:pt>
                <c:pt idx="4550">
                  <c:v>76.775362318800006</c:v>
                </c:pt>
                <c:pt idx="4551">
                  <c:v>76.753623188399999</c:v>
                </c:pt>
                <c:pt idx="4552">
                  <c:v>76.925120772900001</c:v>
                </c:pt>
                <c:pt idx="4553">
                  <c:v>77.538647342999994</c:v>
                </c:pt>
                <c:pt idx="4554">
                  <c:v>77.961352657000006</c:v>
                </c:pt>
                <c:pt idx="4555">
                  <c:v>78.393719806799993</c:v>
                </c:pt>
                <c:pt idx="4556">
                  <c:v>78.589371980699994</c:v>
                </c:pt>
                <c:pt idx="4557">
                  <c:v>78.695652173900001</c:v>
                </c:pt>
                <c:pt idx="4558">
                  <c:v>79.026570048300002</c:v>
                </c:pt>
                <c:pt idx="4559">
                  <c:v>79.425120772900001</c:v>
                </c:pt>
                <c:pt idx="4560">
                  <c:v>79.555555555599994</c:v>
                </c:pt>
                <c:pt idx="4561">
                  <c:v>79.681159420300006</c:v>
                </c:pt>
                <c:pt idx="4562">
                  <c:v>80.207729468599993</c:v>
                </c:pt>
                <c:pt idx="4563">
                  <c:v>80.717391304299994</c:v>
                </c:pt>
                <c:pt idx="4564">
                  <c:v>81.195652173900001</c:v>
                </c:pt>
                <c:pt idx="4565">
                  <c:v>81.359903381600006</c:v>
                </c:pt>
                <c:pt idx="4566">
                  <c:v>81.671497584500003</c:v>
                </c:pt>
                <c:pt idx="4567">
                  <c:v>82.016908212600001</c:v>
                </c:pt>
                <c:pt idx="4568">
                  <c:v>82.243961352699998</c:v>
                </c:pt>
                <c:pt idx="4569">
                  <c:v>82.094202898600003</c:v>
                </c:pt>
                <c:pt idx="4570">
                  <c:v>81.326086956500006</c:v>
                </c:pt>
                <c:pt idx="4571">
                  <c:v>81.630434782600005</c:v>
                </c:pt>
                <c:pt idx="4572">
                  <c:v>81.891304347800002</c:v>
                </c:pt>
                <c:pt idx="4573">
                  <c:v>82.012077294700006</c:v>
                </c:pt>
                <c:pt idx="4574">
                  <c:v>82.004830917899994</c:v>
                </c:pt>
                <c:pt idx="4575">
                  <c:v>82.004830917899994</c:v>
                </c:pt>
                <c:pt idx="4576">
                  <c:v>82.004830917899994</c:v>
                </c:pt>
                <c:pt idx="4577">
                  <c:v>80.903381642499994</c:v>
                </c:pt>
                <c:pt idx="4578">
                  <c:v>80.816425120800005</c:v>
                </c:pt>
                <c:pt idx="4579">
                  <c:v>81.570048309200004</c:v>
                </c:pt>
                <c:pt idx="4580">
                  <c:v>81.533816425099999</c:v>
                </c:pt>
                <c:pt idx="4581">
                  <c:v>81.611111111100001</c:v>
                </c:pt>
                <c:pt idx="4582">
                  <c:v>81.765700483100005</c:v>
                </c:pt>
                <c:pt idx="4583">
                  <c:v>82.055555555599994</c:v>
                </c:pt>
                <c:pt idx="4584">
                  <c:v>81.939613526599999</c:v>
                </c:pt>
                <c:pt idx="4585">
                  <c:v>82.036231884100005</c:v>
                </c:pt>
                <c:pt idx="4586">
                  <c:v>81.922705313999998</c:v>
                </c:pt>
                <c:pt idx="4587">
                  <c:v>82.009661835700001</c:v>
                </c:pt>
                <c:pt idx="4588">
                  <c:v>81.990338164299999</c:v>
                </c:pt>
                <c:pt idx="4589">
                  <c:v>82.217391304299994</c:v>
                </c:pt>
                <c:pt idx="4590">
                  <c:v>82.062801932400006</c:v>
                </c:pt>
                <c:pt idx="4591">
                  <c:v>82.234299516899995</c:v>
                </c:pt>
                <c:pt idx="4592">
                  <c:v>82.229468599</c:v>
                </c:pt>
                <c:pt idx="4593">
                  <c:v>82.091787439599997</c:v>
                </c:pt>
                <c:pt idx="4594">
                  <c:v>82.159420289899998</c:v>
                </c:pt>
                <c:pt idx="4595">
                  <c:v>81.997584541099997</c:v>
                </c:pt>
                <c:pt idx="4596">
                  <c:v>81.649758454099995</c:v>
                </c:pt>
                <c:pt idx="4597">
                  <c:v>82.809178743999993</c:v>
                </c:pt>
                <c:pt idx="4598">
                  <c:v>83.971014492799995</c:v>
                </c:pt>
                <c:pt idx="4599">
                  <c:v>84.096618357500006</c:v>
                </c:pt>
                <c:pt idx="4600">
                  <c:v>84.347826087000001</c:v>
                </c:pt>
                <c:pt idx="4601">
                  <c:v>84.543478260900002</c:v>
                </c:pt>
                <c:pt idx="4602">
                  <c:v>84.485507246400005</c:v>
                </c:pt>
                <c:pt idx="4603">
                  <c:v>84.811594202899997</c:v>
                </c:pt>
                <c:pt idx="4604">
                  <c:v>84.623188405799993</c:v>
                </c:pt>
                <c:pt idx="4605">
                  <c:v>84.920289855099995</c:v>
                </c:pt>
                <c:pt idx="4606">
                  <c:v>84.657004830899993</c:v>
                </c:pt>
                <c:pt idx="4607">
                  <c:v>84.533816425099999</c:v>
                </c:pt>
                <c:pt idx="4608">
                  <c:v>84.758454106299993</c:v>
                </c:pt>
                <c:pt idx="4609">
                  <c:v>84.780193236700001</c:v>
                </c:pt>
                <c:pt idx="4610">
                  <c:v>84.8140096618</c:v>
                </c:pt>
                <c:pt idx="4611">
                  <c:v>84.910628019300006</c:v>
                </c:pt>
                <c:pt idx="4612">
                  <c:v>84.850241545900005</c:v>
                </c:pt>
                <c:pt idx="4613">
                  <c:v>84.756038647300002</c:v>
                </c:pt>
                <c:pt idx="4614">
                  <c:v>84.664251207700005</c:v>
                </c:pt>
                <c:pt idx="4615">
                  <c:v>84.502415458900003</c:v>
                </c:pt>
                <c:pt idx="4616">
                  <c:v>84.591787439599997</c:v>
                </c:pt>
                <c:pt idx="4617">
                  <c:v>84.528985507200005</c:v>
                </c:pt>
                <c:pt idx="4618">
                  <c:v>84.355072463799999</c:v>
                </c:pt>
                <c:pt idx="4619">
                  <c:v>84.442028985500002</c:v>
                </c:pt>
                <c:pt idx="4620">
                  <c:v>84.557971014499998</c:v>
                </c:pt>
                <c:pt idx="4621">
                  <c:v>84.606280193200007</c:v>
                </c:pt>
                <c:pt idx="4622">
                  <c:v>84.562801932400006</c:v>
                </c:pt>
                <c:pt idx="4623">
                  <c:v>84.603864734300004</c:v>
                </c:pt>
                <c:pt idx="4624">
                  <c:v>84.306763285000002</c:v>
                </c:pt>
                <c:pt idx="4625">
                  <c:v>84.565217391299996</c:v>
                </c:pt>
                <c:pt idx="4626">
                  <c:v>84.456521739099998</c:v>
                </c:pt>
                <c:pt idx="4627">
                  <c:v>84.712560386500002</c:v>
                </c:pt>
                <c:pt idx="4628">
                  <c:v>84.942028985500002</c:v>
                </c:pt>
                <c:pt idx="4629">
                  <c:v>84.9492753623</c:v>
                </c:pt>
                <c:pt idx="4630">
                  <c:v>85.0507246377</c:v>
                </c:pt>
                <c:pt idx="4631">
                  <c:v>85.113526570000005</c:v>
                </c:pt>
                <c:pt idx="4632">
                  <c:v>85.108695652199998</c:v>
                </c:pt>
                <c:pt idx="4633">
                  <c:v>85.137681159400003</c:v>
                </c:pt>
                <c:pt idx="4634">
                  <c:v>85.157004830899993</c:v>
                </c:pt>
                <c:pt idx="4635">
                  <c:v>84.210144927499996</c:v>
                </c:pt>
                <c:pt idx="4636">
                  <c:v>83.115942028999996</c:v>
                </c:pt>
                <c:pt idx="4637">
                  <c:v>83.937198067599994</c:v>
                </c:pt>
                <c:pt idx="4638">
                  <c:v>84.258454106299993</c:v>
                </c:pt>
                <c:pt idx="4639">
                  <c:v>84.379227053099996</c:v>
                </c:pt>
                <c:pt idx="4640">
                  <c:v>84.461352657000006</c:v>
                </c:pt>
                <c:pt idx="4641">
                  <c:v>84.6014492754</c:v>
                </c:pt>
                <c:pt idx="4642">
                  <c:v>84.437198067599994</c:v>
                </c:pt>
                <c:pt idx="4643">
                  <c:v>84.200483091799995</c:v>
                </c:pt>
                <c:pt idx="4644">
                  <c:v>84.217391304299994</c:v>
                </c:pt>
                <c:pt idx="4645">
                  <c:v>84.321256038599998</c:v>
                </c:pt>
                <c:pt idx="4646">
                  <c:v>84.1352657005</c:v>
                </c:pt>
                <c:pt idx="4647">
                  <c:v>84.299516908200005</c:v>
                </c:pt>
                <c:pt idx="4648">
                  <c:v>84.4154589372</c:v>
                </c:pt>
                <c:pt idx="4649">
                  <c:v>84.555555555599994</c:v>
                </c:pt>
                <c:pt idx="4650">
                  <c:v>84.746376811600001</c:v>
                </c:pt>
                <c:pt idx="4651">
                  <c:v>84.516908212600001</c:v>
                </c:pt>
                <c:pt idx="4652">
                  <c:v>84.053140096600004</c:v>
                </c:pt>
                <c:pt idx="4653">
                  <c:v>83.980676328499996</c:v>
                </c:pt>
                <c:pt idx="4654">
                  <c:v>83.838164251199998</c:v>
                </c:pt>
                <c:pt idx="4655">
                  <c:v>84.207729468599993</c:v>
                </c:pt>
                <c:pt idx="4656">
                  <c:v>84.248792270500005</c:v>
                </c:pt>
                <c:pt idx="4657">
                  <c:v>84.461352657000006</c:v>
                </c:pt>
                <c:pt idx="4658">
                  <c:v>84.823671497600003</c:v>
                </c:pt>
                <c:pt idx="4659">
                  <c:v>84.758454106299993</c:v>
                </c:pt>
                <c:pt idx="4660">
                  <c:v>84.536231884100005</c:v>
                </c:pt>
                <c:pt idx="4661">
                  <c:v>84.586956521700003</c:v>
                </c:pt>
                <c:pt idx="4662">
                  <c:v>84.929951690799996</c:v>
                </c:pt>
                <c:pt idx="4663">
                  <c:v>85.161835748800002</c:v>
                </c:pt>
                <c:pt idx="4664">
                  <c:v>85.120772946900004</c:v>
                </c:pt>
                <c:pt idx="4665">
                  <c:v>84.966183574900001</c:v>
                </c:pt>
                <c:pt idx="4666">
                  <c:v>84.768115941999994</c:v>
                </c:pt>
                <c:pt idx="4667">
                  <c:v>84.690821256000007</c:v>
                </c:pt>
                <c:pt idx="4668">
                  <c:v>84.859903381600006</c:v>
                </c:pt>
                <c:pt idx="4669">
                  <c:v>84.809178743999993</c:v>
                </c:pt>
                <c:pt idx="4670">
                  <c:v>84.727053140099997</c:v>
                </c:pt>
                <c:pt idx="4671">
                  <c:v>85.231884058000006</c:v>
                </c:pt>
                <c:pt idx="4672">
                  <c:v>85.309178743999993</c:v>
                </c:pt>
                <c:pt idx="4673">
                  <c:v>85.330917874400001</c:v>
                </c:pt>
                <c:pt idx="4674">
                  <c:v>85.321256038599998</c:v>
                </c:pt>
                <c:pt idx="4675">
                  <c:v>85.299516908200005</c:v>
                </c:pt>
                <c:pt idx="4676">
                  <c:v>85.541062801899997</c:v>
                </c:pt>
                <c:pt idx="4677">
                  <c:v>85.579710144900005</c:v>
                </c:pt>
                <c:pt idx="4678">
                  <c:v>85.487922705299994</c:v>
                </c:pt>
                <c:pt idx="4679">
                  <c:v>85.342995169100007</c:v>
                </c:pt>
                <c:pt idx="4680">
                  <c:v>85.057971014499998</c:v>
                </c:pt>
                <c:pt idx="4681">
                  <c:v>85.4154589372</c:v>
                </c:pt>
                <c:pt idx="4682">
                  <c:v>85.681159420300006</c:v>
                </c:pt>
                <c:pt idx="4683">
                  <c:v>85.613526570000005</c:v>
                </c:pt>
                <c:pt idx="4684">
                  <c:v>85.729468599</c:v>
                </c:pt>
                <c:pt idx="4685">
                  <c:v>85.797101449300001</c:v>
                </c:pt>
                <c:pt idx="4686">
                  <c:v>85.681159420300006</c:v>
                </c:pt>
                <c:pt idx="4687">
                  <c:v>85.811594202899997</c:v>
                </c:pt>
                <c:pt idx="4688">
                  <c:v>85.676328502399997</c:v>
                </c:pt>
                <c:pt idx="4689">
                  <c:v>85.661835748800002</c:v>
                </c:pt>
                <c:pt idx="4690">
                  <c:v>85.710144927499996</c:v>
                </c:pt>
                <c:pt idx="4691">
                  <c:v>85.748792270500005</c:v>
                </c:pt>
                <c:pt idx="4692">
                  <c:v>85.705314009700004</c:v>
                </c:pt>
                <c:pt idx="4693">
                  <c:v>85.628019323700002</c:v>
                </c:pt>
                <c:pt idx="4694">
                  <c:v>85.420289855099995</c:v>
                </c:pt>
                <c:pt idx="4695">
                  <c:v>85.396135265699996</c:v>
                </c:pt>
                <c:pt idx="4696">
                  <c:v>85.330917874400001</c:v>
                </c:pt>
                <c:pt idx="4697">
                  <c:v>85.413043478299997</c:v>
                </c:pt>
                <c:pt idx="4698">
                  <c:v>85.282608695700006</c:v>
                </c:pt>
                <c:pt idx="4699">
                  <c:v>85.026570048300002</c:v>
                </c:pt>
                <c:pt idx="4700">
                  <c:v>84.804347826099999</c:v>
                </c:pt>
                <c:pt idx="4701">
                  <c:v>84.958937198100003</c:v>
                </c:pt>
                <c:pt idx="4702">
                  <c:v>84.958937198100003</c:v>
                </c:pt>
                <c:pt idx="4703">
                  <c:v>84.741545893700007</c:v>
                </c:pt>
                <c:pt idx="4704">
                  <c:v>84.661835748800002</c:v>
                </c:pt>
                <c:pt idx="4705">
                  <c:v>84.427536231900007</c:v>
                </c:pt>
                <c:pt idx="4706">
                  <c:v>84.251207729499995</c:v>
                </c:pt>
                <c:pt idx="4707">
                  <c:v>84.033816425099999</c:v>
                </c:pt>
                <c:pt idx="4708">
                  <c:v>83.939613526599999</c:v>
                </c:pt>
                <c:pt idx="4709">
                  <c:v>83.828502415499997</c:v>
                </c:pt>
                <c:pt idx="4710">
                  <c:v>83.842995169100007</c:v>
                </c:pt>
                <c:pt idx="4711">
                  <c:v>83.951690821300005</c:v>
                </c:pt>
                <c:pt idx="4712">
                  <c:v>83.961352657000006</c:v>
                </c:pt>
                <c:pt idx="4713">
                  <c:v>83.891304347800002</c:v>
                </c:pt>
                <c:pt idx="4714">
                  <c:v>83.905797101399997</c:v>
                </c:pt>
                <c:pt idx="4715">
                  <c:v>83.900966183600005</c:v>
                </c:pt>
                <c:pt idx="4716">
                  <c:v>83.859903381600006</c:v>
                </c:pt>
                <c:pt idx="4717">
                  <c:v>83.804347826099999</c:v>
                </c:pt>
                <c:pt idx="4718">
                  <c:v>83.862318840599997</c:v>
                </c:pt>
                <c:pt idx="4719">
                  <c:v>83.862318840599997</c:v>
                </c:pt>
                <c:pt idx="4720">
                  <c:v>83.753623188399999</c:v>
                </c:pt>
                <c:pt idx="4721">
                  <c:v>83.857487922700003</c:v>
                </c:pt>
                <c:pt idx="4722">
                  <c:v>83.826086956500006</c:v>
                </c:pt>
                <c:pt idx="4723">
                  <c:v>83.797101449300001</c:v>
                </c:pt>
                <c:pt idx="4724">
                  <c:v>83.748792270500005</c:v>
                </c:pt>
                <c:pt idx="4725">
                  <c:v>83.683574879199995</c:v>
                </c:pt>
                <c:pt idx="4726">
                  <c:v>83.384057971000004</c:v>
                </c:pt>
                <c:pt idx="4727">
                  <c:v>83.256038647300002</c:v>
                </c:pt>
                <c:pt idx="4728">
                  <c:v>83.463768115899995</c:v>
                </c:pt>
                <c:pt idx="4729">
                  <c:v>83.502415458900003</c:v>
                </c:pt>
                <c:pt idx="4730">
                  <c:v>83.468599033800004</c:v>
                </c:pt>
                <c:pt idx="4731">
                  <c:v>83.454106280199994</c:v>
                </c:pt>
                <c:pt idx="4732">
                  <c:v>83.456521739099998</c:v>
                </c:pt>
                <c:pt idx="4733">
                  <c:v>83.393719806799993</c:v>
                </c:pt>
                <c:pt idx="4734">
                  <c:v>83.176328502399997</c:v>
                </c:pt>
                <c:pt idx="4735">
                  <c:v>82.905797101399997</c:v>
                </c:pt>
                <c:pt idx="4736">
                  <c:v>82.886473429999995</c:v>
                </c:pt>
                <c:pt idx="4737">
                  <c:v>82.954106280199994</c:v>
                </c:pt>
                <c:pt idx="4738">
                  <c:v>82.103864734300004</c:v>
                </c:pt>
                <c:pt idx="4739">
                  <c:v>77.526570048300002</c:v>
                </c:pt>
                <c:pt idx="4740">
                  <c:v>78.504830917899994</c:v>
                </c:pt>
                <c:pt idx="4741">
                  <c:v>79.386473429999995</c:v>
                </c:pt>
                <c:pt idx="4742">
                  <c:v>79.439613526599999</c:v>
                </c:pt>
                <c:pt idx="4743">
                  <c:v>79.461352657000006</c:v>
                </c:pt>
                <c:pt idx="4744">
                  <c:v>79.362318840599997</c:v>
                </c:pt>
                <c:pt idx="4745">
                  <c:v>79.224637681199994</c:v>
                </c:pt>
                <c:pt idx="4746">
                  <c:v>79.086956521700003</c:v>
                </c:pt>
                <c:pt idx="4747">
                  <c:v>78.896135265699996</c:v>
                </c:pt>
                <c:pt idx="4748">
                  <c:v>78.466183574900001</c:v>
                </c:pt>
                <c:pt idx="4749">
                  <c:v>78.326086956500006</c:v>
                </c:pt>
                <c:pt idx="4750">
                  <c:v>78.014492753599995</c:v>
                </c:pt>
                <c:pt idx="4751">
                  <c:v>77.712560386500002</c:v>
                </c:pt>
                <c:pt idx="4752">
                  <c:v>77.381642512100001</c:v>
                </c:pt>
                <c:pt idx="4753">
                  <c:v>77.272946859900003</c:v>
                </c:pt>
                <c:pt idx="4754">
                  <c:v>76.900966183600005</c:v>
                </c:pt>
                <c:pt idx="4755">
                  <c:v>75.939613526599999</c:v>
                </c:pt>
                <c:pt idx="4756">
                  <c:v>75.519323671500004</c:v>
                </c:pt>
                <c:pt idx="4757">
                  <c:v>75.862318840599997</c:v>
                </c:pt>
                <c:pt idx="4758">
                  <c:v>75.495169082100006</c:v>
                </c:pt>
                <c:pt idx="4759">
                  <c:v>75.369565217399995</c:v>
                </c:pt>
                <c:pt idx="4760">
                  <c:v>75.157004830899993</c:v>
                </c:pt>
                <c:pt idx="4761">
                  <c:v>75.036231884100005</c:v>
                </c:pt>
                <c:pt idx="4762">
                  <c:v>74.640096618399994</c:v>
                </c:pt>
                <c:pt idx="4763">
                  <c:v>74.591787439599997</c:v>
                </c:pt>
                <c:pt idx="4764">
                  <c:v>74.620772946900004</c:v>
                </c:pt>
                <c:pt idx="4765">
                  <c:v>74.6352657005</c:v>
                </c:pt>
                <c:pt idx="4766">
                  <c:v>74.384057971000004</c:v>
                </c:pt>
                <c:pt idx="4767">
                  <c:v>74.118357487899999</c:v>
                </c:pt>
                <c:pt idx="4768">
                  <c:v>73.567632850199999</c:v>
                </c:pt>
                <c:pt idx="4769">
                  <c:v>73.514492753599995</c:v>
                </c:pt>
                <c:pt idx="4770">
                  <c:v>73.420289855099995</c:v>
                </c:pt>
                <c:pt idx="4771">
                  <c:v>73.159420289899998</c:v>
                </c:pt>
                <c:pt idx="4772">
                  <c:v>72.681159420300006</c:v>
                </c:pt>
                <c:pt idx="4773">
                  <c:v>72.553140096600004</c:v>
                </c:pt>
                <c:pt idx="4774">
                  <c:v>72.434782608700004</c:v>
                </c:pt>
                <c:pt idx="4775">
                  <c:v>71.891304347800002</c:v>
                </c:pt>
                <c:pt idx="4776">
                  <c:v>71.736714975799998</c:v>
                </c:pt>
                <c:pt idx="4777">
                  <c:v>71.446859903399996</c:v>
                </c:pt>
                <c:pt idx="4778">
                  <c:v>71.195652173900001</c:v>
                </c:pt>
                <c:pt idx="4779">
                  <c:v>71.094202898600003</c:v>
                </c:pt>
                <c:pt idx="4780">
                  <c:v>70.801932367099994</c:v>
                </c:pt>
                <c:pt idx="4781">
                  <c:v>70.821256038599998</c:v>
                </c:pt>
                <c:pt idx="4782">
                  <c:v>70.437198067599994</c:v>
                </c:pt>
                <c:pt idx="4783">
                  <c:v>69.664251207700005</c:v>
                </c:pt>
                <c:pt idx="4784">
                  <c:v>70.178743961400002</c:v>
                </c:pt>
                <c:pt idx="4785">
                  <c:v>73.516908212600001</c:v>
                </c:pt>
                <c:pt idx="4786">
                  <c:v>74.243961352699998</c:v>
                </c:pt>
                <c:pt idx="4787">
                  <c:v>74.874396135300003</c:v>
                </c:pt>
                <c:pt idx="4788">
                  <c:v>75.439613526599999</c:v>
                </c:pt>
                <c:pt idx="4789">
                  <c:v>75.932367149800001</c:v>
                </c:pt>
                <c:pt idx="4790">
                  <c:v>76.161835748800002</c:v>
                </c:pt>
                <c:pt idx="4791">
                  <c:v>76.490338164299999</c:v>
                </c:pt>
                <c:pt idx="4792">
                  <c:v>76.712560386500002</c:v>
                </c:pt>
                <c:pt idx="4793">
                  <c:v>76.973429951699998</c:v>
                </c:pt>
                <c:pt idx="4794">
                  <c:v>77.193236714999998</c:v>
                </c:pt>
                <c:pt idx="4795">
                  <c:v>77.618357487899999</c:v>
                </c:pt>
                <c:pt idx="4796">
                  <c:v>77.700483091799995</c:v>
                </c:pt>
                <c:pt idx="4797">
                  <c:v>77.855072463799999</c:v>
                </c:pt>
                <c:pt idx="4798">
                  <c:v>78.212560386500002</c:v>
                </c:pt>
                <c:pt idx="4799">
                  <c:v>78.661835748800002</c:v>
                </c:pt>
                <c:pt idx="4800">
                  <c:v>79.108695652199998</c:v>
                </c:pt>
                <c:pt idx="4801">
                  <c:v>79.557971014499998</c:v>
                </c:pt>
                <c:pt idx="4802">
                  <c:v>79.301932367099994</c:v>
                </c:pt>
                <c:pt idx="4803">
                  <c:v>79.157004830899993</c:v>
                </c:pt>
                <c:pt idx="4804">
                  <c:v>79.442028985500002</c:v>
                </c:pt>
                <c:pt idx="4805">
                  <c:v>79.876811594200007</c:v>
                </c:pt>
                <c:pt idx="4806">
                  <c:v>80.045893719800006</c:v>
                </c:pt>
                <c:pt idx="4807">
                  <c:v>80.0845410628</c:v>
                </c:pt>
                <c:pt idx="4808">
                  <c:v>80.437198067599994</c:v>
                </c:pt>
                <c:pt idx="4809">
                  <c:v>80.797101449300001</c:v>
                </c:pt>
                <c:pt idx="4810">
                  <c:v>80.869565217399995</c:v>
                </c:pt>
                <c:pt idx="4811">
                  <c:v>81.260869565199997</c:v>
                </c:pt>
                <c:pt idx="4812">
                  <c:v>81.855072463799999</c:v>
                </c:pt>
                <c:pt idx="4813">
                  <c:v>81.917874396100004</c:v>
                </c:pt>
                <c:pt idx="4814">
                  <c:v>81.956521739099998</c:v>
                </c:pt>
                <c:pt idx="4815">
                  <c:v>81.666666666699996</c:v>
                </c:pt>
                <c:pt idx="4816">
                  <c:v>81.840579710100002</c:v>
                </c:pt>
                <c:pt idx="4817">
                  <c:v>81.830917874400001</c:v>
                </c:pt>
                <c:pt idx="4818">
                  <c:v>82.152173912999999</c:v>
                </c:pt>
                <c:pt idx="4819">
                  <c:v>82.333333333300004</c:v>
                </c:pt>
                <c:pt idx="4820">
                  <c:v>82.463768115899995</c:v>
                </c:pt>
                <c:pt idx="4821">
                  <c:v>82.855072463799999</c:v>
                </c:pt>
                <c:pt idx="4822">
                  <c:v>82.990338164299999</c:v>
                </c:pt>
                <c:pt idx="4823">
                  <c:v>82.927536231900007</c:v>
                </c:pt>
                <c:pt idx="4824">
                  <c:v>83.033816425099999</c:v>
                </c:pt>
                <c:pt idx="4825">
                  <c:v>83.091787439599997</c:v>
                </c:pt>
                <c:pt idx="4826">
                  <c:v>83.333333333300004</c:v>
                </c:pt>
                <c:pt idx="4827">
                  <c:v>83.490338164299999</c:v>
                </c:pt>
                <c:pt idx="4828">
                  <c:v>83.570048309200004</c:v>
                </c:pt>
                <c:pt idx="4829">
                  <c:v>83.888888888899999</c:v>
                </c:pt>
                <c:pt idx="4830">
                  <c:v>83.763285024200002</c:v>
                </c:pt>
                <c:pt idx="4831">
                  <c:v>83.739130434800003</c:v>
                </c:pt>
                <c:pt idx="4832">
                  <c:v>83.806763285000002</c:v>
                </c:pt>
                <c:pt idx="4833">
                  <c:v>83.811594202899997</c:v>
                </c:pt>
                <c:pt idx="4834">
                  <c:v>83.929951690799996</c:v>
                </c:pt>
                <c:pt idx="4835">
                  <c:v>84.070048309200004</c:v>
                </c:pt>
                <c:pt idx="4836">
                  <c:v>84.094202898600003</c:v>
                </c:pt>
                <c:pt idx="4837">
                  <c:v>84.222222222200003</c:v>
                </c:pt>
                <c:pt idx="4838">
                  <c:v>84.154589372000004</c:v>
                </c:pt>
                <c:pt idx="4839">
                  <c:v>83.768115941999994</c:v>
                </c:pt>
                <c:pt idx="4840">
                  <c:v>83.318840579699994</c:v>
                </c:pt>
                <c:pt idx="4841">
                  <c:v>84.294685990299996</c:v>
                </c:pt>
                <c:pt idx="4842">
                  <c:v>84.345410627999996</c:v>
                </c:pt>
                <c:pt idx="4843">
                  <c:v>84.591787439599997</c:v>
                </c:pt>
                <c:pt idx="4844">
                  <c:v>84.480676328499996</c:v>
                </c:pt>
                <c:pt idx="4845">
                  <c:v>84.316425120800005</c:v>
                </c:pt>
                <c:pt idx="4846">
                  <c:v>84.5</c:v>
                </c:pt>
                <c:pt idx="4847">
                  <c:v>84.485507246400005</c:v>
                </c:pt>
                <c:pt idx="4848">
                  <c:v>84.586956521700003</c:v>
                </c:pt>
                <c:pt idx="4849">
                  <c:v>84.724637681199994</c:v>
                </c:pt>
                <c:pt idx="4850">
                  <c:v>84.724637681199994</c:v>
                </c:pt>
                <c:pt idx="4851">
                  <c:v>84.690821256000007</c:v>
                </c:pt>
                <c:pt idx="4852">
                  <c:v>84.652173912999999</c:v>
                </c:pt>
                <c:pt idx="4853">
                  <c:v>84.608695652199998</c:v>
                </c:pt>
                <c:pt idx="4854">
                  <c:v>84.695652173900001</c:v>
                </c:pt>
                <c:pt idx="4855">
                  <c:v>84.574879227099999</c:v>
                </c:pt>
                <c:pt idx="4856">
                  <c:v>84.985507246400005</c:v>
                </c:pt>
                <c:pt idx="4857">
                  <c:v>84.990338164299999</c:v>
                </c:pt>
                <c:pt idx="4858">
                  <c:v>84.884057971000004</c:v>
                </c:pt>
                <c:pt idx="4859">
                  <c:v>84.966183574900001</c:v>
                </c:pt>
                <c:pt idx="4860">
                  <c:v>85.350241545900005</c:v>
                </c:pt>
                <c:pt idx="4861">
                  <c:v>85.3985507246</c:v>
                </c:pt>
                <c:pt idx="4862">
                  <c:v>84.987922705299994</c:v>
                </c:pt>
                <c:pt idx="4863">
                  <c:v>84.987922705299994</c:v>
                </c:pt>
                <c:pt idx="4864">
                  <c:v>85.557971014499998</c:v>
                </c:pt>
                <c:pt idx="4865">
                  <c:v>85.606280193200007</c:v>
                </c:pt>
                <c:pt idx="4866">
                  <c:v>85.944444444400006</c:v>
                </c:pt>
                <c:pt idx="4867">
                  <c:v>86.096618357500006</c:v>
                </c:pt>
                <c:pt idx="4868">
                  <c:v>86.164251207700005</c:v>
                </c:pt>
                <c:pt idx="4869">
                  <c:v>86.207729468599993</c:v>
                </c:pt>
                <c:pt idx="4870">
                  <c:v>86.289855072500004</c:v>
                </c:pt>
                <c:pt idx="4871">
                  <c:v>86.483091787399999</c:v>
                </c:pt>
                <c:pt idx="4872">
                  <c:v>84.980676328499996</c:v>
                </c:pt>
                <c:pt idx="4873">
                  <c:v>84.690821256000007</c:v>
                </c:pt>
                <c:pt idx="4874">
                  <c:v>85.971014492799995</c:v>
                </c:pt>
                <c:pt idx="4875">
                  <c:v>86.053140096600004</c:v>
                </c:pt>
                <c:pt idx="4876">
                  <c:v>86.091787439599997</c:v>
                </c:pt>
                <c:pt idx="4877">
                  <c:v>85.951690821300005</c:v>
                </c:pt>
                <c:pt idx="4878">
                  <c:v>86.251207729499995</c:v>
                </c:pt>
                <c:pt idx="4879">
                  <c:v>86.289855072500004</c:v>
                </c:pt>
                <c:pt idx="4880">
                  <c:v>86.033816425099999</c:v>
                </c:pt>
                <c:pt idx="4881">
                  <c:v>86.091787439599997</c:v>
                </c:pt>
                <c:pt idx="4882">
                  <c:v>86.188405797100003</c:v>
                </c:pt>
                <c:pt idx="4883">
                  <c:v>86.444444444400006</c:v>
                </c:pt>
                <c:pt idx="4884">
                  <c:v>86.594202898600003</c:v>
                </c:pt>
                <c:pt idx="4885">
                  <c:v>86.811594202899997</c:v>
                </c:pt>
                <c:pt idx="4886">
                  <c:v>86.321256038599998</c:v>
                </c:pt>
                <c:pt idx="4887">
                  <c:v>86.219806763299999</c:v>
                </c:pt>
                <c:pt idx="4888">
                  <c:v>86.388888888899999</c:v>
                </c:pt>
                <c:pt idx="4889">
                  <c:v>86.504830917899994</c:v>
                </c:pt>
                <c:pt idx="4890">
                  <c:v>86.654589372000004</c:v>
                </c:pt>
                <c:pt idx="4891">
                  <c:v>86.596618357500006</c:v>
                </c:pt>
                <c:pt idx="4892">
                  <c:v>86.640096618399994</c:v>
                </c:pt>
                <c:pt idx="4893">
                  <c:v>86.524154589399998</c:v>
                </c:pt>
                <c:pt idx="4894">
                  <c:v>86.374396135300003</c:v>
                </c:pt>
                <c:pt idx="4895">
                  <c:v>86.161835748800002</c:v>
                </c:pt>
                <c:pt idx="4896">
                  <c:v>86.427536231900007</c:v>
                </c:pt>
                <c:pt idx="4897">
                  <c:v>86.024154589399998</c:v>
                </c:pt>
                <c:pt idx="4898">
                  <c:v>86.169082125599999</c:v>
                </c:pt>
                <c:pt idx="4899">
                  <c:v>86.951690821300005</c:v>
                </c:pt>
                <c:pt idx="4900">
                  <c:v>86.874396135300003</c:v>
                </c:pt>
                <c:pt idx="4901">
                  <c:v>86.758454106299993</c:v>
                </c:pt>
                <c:pt idx="4902">
                  <c:v>87.033816425099999</c:v>
                </c:pt>
                <c:pt idx="4903">
                  <c:v>86.888888888899999</c:v>
                </c:pt>
                <c:pt idx="4904">
                  <c:v>87.241545893700007</c:v>
                </c:pt>
                <c:pt idx="4905">
                  <c:v>87.227053140099997</c:v>
                </c:pt>
                <c:pt idx="4906">
                  <c:v>87.280193236700001</c:v>
                </c:pt>
                <c:pt idx="4907">
                  <c:v>87.086956521700003</c:v>
                </c:pt>
                <c:pt idx="4908">
                  <c:v>87.096618357500006</c:v>
                </c:pt>
                <c:pt idx="4909">
                  <c:v>87.333333333300004</c:v>
                </c:pt>
                <c:pt idx="4910">
                  <c:v>87.425120772900001</c:v>
                </c:pt>
                <c:pt idx="4911">
                  <c:v>87.357487922700003</c:v>
                </c:pt>
                <c:pt idx="4912">
                  <c:v>87.289855072500004</c:v>
                </c:pt>
                <c:pt idx="4913">
                  <c:v>87.347826087000001</c:v>
                </c:pt>
                <c:pt idx="4914">
                  <c:v>87.265700483100005</c:v>
                </c:pt>
                <c:pt idx="4915">
                  <c:v>87.202898550699999</c:v>
                </c:pt>
                <c:pt idx="4916">
                  <c:v>87.246376811600001</c:v>
                </c:pt>
                <c:pt idx="4917">
                  <c:v>87.386473429999995</c:v>
                </c:pt>
                <c:pt idx="4918">
                  <c:v>87.222222222200003</c:v>
                </c:pt>
                <c:pt idx="4919">
                  <c:v>86.758454106299993</c:v>
                </c:pt>
                <c:pt idx="4920">
                  <c:v>86.884057971000004</c:v>
                </c:pt>
                <c:pt idx="4921">
                  <c:v>87.9154589372</c:v>
                </c:pt>
                <c:pt idx="4922">
                  <c:v>88.268115941999994</c:v>
                </c:pt>
                <c:pt idx="4923">
                  <c:v>88.429951690799996</c:v>
                </c:pt>
                <c:pt idx="4924">
                  <c:v>88.446859903399996</c:v>
                </c:pt>
                <c:pt idx="4925">
                  <c:v>88.620772946900004</c:v>
                </c:pt>
                <c:pt idx="4926">
                  <c:v>88.562801932400006</c:v>
                </c:pt>
                <c:pt idx="4927">
                  <c:v>88.705314009700004</c:v>
                </c:pt>
                <c:pt idx="4928">
                  <c:v>88.871980676299998</c:v>
                </c:pt>
                <c:pt idx="4929">
                  <c:v>88.987922705299994</c:v>
                </c:pt>
                <c:pt idx="4930">
                  <c:v>89.287439613499998</c:v>
                </c:pt>
                <c:pt idx="4931">
                  <c:v>88.920289855099995</c:v>
                </c:pt>
                <c:pt idx="4932">
                  <c:v>89.012077294700006</c:v>
                </c:pt>
                <c:pt idx="4933">
                  <c:v>89.118357487899999</c:v>
                </c:pt>
                <c:pt idx="4934">
                  <c:v>89.0507246377</c:v>
                </c:pt>
                <c:pt idx="4935">
                  <c:v>89.485507246400005</c:v>
                </c:pt>
                <c:pt idx="4936">
                  <c:v>89.461352657000006</c:v>
                </c:pt>
                <c:pt idx="4937">
                  <c:v>89.362318840599997</c:v>
                </c:pt>
                <c:pt idx="4938">
                  <c:v>89.125603864699997</c:v>
                </c:pt>
                <c:pt idx="4939">
                  <c:v>89.275362318800006</c:v>
                </c:pt>
                <c:pt idx="4940">
                  <c:v>89.236714975799998</c:v>
                </c:pt>
                <c:pt idx="4941">
                  <c:v>89.270531401</c:v>
                </c:pt>
                <c:pt idx="4942">
                  <c:v>89.309178743999993</c:v>
                </c:pt>
                <c:pt idx="4943">
                  <c:v>89.333333333300004</c:v>
                </c:pt>
                <c:pt idx="4944">
                  <c:v>89.033816425099999</c:v>
                </c:pt>
                <c:pt idx="4945">
                  <c:v>89.067632850199999</c:v>
                </c:pt>
                <c:pt idx="4946">
                  <c:v>89.347826087000001</c:v>
                </c:pt>
                <c:pt idx="4947">
                  <c:v>89.086956521700003</c:v>
                </c:pt>
                <c:pt idx="4948">
                  <c:v>89.096618357500006</c:v>
                </c:pt>
                <c:pt idx="4949">
                  <c:v>88.826086956500006</c:v>
                </c:pt>
                <c:pt idx="4950">
                  <c:v>88.929951690799996</c:v>
                </c:pt>
                <c:pt idx="4951">
                  <c:v>88.992753623200002</c:v>
                </c:pt>
                <c:pt idx="4952">
                  <c:v>88.900966183600005</c:v>
                </c:pt>
                <c:pt idx="4953">
                  <c:v>88.893719806799993</c:v>
                </c:pt>
                <c:pt idx="4954">
                  <c:v>89.004830917899994</c:v>
                </c:pt>
                <c:pt idx="4955">
                  <c:v>88.946859903399996</c:v>
                </c:pt>
                <c:pt idx="4956">
                  <c:v>88.695652173900001</c:v>
                </c:pt>
                <c:pt idx="4957">
                  <c:v>88.555555555599994</c:v>
                </c:pt>
                <c:pt idx="4958">
                  <c:v>88.608695652199998</c:v>
                </c:pt>
                <c:pt idx="4959">
                  <c:v>88.700483091799995</c:v>
                </c:pt>
                <c:pt idx="4960">
                  <c:v>88.6859903382</c:v>
                </c:pt>
                <c:pt idx="4961">
                  <c:v>88.562801932400006</c:v>
                </c:pt>
                <c:pt idx="4962">
                  <c:v>88.615942028999996</c:v>
                </c:pt>
                <c:pt idx="4963">
                  <c:v>88.669082125599999</c:v>
                </c:pt>
                <c:pt idx="4964">
                  <c:v>88.335748792299995</c:v>
                </c:pt>
                <c:pt idx="4965">
                  <c:v>88.227053140099997</c:v>
                </c:pt>
                <c:pt idx="4966">
                  <c:v>88.154589372000004</c:v>
                </c:pt>
                <c:pt idx="4967">
                  <c:v>88.038647342999994</c:v>
                </c:pt>
                <c:pt idx="4968">
                  <c:v>88.072463768099993</c:v>
                </c:pt>
                <c:pt idx="4969">
                  <c:v>88.149758454099995</c:v>
                </c:pt>
                <c:pt idx="4970">
                  <c:v>88.103864734300004</c:v>
                </c:pt>
                <c:pt idx="4971">
                  <c:v>88.195652173900001</c:v>
                </c:pt>
                <c:pt idx="4972">
                  <c:v>88.224637681199994</c:v>
                </c:pt>
                <c:pt idx="4973">
                  <c:v>88.318840579699994</c:v>
                </c:pt>
                <c:pt idx="4974">
                  <c:v>88.154589372000004</c:v>
                </c:pt>
                <c:pt idx="4975">
                  <c:v>88.111111111100001</c:v>
                </c:pt>
                <c:pt idx="4976">
                  <c:v>87.8985507246</c:v>
                </c:pt>
                <c:pt idx="4977">
                  <c:v>87.850241545900005</c:v>
                </c:pt>
                <c:pt idx="4978">
                  <c:v>88.094202898600003</c:v>
                </c:pt>
                <c:pt idx="4979">
                  <c:v>88.256038647300002</c:v>
                </c:pt>
                <c:pt idx="4980">
                  <c:v>88.026570048300002</c:v>
                </c:pt>
                <c:pt idx="4981">
                  <c:v>88.205314009700004</c:v>
                </c:pt>
                <c:pt idx="4982">
                  <c:v>88.132850241499995</c:v>
                </c:pt>
                <c:pt idx="4983">
                  <c:v>88.108695652199998</c:v>
                </c:pt>
                <c:pt idx="4984">
                  <c:v>87.809178743999993</c:v>
                </c:pt>
                <c:pt idx="4985">
                  <c:v>87.792270531400007</c:v>
                </c:pt>
                <c:pt idx="4986">
                  <c:v>87.425120772900001</c:v>
                </c:pt>
                <c:pt idx="4987">
                  <c:v>87.502415458900003</c:v>
                </c:pt>
                <c:pt idx="4988">
                  <c:v>87.671497584500003</c:v>
                </c:pt>
                <c:pt idx="4989">
                  <c:v>87.340579710100002</c:v>
                </c:pt>
                <c:pt idx="4990">
                  <c:v>87.591787439599997</c:v>
                </c:pt>
                <c:pt idx="4991">
                  <c:v>87.572463768099993</c:v>
                </c:pt>
                <c:pt idx="4992">
                  <c:v>87.5</c:v>
                </c:pt>
                <c:pt idx="4993">
                  <c:v>87.057971014499998</c:v>
                </c:pt>
                <c:pt idx="4994">
                  <c:v>87.038647342999994</c:v>
                </c:pt>
                <c:pt idx="4995">
                  <c:v>87.565217391299996</c:v>
                </c:pt>
                <c:pt idx="4996">
                  <c:v>87.487922705299994</c:v>
                </c:pt>
                <c:pt idx="4997">
                  <c:v>88.048309178699995</c:v>
                </c:pt>
                <c:pt idx="4998">
                  <c:v>88.652173912999999</c:v>
                </c:pt>
                <c:pt idx="4999">
                  <c:v>88.987922705299994</c:v>
                </c:pt>
                <c:pt idx="5000">
                  <c:v>88.9492753623</c:v>
                </c:pt>
                <c:pt idx="5001">
                  <c:v>89.248792270500005</c:v>
                </c:pt>
                <c:pt idx="5002">
                  <c:v>89.516908212600001</c:v>
                </c:pt>
                <c:pt idx="5003">
                  <c:v>89.893719806799993</c:v>
                </c:pt>
                <c:pt idx="5004">
                  <c:v>90.152173912999999</c:v>
                </c:pt>
                <c:pt idx="5005">
                  <c:v>90.292270531400007</c:v>
                </c:pt>
                <c:pt idx="5006">
                  <c:v>90.516908212600001</c:v>
                </c:pt>
                <c:pt idx="5007">
                  <c:v>90.768115941999994</c:v>
                </c:pt>
                <c:pt idx="5008">
                  <c:v>91.125603864699997</c:v>
                </c:pt>
                <c:pt idx="5009">
                  <c:v>91.074879227099999</c:v>
                </c:pt>
                <c:pt idx="5010">
                  <c:v>90.903381642499994</c:v>
                </c:pt>
                <c:pt idx="5011">
                  <c:v>91.012077294700006</c:v>
                </c:pt>
                <c:pt idx="5012">
                  <c:v>90.997584541099997</c:v>
                </c:pt>
                <c:pt idx="5013">
                  <c:v>91.130434782600005</c:v>
                </c:pt>
                <c:pt idx="5014">
                  <c:v>91.016908212600001</c:v>
                </c:pt>
                <c:pt idx="5015">
                  <c:v>91.103864734300004</c:v>
                </c:pt>
                <c:pt idx="5016">
                  <c:v>91.248792270500005</c:v>
                </c:pt>
                <c:pt idx="5017">
                  <c:v>91.328502415499997</c:v>
                </c:pt>
                <c:pt idx="5018">
                  <c:v>91.202898550699999</c:v>
                </c:pt>
                <c:pt idx="5019">
                  <c:v>90.893719806799993</c:v>
                </c:pt>
                <c:pt idx="5020">
                  <c:v>90.838164251199998</c:v>
                </c:pt>
                <c:pt idx="5021">
                  <c:v>90.596618357500006</c:v>
                </c:pt>
                <c:pt idx="5022">
                  <c:v>90.850241545900005</c:v>
                </c:pt>
                <c:pt idx="5023">
                  <c:v>90.524154589399998</c:v>
                </c:pt>
                <c:pt idx="5024">
                  <c:v>90.526570048300002</c:v>
                </c:pt>
                <c:pt idx="5025">
                  <c:v>90.466183574900001</c:v>
                </c:pt>
                <c:pt idx="5026">
                  <c:v>90.4154589372</c:v>
                </c:pt>
                <c:pt idx="5027">
                  <c:v>90.147342995200006</c:v>
                </c:pt>
                <c:pt idx="5028">
                  <c:v>90.031400966199996</c:v>
                </c:pt>
                <c:pt idx="5029">
                  <c:v>90.1014492754</c:v>
                </c:pt>
                <c:pt idx="5030">
                  <c:v>89.765700483100005</c:v>
                </c:pt>
                <c:pt idx="5031">
                  <c:v>89.369565217399995</c:v>
                </c:pt>
                <c:pt idx="5032">
                  <c:v>89.403381642499994</c:v>
                </c:pt>
                <c:pt idx="5033">
                  <c:v>89.562801932400006</c:v>
                </c:pt>
                <c:pt idx="5034">
                  <c:v>89.173913043499994</c:v>
                </c:pt>
                <c:pt idx="5035">
                  <c:v>89.147342995200006</c:v>
                </c:pt>
                <c:pt idx="5036">
                  <c:v>89.231884058000006</c:v>
                </c:pt>
                <c:pt idx="5037">
                  <c:v>89.028985507200005</c:v>
                </c:pt>
                <c:pt idx="5038">
                  <c:v>89.012077294700006</c:v>
                </c:pt>
                <c:pt idx="5039">
                  <c:v>88.760869565199997</c:v>
                </c:pt>
                <c:pt idx="5040">
                  <c:v>89.335748792299995</c:v>
                </c:pt>
                <c:pt idx="5041">
                  <c:v>89.971014492799995</c:v>
                </c:pt>
                <c:pt idx="5042">
                  <c:v>90.181159420300006</c:v>
                </c:pt>
                <c:pt idx="5043">
                  <c:v>90.4154589372</c:v>
                </c:pt>
                <c:pt idx="5044">
                  <c:v>90.468599033800004</c:v>
                </c:pt>
                <c:pt idx="5045">
                  <c:v>90.879227053099996</c:v>
                </c:pt>
                <c:pt idx="5046">
                  <c:v>91.144927536200001</c:v>
                </c:pt>
                <c:pt idx="5047">
                  <c:v>90.997584541099997</c:v>
                </c:pt>
                <c:pt idx="5048">
                  <c:v>91.212560386500002</c:v>
                </c:pt>
                <c:pt idx="5049">
                  <c:v>91.536231884100005</c:v>
                </c:pt>
                <c:pt idx="5050">
                  <c:v>91.652173912999999</c:v>
                </c:pt>
                <c:pt idx="5051">
                  <c:v>91.925120772900001</c:v>
                </c:pt>
                <c:pt idx="5052">
                  <c:v>91.463768115899995</c:v>
                </c:pt>
                <c:pt idx="5053">
                  <c:v>91.594202898600003</c:v>
                </c:pt>
                <c:pt idx="5054">
                  <c:v>92.161835748800002</c:v>
                </c:pt>
                <c:pt idx="5055">
                  <c:v>91.925120772900001</c:v>
                </c:pt>
                <c:pt idx="5056">
                  <c:v>92.012077294700006</c:v>
                </c:pt>
                <c:pt idx="5057">
                  <c:v>91.818840579699994</c:v>
                </c:pt>
                <c:pt idx="5058">
                  <c:v>91.922705313999998</c:v>
                </c:pt>
                <c:pt idx="5059">
                  <c:v>92.113526570000005</c:v>
                </c:pt>
                <c:pt idx="5060">
                  <c:v>92.367149758500005</c:v>
                </c:pt>
                <c:pt idx="5061">
                  <c:v>92.0845410628</c:v>
                </c:pt>
                <c:pt idx="5062">
                  <c:v>92.089371980699994</c:v>
                </c:pt>
                <c:pt idx="5063">
                  <c:v>92.376811594200007</c:v>
                </c:pt>
                <c:pt idx="5064">
                  <c:v>92.391304347800002</c:v>
                </c:pt>
                <c:pt idx="5065">
                  <c:v>92.3647342995</c:v>
                </c:pt>
                <c:pt idx="5066">
                  <c:v>92.3647342995</c:v>
                </c:pt>
                <c:pt idx="5067">
                  <c:v>92.258454106299993</c:v>
                </c:pt>
                <c:pt idx="5068">
                  <c:v>92.0507246377</c:v>
                </c:pt>
                <c:pt idx="5069">
                  <c:v>91.980676328499996</c:v>
                </c:pt>
                <c:pt idx="5070">
                  <c:v>92.113526570000005</c:v>
                </c:pt>
                <c:pt idx="5071">
                  <c:v>92.243961352699998</c:v>
                </c:pt>
                <c:pt idx="5072">
                  <c:v>92.053140096600004</c:v>
                </c:pt>
                <c:pt idx="5073">
                  <c:v>91.893719806799993</c:v>
                </c:pt>
                <c:pt idx="5074">
                  <c:v>91.772946859900003</c:v>
                </c:pt>
                <c:pt idx="5075">
                  <c:v>91.748792270500005</c:v>
                </c:pt>
                <c:pt idx="5076">
                  <c:v>91.758454106299993</c:v>
                </c:pt>
                <c:pt idx="5077">
                  <c:v>91.700483091799995</c:v>
                </c:pt>
                <c:pt idx="5078">
                  <c:v>91.526570048300002</c:v>
                </c:pt>
                <c:pt idx="5079">
                  <c:v>91.548309178699995</c:v>
                </c:pt>
                <c:pt idx="5080">
                  <c:v>91.666666666699996</c:v>
                </c:pt>
                <c:pt idx="5081">
                  <c:v>91.359903381600006</c:v>
                </c:pt>
                <c:pt idx="5082">
                  <c:v>91.468599033800004</c:v>
                </c:pt>
                <c:pt idx="5083">
                  <c:v>91.275362318800006</c:v>
                </c:pt>
                <c:pt idx="5084">
                  <c:v>90.879227053099996</c:v>
                </c:pt>
                <c:pt idx="5085">
                  <c:v>90.487922705299994</c:v>
                </c:pt>
                <c:pt idx="5086">
                  <c:v>90.492753623200002</c:v>
                </c:pt>
                <c:pt idx="5087">
                  <c:v>90.188405797100003</c:v>
                </c:pt>
                <c:pt idx="5088">
                  <c:v>90.173913043499994</c:v>
                </c:pt>
                <c:pt idx="5089">
                  <c:v>90.024154589399998</c:v>
                </c:pt>
                <c:pt idx="5090">
                  <c:v>89.821256038599998</c:v>
                </c:pt>
                <c:pt idx="5091">
                  <c:v>89.615942028999996</c:v>
                </c:pt>
                <c:pt idx="5092">
                  <c:v>89.367149758500005</c:v>
                </c:pt>
                <c:pt idx="5093">
                  <c:v>89.408212560400003</c:v>
                </c:pt>
                <c:pt idx="5094">
                  <c:v>89.297101449300001</c:v>
                </c:pt>
                <c:pt idx="5095">
                  <c:v>89.492753623200002</c:v>
                </c:pt>
                <c:pt idx="5096">
                  <c:v>89.521739130399993</c:v>
                </c:pt>
                <c:pt idx="5097">
                  <c:v>89.060386473400001</c:v>
                </c:pt>
                <c:pt idx="5098">
                  <c:v>88.777777777799997</c:v>
                </c:pt>
                <c:pt idx="5099">
                  <c:v>88.570048309200004</c:v>
                </c:pt>
                <c:pt idx="5100">
                  <c:v>88.707729468599993</c:v>
                </c:pt>
                <c:pt idx="5101">
                  <c:v>88.567632850199999</c:v>
                </c:pt>
                <c:pt idx="5102">
                  <c:v>88.434782608700004</c:v>
                </c:pt>
                <c:pt idx="5103">
                  <c:v>88.060386473400001</c:v>
                </c:pt>
                <c:pt idx="5104">
                  <c:v>87.835748792299995</c:v>
                </c:pt>
                <c:pt idx="5105">
                  <c:v>88.082125603899996</c:v>
                </c:pt>
                <c:pt idx="5106">
                  <c:v>88.456521739099998</c:v>
                </c:pt>
                <c:pt idx="5107">
                  <c:v>88.710144927499996</c:v>
                </c:pt>
                <c:pt idx="5108">
                  <c:v>88.978260869600007</c:v>
                </c:pt>
                <c:pt idx="5109">
                  <c:v>89.012077294700006</c:v>
                </c:pt>
                <c:pt idx="5110">
                  <c:v>89.570048309200004</c:v>
                </c:pt>
                <c:pt idx="5111">
                  <c:v>89.471014492799995</c:v>
                </c:pt>
                <c:pt idx="5112">
                  <c:v>90.016908212600001</c:v>
                </c:pt>
                <c:pt idx="5113">
                  <c:v>90.169082125599999</c:v>
                </c:pt>
                <c:pt idx="5114">
                  <c:v>90.099033816399995</c:v>
                </c:pt>
                <c:pt idx="5115">
                  <c:v>90.198067632900006</c:v>
                </c:pt>
                <c:pt idx="5116">
                  <c:v>90.444444444400006</c:v>
                </c:pt>
                <c:pt idx="5117">
                  <c:v>90.524154589399998</c:v>
                </c:pt>
                <c:pt idx="5118">
                  <c:v>90.828502415499997</c:v>
                </c:pt>
                <c:pt idx="5119">
                  <c:v>90.673913043499994</c:v>
                </c:pt>
                <c:pt idx="5120">
                  <c:v>91.021739130399993</c:v>
                </c:pt>
                <c:pt idx="5121">
                  <c:v>90.973429951699998</c:v>
                </c:pt>
                <c:pt idx="5122">
                  <c:v>91.263285024200002</c:v>
                </c:pt>
                <c:pt idx="5123">
                  <c:v>91.410628019300006</c:v>
                </c:pt>
                <c:pt idx="5124">
                  <c:v>91.263285024200002</c:v>
                </c:pt>
                <c:pt idx="5125">
                  <c:v>91.693236714999998</c:v>
                </c:pt>
                <c:pt idx="5126">
                  <c:v>91.572463768099993</c:v>
                </c:pt>
                <c:pt idx="5127">
                  <c:v>91.316425120800005</c:v>
                </c:pt>
                <c:pt idx="5128">
                  <c:v>91.971014492799995</c:v>
                </c:pt>
                <c:pt idx="5129">
                  <c:v>91.811594202899997</c:v>
                </c:pt>
                <c:pt idx="5130">
                  <c:v>91.611111111100001</c:v>
                </c:pt>
                <c:pt idx="5131">
                  <c:v>92.070048309200004</c:v>
                </c:pt>
                <c:pt idx="5132">
                  <c:v>92.227053140099997</c:v>
                </c:pt>
                <c:pt idx="5133">
                  <c:v>91.903381642499994</c:v>
                </c:pt>
                <c:pt idx="5134">
                  <c:v>92.630434782600005</c:v>
                </c:pt>
                <c:pt idx="5135">
                  <c:v>92.739130434800003</c:v>
                </c:pt>
                <c:pt idx="5136">
                  <c:v>92.338164251199998</c:v>
                </c:pt>
                <c:pt idx="5137">
                  <c:v>92.669082125599999</c:v>
                </c:pt>
                <c:pt idx="5138">
                  <c:v>93.120772946900004</c:v>
                </c:pt>
                <c:pt idx="5139">
                  <c:v>92.888888888899999</c:v>
                </c:pt>
                <c:pt idx="5140">
                  <c:v>92.777777777799997</c:v>
                </c:pt>
                <c:pt idx="5141">
                  <c:v>92.944444444400006</c:v>
                </c:pt>
                <c:pt idx="5142">
                  <c:v>93.074879227099999</c:v>
                </c:pt>
                <c:pt idx="5143">
                  <c:v>92.869565217399995</c:v>
                </c:pt>
                <c:pt idx="5144">
                  <c:v>92.763285024200002</c:v>
                </c:pt>
                <c:pt idx="5145">
                  <c:v>92.705314009700004</c:v>
                </c:pt>
                <c:pt idx="5146">
                  <c:v>93.089371980699994</c:v>
                </c:pt>
                <c:pt idx="5147">
                  <c:v>93.067632850199999</c:v>
                </c:pt>
                <c:pt idx="5148">
                  <c:v>92.927536231900007</c:v>
                </c:pt>
                <c:pt idx="5149">
                  <c:v>92.978260869600007</c:v>
                </c:pt>
                <c:pt idx="5150">
                  <c:v>93.137681159400003</c:v>
                </c:pt>
                <c:pt idx="5151">
                  <c:v>93</c:v>
                </c:pt>
                <c:pt idx="5152">
                  <c:v>92.874396135300003</c:v>
                </c:pt>
                <c:pt idx="5153">
                  <c:v>92.615942028999996</c:v>
                </c:pt>
                <c:pt idx="5154">
                  <c:v>92.830917874400001</c:v>
                </c:pt>
                <c:pt idx="5155">
                  <c:v>92.485507246400005</c:v>
                </c:pt>
                <c:pt idx="5156">
                  <c:v>92.603864734300004</c:v>
                </c:pt>
                <c:pt idx="5157">
                  <c:v>92.731884058000006</c:v>
                </c:pt>
                <c:pt idx="5158">
                  <c:v>92.497584541099997</c:v>
                </c:pt>
                <c:pt idx="5159">
                  <c:v>92.176328502399997</c:v>
                </c:pt>
                <c:pt idx="5160">
                  <c:v>91.821256038599998</c:v>
                </c:pt>
                <c:pt idx="5161">
                  <c:v>91.512077294700006</c:v>
                </c:pt>
                <c:pt idx="5162">
                  <c:v>91.615942028999996</c:v>
                </c:pt>
                <c:pt idx="5163">
                  <c:v>91.285024154599995</c:v>
                </c:pt>
                <c:pt idx="5164">
                  <c:v>91.072463768099993</c:v>
                </c:pt>
                <c:pt idx="5165">
                  <c:v>90.379227053099996</c:v>
                </c:pt>
                <c:pt idx="5166">
                  <c:v>90.289855072500004</c:v>
                </c:pt>
                <c:pt idx="5167">
                  <c:v>90.057971014499998</c:v>
                </c:pt>
                <c:pt idx="5168">
                  <c:v>89.809178743999993</c:v>
                </c:pt>
                <c:pt idx="5169">
                  <c:v>89.577294686000002</c:v>
                </c:pt>
                <c:pt idx="5170">
                  <c:v>89.289855072500004</c:v>
                </c:pt>
                <c:pt idx="5171">
                  <c:v>89.057971014499998</c:v>
                </c:pt>
                <c:pt idx="5172">
                  <c:v>88.859903381600006</c:v>
                </c:pt>
                <c:pt idx="5173">
                  <c:v>88.809178743999993</c:v>
                </c:pt>
                <c:pt idx="5174">
                  <c:v>88.589371980699994</c:v>
                </c:pt>
                <c:pt idx="5175">
                  <c:v>88.724637681199994</c:v>
                </c:pt>
                <c:pt idx="5176">
                  <c:v>88.987922705299994</c:v>
                </c:pt>
                <c:pt idx="5177">
                  <c:v>88.8985507246</c:v>
                </c:pt>
                <c:pt idx="5178">
                  <c:v>88.975845410600002</c:v>
                </c:pt>
                <c:pt idx="5179">
                  <c:v>88.852657004799994</c:v>
                </c:pt>
                <c:pt idx="5180">
                  <c:v>88.888888888899999</c:v>
                </c:pt>
                <c:pt idx="5181">
                  <c:v>88.731884058000006</c:v>
                </c:pt>
                <c:pt idx="5182">
                  <c:v>88.8140096618</c:v>
                </c:pt>
                <c:pt idx="5183">
                  <c:v>88.538647342999994</c:v>
                </c:pt>
                <c:pt idx="5184">
                  <c:v>88.188405797100003</c:v>
                </c:pt>
                <c:pt idx="5185">
                  <c:v>88.161835748800002</c:v>
                </c:pt>
                <c:pt idx="5186">
                  <c:v>88.224637681199994</c:v>
                </c:pt>
                <c:pt idx="5187">
                  <c:v>88.326086956500006</c:v>
                </c:pt>
                <c:pt idx="5188">
                  <c:v>88.111111111100001</c:v>
                </c:pt>
                <c:pt idx="5189">
                  <c:v>88.642512077299997</c:v>
                </c:pt>
                <c:pt idx="5190">
                  <c:v>89.231884058000006</c:v>
                </c:pt>
                <c:pt idx="5191">
                  <c:v>88.896135265699996</c:v>
                </c:pt>
                <c:pt idx="5192">
                  <c:v>88.958937198100003</c:v>
                </c:pt>
                <c:pt idx="5193">
                  <c:v>88.884057971000004</c:v>
                </c:pt>
                <c:pt idx="5194">
                  <c:v>89.099033816399995</c:v>
                </c:pt>
                <c:pt idx="5195">
                  <c:v>89.340579710100002</c:v>
                </c:pt>
                <c:pt idx="5196">
                  <c:v>89.693236714999998</c:v>
                </c:pt>
                <c:pt idx="5197">
                  <c:v>89.763285024200002</c:v>
                </c:pt>
                <c:pt idx="5198">
                  <c:v>89.731884058000006</c:v>
                </c:pt>
                <c:pt idx="5199">
                  <c:v>90.140096618399994</c:v>
                </c:pt>
                <c:pt idx="5200">
                  <c:v>90.268115941999994</c:v>
                </c:pt>
                <c:pt idx="5201">
                  <c:v>89.8140096618</c:v>
                </c:pt>
                <c:pt idx="5202">
                  <c:v>89.743961352699998</c:v>
                </c:pt>
                <c:pt idx="5203">
                  <c:v>89.710144927499996</c:v>
                </c:pt>
                <c:pt idx="5204">
                  <c:v>90.120772946900004</c:v>
                </c:pt>
                <c:pt idx="5205">
                  <c:v>89.995169082100006</c:v>
                </c:pt>
                <c:pt idx="5206">
                  <c:v>90.521739130399993</c:v>
                </c:pt>
                <c:pt idx="5207">
                  <c:v>90.466183574900001</c:v>
                </c:pt>
                <c:pt idx="5208">
                  <c:v>90.570048309200004</c:v>
                </c:pt>
                <c:pt idx="5209">
                  <c:v>90.734299516899995</c:v>
                </c:pt>
                <c:pt idx="5210">
                  <c:v>90.727053140099997</c:v>
                </c:pt>
                <c:pt idx="5211">
                  <c:v>90.471014492799995</c:v>
                </c:pt>
                <c:pt idx="5212">
                  <c:v>90.038647342999994</c:v>
                </c:pt>
                <c:pt idx="5213">
                  <c:v>90.258454106299993</c:v>
                </c:pt>
                <c:pt idx="5214">
                  <c:v>90.437198067599994</c:v>
                </c:pt>
                <c:pt idx="5215">
                  <c:v>90.347826087000001</c:v>
                </c:pt>
                <c:pt idx="5216">
                  <c:v>90.118357487899999</c:v>
                </c:pt>
                <c:pt idx="5217">
                  <c:v>89.698067632900006</c:v>
                </c:pt>
                <c:pt idx="5218">
                  <c:v>89.671497584500003</c:v>
                </c:pt>
                <c:pt idx="5219">
                  <c:v>89.905797101399997</c:v>
                </c:pt>
                <c:pt idx="5220">
                  <c:v>89.804347826099999</c:v>
                </c:pt>
                <c:pt idx="5221">
                  <c:v>89.789855072500004</c:v>
                </c:pt>
                <c:pt idx="5222">
                  <c:v>89.589371980699994</c:v>
                </c:pt>
                <c:pt idx="5223">
                  <c:v>89.700483091799995</c:v>
                </c:pt>
                <c:pt idx="5224">
                  <c:v>89.753623188399999</c:v>
                </c:pt>
                <c:pt idx="5225">
                  <c:v>89.758454106299993</c:v>
                </c:pt>
                <c:pt idx="5226">
                  <c:v>89.6014492754</c:v>
                </c:pt>
                <c:pt idx="5227">
                  <c:v>89.376811594200007</c:v>
                </c:pt>
                <c:pt idx="5228">
                  <c:v>89.272946859900003</c:v>
                </c:pt>
                <c:pt idx="5229">
                  <c:v>89.007246376799998</c:v>
                </c:pt>
                <c:pt idx="5230">
                  <c:v>89.367149758500005</c:v>
                </c:pt>
                <c:pt idx="5231">
                  <c:v>89.176328502399997</c:v>
                </c:pt>
                <c:pt idx="5232">
                  <c:v>89.299516908200005</c:v>
                </c:pt>
                <c:pt idx="5233">
                  <c:v>89.350241545900005</c:v>
                </c:pt>
                <c:pt idx="5234">
                  <c:v>89.294685990299996</c:v>
                </c:pt>
                <c:pt idx="5235">
                  <c:v>89.577294686000002</c:v>
                </c:pt>
                <c:pt idx="5236">
                  <c:v>89.543478260900002</c:v>
                </c:pt>
                <c:pt idx="5237">
                  <c:v>89.229468599</c:v>
                </c:pt>
                <c:pt idx="5238">
                  <c:v>89.099033816399995</c:v>
                </c:pt>
                <c:pt idx="5239">
                  <c:v>88.753623188399999</c:v>
                </c:pt>
                <c:pt idx="5240">
                  <c:v>88.838164251199998</c:v>
                </c:pt>
                <c:pt idx="5241">
                  <c:v>89.067632850199999</c:v>
                </c:pt>
                <c:pt idx="5242">
                  <c:v>89.195652173900001</c:v>
                </c:pt>
                <c:pt idx="5243">
                  <c:v>89.335748792299995</c:v>
                </c:pt>
                <c:pt idx="5244">
                  <c:v>89.405797101399997</c:v>
                </c:pt>
                <c:pt idx="5245">
                  <c:v>89.538647342999994</c:v>
                </c:pt>
                <c:pt idx="5246">
                  <c:v>89.439613526599999</c:v>
                </c:pt>
                <c:pt idx="5247">
                  <c:v>89.268115941999994</c:v>
                </c:pt>
                <c:pt idx="5248">
                  <c:v>89.454106280199994</c:v>
                </c:pt>
                <c:pt idx="5249">
                  <c:v>89.712560386500002</c:v>
                </c:pt>
                <c:pt idx="5250">
                  <c:v>89.463768115899995</c:v>
                </c:pt>
                <c:pt idx="5251">
                  <c:v>89.739130434800003</c:v>
                </c:pt>
                <c:pt idx="5252">
                  <c:v>89.770531401</c:v>
                </c:pt>
                <c:pt idx="5253">
                  <c:v>89.845410627999996</c:v>
                </c:pt>
                <c:pt idx="5254">
                  <c:v>89.309178743999993</c:v>
                </c:pt>
                <c:pt idx="5255">
                  <c:v>88.664251207700005</c:v>
                </c:pt>
                <c:pt idx="5256">
                  <c:v>88.190821256000007</c:v>
                </c:pt>
                <c:pt idx="5257">
                  <c:v>87.961352657000006</c:v>
                </c:pt>
                <c:pt idx="5258">
                  <c:v>87.321256038599998</c:v>
                </c:pt>
                <c:pt idx="5259">
                  <c:v>86.729468599</c:v>
                </c:pt>
                <c:pt idx="5260">
                  <c:v>86.227053140099997</c:v>
                </c:pt>
                <c:pt idx="5261">
                  <c:v>85.840579710100002</c:v>
                </c:pt>
                <c:pt idx="5262">
                  <c:v>85.577294686000002</c:v>
                </c:pt>
                <c:pt idx="5263">
                  <c:v>85.021739130399993</c:v>
                </c:pt>
                <c:pt idx="5264">
                  <c:v>84.6014492754</c:v>
                </c:pt>
                <c:pt idx="5265">
                  <c:v>83.712560386500002</c:v>
                </c:pt>
                <c:pt idx="5266">
                  <c:v>83.106280193200007</c:v>
                </c:pt>
                <c:pt idx="5267">
                  <c:v>82.707729468599993</c:v>
                </c:pt>
                <c:pt idx="5268">
                  <c:v>82.410628019300006</c:v>
                </c:pt>
                <c:pt idx="5269">
                  <c:v>81.797101449300001</c:v>
                </c:pt>
                <c:pt idx="5270">
                  <c:v>81.386473429999995</c:v>
                </c:pt>
                <c:pt idx="5271">
                  <c:v>81.062801932400006</c:v>
                </c:pt>
                <c:pt idx="5272">
                  <c:v>80.913043478299997</c:v>
                </c:pt>
                <c:pt idx="5273">
                  <c:v>80.396135265699996</c:v>
                </c:pt>
                <c:pt idx="5274">
                  <c:v>80.065217391299996</c:v>
                </c:pt>
                <c:pt idx="5275">
                  <c:v>79.717391304299994</c:v>
                </c:pt>
                <c:pt idx="5276">
                  <c:v>79.451690821300005</c:v>
                </c:pt>
                <c:pt idx="5277">
                  <c:v>79.089371980699994</c:v>
                </c:pt>
                <c:pt idx="5278">
                  <c:v>78.644927536200001</c:v>
                </c:pt>
                <c:pt idx="5279">
                  <c:v>78.171497584500003</c:v>
                </c:pt>
                <c:pt idx="5280">
                  <c:v>78.012077294700006</c:v>
                </c:pt>
                <c:pt idx="5281">
                  <c:v>77.712560386500002</c:v>
                </c:pt>
                <c:pt idx="5282">
                  <c:v>77.287439613499998</c:v>
                </c:pt>
                <c:pt idx="5283">
                  <c:v>76.758454106299993</c:v>
                </c:pt>
                <c:pt idx="5284">
                  <c:v>76.289855072500004</c:v>
                </c:pt>
                <c:pt idx="5285">
                  <c:v>75.888888888899999</c:v>
                </c:pt>
                <c:pt idx="5286">
                  <c:v>75.4492753623</c:v>
                </c:pt>
                <c:pt idx="5287">
                  <c:v>75.154589372000004</c:v>
                </c:pt>
                <c:pt idx="5288">
                  <c:v>75.086956521700003</c:v>
                </c:pt>
                <c:pt idx="5289">
                  <c:v>74.606280193200007</c:v>
                </c:pt>
                <c:pt idx="5290">
                  <c:v>74.297101449300001</c:v>
                </c:pt>
                <c:pt idx="5291">
                  <c:v>74.144927536200001</c:v>
                </c:pt>
                <c:pt idx="5292">
                  <c:v>73.678743961400002</c:v>
                </c:pt>
                <c:pt idx="5293">
                  <c:v>73.577294686000002</c:v>
                </c:pt>
                <c:pt idx="5294">
                  <c:v>73.567632850199999</c:v>
                </c:pt>
                <c:pt idx="5295">
                  <c:v>73.103864734300004</c:v>
                </c:pt>
                <c:pt idx="5296">
                  <c:v>72.886473429999995</c:v>
                </c:pt>
                <c:pt idx="5297">
                  <c:v>72.983091787399999</c:v>
                </c:pt>
                <c:pt idx="5298">
                  <c:v>73.026570048300002</c:v>
                </c:pt>
                <c:pt idx="5299">
                  <c:v>73.004830917899994</c:v>
                </c:pt>
                <c:pt idx="5300">
                  <c:v>73.004830917899994</c:v>
                </c:pt>
                <c:pt idx="5301">
                  <c:v>73.024154589399998</c:v>
                </c:pt>
                <c:pt idx="5302">
                  <c:v>73.024154589399998</c:v>
                </c:pt>
                <c:pt idx="5303">
                  <c:v>72.975845410600002</c:v>
                </c:pt>
                <c:pt idx="5304">
                  <c:v>73.009661835700001</c:v>
                </c:pt>
                <c:pt idx="5305">
                  <c:v>73.004830917899994</c:v>
                </c:pt>
                <c:pt idx="5306">
                  <c:v>73.060386473400001</c:v>
                </c:pt>
                <c:pt idx="5307">
                  <c:v>72.492753623200002</c:v>
                </c:pt>
                <c:pt idx="5308">
                  <c:v>68.777777777799997</c:v>
                </c:pt>
                <c:pt idx="5309">
                  <c:v>68.997584541099997</c:v>
                </c:pt>
                <c:pt idx="5310">
                  <c:v>68.944444444400006</c:v>
                </c:pt>
                <c:pt idx="5311">
                  <c:v>68.649758454099995</c:v>
                </c:pt>
                <c:pt idx="5312">
                  <c:v>68.316425120800005</c:v>
                </c:pt>
                <c:pt idx="5313">
                  <c:v>68.272946859900003</c:v>
                </c:pt>
                <c:pt idx="5314">
                  <c:v>68.1014492754</c:v>
                </c:pt>
                <c:pt idx="5315">
                  <c:v>68.007246376799998</c:v>
                </c:pt>
                <c:pt idx="5316">
                  <c:v>67.712560386500002</c:v>
                </c:pt>
                <c:pt idx="5317">
                  <c:v>67.652173912999999</c:v>
                </c:pt>
                <c:pt idx="5318">
                  <c:v>67.927536231900007</c:v>
                </c:pt>
                <c:pt idx="5319">
                  <c:v>67.910628019300006</c:v>
                </c:pt>
                <c:pt idx="5320">
                  <c:v>67.944444444400006</c:v>
                </c:pt>
                <c:pt idx="5321">
                  <c:v>67.997584541099997</c:v>
                </c:pt>
                <c:pt idx="5322">
                  <c:v>68.043478260900002</c:v>
                </c:pt>
                <c:pt idx="5323">
                  <c:v>68.019323671500004</c:v>
                </c:pt>
                <c:pt idx="5324">
                  <c:v>68.111111111100001</c:v>
                </c:pt>
                <c:pt idx="5325">
                  <c:v>68.149758454099995</c:v>
                </c:pt>
                <c:pt idx="5326">
                  <c:v>64.212560386500002</c:v>
                </c:pt>
                <c:pt idx="5327">
                  <c:v>63.671497584500003</c:v>
                </c:pt>
                <c:pt idx="5328">
                  <c:v>65.772946859900003</c:v>
                </c:pt>
                <c:pt idx="5329">
                  <c:v>65.920289855099995</c:v>
                </c:pt>
                <c:pt idx="5330">
                  <c:v>65.939613526599999</c:v>
                </c:pt>
                <c:pt idx="5331">
                  <c:v>66.031400966199996</c:v>
                </c:pt>
                <c:pt idx="5332">
                  <c:v>65.946859903399996</c:v>
                </c:pt>
                <c:pt idx="5333">
                  <c:v>66.120772946900004</c:v>
                </c:pt>
                <c:pt idx="5334">
                  <c:v>66.014492753599995</c:v>
                </c:pt>
                <c:pt idx="5335">
                  <c:v>65.946859903399996</c:v>
                </c:pt>
                <c:pt idx="5336">
                  <c:v>65.753623188399999</c:v>
                </c:pt>
                <c:pt idx="5337">
                  <c:v>65.507246376799998</c:v>
                </c:pt>
                <c:pt idx="5338">
                  <c:v>65.270531401</c:v>
                </c:pt>
                <c:pt idx="5339">
                  <c:v>65.396135265699996</c:v>
                </c:pt>
                <c:pt idx="5340">
                  <c:v>65.212560386500002</c:v>
                </c:pt>
                <c:pt idx="5341">
                  <c:v>65.282608695700006</c:v>
                </c:pt>
                <c:pt idx="5342">
                  <c:v>65.599033816399995</c:v>
                </c:pt>
                <c:pt idx="5343">
                  <c:v>65.760869565199997</c:v>
                </c:pt>
                <c:pt idx="5344">
                  <c:v>65.857487922700003</c:v>
                </c:pt>
                <c:pt idx="5345">
                  <c:v>66.130434782600005</c:v>
                </c:pt>
                <c:pt idx="5346">
                  <c:v>66.335748792299995</c:v>
                </c:pt>
                <c:pt idx="5347">
                  <c:v>66.487922705299994</c:v>
                </c:pt>
                <c:pt idx="5348">
                  <c:v>66.582125603899996</c:v>
                </c:pt>
                <c:pt idx="5349">
                  <c:v>66.743961352699998</c:v>
                </c:pt>
                <c:pt idx="5350">
                  <c:v>66.927536231900007</c:v>
                </c:pt>
                <c:pt idx="5351">
                  <c:v>67.096618357500006</c:v>
                </c:pt>
                <c:pt idx="5352">
                  <c:v>67.178743961400002</c:v>
                </c:pt>
                <c:pt idx="5353">
                  <c:v>66.120772946900004</c:v>
                </c:pt>
                <c:pt idx="5354">
                  <c:v>62.7415458937</c:v>
                </c:pt>
                <c:pt idx="5355">
                  <c:v>65.304347826099999</c:v>
                </c:pt>
                <c:pt idx="5356">
                  <c:v>65.478260869600007</c:v>
                </c:pt>
                <c:pt idx="5357">
                  <c:v>65.722222222200003</c:v>
                </c:pt>
                <c:pt idx="5358">
                  <c:v>66.181159420300006</c:v>
                </c:pt>
                <c:pt idx="5359">
                  <c:v>66.345410627999996</c:v>
                </c:pt>
                <c:pt idx="5360">
                  <c:v>66.045893719800006</c:v>
                </c:pt>
                <c:pt idx="5361">
                  <c:v>66.405797101399997</c:v>
                </c:pt>
                <c:pt idx="5362">
                  <c:v>66.719806763299999</c:v>
                </c:pt>
                <c:pt idx="5363">
                  <c:v>66.927536231900007</c:v>
                </c:pt>
                <c:pt idx="5364">
                  <c:v>67.285024154599995</c:v>
                </c:pt>
                <c:pt idx="5365">
                  <c:v>67.125603864699997</c:v>
                </c:pt>
                <c:pt idx="5366">
                  <c:v>67.374396135300003</c:v>
                </c:pt>
                <c:pt idx="5367">
                  <c:v>67.507246376799998</c:v>
                </c:pt>
                <c:pt idx="5368">
                  <c:v>68.260869565199997</c:v>
                </c:pt>
                <c:pt idx="5369">
                  <c:v>68.669082125599999</c:v>
                </c:pt>
                <c:pt idx="5370">
                  <c:v>68.299516908200005</c:v>
                </c:pt>
                <c:pt idx="5371">
                  <c:v>67.599033816399995</c:v>
                </c:pt>
                <c:pt idx="5372">
                  <c:v>68.485507246400005</c:v>
                </c:pt>
                <c:pt idx="5373">
                  <c:v>68.792270531400007</c:v>
                </c:pt>
                <c:pt idx="5374">
                  <c:v>69.497584541099997</c:v>
                </c:pt>
                <c:pt idx="5375">
                  <c:v>69.132850241499995</c:v>
                </c:pt>
                <c:pt idx="5376">
                  <c:v>68.751207729499995</c:v>
                </c:pt>
                <c:pt idx="5377">
                  <c:v>68.816425120800005</c:v>
                </c:pt>
                <c:pt idx="5378">
                  <c:v>69.123188405799993</c:v>
                </c:pt>
                <c:pt idx="5379">
                  <c:v>69.026570048300002</c:v>
                </c:pt>
                <c:pt idx="5380">
                  <c:v>69.099033816399995</c:v>
                </c:pt>
                <c:pt idx="5381">
                  <c:v>69.198067632900006</c:v>
                </c:pt>
                <c:pt idx="5382">
                  <c:v>69.326086956500006</c:v>
                </c:pt>
                <c:pt idx="5383">
                  <c:v>69.417874396100004</c:v>
                </c:pt>
                <c:pt idx="5384">
                  <c:v>69.219806763299999</c:v>
                </c:pt>
                <c:pt idx="5385">
                  <c:v>69.3985507246</c:v>
                </c:pt>
                <c:pt idx="5386">
                  <c:v>69.521739130399993</c:v>
                </c:pt>
                <c:pt idx="5387">
                  <c:v>70.026570048300002</c:v>
                </c:pt>
                <c:pt idx="5388">
                  <c:v>70.028985507200005</c:v>
                </c:pt>
                <c:pt idx="5389">
                  <c:v>69.975845410600002</c:v>
                </c:pt>
                <c:pt idx="5390">
                  <c:v>70.376811594200007</c:v>
                </c:pt>
                <c:pt idx="5391">
                  <c:v>70.340579710100002</c:v>
                </c:pt>
                <c:pt idx="5392">
                  <c:v>70.533816425099999</c:v>
                </c:pt>
                <c:pt idx="5393">
                  <c:v>70.198067632900006</c:v>
                </c:pt>
                <c:pt idx="5394">
                  <c:v>70.190821256000007</c:v>
                </c:pt>
                <c:pt idx="5395">
                  <c:v>70.613526570000005</c:v>
                </c:pt>
                <c:pt idx="5396">
                  <c:v>70.763285024200002</c:v>
                </c:pt>
                <c:pt idx="5397">
                  <c:v>71.002415458900003</c:v>
                </c:pt>
                <c:pt idx="5398">
                  <c:v>71.442028985500002</c:v>
                </c:pt>
                <c:pt idx="5399">
                  <c:v>71.647342995200006</c:v>
                </c:pt>
                <c:pt idx="5400">
                  <c:v>72.106280193200007</c:v>
                </c:pt>
                <c:pt idx="5401">
                  <c:v>72.347826087000001</c:v>
                </c:pt>
                <c:pt idx="5402">
                  <c:v>72.589371980699994</c:v>
                </c:pt>
                <c:pt idx="5403">
                  <c:v>72.8647342995</c:v>
                </c:pt>
                <c:pt idx="5404">
                  <c:v>73.130434782600005</c:v>
                </c:pt>
                <c:pt idx="5405">
                  <c:v>73.3647342995</c:v>
                </c:pt>
                <c:pt idx="5406">
                  <c:v>73.717391304299994</c:v>
                </c:pt>
                <c:pt idx="5407">
                  <c:v>73.859903381600006</c:v>
                </c:pt>
                <c:pt idx="5408">
                  <c:v>73.806763285000002</c:v>
                </c:pt>
                <c:pt idx="5409">
                  <c:v>73.6859903382</c:v>
                </c:pt>
                <c:pt idx="5410">
                  <c:v>73.975845410600002</c:v>
                </c:pt>
                <c:pt idx="5411">
                  <c:v>74.345410627999996</c:v>
                </c:pt>
                <c:pt idx="5412">
                  <c:v>74.6014492754</c:v>
                </c:pt>
                <c:pt idx="5413">
                  <c:v>74.649758454099995</c:v>
                </c:pt>
                <c:pt idx="5414">
                  <c:v>74.891304347800002</c:v>
                </c:pt>
                <c:pt idx="5415">
                  <c:v>74.985507246400005</c:v>
                </c:pt>
                <c:pt idx="5416">
                  <c:v>75.294685990299996</c:v>
                </c:pt>
                <c:pt idx="5417">
                  <c:v>75.458937198100003</c:v>
                </c:pt>
                <c:pt idx="5418">
                  <c:v>75.693236714999998</c:v>
                </c:pt>
                <c:pt idx="5419">
                  <c:v>75.743961352699998</c:v>
                </c:pt>
                <c:pt idx="5420">
                  <c:v>75.8647342995</c:v>
                </c:pt>
                <c:pt idx="5421">
                  <c:v>75.787439613499998</c:v>
                </c:pt>
                <c:pt idx="5422">
                  <c:v>75.620772946900004</c:v>
                </c:pt>
                <c:pt idx="5423">
                  <c:v>75.772946859900003</c:v>
                </c:pt>
                <c:pt idx="5424">
                  <c:v>76.074879227099999</c:v>
                </c:pt>
                <c:pt idx="5425">
                  <c:v>76.251207729499995</c:v>
                </c:pt>
                <c:pt idx="5426">
                  <c:v>76.347826087000001</c:v>
                </c:pt>
                <c:pt idx="5427">
                  <c:v>76.318840579699994</c:v>
                </c:pt>
                <c:pt idx="5428">
                  <c:v>76.661835748800002</c:v>
                </c:pt>
                <c:pt idx="5429">
                  <c:v>76.847826087000001</c:v>
                </c:pt>
                <c:pt idx="5430">
                  <c:v>76.983091787399999</c:v>
                </c:pt>
                <c:pt idx="5431">
                  <c:v>77.188405797100003</c:v>
                </c:pt>
                <c:pt idx="5432">
                  <c:v>77.304347826099999</c:v>
                </c:pt>
                <c:pt idx="5433">
                  <c:v>77.425120772900001</c:v>
                </c:pt>
                <c:pt idx="5434">
                  <c:v>77.565217391299996</c:v>
                </c:pt>
                <c:pt idx="5435">
                  <c:v>77.821256038599998</c:v>
                </c:pt>
                <c:pt idx="5436">
                  <c:v>78.036231884100005</c:v>
                </c:pt>
                <c:pt idx="5437">
                  <c:v>78.106280193200007</c:v>
                </c:pt>
                <c:pt idx="5438">
                  <c:v>78.5</c:v>
                </c:pt>
                <c:pt idx="5439">
                  <c:v>78.625603864699997</c:v>
                </c:pt>
                <c:pt idx="5440">
                  <c:v>78.743961352699998</c:v>
                </c:pt>
                <c:pt idx="5441">
                  <c:v>78.942028985500002</c:v>
                </c:pt>
                <c:pt idx="5442">
                  <c:v>78.980676328499996</c:v>
                </c:pt>
                <c:pt idx="5443">
                  <c:v>78.896135265699996</c:v>
                </c:pt>
                <c:pt idx="5444">
                  <c:v>79.164251207700005</c:v>
                </c:pt>
                <c:pt idx="5445">
                  <c:v>79.246376811600001</c:v>
                </c:pt>
                <c:pt idx="5446">
                  <c:v>79.253623188399999</c:v>
                </c:pt>
                <c:pt idx="5447">
                  <c:v>79.3985507246</c:v>
                </c:pt>
                <c:pt idx="5448">
                  <c:v>79.471014492799995</c:v>
                </c:pt>
                <c:pt idx="5449">
                  <c:v>79.420289855099995</c:v>
                </c:pt>
                <c:pt idx="5450">
                  <c:v>79.060386473400001</c:v>
                </c:pt>
                <c:pt idx="5451">
                  <c:v>78.0507246377</c:v>
                </c:pt>
                <c:pt idx="5452">
                  <c:v>78.871980676299998</c:v>
                </c:pt>
                <c:pt idx="5453">
                  <c:v>78.946859903399996</c:v>
                </c:pt>
                <c:pt idx="5454">
                  <c:v>78.925120772900001</c:v>
                </c:pt>
                <c:pt idx="5455">
                  <c:v>78.792270531400007</c:v>
                </c:pt>
                <c:pt idx="5456">
                  <c:v>78.756038647300002</c:v>
                </c:pt>
                <c:pt idx="5457">
                  <c:v>78.8647342995</c:v>
                </c:pt>
                <c:pt idx="5458">
                  <c:v>78.847826087000001</c:v>
                </c:pt>
                <c:pt idx="5459">
                  <c:v>78.908212560400003</c:v>
                </c:pt>
                <c:pt idx="5460">
                  <c:v>78.891304347800002</c:v>
                </c:pt>
                <c:pt idx="5461">
                  <c:v>78.748792270500005</c:v>
                </c:pt>
                <c:pt idx="5462">
                  <c:v>78.794685990299996</c:v>
                </c:pt>
                <c:pt idx="5463">
                  <c:v>78.8140096618</c:v>
                </c:pt>
                <c:pt idx="5464">
                  <c:v>78.770531401</c:v>
                </c:pt>
                <c:pt idx="5465">
                  <c:v>78.881642512100001</c:v>
                </c:pt>
                <c:pt idx="5466">
                  <c:v>78.649758454099995</c:v>
                </c:pt>
                <c:pt idx="5467">
                  <c:v>78.442028985500002</c:v>
                </c:pt>
                <c:pt idx="5468">
                  <c:v>78.321256038599998</c:v>
                </c:pt>
                <c:pt idx="5469">
                  <c:v>78.429951690799996</c:v>
                </c:pt>
                <c:pt idx="5470">
                  <c:v>78.350241545900005</c:v>
                </c:pt>
                <c:pt idx="5471">
                  <c:v>78.227053140099997</c:v>
                </c:pt>
                <c:pt idx="5472">
                  <c:v>78.222222222200003</c:v>
                </c:pt>
                <c:pt idx="5473">
                  <c:v>78.400966183600005</c:v>
                </c:pt>
                <c:pt idx="5474">
                  <c:v>78.657004830899993</c:v>
                </c:pt>
                <c:pt idx="5475">
                  <c:v>78.777777777799997</c:v>
                </c:pt>
                <c:pt idx="5476">
                  <c:v>78.565217391299996</c:v>
                </c:pt>
                <c:pt idx="5477">
                  <c:v>78.821256038599998</c:v>
                </c:pt>
                <c:pt idx="5478">
                  <c:v>79.173913043499994</c:v>
                </c:pt>
                <c:pt idx="5479">
                  <c:v>79.326086956500006</c:v>
                </c:pt>
                <c:pt idx="5480">
                  <c:v>79.301932367099994</c:v>
                </c:pt>
                <c:pt idx="5481">
                  <c:v>79.816425120800005</c:v>
                </c:pt>
                <c:pt idx="5482">
                  <c:v>80.053140096600004</c:v>
                </c:pt>
                <c:pt idx="5483">
                  <c:v>80.275362318800006</c:v>
                </c:pt>
                <c:pt idx="5484">
                  <c:v>80.572463768099993</c:v>
                </c:pt>
                <c:pt idx="5485">
                  <c:v>80.775362318800006</c:v>
                </c:pt>
                <c:pt idx="5486">
                  <c:v>80.8647342995</c:v>
                </c:pt>
                <c:pt idx="5487">
                  <c:v>81.079710144900005</c:v>
                </c:pt>
                <c:pt idx="5488">
                  <c:v>81.347826087000001</c:v>
                </c:pt>
                <c:pt idx="5489">
                  <c:v>81.359903381600006</c:v>
                </c:pt>
                <c:pt idx="5490">
                  <c:v>81.743961352699998</c:v>
                </c:pt>
                <c:pt idx="5491">
                  <c:v>82.113526570000005</c:v>
                </c:pt>
                <c:pt idx="5492">
                  <c:v>82.210144927499996</c:v>
                </c:pt>
                <c:pt idx="5493">
                  <c:v>82.630434782600005</c:v>
                </c:pt>
                <c:pt idx="5494">
                  <c:v>82.647342995200006</c:v>
                </c:pt>
                <c:pt idx="5495">
                  <c:v>82.654589372000004</c:v>
                </c:pt>
                <c:pt idx="5496">
                  <c:v>83.202898550699999</c:v>
                </c:pt>
                <c:pt idx="5497">
                  <c:v>83.311594202899997</c:v>
                </c:pt>
                <c:pt idx="5498">
                  <c:v>83.531400966199996</c:v>
                </c:pt>
                <c:pt idx="5499">
                  <c:v>83.647342995200006</c:v>
                </c:pt>
                <c:pt idx="5500">
                  <c:v>83.934782608700004</c:v>
                </c:pt>
                <c:pt idx="5501">
                  <c:v>84.103864734300004</c:v>
                </c:pt>
                <c:pt idx="5502">
                  <c:v>84.137681159400003</c:v>
                </c:pt>
                <c:pt idx="5503">
                  <c:v>84.311594202899997</c:v>
                </c:pt>
                <c:pt idx="5504">
                  <c:v>84.478260869600007</c:v>
                </c:pt>
                <c:pt idx="5505">
                  <c:v>84.557971014499998</c:v>
                </c:pt>
                <c:pt idx="5506">
                  <c:v>84.789855072500004</c:v>
                </c:pt>
                <c:pt idx="5507">
                  <c:v>85.065217391299996</c:v>
                </c:pt>
                <c:pt idx="5508">
                  <c:v>85.229468599</c:v>
                </c:pt>
                <c:pt idx="5509">
                  <c:v>84.956521739099998</c:v>
                </c:pt>
                <c:pt idx="5510">
                  <c:v>85.007246376799998</c:v>
                </c:pt>
                <c:pt idx="5511">
                  <c:v>85.251207729499995</c:v>
                </c:pt>
                <c:pt idx="5512">
                  <c:v>85.330917874400001</c:v>
                </c:pt>
                <c:pt idx="5513">
                  <c:v>85.434782608700004</c:v>
                </c:pt>
                <c:pt idx="5514">
                  <c:v>85.661835748800002</c:v>
                </c:pt>
                <c:pt idx="5515">
                  <c:v>85.727053140099997</c:v>
                </c:pt>
                <c:pt idx="5516">
                  <c:v>85.5</c:v>
                </c:pt>
                <c:pt idx="5517">
                  <c:v>86.057971014499998</c:v>
                </c:pt>
                <c:pt idx="5518">
                  <c:v>86.335748792299995</c:v>
                </c:pt>
                <c:pt idx="5519">
                  <c:v>86.439613526599999</c:v>
                </c:pt>
                <c:pt idx="5520">
                  <c:v>86.217391304299994</c:v>
                </c:pt>
                <c:pt idx="5521">
                  <c:v>86.536231884100005</c:v>
                </c:pt>
                <c:pt idx="5522">
                  <c:v>86.427536231900007</c:v>
                </c:pt>
                <c:pt idx="5523">
                  <c:v>86.483091787399999</c:v>
                </c:pt>
                <c:pt idx="5524">
                  <c:v>86.458937198100003</c:v>
                </c:pt>
                <c:pt idx="5525">
                  <c:v>86.548309178699995</c:v>
                </c:pt>
                <c:pt idx="5526">
                  <c:v>86.608695652199998</c:v>
                </c:pt>
                <c:pt idx="5527">
                  <c:v>86.381642512100001</c:v>
                </c:pt>
                <c:pt idx="5528">
                  <c:v>86.222222222200003</c:v>
                </c:pt>
                <c:pt idx="5529">
                  <c:v>86</c:v>
                </c:pt>
                <c:pt idx="5530">
                  <c:v>85.958937198100003</c:v>
                </c:pt>
                <c:pt idx="5531">
                  <c:v>85.743961352699998</c:v>
                </c:pt>
                <c:pt idx="5532">
                  <c:v>85.867149758500005</c:v>
                </c:pt>
                <c:pt idx="5533">
                  <c:v>85.905797101399997</c:v>
                </c:pt>
                <c:pt idx="5534">
                  <c:v>85.942028985500002</c:v>
                </c:pt>
                <c:pt idx="5535">
                  <c:v>85.454106280199994</c:v>
                </c:pt>
                <c:pt idx="5536">
                  <c:v>85.3985507246</c:v>
                </c:pt>
                <c:pt idx="5537">
                  <c:v>85.676328502399997</c:v>
                </c:pt>
                <c:pt idx="5538">
                  <c:v>85.514492753599995</c:v>
                </c:pt>
                <c:pt idx="5539">
                  <c:v>85.492753623200002</c:v>
                </c:pt>
                <c:pt idx="5540">
                  <c:v>85.475845410600002</c:v>
                </c:pt>
                <c:pt idx="5541">
                  <c:v>85.280193236700001</c:v>
                </c:pt>
                <c:pt idx="5542">
                  <c:v>85.6352657005</c:v>
                </c:pt>
                <c:pt idx="5543">
                  <c:v>85.328502415499997</c:v>
                </c:pt>
                <c:pt idx="5544">
                  <c:v>85.654589372000004</c:v>
                </c:pt>
                <c:pt idx="5545">
                  <c:v>85.376811594200007</c:v>
                </c:pt>
                <c:pt idx="5546">
                  <c:v>85.019323671500004</c:v>
                </c:pt>
                <c:pt idx="5547">
                  <c:v>85.292270531400007</c:v>
                </c:pt>
                <c:pt idx="5548">
                  <c:v>84.997584541099997</c:v>
                </c:pt>
                <c:pt idx="5549">
                  <c:v>84.700483091799995</c:v>
                </c:pt>
                <c:pt idx="5550">
                  <c:v>84.652173912999999</c:v>
                </c:pt>
                <c:pt idx="5551">
                  <c:v>84.748792270500005</c:v>
                </c:pt>
                <c:pt idx="5552">
                  <c:v>84.702898550699999</c:v>
                </c:pt>
                <c:pt idx="5553">
                  <c:v>84.714975845400005</c:v>
                </c:pt>
                <c:pt idx="5554">
                  <c:v>84.746376811600001</c:v>
                </c:pt>
                <c:pt idx="5555">
                  <c:v>84.673913043499994</c:v>
                </c:pt>
                <c:pt idx="5556">
                  <c:v>84.400966183600005</c:v>
                </c:pt>
                <c:pt idx="5557">
                  <c:v>84.446859903399996</c:v>
                </c:pt>
                <c:pt idx="5558">
                  <c:v>84.309178743999993</c:v>
                </c:pt>
                <c:pt idx="5559">
                  <c:v>83.867149758500005</c:v>
                </c:pt>
                <c:pt idx="5560">
                  <c:v>84.159420289899998</c:v>
                </c:pt>
                <c:pt idx="5561">
                  <c:v>84.246376811600001</c:v>
                </c:pt>
                <c:pt idx="5562">
                  <c:v>84.379227053099996</c:v>
                </c:pt>
                <c:pt idx="5563">
                  <c:v>84.642512077299997</c:v>
                </c:pt>
                <c:pt idx="5564">
                  <c:v>84.582125603899996</c:v>
                </c:pt>
                <c:pt idx="5565">
                  <c:v>84.562801932400006</c:v>
                </c:pt>
                <c:pt idx="5566">
                  <c:v>84.577294686000002</c:v>
                </c:pt>
                <c:pt idx="5567">
                  <c:v>84.521739130399993</c:v>
                </c:pt>
                <c:pt idx="5568">
                  <c:v>84.408212560400003</c:v>
                </c:pt>
                <c:pt idx="5569">
                  <c:v>84.091787439599997</c:v>
                </c:pt>
                <c:pt idx="5570">
                  <c:v>82.722222222200003</c:v>
                </c:pt>
                <c:pt idx="5571">
                  <c:v>80.0507246377</c:v>
                </c:pt>
                <c:pt idx="5572">
                  <c:v>81.355072463799999</c:v>
                </c:pt>
                <c:pt idx="5573">
                  <c:v>81.647342995200006</c:v>
                </c:pt>
                <c:pt idx="5574">
                  <c:v>81.485507246400005</c:v>
                </c:pt>
                <c:pt idx="5575">
                  <c:v>80.888888888899999</c:v>
                </c:pt>
                <c:pt idx="5576">
                  <c:v>80.818840579699994</c:v>
                </c:pt>
                <c:pt idx="5577">
                  <c:v>80.775362318800006</c:v>
                </c:pt>
                <c:pt idx="5578">
                  <c:v>80.809178743999993</c:v>
                </c:pt>
                <c:pt idx="5579">
                  <c:v>80.5507246377</c:v>
                </c:pt>
                <c:pt idx="5580">
                  <c:v>80.393719806799993</c:v>
                </c:pt>
                <c:pt idx="5581">
                  <c:v>80.263285024200002</c:v>
                </c:pt>
                <c:pt idx="5582">
                  <c:v>80.074879227099999</c:v>
                </c:pt>
                <c:pt idx="5583">
                  <c:v>79.961352657000006</c:v>
                </c:pt>
                <c:pt idx="5584">
                  <c:v>79.659420289899998</c:v>
                </c:pt>
                <c:pt idx="5585">
                  <c:v>79.437198067599994</c:v>
                </c:pt>
                <c:pt idx="5586">
                  <c:v>79.166666666699996</c:v>
                </c:pt>
                <c:pt idx="5587">
                  <c:v>79.120772946900004</c:v>
                </c:pt>
                <c:pt idx="5588">
                  <c:v>78.867149758500005</c:v>
                </c:pt>
                <c:pt idx="5589">
                  <c:v>78.838164251199998</c:v>
                </c:pt>
                <c:pt idx="5590">
                  <c:v>78.973429951699998</c:v>
                </c:pt>
                <c:pt idx="5591">
                  <c:v>79.144927536200001</c:v>
                </c:pt>
                <c:pt idx="5592">
                  <c:v>79.057971014499998</c:v>
                </c:pt>
                <c:pt idx="5593">
                  <c:v>78.376811594200007</c:v>
                </c:pt>
                <c:pt idx="5594">
                  <c:v>77.966183574900001</c:v>
                </c:pt>
                <c:pt idx="5595">
                  <c:v>78.055555555599994</c:v>
                </c:pt>
                <c:pt idx="5596">
                  <c:v>78.014492753599995</c:v>
                </c:pt>
                <c:pt idx="5597">
                  <c:v>77.934782608700004</c:v>
                </c:pt>
                <c:pt idx="5598">
                  <c:v>77.946859903399996</c:v>
                </c:pt>
                <c:pt idx="5599">
                  <c:v>77.731884058000006</c:v>
                </c:pt>
                <c:pt idx="5600">
                  <c:v>77.698067632900006</c:v>
                </c:pt>
                <c:pt idx="5601">
                  <c:v>77.497584541099997</c:v>
                </c:pt>
                <c:pt idx="5602">
                  <c:v>77.002415458900003</c:v>
                </c:pt>
                <c:pt idx="5603">
                  <c:v>77.159420289899998</c:v>
                </c:pt>
                <c:pt idx="5604">
                  <c:v>77.031400966199996</c:v>
                </c:pt>
                <c:pt idx="5605">
                  <c:v>76.657004830899993</c:v>
                </c:pt>
                <c:pt idx="5606">
                  <c:v>76.516908212600001</c:v>
                </c:pt>
                <c:pt idx="5607">
                  <c:v>76.473429951699998</c:v>
                </c:pt>
                <c:pt idx="5608">
                  <c:v>76.033816425099999</c:v>
                </c:pt>
                <c:pt idx="5609">
                  <c:v>75.823671497600003</c:v>
                </c:pt>
                <c:pt idx="5610">
                  <c:v>75.115942028999996</c:v>
                </c:pt>
                <c:pt idx="5611">
                  <c:v>74.862318840599997</c:v>
                </c:pt>
                <c:pt idx="5612">
                  <c:v>75.700483091799995</c:v>
                </c:pt>
                <c:pt idx="5613">
                  <c:v>76.055555555599994</c:v>
                </c:pt>
                <c:pt idx="5614">
                  <c:v>76.091787439599997</c:v>
                </c:pt>
                <c:pt idx="5615">
                  <c:v>76.060386473400001</c:v>
                </c:pt>
                <c:pt idx="5616">
                  <c:v>76.202898550699999</c:v>
                </c:pt>
                <c:pt idx="5617">
                  <c:v>76.099033816399995</c:v>
                </c:pt>
                <c:pt idx="5618">
                  <c:v>75.961352657000006</c:v>
                </c:pt>
                <c:pt idx="5619">
                  <c:v>75.867149758500005</c:v>
                </c:pt>
                <c:pt idx="5620">
                  <c:v>75.644927536200001</c:v>
                </c:pt>
                <c:pt idx="5621">
                  <c:v>75.867149758500005</c:v>
                </c:pt>
                <c:pt idx="5622">
                  <c:v>76.019323671500004</c:v>
                </c:pt>
                <c:pt idx="5623">
                  <c:v>76.345410627999996</c:v>
                </c:pt>
                <c:pt idx="5624">
                  <c:v>76.239130434800003</c:v>
                </c:pt>
                <c:pt idx="5625">
                  <c:v>76.144927536200001</c:v>
                </c:pt>
                <c:pt idx="5626">
                  <c:v>76.111111111100001</c:v>
                </c:pt>
                <c:pt idx="5627">
                  <c:v>76.3140096618</c:v>
                </c:pt>
                <c:pt idx="5628">
                  <c:v>76.502415458900003</c:v>
                </c:pt>
                <c:pt idx="5629">
                  <c:v>76.649758454099995</c:v>
                </c:pt>
                <c:pt idx="5630">
                  <c:v>76.227053140099997</c:v>
                </c:pt>
                <c:pt idx="5631">
                  <c:v>76.045893719800006</c:v>
                </c:pt>
                <c:pt idx="5632">
                  <c:v>76.231884058000006</c:v>
                </c:pt>
                <c:pt idx="5633">
                  <c:v>76.724637681199994</c:v>
                </c:pt>
                <c:pt idx="5634">
                  <c:v>76.487922705299994</c:v>
                </c:pt>
                <c:pt idx="5635">
                  <c:v>76.403381642499994</c:v>
                </c:pt>
                <c:pt idx="5636">
                  <c:v>76.468599033800004</c:v>
                </c:pt>
                <c:pt idx="5637">
                  <c:v>76.649758454099995</c:v>
                </c:pt>
                <c:pt idx="5638">
                  <c:v>76.574879227099999</c:v>
                </c:pt>
                <c:pt idx="5639">
                  <c:v>76.570048309200004</c:v>
                </c:pt>
                <c:pt idx="5640">
                  <c:v>76.483091787399999</c:v>
                </c:pt>
                <c:pt idx="5641">
                  <c:v>76.239130434800003</c:v>
                </c:pt>
                <c:pt idx="5642">
                  <c:v>76.606280193200007</c:v>
                </c:pt>
                <c:pt idx="5643">
                  <c:v>76.439613526599999</c:v>
                </c:pt>
                <c:pt idx="5644">
                  <c:v>76.384057971000004</c:v>
                </c:pt>
                <c:pt idx="5645">
                  <c:v>76.567632850199999</c:v>
                </c:pt>
                <c:pt idx="5646">
                  <c:v>76.227053140099997</c:v>
                </c:pt>
                <c:pt idx="5647">
                  <c:v>76.294685990299996</c:v>
                </c:pt>
                <c:pt idx="5648">
                  <c:v>76.340579710100002</c:v>
                </c:pt>
                <c:pt idx="5649">
                  <c:v>76.234299516899995</c:v>
                </c:pt>
                <c:pt idx="5650">
                  <c:v>76.065217391299996</c:v>
                </c:pt>
                <c:pt idx="5651">
                  <c:v>76.214975845400005</c:v>
                </c:pt>
                <c:pt idx="5652">
                  <c:v>76.362318840599997</c:v>
                </c:pt>
                <c:pt idx="5653">
                  <c:v>76.521739130399993</c:v>
                </c:pt>
                <c:pt idx="5654">
                  <c:v>76.727053140099997</c:v>
                </c:pt>
                <c:pt idx="5655">
                  <c:v>76.533816425099999</c:v>
                </c:pt>
                <c:pt idx="5656">
                  <c:v>76.652173912999999</c:v>
                </c:pt>
                <c:pt idx="5657">
                  <c:v>76.657004830899993</c:v>
                </c:pt>
                <c:pt idx="5658">
                  <c:v>76.429951690799996</c:v>
                </c:pt>
                <c:pt idx="5659">
                  <c:v>76.623188405799993</c:v>
                </c:pt>
                <c:pt idx="5660">
                  <c:v>76.647342995200006</c:v>
                </c:pt>
                <c:pt idx="5661">
                  <c:v>76.473429951699998</c:v>
                </c:pt>
                <c:pt idx="5662">
                  <c:v>76.451690821300005</c:v>
                </c:pt>
                <c:pt idx="5663">
                  <c:v>76.434782608700004</c:v>
                </c:pt>
                <c:pt idx="5664">
                  <c:v>76.306763285000002</c:v>
                </c:pt>
                <c:pt idx="5665">
                  <c:v>76.444444444400006</c:v>
                </c:pt>
                <c:pt idx="5666">
                  <c:v>76.161835748800002</c:v>
                </c:pt>
                <c:pt idx="5667">
                  <c:v>76.070048309200004</c:v>
                </c:pt>
                <c:pt idx="5668">
                  <c:v>76.0845410628</c:v>
                </c:pt>
                <c:pt idx="5669">
                  <c:v>76.0845410628</c:v>
                </c:pt>
                <c:pt idx="5670">
                  <c:v>76.089371980699994</c:v>
                </c:pt>
                <c:pt idx="5671">
                  <c:v>76.157004830899993</c:v>
                </c:pt>
                <c:pt idx="5672">
                  <c:v>76.321256038599998</c:v>
                </c:pt>
                <c:pt idx="5673">
                  <c:v>76.202898550699999</c:v>
                </c:pt>
                <c:pt idx="5674">
                  <c:v>76.021739130399993</c:v>
                </c:pt>
                <c:pt idx="5675">
                  <c:v>76.028985507200005</c:v>
                </c:pt>
                <c:pt idx="5676">
                  <c:v>76.181159420300006</c:v>
                </c:pt>
                <c:pt idx="5677">
                  <c:v>76.227053140099997</c:v>
                </c:pt>
                <c:pt idx="5678">
                  <c:v>75.946859903399996</c:v>
                </c:pt>
                <c:pt idx="5679">
                  <c:v>76.099033816399995</c:v>
                </c:pt>
                <c:pt idx="5680">
                  <c:v>76.026570048300002</c:v>
                </c:pt>
                <c:pt idx="5681">
                  <c:v>76.096618357500006</c:v>
                </c:pt>
                <c:pt idx="5682">
                  <c:v>76.036231884100005</c:v>
                </c:pt>
                <c:pt idx="5683">
                  <c:v>75.975845410600002</c:v>
                </c:pt>
                <c:pt idx="5684">
                  <c:v>75.572463768099993</c:v>
                </c:pt>
                <c:pt idx="5685">
                  <c:v>75.760869565199997</c:v>
                </c:pt>
                <c:pt idx="5686">
                  <c:v>76.0845410628</c:v>
                </c:pt>
                <c:pt idx="5687">
                  <c:v>76.166666666699996</c:v>
                </c:pt>
                <c:pt idx="5688">
                  <c:v>76.178743961400002</c:v>
                </c:pt>
                <c:pt idx="5689">
                  <c:v>76.031400966199996</c:v>
                </c:pt>
                <c:pt idx="5690">
                  <c:v>76.074879227099999</c:v>
                </c:pt>
                <c:pt idx="5691">
                  <c:v>76.115942028999996</c:v>
                </c:pt>
                <c:pt idx="5692">
                  <c:v>75.857487922700003</c:v>
                </c:pt>
                <c:pt idx="5693">
                  <c:v>76.128019323700002</c:v>
                </c:pt>
                <c:pt idx="5694">
                  <c:v>75.850241545900005</c:v>
                </c:pt>
                <c:pt idx="5695">
                  <c:v>75.717391304299994</c:v>
                </c:pt>
                <c:pt idx="5696">
                  <c:v>76.200483091799995</c:v>
                </c:pt>
                <c:pt idx="5697">
                  <c:v>76.248792270500005</c:v>
                </c:pt>
                <c:pt idx="5698">
                  <c:v>76.176328502399997</c:v>
                </c:pt>
                <c:pt idx="5699">
                  <c:v>76.289855072500004</c:v>
                </c:pt>
                <c:pt idx="5700">
                  <c:v>76.292270531400007</c:v>
                </c:pt>
                <c:pt idx="5701">
                  <c:v>76.265700483100005</c:v>
                </c:pt>
                <c:pt idx="5702">
                  <c:v>76.289855072500004</c:v>
                </c:pt>
                <c:pt idx="5703">
                  <c:v>76.152173912999999</c:v>
                </c:pt>
                <c:pt idx="5704">
                  <c:v>76.405797101399997</c:v>
                </c:pt>
                <c:pt idx="5705">
                  <c:v>76.512077294700006</c:v>
                </c:pt>
                <c:pt idx="5706">
                  <c:v>76.173913043499994</c:v>
                </c:pt>
                <c:pt idx="5707">
                  <c:v>75.770531401</c:v>
                </c:pt>
                <c:pt idx="5708">
                  <c:v>76.705314009700004</c:v>
                </c:pt>
                <c:pt idx="5709">
                  <c:v>76.787439613499998</c:v>
                </c:pt>
                <c:pt idx="5710">
                  <c:v>76.859903381600006</c:v>
                </c:pt>
                <c:pt idx="5711">
                  <c:v>76.958937198100003</c:v>
                </c:pt>
                <c:pt idx="5712">
                  <c:v>76.942028985500002</c:v>
                </c:pt>
                <c:pt idx="5713">
                  <c:v>76.891304347800002</c:v>
                </c:pt>
                <c:pt idx="5714">
                  <c:v>77.070048309200004</c:v>
                </c:pt>
                <c:pt idx="5715">
                  <c:v>76.927536231900007</c:v>
                </c:pt>
                <c:pt idx="5716">
                  <c:v>76.939613526599999</c:v>
                </c:pt>
                <c:pt idx="5717">
                  <c:v>77.043478260900002</c:v>
                </c:pt>
                <c:pt idx="5718">
                  <c:v>76.881642512100001</c:v>
                </c:pt>
                <c:pt idx="5719">
                  <c:v>76.917874396100004</c:v>
                </c:pt>
                <c:pt idx="5720">
                  <c:v>77.062801932400006</c:v>
                </c:pt>
                <c:pt idx="5721">
                  <c:v>77.311594202899997</c:v>
                </c:pt>
                <c:pt idx="5722">
                  <c:v>77.388888888899999</c:v>
                </c:pt>
                <c:pt idx="5723">
                  <c:v>77.369565217399995</c:v>
                </c:pt>
                <c:pt idx="5724">
                  <c:v>77.321256038599998</c:v>
                </c:pt>
                <c:pt idx="5725">
                  <c:v>77.159420289899998</c:v>
                </c:pt>
                <c:pt idx="5726">
                  <c:v>77.157004830899993</c:v>
                </c:pt>
                <c:pt idx="5727">
                  <c:v>77.299516908200005</c:v>
                </c:pt>
                <c:pt idx="5728">
                  <c:v>77.347826087000001</c:v>
                </c:pt>
                <c:pt idx="5729">
                  <c:v>77.055555555599994</c:v>
                </c:pt>
                <c:pt idx="5730">
                  <c:v>77.161835748800002</c:v>
                </c:pt>
                <c:pt idx="5731">
                  <c:v>77.384057971000004</c:v>
                </c:pt>
                <c:pt idx="5732">
                  <c:v>77.574879227099999</c:v>
                </c:pt>
                <c:pt idx="5733">
                  <c:v>77.647342995200006</c:v>
                </c:pt>
                <c:pt idx="5734">
                  <c:v>77.777777777799997</c:v>
                </c:pt>
                <c:pt idx="5735">
                  <c:v>77.845410627999996</c:v>
                </c:pt>
                <c:pt idx="5736">
                  <c:v>77.893719806799993</c:v>
                </c:pt>
                <c:pt idx="5737">
                  <c:v>77.905797101399997</c:v>
                </c:pt>
                <c:pt idx="5738">
                  <c:v>77.630434782600005</c:v>
                </c:pt>
                <c:pt idx="5739">
                  <c:v>77.463768115899995</c:v>
                </c:pt>
                <c:pt idx="5740">
                  <c:v>77.512077294700006</c:v>
                </c:pt>
                <c:pt idx="5741">
                  <c:v>77.557971014499998</c:v>
                </c:pt>
                <c:pt idx="5742">
                  <c:v>77.420289855099995</c:v>
                </c:pt>
                <c:pt idx="5743">
                  <c:v>77.676328502399997</c:v>
                </c:pt>
                <c:pt idx="5744">
                  <c:v>77.693236714999998</c:v>
                </c:pt>
                <c:pt idx="5745">
                  <c:v>77.806763285000002</c:v>
                </c:pt>
                <c:pt idx="5746">
                  <c:v>77.717391304299994</c:v>
                </c:pt>
                <c:pt idx="5747">
                  <c:v>77.678743961400002</c:v>
                </c:pt>
                <c:pt idx="5748">
                  <c:v>77.543478260900002</c:v>
                </c:pt>
                <c:pt idx="5749">
                  <c:v>77.570048309200004</c:v>
                </c:pt>
                <c:pt idx="5750">
                  <c:v>77.524154589399998</c:v>
                </c:pt>
                <c:pt idx="5751">
                  <c:v>77.330917874400001</c:v>
                </c:pt>
                <c:pt idx="5752">
                  <c:v>77.275362318800006</c:v>
                </c:pt>
                <c:pt idx="5753">
                  <c:v>77.538647342999994</c:v>
                </c:pt>
                <c:pt idx="5754">
                  <c:v>77.5</c:v>
                </c:pt>
                <c:pt idx="5755">
                  <c:v>77.330917874400001</c:v>
                </c:pt>
                <c:pt idx="5756">
                  <c:v>77.280193236700001</c:v>
                </c:pt>
                <c:pt idx="5757">
                  <c:v>77.335748792299995</c:v>
                </c:pt>
                <c:pt idx="5758">
                  <c:v>77.659420289899998</c:v>
                </c:pt>
                <c:pt idx="5759">
                  <c:v>77.485507246400005</c:v>
                </c:pt>
                <c:pt idx="5760">
                  <c:v>77.391304347800002</c:v>
                </c:pt>
                <c:pt idx="5761">
                  <c:v>77.739130434800003</c:v>
                </c:pt>
                <c:pt idx="5762">
                  <c:v>77.451690821300005</c:v>
                </c:pt>
                <c:pt idx="5763">
                  <c:v>77.678743961400002</c:v>
                </c:pt>
                <c:pt idx="5764">
                  <c:v>77.903381642499994</c:v>
                </c:pt>
                <c:pt idx="5765">
                  <c:v>77.746376811600001</c:v>
                </c:pt>
                <c:pt idx="5766">
                  <c:v>77.903381642499994</c:v>
                </c:pt>
                <c:pt idx="5767">
                  <c:v>77.961352657000006</c:v>
                </c:pt>
                <c:pt idx="5768">
                  <c:v>77.727053140099997</c:v>
                </c:pt>
                <c:pt idx="5769">
                  <c:v>77.736714975799998</c:v>
                </c:pt>
                <c:pt idx="5770">
                  <c:v>77.570048309200004</c:v>
                </c:pt>
                <c:pt idx="5771">
                  <c:v>77.533816425099999</c:v>
                </c:pt>
                <c:pt idx="5772">
                  <c:v>77.719806763299999</c:v>
                </c:pt>
                <c:pt idx="5773">
                  <c:v>77.833333333300004</c:v>
                </c:pt>
                <c:pt idx="5774">
                  <c:v>77.567632850199999</c:v>
                </c:pt>
                <c:pt idx="5775">
                  <c:v>77.722222222200003</c:v>
                </c:pt>
                <c:pt idx="5776">
                  <c:v>77.840579710100002</c:v>
                </c:pt>
                <c:pt idx="5777">
                  <c:v>77.857487922700003</c:v>
                </c:pt>
                <c:pt idx="5778">
                  <c:v>77.753623188399999</c:v>
                </c:pt>
                <c:pt idx="5779">
                  <c:v>77.881642512100001</c:v>
                </c:pt>
                <c:pt idx="5780">
                  <c:v>77.637681159400003</c:v>
                </c:pt>
                <c:pt idx="5781">
                  <c:v>77.671497584500003</c:v>
                </c:pt>
                <c:pt idx="5782">
                  <c:v>77.823671497600003</c:v>
                </c:pt>
                <c:pt idx="5783">
                  <c:v>78.012077294700006</c:v>
                </c:pt>
                <c:pt idx="5784">
                  <c:v>77.922705313999998</c:v>
                </c:pt>
                <c:pt idx="5785">
                  <c:v>77.951690821300005</c:v>
                </c:pt>
                <c:pt idx="5786">
                  <c:v>77.845410627999996</c:v>
                </c:pt>
                <c:pt idx="5787">
                  <c:v>77.630434782600005</c:v>
                </c:pt>
                <c:pt idx="5788">
                  <c:v>77.801932367099994</c:v>
                </c:pt>
                <c:pt idx="5789">
                  <c:v>77.673913043499994</c:v>
                </c:pt>
                <c:pt idx="5790">
                  <c:v>77.756038647300002</c:v>
                </c:pt>
                <c:pt idx="5791">
                  <c:v>78.004830917899994</c:v>
                </c:pt>
                <c:pt idx="5792">
                  <c:v>77.937198067599994</c:v>
                </c:pt>
                <c:pt idx="5793">
                  <c:v>77.879227053099996</c:v>
                </c:pt>
                <c:pt idx="5794">
                  <c:v>78.016908212600001</c:v>
                </c:pt>
                <c:pt idx="5795">
                  <c:v>77.934782608700004</c:v>
                </c:pt>
                <c:pt idx="5796">
                  <c:v>77.963768115899995</c:v>
                </c:pt>
                <c:pt idx="5797">
                  <c:v>77.985507246400005</c:v>
                </c:pt>
                <c:pt idx="5798">
                  <c:v>78.009661835700001</c:v>
                </c:pt>
                <c:pt idx="5799">
                  <c:v>78.053140096600004</c:v>
                </c:pt>
                <c:pt idx="5800">
                  <c:v>77.956521739099998</c:v>
                </c:pt>
                <c:pt idx="5801">
                  <c:v>78.026570048300002</c:v>
                </c:pt>
                <c:pt idx="5802">
                  <c:v>77.900966183600005</c:v>
                </c:pt>
                <c:pt idx="5803">
                  <c:v>77.884057971000004</c:v>
                </c:pt>
                <c:pt idx="5804">
                  <c:v>78.048309178699995</c:v>
                </c:pt>
                <c:pt idx="5805">
                  <c:v>77.908212560400003</c:v>
                </c:pt>
                <c:pt idx="5806">
                  <c:v>77.869565217399995</c:v>
                </c:pt>
                <c:pt idx="5807">
                  <c:v>77.816425120800005</c:v>
                </c:pt>
                <c:pt idx="5808">
                  <c:v>77.958937198100003</c:v>
                </c:pt>
                <c:pt idx="5809">
                  <c:v>77.925120772900001</c:v>
                </c:pt>
                <c:pt idx="5810">
                  <c:v>77.951690821300005</c:v>
                </c:pt>
                <c:pt idx="5811">
                  <c:v>77.724637681199994</c:v>
                </c:pt>
                <c:pt idx="5812">
                  <c:v>77.615942028999996</c:v>
                </c:pt>
                <c:pt idx="5813">
                  <c:v>77.729468599</c:v>
                </c:pt>
                <c:pt idx="5814">
                  <c:v>77.683574879199995</c:v>
                </c:pt>
                <c:pt idx="5815">
                  <c:v>77.533816425099999</c:v>
                </c:pt>
                <c:pt idx="5816">
                  <c:v>77.495169082100006</c:v>
                </c:pt>
                <c:pt idx="5817">
                  <c:v>77.374396135300003</c:v>
                </c:pt>
                <c:pt idx="5818">
                  <c:v>77.3985507246</c:v>
                </c:pt>
                <c:pt idx="5819">
                  <c:v>77.582125603899996</c:v>
                </c:pt>
                <c:pt idx="5820">
                  <c:v>77.545893719800006</c:v>
                </c:pt>
                <c:pt idx="5821">
                  <c:v>77.297101449300001</c:v>
                </c:pt>
                <c:pt idx="5822">
                  <c:v>77.229468599</c:v>
                </c:pt>
                <c:pt idx="5823">
                  <c:v>77.272946859900003</c:v>
                </c:pt>
                <c:pt idx="5824">
                  <c:v>77.357487922700003</c:v>
                </c:pt>
                <c:pt idx="5825">
                  <c:v>77.400966183600005</c:v>
                </c:pt>
                <c:pt idx="5826">
                  <c:v>77.439613526599999</c:v>
                </c:pt>
                <c:pt idx="5827">
                  <c:v>77.200483091799995</c:v>
                </c:pt>
                <c:pt idx="5828">
                  <c:v>77.280193236700001</c:v>
                </c:pt>
                <c:pt idx="5829">
                  <c:v>77.371980676299998</c:v>
                </c:pt>
                <c:pt idx="5830">
                  <c:v>77.299516908200005</c:v>
                </c:pt>
                <c:pt idx="5831">
                  <c:v>77.270531401</c:v>
                </c:pt>
                <c:pt idx="5832">
                  <c:v>77.111111111100001</c:v>
                </c:pt>
                <c:pt idx="5833">
                  <c:v>76.818840579699994</c:v>
                </c:pt>
                <c:pt idx="5834">
                  <c:v>76.850241545900005</c:v>
                </c:pt>
                <c:pt idx="5835">
                  <c:v>76.734299516899995</c:v>
                </c:pt>
                <c:pt idx="5836">
                  <c:v>76.705314009700004</c:v>
                </c:pt>
                <c:pt idx="5837">
                  <c:v>76.850241545900005</c:v>
                </c:pt>
                <c:pt idx="5838">
                  <c:v>76.741545893700007</c:v>
                </c:pt>
                <c:pt idx="5839">
                  <c:v>76.671497584500003</c:v>
                </c:pt>
                <c:pt idx="5840">
                  <c:v>76.729468599</c:v>
                </c:pt>
                <c:pt idx="5841">
                  <c:v>76.6014492754</c:v>
                </c:pt>
                <c:pt idx="5842">
                  <c:v>76.722222222200003</c:v>
                </c:pt>
                <c:pt idx="5843">
                  <c:v>76.4492753623</c:v>
                </c:pt>
                <c:pt idx="5844">
                  <c:v>76.427536231900007</c:v>
                </c:pt>
                <c:pt idx="5845">
                  <c:v>76.572463768099993</c:v>
                </c:pt>
                <c:pt idx="5846">
                  <c:v>76.519323671500004</c:v>
                </c:pt>
                <c:pt idx="5847">
                  <c:v>76.934782608700004</c:v>
                </c:pt>
                <c:pt idx="5848">
                  <c:v>76.748792270500005</c:v>
                </c:pt>
                <c:pt idx="5849">
                  <c:v>76.562801932400006</c:v>
                </c:pt>
                <c:pt idx="5850">
                  <c:v>76.695652173900001</c:v>
                </c:pt>
                <c:pt idx="5851">
                  <c:v>76.707729468599993</c:v>
                </c:pt>
                <c:pt idx="5852">
                  <c:v>76.833333333300004</c:v>
                </c:pt>
                <c:pt idx="5853">
                  <c:v>76.6859903382</c:v>
                </c:pt>
                <c:pt idx="5854">
                  <c:v>76.285024154599995</c:v>
                </c:pt>
                <c:pt idx="5855">
                  <c:v>76.188405797100003</c:v>
                </c:pt>
                <c:pt idx="5856">
                  <c:v>76.099033816399995</c:v>
                </c:pt>
                <c:pt idx="5857">
                  <c:v>75.700483091799995</c:v>
                </c:pt>
                <c:pt idx="5858">
                  <c:v>75.731884058000006</c:v>
                </c:pt>
                <c:pt idx="5859">
                  <c:v>75.729468599</c:v>
                </c:pt>
                <c:pt idx="5860">
                  <c:v>75.683574879199995</c:v>
                </c:pt>
                <c:pt idx="5861">
                  <c:v>75.420289855099995</c:v>
                </c:pt>
                <c:pt idx="5862">
                  <c:v>75.374396135300003</c:v>
                </c:pt>
                <c:pt idx="5863">
                  <c:v>75.437198067599994</c:v>
                </c:pt>
                <c:pt idx="5864">
                  <c:v>75.227053140099997</c:v>
                </c:pt>
                <c:pt idx="5865">
                  <c:v>75.565217391299996</c:v>
                </c:pt>
                <c:pt idx="5866">
                  <c:v>75.492753623200002</c:v>
                </c:pt>
                <c:pt idx="5867">
                  <c:v>75.265700483100005</c:v>
                </c:pt>
                <c:pt idx="5868">
                  <c:v>75.444444444400006</c:v>
                </c:pt>
                <c:pt idx="5869">
                  <c:v>74.951690821300005</c:v>
                </c:pt>
                <c:pt idx="5870">
                  <c:v>75.166666666699996</c:v>
                </c:pt>
                <c:pt idx="5871">
                  <c:v>75.381642512100001</c:v>
                </c:pt>
                <c:pt idx="5872">
                  <c:v>75.376811594200007</c:v>
                </c:pt>
                <c:pt idx="5873">
                  <c:v>75.753623188399999</c:v>
                </c:pt>
                <c:pt idx="5874">
                  <c:v>76.120772946900004</c:v>
                </c:pt>
                <c:pt idx="5875">
                  <c:v>75.917874396100004</c:v>
                </c:pt>
                <c:pt idx="5876">
                  <c:v>76.089371980699994</c:v>
                </c:pt>
                <c:pt idx="5877">
                  <c:v>76.466183574900001</c:v>
                </c:pt>
                <c:pt idx="5878">
                  <c:v>76.536231884100005</c:v>
                </c:pt>
                <c:pt idx="5879">
                  <c:v>76.647342995200006</c:v>
                </c:pt>
                <c:pt idx="5880">
                  <c:v>77.028985507200005</c:v>
                </c:pt>
                <c:pt idx="5881">
                  <c:v>77.140096618399994</c:v>
                </c:pt>
                <c:pt idx="5882">
                  <c:v>77.091787439599997</c:v>
                </c:pt>
                <c:pt idx="5883">
                  <c:v>77.4154589372</c:v>
                </c:pt>
                <c:pt idx="5884">
                  <c:v>77.4492753623</c:v>
                </c:pt>
                <c:pt idx="5885">
                  <c:v>77.490338164299999</c:v>
                </c:pt>
                <c:pt idx="5886">
                  <c:v>77.649758454099995</c:v>
                </c:pt>
                <c:pt idx="5887">
                  <c:v>77.6859903382</c:v>
                </c:pt>
                <c:pt idx="5888">
                  <c:v>77.676328502399997</c:v>
                </c:pt>
                <c:pt idx="5889">
                  <c:v>77.623188405799993</c:v>
                </c:pt>
                <c:pt idx="5890">
                  <c:v>77.874396135300003</c:v>
                </c:pt>
                <c:pt idx="5891">
                  <c:v>78.002415458900003</c:v>
                </c:pt>
                <c:pt idx="5892">
                  <c:v>77.809178743999993</c:v>
                </c:pt>
                <c:pt idx="5893">
                  <c:v>78.159420289899998</c:v>
                </c:pt>
                <c:pt idx="5894">
                  <c:v>78.533816425099999</c:v>
                </c:pt>
                <c:pt idx="5895">
                  <c:v>78.393719806799993</c:v>
                </c:pt>
                <c:pt idx="5896">
                  <c:v>78.439613526599999</c:v>
                </c:pt>
                <c:pt idx="5897">
                  <c:v>78.468599033800004</c:v>
                </c:pt>
                <c:pt idx="5898">
                  <c:v>78.280193236700001</c:v>
                </c:pt>
                <c:pt idx="5899">
                  <c:v>78.280193236700001</c:v>
                </c:pt>
                <c:pt idx="5900">
                  <c:v>78.323671497600003</c:v>
                </c:pt>
                <c:pt idx="5901">
                  <c:v>78.420289855099995</c:v>
                </c:pt>
                <c:pt idx="5902">
                  <c:v>78.468599033800004</c:v>
                </c:pt>
                <c:pt idx="5903">
                  <c:v>78.393719806799993</c:v>
                </c:pt>
                <c:pt idx="5904">
                  <c:v>78.734299516899995</c:v>
                </c:pt>
                <c:pt idx="5905">
                  <c:v>78.693236714999998</c:v>
                </c:pt>
                <c:pt idx="5906">
                  <c:v>78.326086956500006</c:v>
                </c:pt>
                <c:pt idx="5907">
                  <c:v>78.6859903382</c:v>
                </c:pt>
                <c:pt idx="5908">
                  <c:v>78.611111111100001</c:v>
                </c:pt>
                <c:pt idx="5909">
                  <c:v>78.446859903399996</c:v>
                </c:pt>
                <c:pt idx="5910">
                  <c:v>78.785024154599995</c:v>
                </c:pt>
                <c:pt idx="5911">
                  <c:v>78.623188405799993</c:v>
                </c:pt>
                <c:pt idx="5912">
                  <c:v>78.727053140099997</c:v>
                </c:pt>
                <c:pt idx="5913">
                  <c:v>78.565217391299996</c:v>
                </c:pt>
                <c:pt idx="5914">
                  <c:v>78.606280193200007</c:v>
                </c:pt>
                <c:pt idx="5915">
                  <c:v>78.876811594200007</c:v>
                </c:pt>
                <c:pt idx="5916">
                  <c:v>78.797101449300001</c:v>
                </c:pt>
                <c:pt idx="5917">
                  <c:v>78.664251207700005</c:v>
                </c:pt>
                <c:pt idx="5918">
                  <c:v>78.806763285000002</c:v>
                </c:pt>
                <c:pt idx="5919">
                  <c:v>78.671497584500003</c:v>
                </c:pt>
                <c:pt idx="5920">
                  <c:v>78.649758454099995</c:v>
                </c:pt>
                <c:pt idx="5921">
                  <c:v>78.422705313999998</c:v>
                </c:pt>
                <c:pt idx="5922">
                  <c:v>78.355072463799999</c:v>
                </c:pt>
                <c:pt idx="5923">
                  <c:v>78.309178743999993</c:v>
                </c:pt>
                <c:pt idx="5924">
                  <c:v>78.304347826099999</c:v>
                </c:pt>
                <c:pt idx="5925">
                  <c:v>78.487922705299994</c:v>
                </c:pt>
                <c:pt idx="5926">
                  <c:v>78.509661835700001</c:v>
                </c:pt>
                <c:pt idx="5927">
                  <c:v>78.553140096600004</c:v>
                </c:pt>
                <c:pt idx="5928">
                  <c:v>78.751207729499995</c:v>
                </c:pt>
                <c:pt idx="5929">
                  <c:v>78.565217391299996</c:v>
                </c:pt>
                <c:pt idx="5930">
                  <c:v>78.328502415499997</c:v>
                </c:pt>
                <c:pt idx="5931">
                  <c:v>78.420289855099995</c:v>
                </c:pt>
                <c:pt idx="5932">
                  <c:v>78.490338164299999</c:v>
                </c:pt>
                <c:pt idx="5933">
                  <c:v>78.5845410628</c:v>
                </c:pt>
                <c:pt idx="5934">
                  <c:v>78.519323671500004</c:v>
                </c:pt>
                <c:pt idx="5935">
                  <c:v>78.524154589399998</c:v>
                </c:pt>
                <c:pt idx="5936">
                  <c:v>78.492753623200002</c:v>
                </c:pt>
                <c:pt idx="5937">
                  <c:v>78.328502415499997</c:v>
                </c:pt>
                <c:pt idx="5938">
                  <c:v>78.492753623200002</c:v>
                </c:pt>
                <c:pt idx="5939">
                  <c:v>78.388888888899999</c:v>
                </c:pt>
                <c:pt idx="5940">
                  <c:v>78.572463768099993</c:v>
                </c:pt>
                <c:pt idx="5941">
                  <c:v>78.533816425099999</c:v>
                </c:pt>
                <c:pt idx="5942">
                  <c:v>78.425120772900001</c:v>
                </c:pt>
                <c:pt idx="5943">
                  <c:v>78.393719806799993</c:v>
                </c:pt>
                <c:pt idx="5944">
                  <c:v>78.236714975799998</c:v>
                </c:pt>
                <c:pt idx="5945">
                  <c:v>78.260869565199997</c:v>
                </c:pt>
                <c:pt idx="5946">
                  <c:v>78.132850241499995</c:v>
                </c:pt>
                <c:pt idx="5947">
                  <c:v>78.002415458900003</c:v>
                </c:pt>
                <c:pt idx="5948">
                  <c:v>78.227053140099997</c:v>
                </c:pt>
                <c:pt idx="5949">
                  <c:v>78.326086956500006</c:v>
                </c:pt>
                <c:pt idx="5950">
                  <c:v>78.123188405799993</c:v>
                </c:pt>
                <c:pt idx="5951">
                  <c:v>78.077294686000002</c:v>
                </c:pt>
                <c:pt idx="5952">
                  <c:v>78.304347826099999</c:v>
                </c:pt>
                <c:pt idx="5953">
                  <c:v>78.454106280199994</c:v>
                </c:pt>
                <c:pt idx="5954">
                  <c:v>78.292270531400007</c:v>
                </c:pt>
                <c:pt idx="5955">
                  <c:v>78.236714975799998</c:v>
                </c:pt>
                <c:pt idx="5956">
                  <c:v>78.202898550699999</c:v>
                </c:pt>
                <c:pt idx="5957">
                  <c:v>78.099033816399995</c:v>
                </c:pt>
                <c:pt idx="5958">
                  <c:v>78.142512077299997</c:v>
                </c:pt>
                <c:pt idx="5959">
                  <c:v>78.118357487899999</c:v>
                </c:pt>
                <c:pt idx="5960">
                  <c:v>78.045893719800006</c:v>
                </c:pt>
                <c:pt idx="5961">
                  <c:v>78.277777777799997</c:v>
                </c:pt>
                <c:pt idx="5962">
                  <c:v>77.987922705299994</c:v>
                </c:pt>
                <c:pt idx="5963">
                  <c:v>78.019323671500004</c:v>
                </c:pt>
                <c:pt idx="5964">
                  <c:v>77.777777777799997</c:v>
                </c:pt>
                <c:pt idx="5965">
                  <c:v>77.753623188399999</c:v>
                </c:pt>
                <c:pt idx="5966">
                  <c:v>77.847826087000001</c:v>
                </c:pt>
                <c:pt idx="5967">
                  <c:v>77.560386473400001</c:v>
                </c:pt>
                <c:pt idx="5968">
                  <c:v>77.381642512100001</c:v>
                </c:pt>
                <c:pt idx="5969">
                  <c:v>77.710144927499996</c:v>
                </c:pt>
                <c:pt idx="5970">
                  <c:v>77.787439613499998</c:v>
                </c:pt>
                <c:pt idx="5971">
                  <c:v>77.427536231900007</c:v>
                </c:pt>
                <c:pt idx="5972">
                  <c:v>77.200483091799995</c:v>
                </c:pt>
                <c:pt idx="5973">
                  <c:v>77.538647342999994</c:v>
                </c:pt>
                <c:pt idx="5974">
                  <c:v>77.384057971000004</c:v>
                </c:pt>
                <c:pt idx="5975">
                  <c:v>77.509661835700001</c:v>
                </c:pt>
                <c:pt idx="5976">
                  <c:v>77.410628019300006</c:v>
                </c:pt>
                <c:pt idx="5977">
                  <c:v>77.384057971000004</c:v>
                </c:pt>
                <c:pt idx="5978">
                  <c:v>77.345410627999996</c:v>
                </c:pt>
                <c:pt idx="5979">
                  <c:v>77.077294686000002</c:v>
                </c:pt>
                <c:pt idx="5980">
                  <c:v>77.016908212600001</c:v>
                </c:pt>
                <c:pt idx="5981">
                  <c:v>77.181159420300006</c:v>
                </c:pt>
                <c:pt idx="5982">
                  <c:v>77.154589372000004</c:v>
                </c:pt>
                <c:pt idx="5983">
                  <c:v>77.057971014499998</c:v>
                </c:pt>
                <c:pt idx="5984">
                  <c:v>76.963768115899995</c:v>
                </c:pt>
                <c:pt idx="5985">
                  <c:v>77.198067632900006</c:v>
                </c:pt>
                <c:pt idx="5986">
                  <c:v>77.272946859900003</c:v>
                </c:pt>
                <c:pt idx="5987">
                  <c:v>77.289855072500004</c:v>
                </c:pt>
                <c:pt idx="5988">
                  <c:v>77.113526570000005</c:v>
                </c:pt>
                <c:pt idx="5989">
                  <c:v>77.060386473400001</c:v>
                </c:pt>
                <c:pt idx="5990">
                  <c:v>77.062801932400006</c:v>
                </c:pt>
                <c:pt idx="5991">
                  <c:v>77.014492753599995</c:v>
                </c:pt>
                <c:pt idx="5992">
                  <c:v>76.811594202899997</c:v>
                </c:pt>
                <c:pt idx="5993">
                  <c:v>76.739130434800003</c:v>
                </c:pt>
                <c:pt idx="5994">
                  <c:v>76.490338164299999</c:v>
                </c:pt>
                <c:pt idx="5995">
                  <c:v>76.335748792299995</c:v>
                </c:pt>
                <c:pt idx="5996">
                  <c:v>76.468599033800004</c:v>
                </c:pt>
                <c:pt idx="5997">
                  <c:v>76.444444444400006</c:v>
                </c:pt>
                <c:pt idx="5998">
                  <c:v>76.289855072500004</c:v>
                </c:pt>
                <c:pt idx="5999">
                  <c:v>76.321256038599998</c:v>
                </c:pt>
                <c:pt idx="6000">
                  <c:v>76.311594202899997</c:v>
                </c:pt>
                <c:pt idx="6001">
                  <c:v>76.282608695700006</c:v>
                </c:pt>
                <c:pt idx="6002">
                  <c:v>76.231884058000006</c:v>
                </c:pt>
                <c:pt idx="6003">
                  <c:v>76.123188405799993</c:v>
                </c:pt>
                <c:pt idx="6004">
                  <c:v>75.944444444400006</c:v>
                </c:pt>
                <c:pt idx="6005">
                  <c:v>75.596618357500006</c:v>
                </c:pt>
                <c:pt idx="6006">
                  <c:v>75.4154589372</c:v>
                </c:pt>
                <c:pt idx="6007">
                  <c:v>75.120772946900004</c:v>
                </c:pt>
                <c:pt idx="6008">
                  <c:v>74.871980676299998</c:v>
                </c:pt>
                <c:pt idx="6009">
                  <c:v>74.787439613499998</c:v>
                </c:pt>
                <c:pt idx="6010">
                  <c:v>74.475845410600002</c:v>
                </c:pt>
                <c:pt idx="6011">
                  <c:v>74.442028985500002</c:v>
                </c:pt>
                <c:pt idx="6012">
                  <c:v>74.934782608700004</c:v>
                </c:pt>
                <c:pt idx="6013">
                  <c:v>75.347826087000001</c:v>
                </c:pt>
                <c:pt idx="6014">
                  <c:v>75.6352657005</c:v>
                </c:pt>
                <c:pt idx="6015">
                  <c:v>76.275362318800006</c:v>
                </c:pt>
                <c:pt idx="6016">
                  <c:v>76.393719806799993</c:v>
                </c:pt>
                <c:pt idx="6017">
                  <c:v>76.543478260900002</c:v>
                </c:pt>
                <c:pt idx="6018">
                  <c:v>76.8647342995</c:v>
                </c:pt>
                <c:pt idx="6019">
                  <c:v>76.934782608700004</c:v>
                </c:pt>
                <c:pt idx="6020">
                  <c:v>77.004830917899994</c:v>
                </c:pt>
                <c:pt idx="6021">
                  <c:v>76.857487922700003</c:v>
                </c:pt>
                <c:pt idx="6022">
                  <c:v>76.939613526599999</c:v>
                </c:pt>
                <c:pt idx="6023">
                  <c:v>76.492753623200002</c:v>
                </c:pt>
                <c:pt idx="6024">
                  <c:v>76.538647342999994</c:v>
                </c:pt>
                <c:pt idx="6025">
                  <c:v>76.942028985500002</c:v>
                </c:pt>
                <c:pt idx="6026">
                  <c:v>77.123188405799993</c:v>
                </c:pt>
                <c:pt idx="6027">
                  <c:v>77.263285024200002</c:v>
                </c:pt>
                <c:pt idx="6028">
                  <c:v>77.434782608700004</c:v>
                </c:pt>
                <c:pt idx="6029">
                  <c:v>77.478260869600007</c:v>
                </c:pt>
                <c:pt idx="6030">
                  <c:v>77.265700483100005</c:v>
                </c:pt>
                <c:pt idx="6031">
                  <c:v>77.236714975799998</c:v>
                </c:pt>
                <c:pt idx="6032">
                  <c:v>77.357487922700003</c:v>
                </c:pt>
                <c:pt idx="6033">
                  <c:v>77.1859903382</c:v>
                </c:pt>
                <c:pt idx="6034">
                  <c:v>77.239130434800003</c:v>
                </c:pt>
                <c:pt idx="6035">
                  <c:v>77.5</c:v>
                </c:pt>
                <c:pt idx="6036">
                  <c:v>77.652173912999999</c:v>
                </c:pt>
                <c:pt idx="6037">
                  <c:v>77.432367149800001</c:v>
                </c:pt>
                <c:pt idx="6038">
                  <c:v>77.487922705299994</c:v>
                </c:pt>
                <c:pt idx="6039">
                  <c:v>77.403381642499994</c:v>
                </c:pt>
                <c:pt idx="6040">
                  <c:v>77.471014492799995</c:v>
                </c:pt>
                <c:pt idx="6041">
                  <c:v>77.548309178699995</c:v>
                </c:pt>
                <c:pt idx="6042">
                  <c:v>77.545893719800006</c:v>
                </c:pt>
                <c:pt idx="6043">
                  <c:v>77.413043478299997</c:v>
                </c:pt>
                <c:pt idx="6044">
                  <c:v>77.253623188399999</c:v>
                </c:pt>
                <c:pt idx="6045">
                  <c:v>77.144927536200001</c:v>
                </c:pt>
                <c:pt idx="6046">
                  <c:v>77.072463768099993</c:v>
                </c:pt>
                <c:pt idx="6047">
                  <c:v>77.287439613499998</c:v>
                </c:pt>
                <c:pt idx="6048">
                  <c:v>77.439613526599999</c:v>
                </c:pt>
                <c:pt idx="6049">
                  <c:v>77.113526570000005</c:v>
                </c:pt>
                <c:pt idx="6050">
                  <c:v>77.367149758500005</c:v>
                </c:pt>
                <c:pt idx="6051">
                  <c:v>77.304347826099999</c:v>
                </c:pt>
                <c:pt idx="6052">
                  <c:v>77.1014492754</c:v>
                </c:pt>
                <c:pt idx="6053">
                  <c:v>76.961352657000006</c:v>
                </c:pt>
                <c:pt idx="6054">
                  <c:v>76.806763285000002</c:v>
                </c:pt>
                <c:pt idx="6055">
                  <c:v>76.555555555599994</c:v>
                </c:pt>
                <c:pt idx="6056">
                  <c:v>76.217391304299994</c:v>
                </c:pt>
                <c:pt idx="6057">
                  <c:v>76.169082125599999</c:v>
                </c:pt>
                <c:pt idx="6058">
                  <c:v>76.019323671500004</c:v>
                </c:pt>
                <c:pt idx="6059">
                  <c:v>75.652173912999999</c:v>
                </c:pt>
                <c:pt idx="6060">
                  <c:v>75.765700483100005</c:v>
                </c:pt>
                <c:pt idx="6061">
                  <c:v>75.589371980699994</c:v>
                </c:pt>
                <c:pt idx="6062">
                  <c:v>75.413043478299997</c:v>
                </c:pt>
                <c:pt idx="6063">
                  <c:v>75.410628019300006</c:v>
                </c:pt>
                <c:pt idx="6064">
                  <c:v>75.072463768099993</c:v>
                </c:pt>
                <c:pt idx="6065">
                  <c:v>75.113526570000005</c:v>
                </c:pt>
                <c:pt idx="6066">
                  <c:v>75.193236714999998</c:v>
                </c:pt>
                <c:pt idx="6067">
                  <c:v>75.038647342999994</c:v>
                </c:pt>
                <c:pt idx="6068">
                  <c:v>74.809178743999993</c:v>
                </c:pt>
                <c:pt idx="6069">
                  <c:v>74.541062801899997</c:v>
                </c:pt>
                <c:pt idx="6070">
                  <c:v>74.3647342995</c:v>
                </c:pt>
                <c:pt idx="6071">
                  <c:v>74.345410627999996</c:v>
                </c:pt>
                <c:pt idx="6072">
                  <c:v>74.154589372000004</c:v>
                </c:pt>
                <c:pt idx="6073">
                  <c:v>73.888888888899999</c:v>
                </c:pt>
                <c:pt idx="6074">
                  <c:v>73.644927536200001</c:v>
                </c:pt>
                <c:pt idx="6075">
                  <c:v>73.903381642499994</c:v>
                </c:pt>
                <c:pt idx="6076">
                  <c:v>74.012077294700006</c:v>
                </c:pt>
                <c:pt idx="6077">
                  <c:v>74.009661835700001</c:v>
                </c:pt>
                <c:pt idx="6078">
                  <c:v>74.019323671500004</c:v>
                </c:pt>
                <c:pt idx="6079">
                  <c:v>73.842995169100007</c:v>
                </c:pt>
                <c:pt idx="6080">
                  <c:v>72.838164251199998</c:v>
                </c:pt>
                <c:pt idx="6081">
                  <c:v>72.437198067599994</c:v>
                </c:pt>
                <c:pt idx="6082">
                  <c:v>72.132850241499995</c:v>
                </c:pt>
                <c:pt idx="6083">
                  <c:v>72.004830917899994</c:v>
                </c:pt>
                <c:pt idx="6084">
                  <c:v>71.821256038599998</c:v>
                </c:pt>
                <c:pt idx="6085">
                  <c:v>71.688405797100003</c:v>
                </c:pt>
                <c:pt idx="6086">
                  <c:v>71.504830917899994</c:v>
                </c:pt>
                <c:pt idx="6087">
                  <c:v>71.256038647300002</c:v>
                </c:pt>
                <c:pt idx="6088">
                  <c:v>71.024154589399998</c:v>
                </c:pt>
                <c:pt idx="6089">
                  <c:v>70.905797101399997</c:v>
                </c:pt>
                <c:pt idx="6090">
                  <c:v>70.519323671500004</c:v>
                </c:pt>
                <c:pt idx="6091">
                  <c:v>70.094202898600003</c:v>
                </c:pt>
                <c:pt idx="6092">
                  <c:v>69.910628019300006</c:v>
                </c:pt>
                <c:pt idx="6093">
                  <c:v>69.816425120800005</c:v>
                </c:pt>
                <c:pt idx="6094">
                  <c:v>69.384057971000004</c:v>
                </c:pt>
                <c:pt idx="6095">
                  <c:v>69.120772946900004</c:v>
                </c:pt>
                <c:pt idx="6096">
                  <c:v>69.132850241499995</c:v>
                </c:pt>
                <c:pt idx="6097">
                  <c:v>68.743961352699998</c:v>
                </c:pt>
                <c:pt idx="6098">
                  <c:v>68.5</c:v>
                </c:pt>
                <c:pt idx="6099">
                  <c:v>68.210144927499996</c:v>
                </c:pt>
                <c:pt idx="6100">
                  <c:v>67.879227053099996</c:v>
                </c:pt>
                <c:pt idx="6101">
                  <c:v>67.729468599</c:v>
                </c:pt>
                <c:pt idx="6102">
                  <c:v>67.516908212600001</c:v>
                </c:pt>
                <c:pt idx="6103">
                  <c:v>67.374396135300003</c:v>
                </c:pt>
                <c:pt idx="6104">
                  <c:v>67.070048309200004</c:v>
                </c:pt>
                <c:pt idx="6105">
                  <c:v>66.562801932400006</c:v>
                </c:pt>
                <c:pt idx="6106">
                  <c:v>66.123188405799993</c:v>
                </c:pt>
                <c:pt idx="6107">
                  <c:v>65.9154589372</c:v>
                </c:pt>
                <c:pt idx="6108">
                  <c:v>65.669082125599999</c:v>
                </c:pt>
                <c:pt idx="6109">
                  <c:v>65.543478260900002</c:v>
                </c:pt>
                <c:pt idx="6110">
                  <c:v>65.294685990299996</c:v>
                </c:pt>
                <c:pt idx="6111">
                  <c:v>65.159420289899998</c:v>
                </c:pt>
                <c:pt idx="6112">
                  <c:v>65.171497584500003</c:v>
                </c:pt>
                <c:pt idx="6113">
                  <c:v>65.070048309200004</c:v>
                </c:pt>
                <c:pt idx="6114">
                  <c:v>65.3140096618</c:v>
                </c:pt>
                <c:pt idx="6115">
                  <c:v>65.171497584500003</c:v>
                </c:pt>
                <c:pt idx="6116">
                  <c:v>65.188405797100003</c:v>
                </c:pt>
                <c:pt idx="6117">
                  <c:v>65.3647342995</c:v>
                </c:pt>
                <c:pt idx="6118">
                  <c:v>65.652173912999999</c:v>
                </c:pt>
                <c:pt idx="6119">
                  <c:v>65.642512077299997</c:v>
                </c:pt>
                <c:pt idx="6120">
                  <c:v>65.983091787399999</c:v>
                </c:pt>
                <c:pt idx="6121">
                  <c:v>65.886473429999995</c:v>
                </c:pt>
                <c:pt idx="6122">
                  <c:v>66.070048309200004</c:v>
                </c:pt>
                <c:pt idx="6123">
                  <c:v>65.739130434800003</c:v>
                </c:pt>
                <c:pt idx="6124">
                  <c:v>66.021739130399993</c:v>
                </c:pt>
                <c:pt idx="6125">
                  <c:v>67.528985507200005</c:v>
                </c:pt>
                <c:pt idx="6126">
                  <c:v>67.951690821300005</c:v>
                </c:pt>
                <c:pt idx="6127">
                  <c:v>68.188405797100003</c:v>
                </c:pt>
                <c:pt idx="6128">
                  <c:v>68.282608695700006</c:v>
                </c:pt>
                <c:pt idx="6129">
                  <c:v>68.5845410628</c:v>
                </c:pt>
                <c:pt idx="6130">
                  <c:v>68.702898550699999</c:v>
                </c:pt>
                <c:pt idx="6131">
                  <c:v>68.666666666699996</c:v>
                </c:pt>
                <c:pt idx="6132">
                  <c:v>68.951690821300005</c:v>
                </c:pt>
                <c:pt idx="6133">
                  <c:v>68.804347826099999</c:v>
                </c:pt>
                <c:pt idx="6134">
                  <c:v>68.644927536200001</c:v>
                </c:pt>
                <c:pt idx="6135">
                  <c:v>69.086956521700003</c:v>
                </c:pt>
                <c:pt idx="6136">
                  <c:v>69.304347826099999</c:v>
                </c:pt>
                <c:pt idx="6137">
                  <c:v>69.178743961400002</c:v>
                </c:pt>
                <c:pt idx="6138">
                  <c:v>69.688405797100003</c:v>
                </c:pt>
                <c:pt idx="6139">
                  <c:v>69.908212560400003</c:v>
                </c:pt>
                <c:pt idx="6140">
                  <c:v>70.190821256000007</c:v>
                </c:pt>
                <c:pt idx="6141">
                  <c:v>70.376811594200007</c:v>
                </c:pt>
                <c:pt idx="6142">
                  <c:v>70.560386473400001</c:v>
                </c:pt>
                <c:pt idx="6143">
                  <c:v>70.830917874400001</c:v>
                </c:pt>
                <c:pt idx="6144">
                  <c:v>71.106280193200007</c:v>
                </c:pt>
                <c:pt idx="6145">
                  <c:v>71.028985507200005</c:v>
                </c:pt>
                <c:pt idx="6146">
                  <c:v>71.316425120800005</c:v>
                </c:pt>
                <c:pt idx="6147">
                  <c:v>71.277777777799997</c:v>
                </c:pt>
                <c:pt idx="6148">
                  <c:v>71.6014492754</c:v>
                </c:pt>
                <c:pt idx="6149">
                  <c:v>72.036231884100005</c:v>
                </c:pt>
                <c:pt idx="6150">
                  <c:v>72.161835748800002</c:v>
                </c:pt>
                <c:pt idx="6151">
                  <c:v>72.338164251199998</c:v>
                </c:pt>
                <c:pt idx="6152">
                  <c:v>72.541062801899997</c:v>
                </c:pt>
                <c:pt idx="6153">
                  <c:v>72.688405797100003</c:v>
                </c:pt>
                <c:pt idx="6154">
                  <c:v>72.884057971000004</c:v>
                </c:pt>
                <c:pt idx="6155">
                  <c:v>73.323671497600003</c:v>
                </c:pt>
                <c:pt idx="6156">
                  <c:v>73.437198067599994</c:v>
                </c:pt>
                <c:pt idx="6157">
                  <c:v>73.804347826099999</c:v>
                </c:pt>
                <c:pt idx="6158">
                  <c:v>73.265700483100005</c:v>
                </c:pt>
                <c:pt idx="6159">
                  <c:v>71.8985507246</c:v>
                </c:pt>
                <c:pt idx="6160">
                  <c:v>73.507246376799998</c:v>
                </c:pt>
                <c:pt idx="6161">
                  <c:v>73.644927536200001</c:v>
                </c:pt>
                <c:pt idx="6162">
                  <c:v>73.927536231900007</c:v>
                </c:pt>
                <c:pt idx="6163">
                  <c:v>74.060386473400001</c:v>
                </c:pt>
                <c:pt idx="6164">
                  <c:v>74.422705313999998</c:v>
                </c:pt>
                <c:pt idx="6165">
                  <c:v>74.594202898600003</c:v>
                </c:pt>
                <c:pt idx="6166">
                  <c:v>74.700483091799995</c:v>
                </c:pt>
                <c:pt idx="6167">
                  <c:v>74.729468599</c:v>
                </c:pt>
                <c:pt idx="6168">
                  <c:v>74.649758454099995</c:v>
                </c:pt>
                <c:pt idx="6169">
                  <c:v>75.079710144900005</c:v>
                </c:pt>
                <c:pt idx="6170">
                  <c:v>75.045893719800006</c:v>
                </c:pt>
                <c:pt idx="6171">
                  <c:v>74.995169082100006</c:v>
                </c:pt>
                <c:pt idx="6172">
                  <c:v>74.944444444400006</c:v>
                </c:pt>
                <c:pt idx="6173">
                  <c:v>74.966183574900001</c:v>
                </c:pt>
                <c:pt idx="6174">
                  <c:v>75.074879227099999</c:v>
                </c:pt>
                <c:pt idx="6175">
                  <c:v>75.410628019300006</c:v>
                </c:pt>
                <c:pt idx="6176">
                  <c:v>75.410628019300006</c:v>
                </c:pt>
                <c:pt idx="6177">
                  <c:v>75.613526570000005</c:v>
                </c:pt>
                <c:pt idx="6178">
                  <c:v>75.659420289899998</c:v>
                </c:pt>
                <c:pt idx="6179">
                  <c:v>75.678743961400002</c:v>
                </c:pt>
                <c:pt idx="6180">
                  <c:v>75.579710144900005</c:v>
                </c:pt>
                <c:pt idx="6181">
                  <c:v>75.678743961400002</c:v>
                </c:pt>
                <c:pt idx="6182">
                  <c:v>76.041062801899997</c:v>
                </c:pt>
                <c:pt idx="6183">
                  <c:v>76.207729468599993</c:v>
                </c:pt>
                <c:pt idx="6184">
                  <c:v>76.335748792299995</c:v>
                </c:pt>
                <c:pt idx="6185">
                  <c:v>76.471014492799995</c:v>
                </c:pt>
                <c:pt idx="6186">
                  <c:v>76.490338164299999</c:v>
                </c:pt>
                <c:pt idx="6187">
                  <c:v>76.637681159400003</c:v>
                </c:pt>
                <c:pt idx="6188">
                  <c:v>76.717391304299994</c:v>
                </c:pt>
                <c:pt idx="6189">
                  <c:v>75.507246376799998</c:v>
                </c:pt>
                <c:pt idx="6190">
                  <c:v>74.403381642499994</c:v>
                </c:pt>
                <c:pt idx="6191">
                  <c:v>75.106280193200007</c:v>
                </c:pt>
                <c:pt idx="6192">
                  <c:v>75.079710144900005</c:v>
                </c:pt>
                <c:pt idx="6193">
                  <c:v>75.086956521700003</c:v>
                </c:pt>
                <c:pt idx="6194">
                  <c:v>74.971014492799995</c:v>
                </c:pt>
                <c:pt idx="6195">
                  <c:v>74.939613526599999</c:v>
                </c:pt>
                <c:pt idx="6196">
                  <c:v>74.833333333300004</c:v>
                </c:pt>
                <c:pt idx="6197">
                  <c:v>74.845410627999996</c:v>
                </c:pt>
                <c:pt idx="6198">
                  <c:v>74.463768115899995</c:v>
                </c:pt>
                <c:pt idx="6199">
                  <c:v>74.473429951699998</c:v>
                </c:pt>
                <c:pt idx="6200">
                  <c:v>74.258454106299993</c:v>
                </c:pt>
                <c:pt idx="6201">
                  <c:v>74.096618357500006</c:v>
                </c:pt>
                <c:pt idx="6202">
                  <c:v>73.698067632900006</c:v>
                </c:pt>
                <c:pt idx="6203">
                  <c:v>73.6014492754</c:v>
                </c:pt>
                <c:pt idx="6204">
                  <c:v>73.466183574900001</c:v>
                </c:pt>
                <c:pt idx="6205">
                  <c:v>73.603864734300004</c:v>
                </c:pt>
                <c:pt idx="6206">
                  <c:v>73.446859903399996</c:v>
                </c:pt>
                <c:pt idx="6207">
                  <c:v>73.154589372000004</c:v>
                </c:pt>
                <c:pt idx="6208">
                  <c:v>73.099033816399995</c:v>
                </c:pt>
                <c:pt idx="6209">
                  <c:v>72.751207729499995</c:v>
                </c:pt>
                <c:pt idx="6210">
                  <c:v>72.560386473400001</c:v>
                </c:pt>
                <c:pt idx="6211">
                  <c:v>72.352657004799994</c:v>
                </c:pt>
                <c:pt idx="6212">
                  <c:v>72.405797101399997</c:v>
                </c:pt>
                <c:pt idx="6213">
                  <c:v>72.391304347800002</c:v>
                </c:pt>
                <c:pt idx="6214">
                  <c:v>72.355072463799999</c:v>
                </c:pt>
                <c:pt idx="6215">
                  <c:v>72.299516908200005</c:v>
                </c:pt>
                <c:pt idx="6216">
                  <c:v>72.342995169100007</c:v>
                </c:pt>
                <c:pt idx="6217">
                  <c:v>72.432367149800001</c:v>
                </c:pt>
                <c:pt idx="6218">
                  <c:v>72.432367149800001</c:v>
                </c:pt>
                <c:pt idx="6219">
                  <c:v>72.371980676299998</c:v>
                </c:pt>
                <c:pt idx="6220">
                  <c:v>72.371980676299998</c:v>
                </c:pt>
                <c:pt idx="6221">
                  <c:v>72.355072463799999</c:v>
                </c:pt>
                <c:pt idx="6222">
                  <c:v>72.287439613499998</c:v>
                </c:pt>
                <c:pt idx="6223">
                  <c:v>72.270531401</c:v>
                </c:pt>
                <c:pt idx="6224">
                  <c:v>72.294685990299996</c:v>
                </c:pt>
                <c:pt idx="6225">
                  <c:v>72.304347826099999</c:v>
                </c:pt>
                <c:pt idx="6226">
                  <c:v>72.280193236700001</c:v>
                </c:pt>
                <c:pt idx="6227">
                  <c:v>72.285024154599995</c:v>
                </c:pt>
                <c:pt idx="6228">
                  <c:v>72.285024154599995</c:v>
                </c:pt>
                <c:pt idx="6229">
                  <c:v>72.227053140099997</c:v>
                </c:pt>
                <c:pt idx="6230">
                  <c:v>72.217391304299994</c:v>
                </c:pt>
                <c:pt idx="6231">
                  <c:v>70.862318840599997</c:v>
                </c:pt>
                <c:pt idx="6232">
                  <c:v>67.712560386500002</c:v>
                </c:pt>
                <c:pt idx="6233">
                  <c:v>67.654589372000004</c:v>
                </c:pt>
                <c:pt idx="6234">
                  <c:v>67.379227053099996</c:v>
                </c:pt>
                <c:pt idx="6235">
                  <c:v>66.961352657000006</c:v>
                </c:pt>
                <c:pt idx="6236">
                  <c:v>66.727053140099997</c:v>
                </c:pt>
                <c:pt idx="6237">
                  <c:v>66.683574879199995</c:v>
                </c:pt>
                <c:pt idx="6238">
                  <c:v>66.483091787399999</c:v>
                </c:pt>
                <c:pt idx="6239">
                  <c:v>66.164251207700005</c:v>
                </c:pt>
                <c:pt idx="6240">
                  <c:v>65.956521739099998</c:v>
                </c:pt>
                <c:pt idx="6241">
                  <c:v>65.951690821300005</c:v>
                </c:pt>
                <c:pt idx="6242">
                  <c:v>66.128019323700002</c:v>
                </c:pt>
                <c:pt idx="6243">
                  <c:v>66.388888888899999</c:v>
                </c:pt>
                <c:pt idx="6244">
                  <c:v>66.760869565199997</c:v>
                </c:pt>
                <c:pt idx="6245">
                  <c:v>66.557971014499998</c:v>
                </c:pt>
                <c:pt idx="6246">
                  <c:v>66.330917874400001</c:v>
                </c:pt>
                <c:pt idx="6247">
                  <c:v>66.149758454099995</c:v>
                </c:pt>
                <c:pt idx="6248">
                  <c:v>66.016908212600001</c:v>
                </c:pt>
                <c:pt idx="6249">
                  <c:v>66.144927536200001</c:v>
                </c:pt>
                <c:pt idx="6250">
                  <c:v>66.309178743999993</c:v>
                </c:pt>
                <c:pt idx="6251">
                  <c:v>66.483091787399999</c:v>
                </c:pt>
                <c:pt idx="6252">
                  <c:v>66.975845410600002</c:v>
                </c:pt>
                <c:pt idx="6253">
                  <c:v>67.345410627999996</c:v>
                </c:pt>
                <c:pt idx="6254">
                  <c:v>67.659420289899998</c:v>
                </c:pt>
                <c:pt idx="6255">
                  <c:v>66.983091787399999</c:v>
                </c:pt>
                <c:pt idx="6256">
                  <c:v>67.217391304299994</c:v>
                </c:pt>
                <c:pt idx="6257">
                  <c:v>67.978260869600007</c:v>
                </c:pt>
                <c:pt idx="6258">
                  <c:v>68.212560386500002</c:v>
                </c:pt>
                <c:pt idx="6259">
                  <c:v>68.553140096600004</c:v>
                </c:pt>
                <c:pt idx="6260">
                  <c:v>68.683574879199995</c:v>
                </c:pt>
                <c:pt idx="6261">
                  <c:v>68.763285024200002</c:v>
                </c:pt>
                <c:pt idx="6262">
                  <c:v>69.118357487899999</c:v>
                </c:pt>
                <c:pt idx="6263">
                  <c:v>68.922705313999998</c:v>
                </c:pt>
                <c:pt idx="6264">
                  <c:v>68.884057971000004</c:v>
                </c:pt>
                <c:pt idx="6265">
                  <c:v>69.019323671500004</c:v>
                </c:pt>
                <c:pt idx="6266">
                  <c:v>69.057971014499998</c:v>
                </c:pt>
                <c:pt idx="6267">
                  <c:v>69.200483091799995</c:v>
                </c:pt>
                <c:pt idx="6268">
                  <c:v>69.169082125599999</c:v>
                </c:pt>
                <c:pt idx="6269">
                  <c:v>68.997584541099997</c:v>
                </c:pt>
                <c:pt idx="6270">
                  <c:v>69.091787439599997</c:v>
                </c:pt>
                <c:pt idx="6271">
                  <c:v>69.471014492799995</c:v>
                </c:pt>
                <c:pt idx="6272">
                  <c:v>69.567632850199999</c:v>
                </c:pt>
                <c:pt idx="6273">
                  <c:v>69.432367149800001</c:v>
                </c:pt>
                <c:pt idx="6274">
                  <c:v>69.429951690799996</c:v>
                </c:pt>
                <c:pt idx="6275">
                  <c:v>69.405797101399997</c:v>
                </c:pt>
                <c:pt idx="6276">
                  <c:v>69.659420289899998</c:v>
                </c:pt>
                <c:pt idx="6277">
                  <c:v>69.828502415499997</c:v>
                </c:pt>
                <c:pt idx="6278">
                  <c:v>69.792270531400007</c:v>
                </c:pt>
                <c:pt idx="6279">
                  <c:v>69.9492753623</c:v>
                </c:pt>
                <c:pt idx="6280">
                  <c:v>70.007246376799998</c:v>
                </c:pt>
                <c:pt idx="6281">
                  <c:v>69.946859903399996</c:v>
                </c:pt>
                <c:pt idx="6282">
                  <c:v>70.137681159400003</c:v>
                </c:pt>
                <c:pt idx="6283">
                  <c:v>70.359903381600006</c:v>
                </c:pt>
                <c:pt idx="6284">
                  <c:v>70.458937198100003</c:v>
                </c:pt>
                <c:pt idx="6285">
                  <c:v>70.514492753599995</c:v>
                </c:pt>
                <c:pt idx="6286">
                  <c:v>70.577294686000002</c:v>
                </c:pt>
                <c:pt idx="6287">
                  <c:v>70.690821256000007</c:v>
                </c:pt>
                <c:pt idx="6288">
                  <c:v>70.792270531400007</c:v>
                </c:pt>
                <c:pt idx="6289">
                  <c:v>70.797101449300001</c:v>
                </c:pt>
                <c:pt idx="6290">
                  <c:v>71.026570048300002</c:v>
                </c:pt>
                <c:pt idx="6291">
                  <c:v>71.123188405799993</c:v>
                </c:pt>
                <c:pt idx="6292">
                  <c:v>70.990338164299999</c:v>
                </c:pt>
                <c:pt idx="6293">
                  <c:v>69.009661835700001</c:v>
                </c:pt>
                <c:pt idx="6294">
                  <c:v>70.661835748800002</c:v>
                </c:pt>
                <c:pt idx="6295">
                  <c:v>71.202898550699999</c:v>
                </c:pt>
                <c:pt idx="6296">
                  <c:v>71.243961352699998</c:v>
                </c:pt>
                <c:pt idx="6297">
                  <c:v>71.323671497600003</c:v>
                </c:pt>
                <c:pt idx="6298">
                  <c:v>71.458937198100003</c:v>
                </c:pt>
                <c:pt idx="6299">
                  <c:v>71.596618357500006</c:v>
                </c:pt>
                <c:pt idx="6300">
                  <c:v>71.690821256000007</c:v>
                </c:pt>
                <c:pt idx="6301">
                  <c:v>71.818840579699994</c:v>
                </c:pt>
                <c:pt idx="6302">
                  <c:v>71.838164251199998</c:v>
                </c:pt>
                <c:pt idx="6303">
                  <c:v>72.154589372000004</c:v>
                </c:pt>
                <c:pt idx="6304">
                  <c:v>71.927536231900007</c:v>
                </c:pt>
                <c:pt idx="6305">
                  <c:v>72.362318840599997</c:v>
                </c:pt>
                <c:pt idx="6306">
                  <c:v>72.164251207700005</c:v>
                </c:pt>
                <c:pt idx="6307">
                  <c:v>72.041062801899997</c:v>
                </c:pt>
                <c:pt idx="6308">
                  <c:v>72.224637681199994</c:v>
                </c:pt>
                <c:pt idx="6309">
                  <c:v>72.318840579699994</c:v>
                </c:pt>
                <c:pt idx="6310">
                  <c:v>72.454106280199994</c:v>
                </c:pt>
                <c:pt idx="6311">
                  <c:v>72.637681159400003</c:v>
                </c:pt>
                <c:pt idx="6312">
                  <c:v>72.574879227099999</c:v>
                </c:pt>
                <c:pt idx="6313">
                  <c:v>72.826086956500006</c:v>
                </c:pt>
                <c:pt idx="6314">
                  <c:v>73.012077294700006</c:v>
                </c:pt>
                <c:pt idx="6315">
                  <c:v>73.086956521700003</c:v>
                </c:pt>
                <c:pt idx="6316">
                  <c:v>73.161835748800002</c:v>
                </c:pt>
                <c:pt idx="6317">
                  <c:v>73.173913043499994</c:v>
                </c:pt>
                <c:pt idx="6318">
                  <c:v>73.297101449300001</c:v>
                </c:pt>
                <c:pt idx="6319">
                  <c:v>73.437198067599994</c:v>
                </c:pt>
                <c:pt idx="6320">
                  <c:v>73.502415458900003</c:v>
                </c:pt>
                <c:pt idx="6321">
                  <c:v>73.683574879199995</c:v>
                </c:pt>
                <c:pt idx="6322">
                  <c:v>73.5845410628</c:v>
                </c:pt>
                <c:pt idx="6323">
                  <c:v>73.652173912999999</c:v>
                </c:pt>
                <c:pt idx="6324">
                  <c:v>73.652173912999999</c:v>
                </c:pt>
                <c:pt idx="6325">
                  <c:v>73.729468599</c:v>
                </c:pt>
                <c:pt idx="6326">
                  <c:v>73.893719806799993</c:v>
                </c:pt>
                <c:pt idx="6327">
                  <c:v>74.212560386500002</c:v>
                </c:pt>
                <c:pt idx="6328">
                  <c:v>74.171497584500003</c:v>
                </c:pt>
                <c:pt idx="6329">
                  <c:v>73.888888888899999</c:v>
                </c:pt>
                <c:pt idx="6330">
                  <c:v>74.091787439599997</c:v>
                </c:pt>
                <c:pt idx="6331">
                  <c:v>74.217391304299994</c:v>
                </c:pt>
                <c:pt idx="6332">
                  <c:v>74.164251207700005</c:v>
                </c:pt>
                <c:pt idx="6333">
                  <c:v>74.272946859900003</c:v>
                </c:pt>
                <c:pt idx="6334">
                  <c:v>74.265700483100005</c:v>
                </c:pt>
                <c:pt idx="6335">
                  <c:v>74.359903381600006</c:v>
                </c:pt>
                <c:pt idx="6336">
                  <c:v>74.456521739099998</c:v>
                </c:pt>
                <c:pt idx="6337">
                  <c:v>74.391304347800002</c:v>
                </c:pt>
                <c:pt idx="6338">
                  <c:v>74.579710144900005</c:v>
                </c:pt>
                <c:pt idx="6339">
                  <c:v>74.632850241499995</c:v>
                </c:pt>
                <c:pt idx="6340">
                  <c:v>74.6352657005</c:v>
                </c:pt>
                <c:pt idx="6341">
                  <c:v>74.823671497600003</c:v>
                </c:pt>
                <c:pt idx="6342">
                  <c:v>74.618357487899999</c:v>
                </c:pt>
                <c:pt idx="6343">
                  <c:v>74.652173912999999</c:v>
                </c:pt>
                <c:pt idx="6344">
                  <c:v>74.946859903399996</c:v>
                </c:pt>
                <c:pt idx="6345">
                  <c:v>74.857487922700003</c:v>
                </c:pt>
                <c:pt idx="6346">
                  <c:v>75.304347826099999</c:v>
                </c:pt>
                <c:pt idx="6347">
                  <c:v>75.260869565199997</c:v>
                </c:pt>
                <c:pt idx="6348">
                  <c:v>75.256038647300002</c:v>
                </c:pt>
                <c:pt idx="6349">
                  <c:v>75.306763285000002</c:v>
                </c:pt>
                <c:pt idx="6350">
                  <c:v>74.961352657000006</c:v>
                </c:pt>
                <c:pt idx="6351">
                  <c:v>75.161835748800002</c:v>
                </c:pt>
                <c:pt idx="6352">
                  <c:v>75.299516908200005</c:v>
                </c:pt>
                <c:pt idx="6353">
                  <c:v>75.429951690799996</c:v>
                </c:pt>
                <c:pt idx="6354">
                  <c:v>75.579710144900005</c:v>
                </c:pt>
                <c:pt idx="6355">
                  <c:v>75.6352657005</c:v>
                </c:pt>
                <c:pt idx="6356">
                  <c:v>75.591787439599997</c:v>
                </c:pt>
                <c:pt idx="6357">
                  <c:v>75.536231884100005</c:v>
                </c:pt>
                <c:pt idx="6358">
                  <c:v>75.483091787399999</c:v>
                </c:pt>
                <c:pt idx="6359">
                  <c:v>75.642512077299997</c:v>
                </c:pt>
                <c:pt idx="6360">
                  <c:v>75.717391304299994</c:v>
                </c:pt>
                <c:pt idx="6361">
                  <c:v>75.963768115899995</c:v>
                </c:pt>
                <c:pt idx="6362">
                  <c:v>75.828502415499997</c:v>
                </c:pt>
                <c:pt idx="6363">
                  <c:v>76.060386473400001</c:v>
                </c:pt>
                <c:pt idx="6364">
                  <c:v>76.164251207700005</c:v>
                </c:pt>
                <c:pt idx="6365">
                  <c:v>75.657004830899993</c:v>
                </c:pt>
                <c:pt idx="6366">
                  <c:v>76.009661835700001</c:v>
                </c:pt>
                <c:pt idx="6367">
                  <c:v>76.164251207700005</c:v>
                </c:pt>
                <c:pt idx="6368">
                  <c:v>75.990338164299999</c:v>
                </c:pt>
                <c:pt idx="6369">
                  <c:v>76.021739130399993</c:v>
                </c:pt>
                <c:pt idx="6370">
                  <c:v>76.371980676299998</c:v>
                </c:pt>
                <c:pt idx="6371">
                  <c:v>76.473429951699998</c:v>
                </c:pt>
                <c:pt idx="6372">
                  <c:v>76.531400966199996</c:v>
                </c:pt>
                <c:pt idx="6373">
                  <c:v>76.147342995200006</c:v>
                </c:pt>
                <c:pt idx="6374">
                  <c:v>76.475845410600002</c:v>
                </c:pt>
                <c:pt idx="6375">
                  <c:v>76.495169082100006</c:v>
                </c:pt>
                <c:pt idx="6376">
                  <c:v>76.400966183600005</c:v>
                </c:pt>
                <c:pt idx="6377">
                  <c:v>76.301932367099994</c:v>
                </c:pt>
                <c:pt idx="6378">
                  <c:v>76.644927536200001</c:v>
                </c:pt>
                <c:pt idx="6379">
                  <c:v>76.673913043499994</c:v>
                </c:pt>
                <c:pt idx="6380">
                  <c:v>76.342995169100007</c:v>
                </c:pt>
                <c:pt idx="6381">
                  <c:v>76.396135265699996</c:v>
                </c:pt>
                <c:pt idx="6382">
                  <c:v>76.599033816399995</c:v>
                </c:pt>
                <c:pt idx="6383">
                  <c:v>76.818840579699994</c:v>
                </c:pt>
                <c:pt idx="6384">
                  <c:v>77.304347826099999</c:v>
                </c:pt>
                <c:pt idx="6385">
                  <c:v>77.3985507246</c:v>
                </c:pt>
                <c:pt idx="6386">
                  <c:v>77.338164251199998</c:v>
                </c:pt>
                <c:pt idx="6387">
                  <c:v>77.333333333300004</c:v>
                </c:pt>
                <c:pt idx="6388">
                  <c:v>77.311594202899997</c:v>
                </c:pt>
                <c:pt idx="6389">
                  <c:v>77.468599033800004</c:v>
                </c:pt>
                <c:pt idx="6390">
                  <c:v>77.625603864699997</c:v>
                </c:pt>
                <c:pt idx="6391">
                  <c:v>77.555555555599994</c:v>
                </c:pt>
                <c:pt idx="6392">
                  <c:v>77.693236714999998</c:v>
                </c:pt>
                <c:pt idx="6393">
                  <c:v>77.664251207700005</c:v>
                </c:pt>
                <c:pt idx="6394">
                  <c:v>78.002415458900003</c:v>
                </c:pt>
                <c:pt idx="6395">
                  <c:v>77.956521739099998</c:v>
                </c:pt>
                <c:pt idx="6396">
                  <c:v>78.115942028999996</c:v>
                </c:pt>
                <c:pt idx="6397">
                  <c:v>78.125603864699997</c:v>
                </c:pt>
                <c:pt idx="6398">
                  <c:v>78.323671497600003</c:v>
                </c:pt>
                <c:pt idx="6399">
                  <c:v>78.347826087000001</c:v>
                </c:pt>
                <c:pt idx="6400">
                  <c:v>77.792270531400007</c:v>
                </c:pt>
                <c:pt idx="6401">
                  <c:v>78.048309178699995</c:v>
                </c:pt>
                <c:pt idx="6402">
                  <c:v>78.053140096600004</c:v>
                </c:pt>
                <c:pt idx="6403">
                  <c:v>78.082125603899996</c:v>
                </c:pt>
                <c:pt idx="6404">
                  <c:v>78.036231884100005</c:v>
                </c:pt>
                <c:pt idx="6405">
                  <c:v>78.053140096600004</c:v>
                </c:pt>
                <c:pt idx="6406">
                  <c:v>78.301932367099994</c:v>
                </c:pt>
                <c:pt idx="6407">
                  <c:v>78.495169082100006</c:v>
                </c:pt>
                <c:pt idx="6408">
                  <c:v>78.468599033800004</c:v>
                </c:pt>
                <c:pt idx="6409">
                  <c:v>78.739130434800003</c:v>
                </c:pt>
                <c:pt idx="6410">
                  <c:v>78.787439613499998</c:v>
                </c:pt>
                <c:pt idx="6411">
                  <c:v>78.886473429999995</c:v>
                </c:pt>
                <c:pt idx="6412">
                  <c:v>78.770531401</c:v>
                </c:pt>
                <c:pt idx="6413">
                  <c:v>78.768115941999994</c:v>
                </c:pt>
                <c:pt idx="6414">
                  <c:v>79.038647342999994</c:v>
                </c:pt>
                <c:pt idx="6415">
                  <c:v>78.623188405799993</c:v>
                </c:pt>
                <c:pt idx="6416">
                  <c:v>78.772946859900003</c:v>
                </c:pt>
                <c:pt idx="6417">
                  <c:v>79.538647342999994</c:v>
                </c:pt>
                <c:pt idx="6418">
                  <c:v>79.615942028999996</c:v>
                </c:pt>
                <c:pt idx="6419">
                  <c:v>79.468599033800004</c:v>
                </c:pt>
                <c:pt idx="6420">
                  <c:v>79.335748792299995</c:v>
                </c:pt>
                <c:pt idx="6421">
                  <c:v>79.526570048300002</c:v>
                </c:pt>
                <c:pt idx="6422">
                  <c:v>79.975845410600002</c:v>
                </c:pt>
                <c:pt idx="6423">
                  <c:v>79.963768115899995</c:v>
                </c:pt>
                <c:pt idx="6424">
                  <c:v>79.983091787399999</c:v>
                </c:pt>
                <c:pt idx="6425">
                  <c:v>79.975845410600002</c:v>
                </c:pt>
                <c:pt idx="6426">
                  <c:v>80.280193236700001</c:v>
                </c:pt>
                <c:pt idx="6427">
                  <c:v>80.306763285000002</c:v>
                </c:pt>
                <c:pt idx="6428">
                  <c:v>80.393719806799993</c:v>
                </c:pt>
                <c:pt idx="6429">
                  <c:v>80.606280193200007</c:v>
                </c:pt>
                <c:pt idx="6430">
                  <c:v>80.434782608700004</c:v>
                </c:pt>
                <c:pt idx="6431">
                  <c:v>80.504830917899994</c:v>
                </c:pt>
                <c:pt idx="6432">
                  <c:v>80.570048309200004</c:v>
                </c:pt>
                <c:pt idx="6433">
                  <c:v>80.420289855099995</c:v>
                </c:pt>
                <c:pt idx="6434">
                  <c:v>80.359903381600006</c:v>
                </c:pt>
                <c:pt idx="6435">
                  <c:v>80.545893719800006</c:v>
                </c:pt>
                <c:pt idx="6436">
                  <c:v>80.741545893700007</c:v>
                </c:pt>
                <c:pt idx="6437">
                  <c:v>81.036231884100005</c:v>
                </c:pt>
                <c:pt idx="6438">
                  <c:v>81.024154589399998</c:v>
                </c:pt>
                <c:pt idx="6439">
                  <c:v>80.932367149800001</c:v>
                </c:pt>
                <c:pt idx="6440">
                  <c:v>81.099033816399995</c:v>
                </c:pt>
                <c:pt idx="6441">
                  <c:v>81.111111111100001</c:v>
                </c:pt>
                <c:pt idx="6442">
                  <c:v>80.992753623200002</c:v>
                </c:pt>
                <c:pt idx="6443">
                  <c:v>80.958937198100003</c:v>
                </c:pt>
                <c:pt idx="6444">
                  <c:v>81.045893719800006</c:v>
                </c:pt>
                <c:pt idx="6445">
                  <c:v>80.973429951699998</c:v>
                </c:pt>
                <c:pt idx="6446">
                  <c:v>81.200483091799995</c:v>
                </c:pt>
                <c:pt idx="6447">
                  <c:v>81.562801932400006</c:v>
                </c:pt>
                <c:pt idx="6448">
                  <c:v>81.536231884100005</c:v>
                </c:pt>
                <c:pt idx="6449">
                  <c:v>81.487922705299994</c:v>
                </c:pt>
                <c:pt idx="6450">
                  <c:v>81.734299516899995</c:v>
                </c:pt>
                <c:pt idx="6451">
                  <c:v>81.871980676299998</c:v>
                </c:pt>
                <c:pt idx="6452">
                  <c:v>81.978260869600007</c:v>
                </c:pt>
                <c:pt idx="6453">
                  <c:v>82.082125603899996</c:v>
                </c:pt>
                <c:pt idx="6454">
                  <c:v>82.074879227099999</c:v>
                </c:pt>
                <c:pt idx="6455">
                  <c:v>82.082125603899996</c:v>
                </c:pt>
                <c:pt idx="6456">
                  <c:v>81.980676328499996</c:v>
                </c:pt>
                <c:pt idx="6457">
                  <c:v>81.946859903399996</c:v>
                </c:pt>
                <c:pt idx="6458">
                  <c:v>81.845410627999996</c:v>
                </c:pt>
                <c:pt idx="6459">
                  <c:v>81.736714975799998</c:v>
                </c:pt>
                <c:pt idx="6460">
                  <c:v>81.4154589372</c:v>
                </c:pt>
                <c:pt idx="6461">
                  <c:v>78.514492753599995</c:v>
                </c:pt>
                <c:pt idx="6462">
                  <c:v>80.5507246377</c:v>
                </c:pt>
                <c:pt idx="6463">
                  <c:v>81.615942028999996</c:v>
                </c:pt>
                <c:pt idx="6464">
                  <c:v>81.632850241499995</c:v>
                </c:pt>
                <c:pt idx="6465">
                  <c:v>82.173913043499994</c:v>
                </c:pt>
                <c:pt idx="6466">
                  <c:v>82.103864734300004</c:v>
                </c:pt>
                <c:pt idx="6467">
                  <c:v>82.219806763299999</c:v>
                </c:pt>
                <c:pt idx="6468">
                  <c:v>82.362318840599997</c:v>
                </c:pt>
                <c:pt idx="6469">
                  <c:v>82.413043478299997</c:v>
                </c:pt>
                <c:pt idx="6470">
                  <c:v>82.316425120800005</c:v>
                </c:pt>
                <c:pt idx="6471">
                  <c:v>82.205314009700004</c:v>
                </c:pt>
                <c:pt idx="6472">
                  <c:v>82.606280193200007</c:v>
                </c:pt>
                <c:pt idx="6473">
                  <c:v>82.507246376799998</c:v>
                </c:pt>
                <c:pt idx="6474">
                  <c:v>82.6014492754</c:v>
                </c:pt>
                <c:pt idx="6475">
                  <c:v>82.205314009700004</c:v>
                </c:pt>
                <c:pt idx="6476">
                  <c:v>82.528985507200005</c:v>
                </c:pt>
                <c:pt idx="6477">
                  <c:v>83.036231884100005</c:v>
                </c:pt>
                <c:pt idx="6478">
                  <c:v>83.369565217399995</c:v>
                </c:pt>
                <c:pt idx="6479">
                  <c:v>83.132850241499995</c:v>
                </c:pt>
                <c:pt idx="6480">
                  <c:v>82.599033816399995</c:v>
                </c:pt>
                <c:pt idx="6481">
                  <c:v>82.642512077299997</c:v>
                </c:pt>
                <c:pt idx="6482">
                  <c:v>82.690821256000007</c:v>
                </c:pt>
                <c:pt idx="6483">
                  <c:v>82.922705313999998</c:v>
                </c:pt>
                <c:pt idx="6484">
                  <c:v>82.954106280199994</c:v>
                </c:pt>
                <c:pt idx="6485">
                  <c:v>83.086956521700003</c:v>
                </c:pt>
                <c:pt idx="6486">
                  <c:v>82.985507246400005</c:v>
                </c:pt>
                <c:pt idx="6487">
                  <c:v>82.871980676299998</c:v>
                </c:pt>
                <c:pt idx="6488">
                  <c:v>82.925120772900001</c:v>
                </c:pt>
                <c:pt idx="6489">
                  <c:v>82.756038647300002</c:v>
                </c:pt>
                <c:pt idx="6490">
                  <c:v>83.031400966199996</c:v>
                </c:pt>
                <c:pt idx="6491">
                  <c:v>83.002415458900003</c:v>
                </c:pt>
                <c:pt idx="6492">
                  <c:v>83.214975845400005</c:v>
                </c:pt>
                <c:pt idx="6493">
                  <c:v>83.227053140099997</c:v>
                </c:pt>
                <c:pt idx="6494">
                  <c:v>83.263285024200002</c:v>
                </c:pt>
                <c:pt idx="6495">
                  <c:v>83.099033816399995</c:v>
                </c:pt>
                <c:pt idx="6496">
                  <c:v>83.183574879199995</c:v>
                </c:pt>
                <c:pt idx="6497">
                  <c:v>83.280193236700001</c:v>
                </c:pt>
                <c:pt idx="6498">
                  <c:v>83.282608695700006</c:v>
                </c:pt>
                <c:pt idx="6499">
                  <c:v>83.596618357500006</c:v>
                </c:pt>
                <c:pt idx="6500">
                  <c:v>83.463768115899995</c:v>
                </c:pt>
                <c:pt idx="6501">
                  <c:v>83.446859903399996</c:v>
                </c:pt>
                <c:pt idx="6502">
                  <c:v>83.533816425099999</c:v>
                </c:pt>
                <c:pt idx="6503">
                  <c:v>83.567632850199999</c:v>
                </c:pt>
                <c:pt idx="6504">
                  <c:v>83.903381642499994</c:v>
                </c:pt>
                <c:pt idx="6505">
                  <c:v>84.166666666699996</c:v>
                </c:pt>
                <c:pt idx="6506">
                  <c:v>84.113526570000005</c:v>
                </c:pt>
                <c:pt idx="6507">
                  <c:v>84.178743961400002</c:v>
                </c:pt>
                <c:pt idx="6508">
                  <c:v>84.328502415499997</c:v>
                </c:pt>
                <c:pt idx="6509">
                  <c:v>84.190821256000007</c:v>
                </c:pt>
                <c:pt idx="6510">
                  <c:v>84.277777777799997</c:v>
                </c:pt>
                <c:pt idx="6511">
                  <c:v>83.454106280199994</c:v>
                </c:pt>
                <c:pt idx="6512">
                  <c:v>80.560386473400001</c:v>
                </c:pt>
                <c:pt idx="6513">
                  <c:v>82.611111111100001</c:v>
                </c:pt>
                <c:pt idx="6514">
                  <c:v>82.594202898600003</c:v>
                </c:pt>
                <c:pt idx="6515">
                  <c:v>82.644927536200001</c:v>
                </c:pt>
                <c:pt idx="6516">
                  <c:v>82.586956521700003</c:v>
                </c:pt>
                <c:pt idx="6517">
                  <c:v>82.599033816399995</c:v>
                </c:pt>
                <c:pt idx="6518">
                  <c:v>82.857487922700003</c:v>
                </c:pt>
                <c:pt idx="6519">
                  <c:v>83.132850241499995</c:v>
                </c:pt>
                <c:pt idx="6520">
                  <c:v>82.857487922700003</c:v>
                </c:pt>
                <c:pt idx="6521">
                  <c:v>82.840579710100002</c:v>
                </c:pt>
                <c:pt idx="6522">
                  <c:v>83.326086956500006</c:v>
                </c:pt>
                <c:pt idx="6523">
                  <c:v>83.490338164299999</c:v>
                </c:pt>
                <c:pt idx="6524">
                  <c:v>83.342995169100007</c:v>
                </c:pt>
                <c:pt idx="6525">
                  <c:v>83.442028985500002</c:v>
                </c:pt>
                <c:pt idx="6526">
                  <c:v>83.886473429999995</c:v>
                </c:pt>
                <c:pt idx="6527">
                  <c:v>83.929951690799996</c:v>
                </c:pt>
                <c:pt idx="6528">
                  <c:v>83.705314009700004</c:v>
                </c:pt>
                <c:pt idx="6529">
                  <c:v>83.789855072500004</c:v>
                </c:pt>
                <c:pt idx="6530">
                  <c:v>83.727053140099997</c:v>
                </c:pt>
                <c:pt idx="6531">
                  <c:v>83.693236714999998</c:v>
                </c:pt>
                <c:pt idx="6532">
                  <c:v>83.333333333300004</c:v>
                </c:pt>
                <c:pt idx="6533">
                  <c:v>83.420289855099995</c:v>
                </c:pt>
                <c:pt idx="6534">
                  <c:v>83.756038647300002</c:v>
                </c:pt>
                <c:pt idx="6535">
                  <c:v>83.693236714999998</c:v>
                </c:pt>
                <c:pt idx="6536">
                  <c:v>83.603864734300004</c:v>
                </c:pt>
                <c:pt idx="6537">
                  <c:v>84.038647342999994</c:v>
                </c:pt>
                <c:pt idx="6538">
                  <c:v>83.903381642499994</c:v>
                </c:pt>
                <c:pt idx="6539">
                  <c:v>83.886473429999995</c:v>
                </c:pt>
                <c:pt idx="6540">
                  <c:v>84.007246376799998</c:v>
                </c:pt>
                <c:pt idx="6541">
                  <c:v>83.980676328499996</c:v>
                </c:pt>
                <c:pt idx="6542">
                  <c:v>84.099033816399995</c:v>
                </c:pt>
                <c:pt idx="6543">
                  <c:v>83.886473429999995</c:v>
                </c:pt>
                <c:pt idx="6544">
                  <c:v>83.956521739099998</c:v>
                </c:pt>
                <c:pt idx="6545">
                  <c:v>84.241545893700007</c:v>
                </c:pt>
                <c:pt idx="6546">
                  <c:v>84.451690821300005</c:v>
                </c:pt>
                <c:pt idx="6547">
                  <c:v>84.466183574900001</c:v>
                </c:pt>
                <c:pt idx="6548">
                  <c:v>84.644927536200001</c:v>
                </c:pt>
                <c:pt idx="6549">
                  <c:v>84.756038647300002</c:v>
                </c:pt>
                <c:pt idx="6550">
                  <c:v>84.729468599</c:v>
                </c:pt>
                <c:pt idx="6551">
                  <c:v>84.647342995200006</c:v>
                </c:pt>
                <c:pt idx="6552">
                  <c:v>84.545893719800006</c:v>
                </c:pt>
                <c:pt idx="6553">
                  <c:v>84.620772946900004</c:v>
                </c:pt>
                <c:pt idx="6554">
                  <c:v>84.971014492799995</c:v>
                </c:pt>
                <c:pt idx="6555">
                  <c:v>84.896135265699996</c:v>
                </c:pt>
                <c:pt idx="6556">
                  <c:v>85.229468599</c:v>
                </c:pt>
                <c:pt idx="6557">
                  <c:v>85.161835748800002</c:v>
                </c:pt>
                <c:pt idx="6558">
                  <c:v>85.062801932400006</c:v>
                </c:pt>
                <c:pt idx="6559">
                  <c:v>84.927536231900007</c:v>
                </c:pt>
                <c:pt idx="6560">
                  <c:v>85.026570048300002</c:v>
                </c:pt>
                <c:pt idx="6561">
                  <c:v>85.265700483100005</c:v>
                </c:pt>
                <c:pt idx="6562">
                  <c:v>85.082125603899996</c:v>
                </c:pt>
                <c:pt idx="6563">
                  <c:v>84.896135265699996</c:v>
                </c:pt>
                <c:pt idx="6564">
                  <c:v>85.012077294700006</c:v>
                </c:pt>
                <c:pt idx="6565">
                  <c:v>85.130434782600005</c:v>
                </c:pt>
                <c:pt idx="6566">
                  <c:v>84.833333333300004</c:v>
                </c:pt>
                <c:pt idx="6567">
                  <c:v>85.067632850199999</c:v>
                </c:pt>
                <c:pt idx="6568">
                  <c:v>85.214975845400005</c:v>
                </c:pt>
                <c:pt idx="6569">
                  <c:v>84.971014492799995</c:v>
                </c:pt>
                <c:pt idx="6570">
                  <c:v>85.0507246377</c:v>
                </c:pt>
                <c:pt idx="6571">
                  <c:v>85.229468599</c:v>
                </c:pt>
                <c:pt idx="6572">
                  <c:v>85.330917874400001</c:v>
                </c:pt>
                <c:pt idx="6573">
                  <c:v>85.253623188399999</c:v>
                </c:pt>
                <c:pt idx="6574">
                  <c:v>85.620772946900004</c:v>
                </c:pt>
                <c:pt idx="6575">
                  <c:v>85.770531401</c:v>
                </c:pt>
                <c:pt idx="6576">
                  <c:v>85.768115941999994</c:v>
                </c:pt>
                <c:pt idx="6577">
                  <c:v>85.760869565199997</c:v>
                </c:pt>
                <c:pt idx="6578">
                  <c:v>85.702898550699999</c:v>
                </c:pt>
                <c:pt idx="6579">
                  <c:v>85.908212560400003</c:v>
                </c:pt>
                <c:pt idx="6580">
                  <c:v>85.992753623200002</c:v>
                </c:pt>
                <c:pt idx="6581">
                  <c:v>84.429951690799996</c:v>
                </c:pt>
                <c:pt idx="6582">
                  <c:v>84.287439613499998</c:v>
                </c:pt>
                <c:pt idx="6583">
                  <c:v>85.461352657000006</c:v>
                </c:pt>
                <c:pt idx="6584">
                  <c:v>85.891304347800002</c:v>
                </c:pt>
                <c:pt idx="6585">
                  <c:v>85.929951690799996</c:v>
                </c:pt>
                <c:pt idx="6586">
                  <c:v>86.012077294700006</c:v>
                </c:pt>
                <c:pt idx="6587">
                  <c:v>86.026570048300002</c:v>
                </c:pt>
                <c:pt idx="6588">
                  <c:v>85.301932367099994</c:v>
                </c:pt>
                <c:pt idx="6589">
                  <c:v>85.178743961400002</c:v>
                </c:pt>
                <c:pt idx="6590">
                  <c:v>85.690821256000007</c:v>
                </c:pt>
                <c:pt idx="6591">
                  <c:v>85.929951690799996</c:v>
                </c:pt>
                <c:pt idx="6592">
                  <c:v>85.729468599</c:v>
                </c:pt>
                <c:pt idx="6593">
                  <c:v>85.913043478299997</c:v>
                </c:pt>
                <c:pt idx="6594">
                  <c:v>86.164251207700005</c:v>
                </c:pt>
                <c:pt idx="6595">
                  <c:v>85.772946859900003</c:v>
                </c:pt>
                <c:pt idx="6596">
                  <c:v>85.683574879199995</c:v>
                </c:pt>
                <c:pt idx="6597">
                  <c:v>85.642512077299997</c:v>
                </c:pt>
                <c:pt idx="6598">
                  <c:v>85.809178743999993</c:v>
                </c:pt>
                <c:pt idx="6599">
                  <c:v>85.804347826099999</c:v>
                </c:pt>
                <c:pt idx="6600">
                  <c:v>85.756038647300002</c:v>
                </c:pt>
                <c:pt idx="6601">
                  <c:v>85.925120772900001</c:v>
                </c:pt>
                <c:pt idx="6602">
                  <c:v>85.920289855099995</c:v>
                </c:pt>
                <c:pt idx="6603">
                  <c:v>85.8647342995</c:v>
                </c:pt>
                <c:pt idx="6604">
                  <c:v>86.055555555599994</c:v>
                </c:pt>
                <c:pt idx="6605">
                  <c:v>85.961352657000006</c:v>
                </c:pt>
                <c:pt idx="6606">
                  <c:v>86.103864734300004</c:v>
                </c:pt>
                <c:pt idx="6607">
                  <c:v>86.043478260900002</c:v>
                </c:pt>
                <c:pt idx="6608">
                  <c:v>85.797101449300001</c:v>
                </c:pt>
                <c:pt idx="6609">
                  <c:v>86.077294686000002</c:v>
                </c:pt>
                <c:pt idx="6610">
                  <c:v>86.157004830899993</c:v>
                </c:pt>
                <c:pt idx="6611">
                  <c:v>86.002415458900003</c:v>
                </c:pt>
                <c:pt idx="6612">
                  <c:v>86.012077294700006</c:v>
                </c:pt>
                <c:pt idx="6613">
                  <c:v>85.666666666699996</c:v>
                </c:pt>
                <c:pt idx="6614">
                  <c:v>85.881642512100001</c:v>
                </c:pt>
                <c:pt idx="6615">
                  <c:v>86.1352657005</c:v>
                </c:pt>
                <c:pt idx="6616">
                  <c:v>86.321256038599998</c:v>
                </c:pt>
                <c:pt idx="6617">
                  <c:v>86.369565217399995</c:v>
                </c:pt>
                <c:pt idx="6618">
                  <c:v>86.632850241499995</c:v>
                </c:pt>
                <c:pt idx="6619">
                  <c:v>86.3140096618</c:v>
                </c:pt>
                <c:pt idx="6620">
                  <c:v>86.149758454099995</c:v>
                </c:pt>
                <c:pt idx="6621">
                  <c:v>86.437198067599994</c:v>
                </c:pt>
                <c:pt idx="6622">
                  <c:v>86.835748792299995</c:v>
                </c:pt>
                <c:pt idx="6623">
                  <c:v>86.557971014499998</c:v>
                </c:pt>
                <c:pt idx="6624">
                  <c:v>86.6014492754</c:v>
                </c:pt>
                <c:pt idx="6625">
                  <c:v>86.466183574900001</c:v>
                </c:pt>
                <c:pt idx="6626">
                  <c:v>86.710144927499996</c:v>
                </c:pt>
                <c:pt idx="6627">
                  <c:v>86.867149758500005</c:v>
                </c:pt>
                <c:pt idx="6628">
                  <c:v>86.997584541099997</c:v>
                </c:pt>
                <c:pt idx="6629">
                  <c:v>86.913043478299997</c:v>
                </c:pt>
                <c:pt idx="6630">
                  <c:v>87.130434782600005</c:v>
                </c:pt>
                <c:pt idx="6631">
                  <c:v>87.222222222200003</c:v>
                </c:pt>
                <c:pt idx="6632">
                  <c:v>87.335748792299995</c:v>
                </c:pt>
                <c:pt idx="6633">
                  <c:v>87.229468599</c:v>
                </c:pt>
                <c:pt idx="6634">
                  <c:v>87.512077294700006</c:v>
                </c:pt>
                <c:pt idx="6635">
                  <c:v>87.497584541099997</c:v>
                </c:pt>
                <c:pt idx="6636">
                  <c:v>87.478260869600007</c:v>
                </c:pt>
                <c:pt idx="6637">
                  <c:v>87.664251207700005</c:v>
                </c:pt>
                <c:pt idx="6638">
                  <c:v>87.956521739099998</c:v>
                </c:pt>
                <c:pt idx="6639">
                  <c:v>87.652173912999999</c:v>
                </c:pt>
                <c:pt idx="6640">
                  <c:v>87.350241545900005</c:v>
                </c:pt>
                <c:pt idx="6641">
                  <c:v>87.466183574900001</c:v>
                </c:pt>
                <c:pt idx="6642">
                  <c:v>87.572463768099993</c:v>
                </c:pt>
                <c:pt idx="6643">
                  <c:v>87.270531401</c:v>
                </c:pt>
                <c:pt idx="6644">
                  <c:v>87.507246376799998</c:v>
                </c:pt>
                <c:pt idx="6645">
                  <c:v>87.560386473400001</c:v>
                </c:pt>
                <c:pt idx="6646">
                  <c:v>87.756038647300002</c:v>
                </c:pt>
                <c:pt idx="6647">
                  <c:v>87.782608695700006</c:v>
                </c:pt>
                <c:pt idx="6648">
                  <c:v>87.797101449300001</c:v>
                </c:pt>
                <c:pt idx="6649">
                  <c:v>87.867149758500005</c:v>
                </c:pt>
                <c:pt idx="6650">
                  <c:v>87.804347826099999</c:v>
                </c:pt>
                <c:pt idx="6651">
                  <c:v>87.446859903399996</c:v>
                </c:pt>
                <c:pt idx="6652">
                  <c:v>87.369565217399995</c:v>
                </c:pt>
                <c:pt idx="6653">
                  <c:v>87.5845410628</c:v>
                </c:pt>
                <c:pt idx="6654">
                  <c:v>87.772946859900003</c:v>
                </c:pt>
                <c:pt idx="6655">
                  <c:v>87.712560386500002</c:v>
                </c:pt>
                <c:pt idx="6656">
                  <c:v>87.743961352699998</c:v>
                </c:pt>
                <c:pt idx="6657">
                  <c:v>87.608695652199998</c:v>
                </c:pt>
                <c:pt idx="6658">
                  <c:v>87.688405797100003</c:v>
                </c:pt>
                <c:pt idx="6659">
                  <c:v>87.577294686000002</c:v>
                </c:pt>
                <c:pt idx="6660">
                  <c:v>87.630434782600005</c:v>
                </c:pt>
                <c:pt idx="6661">
                  <c:v>87.555555555599994</c:v>
                </c:pt>
                <c:pt idx="6662">
                  <c:v>87.637681159400003</c:v>
                </c:pt>
                <c:pt idx="6663">
                  <c:v>87.586956521700003</c:v>
                </c:pt>
                <c:pt idx="6664">
                  <c:v>87.753623188399999</c:v>
                </c:pt>
                <c:pt idx="6665">
                  <c:v>87.765700483100005</c:v>
                </c:pt>
                <c:pt idx="6666">
                  <c:v>87.736714975799998</c:v>
                </c:pt>
                <c:pt idx="6667">
                  <c:v>87.579710144900005</c:v>
                </c:pt>
                <c:pt idx="6668">
                  <c:v>87.521739130399993</c:v>
                </c:pt>
                <c:pt idx="6669">
                  <c:v>87.502415458900003</c:v>
                </c:pt>
                <c:pt idx="6670">
                  <c:v>87.304347826099999</c:v>
                </c:pt>
                <c:pt idx="6671">
                  <c:v>87.644927536200001</c:v>
                </c:pt>
                <c:pt idx="6672">
                  <c:v>87.413043478299997</c:v>
                </c:pt>
                <c:pt idx="6673">
                  <c:v>87.555555555599994</c:v>
                </c:pt>
                <c:pt idx="6674">
                  <c:v>87.557971014499998</c:v>
                </c:pt>
                <c:pt idx="6675">
                  <c:v>87.410628019300006</c:v>
                </c:pt>
                <c:pt idx="6676">
                  <c:v>87.316425120800005</c:v>
                </c:pt>
                <c:pt idx="6677">
                  <c:v>87.427536231900007</c:v>
                </c:pt>
                <c:pt idx="6678">
                  <c:v>87.6352657005</c:v>
                </c:pt>
                <c:pt idx="6679">
                  <c:v>87.463768115899995</c:v>
                </c:pt>
                <c:pt idx="6680">
                  <c:v>87.408212560400003</c:v>
                </c:pt>
                <c:pt idx="6681">
                  <c:v>87.1859903382</c:v>
                </c:pt>
                <c:pt idx="6682">
                  <c:v>87.270531401</c:v>
                </c:pt>
                <c:pt idx="6683">
                  <c:v>87.342995169100007</c:v>
                </c:pt>
                <c:pt idx="6684">
                  <c:v>87.451690821300005</c:v>
                </c:pt>
                <c:pt idx="6685">
                  <c:v>87.347826087000001</c:v>
                </c:pt>
                <c:pt idx="6686">
                  <c:v>86.729468599</c:v>
                </c:pt>
                <c:pt idx="6687">
                  <c:v>86.265700483100005</c:v>
                </c:pt>
                <c:pt idx="6688">
                  <c:v>86.524154589399998</c:v>
                </c:pt>
                <c:pt idx="6689">
                  <c:v>86.384057971000004</c:v>
                </c:pt>
                <c:pt idx="6690">
                  <c:v>86.652173912999999</c:v>
                </c:pt>
                <c:pt idx="6691">
                  <c:v>86.913043478299997</c:v>
                </c:pt>
                <c:pt idx="6692">
                  <c:v>86.811594202899997</c:v>
                </c:pt>
                <c:pt idx="6693">
                  <c:v>86.8647342995</c:v>
                </c:pt>
                <c:pt idx="6694">
                  <c:v>86.8985507246</c:v>
                </c:pt>
                <c:pt idx="6695">
                  <c:v>86.780193236700001</c:v>
                </c:pt>
                <c:pt idx="6696">
                  <c:v>86.886473429999995</c:v>
                </c:pt>
                <c:pt idx="6697">
                  <c:v>86.840579710100002</c:v>
                </c:pt>
                <c:pt idx="6698">
                  <c:v>86.794685990299996</c:v>
                </c:pt>
                <c:pt idx="6699">
                  <c:v>86.5</c:v>
                </c:pt>
                <c:pt idx="6700">
                  <c:v>86.640096618399994</c:v>
                </c:pt>
                <c:pt idx="6701">
                  <c:v>86.608695652199998</c:v>
                </c:pt>
                <c:pt idx="6702">
                  <c:v>86.603864734300004</c:v>
                </c:pt>
                <c:pt idx="6703">
                  <c:v>86.345410627999996</c:v>
                </c:pt>
                <c:pt idx="6704">
                  <c:v>86.026570048300002</c:v>
                </c:pt>
                <c:pt idx="6705">
                  <c:v>85.857487922700003</c:v>
                </c:pt>
                <c:pt idx="6706">
                  <c:v>86.236714975799998</c:v>
                </c:pt>
                <c:pt idx="6707">
                  <c:v>86.490338164299999</c:v>
                </c:pt>
                <c:pt idx="6708">
                  <c:v>86.463768115899995</c:v>
                </c:pt>
                <c:pt idx="6709">
                  <c:v>86.280193236700001</c:v>
                </c:pt>
                <c:pt idx="6710">
                  <c:v>86.0507246377</c:v>
                </c:pt>
                <c:pt idx="6711">
                  <c:v>85.891304347800002</c:v>
                </c:pt>
                <c:pt idx="6712">
                  <c:v>85.973429951699998</c:v>
                </c:pt>
                <c:pt idx="6713">
                  <c:v>85.669082125599999</c:v>
                </c:pt>
                <c:pt idx="6714">
                  <c:v>85.3985507246</c:v>
                </c:pt>
                <c:pt idx="6715">
                  <c:v>85.352657004799994</c:v>
                </c:pt>
                <c:pt idx="6716">
                  <c:v>85.673913043499994</c:v>
                </c:pt>
                <c:pt idx="6717">
                  <c:v>85.468599033800004</c:v>
                </c:pt>
                <c:pt idx="6718">
                  <c:v>85.282608695700006</c:v>
                </c:pt>
                <c:pt idx="6719">
                  <c:v>85.106280193200007</c:v>
                </c:pt>
                <c:pt idx="6720">
                  <c:v>85.384057971000004</c:v>
                </c:pt>
                <c:pt idx="6721">
                  <c:v>85.128019323700002</c:v>
                </c:pt>
                <c:pt idx="6722">
                  <c:v>85.108695652199998</c:v>
                </c:pt>
                <c:pt idx="6723">
                  <c:v>84.896135265699996</c:v>
                </c:pt>
                <c:pt idx="6724">
                  <c:v>85.137681159400003</c:v>
                </c:pt>
                <c:pt idx="6725">
                  <c:v>85.243961352699998</c:v>
                </c:pt>
                <c:pt idx="6726">
                  <c:v>85.057971014499998</c:v>
                </c:pt>
                <c:pt idx="6727">
                  <c:v>85.067632850199999</c:v>
                </c:pt>
                <c:pt idx="6728">
                  <c:v>85.173913043499994</c:v>
                </c:pt>
                <c:pt idx="6729">
                  <c:v>85.183574879199995</c:v>
                </c:pt>
                <c:pt idx="6730">
                  <c:v>85.0845410628</c:v>
                </c:pt>
                <c:pt idx="6731">
                  <c:v>85.147342995200006</c:v>
                </c:pt>
                <c:pt idx="6732">
                  <c:v>84.971014492799995</c:v>
                </c:pt>
                <c:pt idx="6733">
                  <c:v>85.103864734300004</c:v>
                </c:pt>
                <c:pt idx="6734">
                  <c:v>85.147342995200006</c:v>
                </c:pt>
                <c:pt idx="6735">
                  <c:v>85.1014492754</c:v>
                </c:pt>
                <c:pt idx="6736">
                  <c:v>85.096618357500006</c:v>
                </c:pt>
                <c:pt idx="6737">
                  <c:v>85.149758454099995</c:v>
                </c:pt>
                <c:pt idx="6738">
                  <c:v>84.973429951699998</c:v>
                </c:pt>
                <c:pt idx="6739">
                  <c:v>84.640096618399994</c:v>
                </c:pt>
                <c:pt idx="6740">
                  <c:v>84.753623188399999</c:v>
                </c:pt>
                <c:pt idx="6741">
                  <c:v>84.763285024200002</c:v>
                </c:pt>
                <c:pt idx="6742">
                  <c:v>85.241545893700007</c:v>
                </c:pt>
                <c:pt idx="6743">
                  <c:v>85.3985507246</c:v>
                </c:pt>
                <c:pt idx="6744">
                  <c:v>85.413043478299997</c:v>
                </c:pt>
                <c:pt idx="6745">
                  <c:v>85.352657004799994</c:v>
                </c:pt>
                <c:pt idx="6746">
                  <c:v>85.282608695700006</c:v>
                </c:pt>
                <c:pt idx="6747">
                  <c:v>85.258454106299993</c:v>
                </c:pt>
                <c:pt idx="6748">
                  <c:v>85.132850241499995</c:v>
                </c:pt>
                <c:pt idx="6749">
                  <c:v>85.055555555599994</c:v>
                </c:pt>
                <c:pt idx="6750">
                  <c:v>84.903381642499994</c:v>
                </c:pt>
                <c:pt idx="6751">
                  <c:v>84.446859903399996</c:v>
                </c:pt>
                <c:pt idx="6752">
                  <c:v>84.516908212600001</c:v>
                </c:pt>
                <c:pt idx="6753">
                  <c:v>85.096618357500006</c:v>
                </c:pt>
                <c:pt idx="6754">
                  <c:v>84.900966183600005</c:v>
                </c:pt>
                <c:pt idx="6755">
                  <c:v>84.888888888899999</c:v>
                </c:pt>
                <c:pt idx="6756">
                  <c:v>84.603864734300004</c:v>
                </c:pt>
                <c:pt idx="6757">
                  <c:v>84.338164251199998</c:v>
                </c:pt>
                <c:pt idx="6758">
                  <c:v>83.036231884100005</c:v>
                </c:pt>
                <c:pt idx="6759">
                  <c:v>81.801932367099994</c:v>
                </c:pt>
                <c:pt idx="6760">
                  <c:v>83.572463768099993</c:v>
                </c:pt>
                <c:pt idx="6761">
                  <c:v>84.065217391299996</c:v>
                </c:pt>
                <c:pt idx="6762">
                  <c:v>84.094202898600003</c:v>
                </c:pt>
                <c:pt idx="6763">
                  <c:v>84.125603864699997</c:v>
                </c:pt>
                <c:pt idx="6764">
                  <c:v>84.103864734300004</c:v>
                </c:pt>
                <c:pt idx="6765">
                  <c:v>83.688405797100003</c:v>
                </c:pt>
                <c:pt idx="6766">
                  <c:v>83.198067632900006</c:v>
                </c:pt>
                <c:pt idx="6767">
                  <c:v>83.144927536200001</c:v>
                </c:pt>
                <c:pt idx="6768">
                  <c:v>83.161835748800002</c:v>
                </c:pt>
                <c:pt idx="6769">
                  <c:v>83.009661835700001</c:v>
                </c:pt>
                <c:pt idx="6770">
                  <c:v>82.760869565199997</c:v>
                </c:pt>
                <c:pt idx="6771">
                  <c:v>83.130434782600005</c:v>
                </c:pt>
                <c:pt idx="6772">
                  <c:v>83.367149758500005</c:v>
                </c:pt>
                <c:pt idx="6773">
                  <c:v>83.369565217399995</c:v>
                </c:pt>
                <c:pt idx="6774">
                  <c:v>83.376811594200007</c:v>
                </c:pt>
                <c:pt idx="6775">
                  <c:v>83.014492753599995</c:v>
                </c:pt>
                <c:pt idx="6776">
                  <c:v>82.330917874400001</c:v>
                </c:pt>
                <c:pt idx="6777">
                  <c:v>82.533816425099999</c:v>
                </c:pt>
                <c:pt idx="6778">
                  <c:v>82.555555555599994</c:v>
                </c:pt>
                <c:pt idx="6779">
                  <c:v>82.454106280199994</c:v>
                </c:pt>
                <c:pt idx="6780">
                  <c:v>82.304347826099999</c:v>
                </c:pt>
                <c:pt idx="6781">
                  <c:v>82.243961352699998</c:v>
                </c:pt>
                <c:pt idx="6782">
                  <c:v>82.396135265699996</c:v>
                </c:pt>
                <c:pt idx="6783">
                  <c:v>81.910628019300006</c:v>
                </c:pt>
                <c:pt idx="6784">
                  <c:v>81.702898550699999</c:v>
                </c:pt>
                <c:pt idx="6785">
                  <c:v>81.644927536200001</c:v>
                </c:pt>
                <c:pt idx="6786">
                  <c:v>81.739130434800003</c:v>
                </c:pt>
                <c:pt idx="6787">
                  <c:v>81.654589372000004</c:v>
                </c:pt>
                <c:pt idx="6788">
                  <c:v>81.077294686000002</c:v>
                </c:pt>
                <c:pt idx="6789">
                  <c:v>81.301932367099994</c:v>
                </c:pt>
                <c:pt idx="6790">
                  <c:v>81.190821256000007</c:v>
                </c:pt>
                <c:pt idx="6791">
                  <c:v>81.306763285000002</c:v>
                </c:pt>
                <c:pt idx="6792">
                  <c:v>81.432367149800001</c:v>
                </c:pt>
                <c:pt idx="6793">
                  <c:v>81.541062801899997</c:v>
                </c:pt>
                <c:pt idx="6794">
                  <c:v>81.328502415499997</c:v>
                </c:pt>
                <c:pt idx="6795">
                  <c:v>81.5</c:v>
                </c:pt>
                <c:pt idx="6796">
                  <c:v>81.393719806799993</c:v>
                </c:pt>
                <c:pt idx="6797">
                  <c:v>81.224637681199994</c:v>
                </c:pt>
                <c:pt idx="6798">
                  <c:v>81.021739130399993</c:v>
                </c:pt>
                <c:pt idx="6799">
                  <c:v>80.939613526599999</c:v>
                </c:pt>
                <c:pt idx="6800">
                  <c:v>80.710144927499996</c:v>
                </c:pt>
                <c:pt idx="6801">
                  <c:v>80.606280193200007</c:v>
                </c:pt>
                <c:pt idx="6802">
                  <c:v>80.483091787399999</c:v>
                </c:pt>
                <c:pt idx="6803">
                  <c:v>80.260869565199997</c:v>
                </c:pt>
                <c:pt idx="6804">
                  <c:v>79.640096618399994</c:v>
                </c:pt>
                <c:pt idx="6805">
                  <c:v>79.485507246400005</c:v>
                </c:pt>
                <c:pt idx="6806">
                  <c:v>79.466183574900001</c:v>
                </c:pt>
                <c:pt idx="6807">
                  <c:v>79.427536231900007</c:v>
                </c:pt>
                <c:pt idx="6808">
                  <c:v>79.321256038599998</c:v>
                </c:pt>
                <c:pt idx="6809">
                  <c:v>79.0507246377</c:v>
                </c:pt>
                <c:pt idx="6810">
                  <c:v>79.024154589399998</c:v>
                </c:pt>
                <c:pt idx="6811">
                  <c:v>78.787439613499998</c:v>
                </c:pt>
                <c:pt idx="6812">
                  <c:v>78.654589372000004</c:v>
                </c:pt>
                <c:pt idx="6813">
                  <c:v>78.509661835700001</c:v>
                </c:pt>
                <c:pt idx="6814">
                  <c:v>78.362318840599997</c:v>
                </c:pt>
                <c:pt idx="6815">
                  <c:v>77.905797101399997</c:v>
                </c:pt>
                <c:pt idx="6816">
                  <c:v>77.599033816399995</c:v>
                </c:pt>
                <c:pt idx="6817">
                  <c:v>77.400966183600005</c:v>
                </c:pt>
                <c:pt idx="6818">
                  <c:v>77.106280193200007</c:v>
                </c:pt>
                <c:pt idx="6819">
                  <c:v>76.823671497600003</c:v>
                </c:pt>
                <c:pt idx="6820">
                  <c:v>76.437198067599994</c:v>
                </c:pt>
                <c:pt idx="6821">
                  <c:v>76.089371980699994</c:v>
                </c:pt>
                <c:pt idx="6822">
                  <c:v>75.838164251199998</c:v>
                </c:pt>
                <c:pt idx="6823">
                  <c:v>75.533816425099999</c:v>
                </c:pt>
                <c:pt idx="6824">
                  <c:v>75.413043478299997</c:v>
                </c:pt>
                <c:pt idx="6825">
                  <c:v>75.016908212600001</c:v>
                </c:pt>
                <c:pt idx="6826">
                  <c:v>74.855072463799999</c:v>
                </c:pt>
                <c:pt idx="6827">
                  <c:v>74.446859903399996</c:v>
                </c:pt>
                <c:pt idx="6828">
                  <c:v>74.077294686000002</c:v>
                </c:pt>
                <c:pt idx="6829">
                  <c:v>73.838164251199998</c:v>
                </c:pt>
                <c:pt idx="6830">
                  <c:v>73.722222222200003</c:v>
                </c:pt>
                <c:pt idx="6831">
                  <c:v>73.608695652199998</c:v>
                </c:pt>
                <c:pt idx="6832">
                  <c:v>73.217391304299994</c:v>
                </c:pt>
                <c:pt idx="6833">
                  <c:v>73.272946859900003</c:v>
                </c:pt>
                <c:pt idx="6834">
                  <c:v>73.780193236700001</c:v>
                </c:pt>
                <c:pt idx="6835">
                  <c:v>73.799516908200005</c:v>
                </c:pt>
                <c:pt idx="6836">
                  <c:v>74.678743961400002</c:v>
                </c:pt>
                <c:pt idx="6837">
                  <c:v>74.637681159400003</c:v>
                </c:pt>
                <c:pt idx="6838">
                  <c:v>74.753623188399999</c:v>
                </c:pt>
                <c:pt idx="6839">
                  <c:v>74.992753623200002</c:v>
                </c:pt>
                <c:pt idx="6840">
                  <c:v>74.905797101399997</c:v>
                </c:pt>
                <c:pt idx="6841">
                  <c:v>74.896135265699996</c:v>
                </c:pt>
                <c:pt idx="6842">
                  <c:v>75.200483091799995</c:v>
                </c:pt>
                <c:pt idx="6843">
                  <c:v>75.241545893700007</c:v>
                </c:pt>
                <c:pt idx="6844">
                  <c:v>75.376811594200007</c:v>
                </c:pt>
                <c:pt idx="6845">
                  <c:v>75.676328502399997</c:v>
                </c:pt>
                <c:pt idx="6846">
                  <c:v>75.852657004799994</c:v>
                </c:pt>
                <c:pt idx="6847">
                  <c:v>75.990338164299999</c:v>
                </c:pt>
                <c:pt idx="6848">
                  <c:v>75.705314009700004</c:v>
                </c:pt>
                <c:pt idx="6849">
                  <c:v>75.939613526599999</c:v>
                </c:pt>
                <c:pt idx="6850">
                  <c:v>75.712560386500002</c:v>
                </c:pt>
                <c:pt idx="6851">
                  <c:v>75.751207729499995</c:v>
                </c:pt>
                <c:pt idx="6852">
                  <c:v>75.794685990299996</c:v>
                </c:pt>
                <c:pt idx="6853">
                  <c:v>75.734299516899995</c:v>
                </c:pt>
                <c:pt idx="6854">
                  <c:v>75.821256038599998</c:v>
                </c:pt>
                <c:pt idx="6855">
                  <c:v>76.330917874400001</c:v>
                </c:pt>
                <c:pt idx="6856">
                  <c:v>76.451690821300005</c:v>
                </c:pt>
                <c:pt idx="6857">
                  <c:v>76.490338164299999</c:v>
                </c:pt>
                <c:pt idx="6858">
                  <c:v>76.683574879199995</c:v>
                </c:pt>
                <c:pt idx="6859">
                  <c:v>76.543478260900002</c:v>
                </c:pt>
                <c:pt idx="6860">
                  <c:v>76.386473429999995</c:v>
                </c:pt>
                <c:pt idx="6861">
                  <c:v>77.376811594200007</c:v>
                </c:pt>
                <c:pt idx="6862">
                  <c:v>77.835748792299995</c:v>
                </c:pt>
                <c:pt idx="6863">
                  <c:v>77.818840579699994</c:v>
                </c:pt>
                <c:pt idx="6864">
                  <c:v>77.937198067599994</c:v>
                </c:pt>
                <c:pt idx="6865">
                  <c:v>77.801932367099994</c:v>
                </c:pt>
                <c:pt idx="6866">
                  <c:v>76.760869565199997</c:v>
                </c:pt>
                <c:pt idx="6867">
                  <c:v>76.241545893700007</c:v>
                </c:pt>
                <c:pt idx="6868">
                  <c:v>78.205314009700004</c:v>
                </c:pt>
                <c:pt idx="6869">
                  <c:v>78.338164251199998</c:v>
                </c:pt>
                <c:pt idx="6870">
                  <c:v>78.468599033800004</c:v>
                </c:pt>
                <c:pt idx="6871">
                  <c:v>78.487922705299994</c:v>
                </c:pt>
                <c:pt idx="6872">
                  <c:v>78.671497584500003</c:v>
                </c:pt>
                <c:pt idx="6873">
                  <c:v>78.710144927499996</c:v>
                </c:pt>
                <c:pt idx="6874">
                  <c:v>78.676328502399997</c:v>
                </c:pt>
                <c:pt idx="6875">
                  <c:v>78.425120772900001</c:v>
                </c:pt>
                <c:pt idx="6876">
                  <c:v>78.270531401</c:v>
                </c:pt>
                <c:pt idx="6877">
                  <c:v>78.311594202899997</c:v>
                </c:pt>
                <c:pt idx="6878">
                  <c:v>78.553140096600004</c:v>
                </c:pt>
                <c:pt idx="6879">
                  <c:v>78.618357487899999</c:v>
                </c:pt>
                <c:pt idx="6880">
                  <c:v>78.946859903399996</c:v>
                </c:pt>
                <c:pt idx="6881">
                  <c:v>78.983091787399999</c:v>
                </c:pt>
                <c:pt idx="6882">
                  <c:v>79.214975845400005</c:v>
                </c:pt>
                <c:pt idx="6883">
                  <c:v>79.661835748800002</c:v>
                </c:pt>
                <c:pt idx="6884">
                  <c:v>79.574879227099999</c:v>
                </c:pt>
                <c:pt idx="6885">
                  <c:v>79.516908212600001</c:v>
                </c:pt>
                <c:pt idx="6886">
                  <c:v>79.241545893700007</c:v>
                </c:pt>
                <c:pt idx="6887">
                  <c:v>79.077294686000002</c:v>
                </c:pt>
                <c:pt idx="6888">
                  <c:v>78.458937198100003</c:v>
                </c:pt>
                <c:pt idx="6889">
                  <c:v>78.079710144900005</c:v>
                </c:pt>
                <c:pt idx="6890">
                  <c:v>79.850241545900005</c:v>
                </c:pt>
                <c:pt idx="6891">
                  <c:v>80.623188405799993</c:v>
                </c:pt>
                <c:pt idx="6892">
                  <c:v>81.335748792299995</c:v>
                </c:pt>
                <c:pt idx="6893">
                  <c:v>81.451690821300005</c:v>
                </c:pt>
                <c:pt idx="6894">
                  <c:v>81.287439613499998</c:v>
                </c:pt>
                <c:pt idx="6895">
                  <c:v>81.528985507200005</c:v>
                </c:pt>
                <c:pt idx="6896">
                  <c:v>81.466183574900001</c:v>
                </c:pt>
                <c:pt idx="6897">
                  <c:v>81.586956521700003</c:v>
                </c:pt>
                <c:pt idx="6898">
                  <c:v>81.613526570000005</c:v>
                </c:pt>
                <c:pt idx="6899">
                  <c:v>81.782608695700006</c:v>
                </c:pt>
                <c:pt idx="6900">
                  <c:v>81.840579710100002</c:v>
                </c:pt>
                <c:pt idx="6901">
                  <c:v>82.041062801899997</c:v>
                </c:pt>
                <c:pt idx="6902">
                  <c:v>81.746376811600001</c:v>
                </c:pt>
                <c:pt idx="6903">
                  <c:v>81.582125603899996</c:v>
                </c:pt>
                <c:pt idx="6904">
                  <c:v>81.855072463799999</c:v>
                </c:pt>
                <c:pt idx="6905">
                  <c:v>81.833333333300004</c:v>
                </c:pt>
                <c:pt idx="6906">
                  <c:v>81.775362318800006</c:v>
                </c:pt>
                <c:pt idx="6907">
                  <c:v>81.528985507200005</c:v>
                </c:pt>
                <c:pt idx="6908">
                  <c:v>81.925120772900001</c:v>
                </c:pt>
                <c:pt idx="6909">
                  <c:v>81.707729468599993</c:v>
                </c:pt>
                <c:pt idx="6910">
                  <c:v>81.589371980699994</c:v>
                </c:pt>
                <c:pt idx="6911">
                  <c:v>81.966183574900001</c:v>
                </c:pt>
                <c:pt idx="6912">
                  <c:v>82.004830917899994</c:v>
                </c:pt>
                <c:pt idx="6913">
                  <c:v>81.874396135300003</c:v>
                </c:pt>
                <c:pt idx="6914">
                  <c:v>81.782608695700006</c:v>
                </c:pt>
                <c:pt idx="6915">
                  <c:v>81.765700483100005</c:v>
                </c:pt>
                <c:pt idx="6916">
                  <c:v>83.103864734300004</c:v>
                </c:pt>
                <c:pt idx="6917">
                  <c:v>83.512077294700006</c:v>
                </c:pt>
                <c:pt idx="6918">
                  <c:v>83.6014492754</c:v>
                </c:pt>
                <c:pt idx="6919">
                  <c:v>83.743961352699998</c:v>
                </c:pt>
                <c:pt idx="6920">
                  <c:v>83.809178743999993</c:v>
                </c:pt>
                <c:pt idx="6921">
                  <c:v>83.840579710100002</c:v>
                </c:pt>
                <c:pt idx="6922">
                  <c:v>83.772946859900003</c:v>
                </c:pt>
                <c:pt idx="6923">
                  <c:v>83.669082125599999</c:v>
                </c:pt>
                <c:pt idx="6924">
                  <c:v>83.478260869600007</c:v>
                </c:pt>
                <c:pt idx="6925">
                  <c:v>83.463768115899995</c:v>
                </c:pt>
                <c:pt idx="6926">
                  <c:v>83.516908212600001</c:v>
                </c:pt>
                <c:pt idx="6927">
                  <c:v>83.664251207700005</c:v>
                </c:pt>
                <c:pt idx="6928">
                  <c:v>84.140096618399994</c:v>
                </c:pt>
                <c:pt idx="6929">
                  <c:v>85.403381642499994</c:v>
                </c:pt>
                <c:pt idx="6930">
                  <c:v>85.683574879199995</c:v>
                </c:pt>
                <c:pt idx="6931">
                  <c:v>86.024154589399998</c:v>
                </c:pt>
                <c:pt idx="6932">
                  <c:v>86.120772946900004</c:v>
                </c:pt>
                <c:pt idx="6933">
                  <c:v>86.217391304299994</c:v>
                </c:pt>
                <c:pt idx="6934">
                  <c:v>86.212560386500002</c:v>
                </c:pt>
                <c:pt idx="6935">
                  <c:v>86.246376811600001</c:v>
                </c:pt>
                <c:pt idx="6936">
                  <c:v>86.239130434800003</c:v>
                </c:pt>
                <c:pt idx="6937">
                  <c:v>86.195652173900001</c:v>
                </c:pt>
                <c:pt idx="6938">
                  <c:v>86.1859903382</c:v>
                </c:pt>
                <c:pt idx="6939">
                  <c:v>86.321256038599998</c:v>
                </c:pt>
                <c:pt idx="6940">
                  <c:v>86.297101449300001</c:v>
                </c:pt>
                <c:pt idx="6941">
                  <c:v>86.260869565199997</c:v>
                </c:pt>
                <c:pt idx="6942">
                  <c:v>86.202898550699999</c:v>
                </c:pt>
                <c:pt idx="6943">
                  <c:v>86.115942028999996</c:v>
                </c:pt>
                <c:pt idx="6944">
                  <c:v>86.106280193200007</c:v>
                </c:pt>
                <c:pt idx="6945">
                  <c:v>86.152173912999999</c:v>
                </c:pt>
                <c:pt idx="6946">
                  <c:v>86.041062801899997</c:v>
                </c:pt>
                <c:pt idx="6947">
                  <c:v>85.739130434800003</c:v>
                </c:pt>
                <c:pt idx="6948">
                  <c:v>85.557971014499998</c:v>
                </c:pt>
                <c:pt idx="6949">
                  <c:v>86.222222222200003</c:v>
                </c:pt>
                <c:pt idx="6950">
                  <c:v>86.280193236700001</c:v>
                </c:pt>
                <c:pt idx="6951">
                  <c:v>86.202898550699999</c:v>
                </c:pt>
                <c:pt idx="6952">
                  <c:v>86.304347826099999</c:v>
                </c:pt>
                <c:pt idx="6953">
                  <c:v>86.355072463799999</c:v>
                </c:pt>
                <c:pt idx="6954">
                  <c:v>86.338164251199998</c:v>
                </c:pt>
                <c:pt idx="6955">
                  <c:v>86.328502415499997</c:v>
                </c:pt>
                <c:pt idx="6956">
                  <c:v>86.287439613499998</c:v>
                </c:pt>
                <c:pt idx="6957">
                  <c:v>86.224637681199994</c:v>
                </c:pt>
                <c:pt idx="6958">
                  <c:v>86.205314009700004</c:v>
                </c:pt>
                <c:pt idx="6959">
                  <c:v>86.132850241499995</c:v>
                </c:pt>
                <c:pt idx="6960">
                  <c:v>86.074879227099999</c:v>
                </c:pt>
                <c:pt idx="6961">
                  <c:v>85.963768115899995</c:v>
                </c:pt>
                <c:pt idx="6962">
                  <c:v>85.939613526599999</c:v>
                </c:pt>
                <c:pt idx="6963">
                  <c:v>82.946859903399996</c:v>
                </c:pt>
                <c:pt idx="6964">
                  <c:v>83.219806763299999</c:v>
                </c:pt>
                <c:pt idx="6965">
                  <c:v>84.166666666699996</c:v>
                </c:pt>
                <c:pt idx="6966">
                  <c:v>84.330917874400001</c:v>
                </c:pt>
                <c:pt idx="6967">
                  <c:v>84.229468599</c:v>
                </c:pt>
                <c:pt idx="6968">
                  <c:v>84.277777777799997</c:v>
                </c:pt>
                <c:pt idx="6969">
                  <c:v>84.263285024200002</c:v>
                </c:pt>
                <c:pt idx="6970">
                  <c:v>84.405797101399997</c:v>
                </c:pt>
                <c:pt idx="6971">
                  <c:v>84.359903381600006</c:v>
                </c:pt>
                <c:pt idx="6972">
                  <c:v>84.297101449300001</c:v>
                </c:pt>
                <c:pt idx="6973">
                  <c:v>83.937198067599994</c:v>
                </c:pt>
                <c:pt idx="6974">
                  <c:v>83.801932367099994</c:v>
                </c:pt>
                <c:pt idx="6975">
                  <c:v>83.758454106299993</c:v>
                </c:pt>
                <c:pt idx="6976">
                  <c:v>83.821256038599998</c:v>
                </c:pt>
                <c:pt idx="6977">
                  <c:v>84.074879227099999</c:v>
                </c:pt>
                <c:pt idx="6978">
                  <c:v>84.106280193200007</c:v>
                </c:pt>
                <c:pt idx="6979">
                  <c:v>84.103864734300004</c:v>
                </c:pt>
                <c:pt idx="6980">
                  <c:v>84.045893719800006</c:v>
                </c:pt>
                <c:pt idx="6981">
                  <c:v>83.871980676299998</c:v>
                </c:pt>
                <c:pt idx="6982">
                  <c:v>83.690821256000007</c:v>
                </c:pt>
                <c:pt idx="6983">
                  <c:v>83.850241545900005</c:v>
                </c:pt>
                <c:pt idx="6984">
                  <c:v>83.939613526599999</c:v>
                </c:pt>
                <c:pt idx="6985">
                  <c:v>83.857487922700003</c:v>
                </c:pt>
                <c:pt idx="6986">
                  <c:v>83.828502415499997</c:v>
                </c:pt>
                <c:pt idx="6987">
                  <c:v>83.8140096618</c:v>
                </c:pt>
                <c:pt idx="6988">
                  <c:v>83.727053140099997</c:v>
                </c:pt>
                <c:pt idx="6989">
                  <c:v>83.741545893700007</c:v>
                </c:pt>
                <c:pt idx="6990">
                  <c:v>83.606280193200007</c:v>
                </c:pt>
                <c:pt idx="6991">
                  <c:v>83.640096618399994</c:v>
                </c:pt>
                <c:pt idx="6992">
                  <c:v>83.586956521700003</c:v>
                </c:pt>
                <c:pt idx="6993">
                  <c:v>83.384057971000004</c:v>
                </c:pt>
                <c:pt idx="6994">
                  <c:v>81.722222222200003</c:v>
                </c:pt>
                <c:pt idx="6995">
                  <c:v>77.640096618399994</c:v>
                </c:pt>
                <c:pt idx="6996">
                  <c:v>81.485507246400005</c:v>
                </c:pt>
                <c:pt idx="6997">
                  <c:v>82.420289855099995</c:v>
                </c:pt>
                <c:pt idx="6998">
                  <c:v>82.425120772900001</c:v>
                </c:pt>
                <c:pt idx="6999">
                  <c:v>82.091787439599997</c:v>
                </c:pt>
                <c:pt idx="7000">
                  <c:v>82.142512077299997</c:v>
                </c:pt>
                <c:pt idx="7001">
                  <c:v>82.236714975799998</c:v>
                </c:pt>
                <c:pt idx="7002">
                  <c:v>82.268115941999994</c:v>
                </c:pt>
                <c:pt idx="7003">
                  <c:v>82.207729468599993</c:v>
                </c:pt>
                <c:pt idx="7004">
                  <c:v>81.855072463799999</c:v>
                </c:pt>
                <c:pt idx="7005">
                  <c:v>82.222222222200003</c:v>
                </c:pt>
                <c:pt idx="7006">
                  <c:v>82.009661835700001</c:v>
                </c:pt>
                <c:pt idx="7007">
                  <c:v>82.067632850199999</c:v>
                </c:pt>
                <c:pt idx="7008">
                  <c:v>82.045893719800006</c:v>
                </c:pt>
                <c:pt idx="7009">
                  <c:v>81.021739130399993</c:v>
                </c:pt>
                <c:pt idx="7010">
                  <c:v>79.166666666699996</c:v>
                </c:pt>
                <c:pt idx="7011">
                  <c:v>81.490338164299999</c:v>
                </c:pt>
                <c:pt idx="7012">
                  <c:v>81.565217391299996</c:v>
                </c:pt>
                <c:pt idx="7013">
                  <c:v>81.714975845400005</c:v>
                </c:pt>
                <c:pt idx="7014">
                  <c:v>81.652173912999999</c:v>
                </c:pt>
                <c:pt idx="7015">
                  <c:v>81.425120772900001</c:v>
                </c:pt>
                <c:pt idx="7016">
                  <c:v>81.579710144900005</c:v>
                </c:pt>
                <c:pt idx="7017">
                  <c:v>81.693236714999998</c:v>
                </c:pt>
                <c:pt idx="7018">
                  <c:v>81.521739130399993</c:v>
                </c:pt>
                <c:pt idx="7019">
                  <c:v>81.770531401</c:v>
                </c:pt>
                <c:pt idx="7020">
                  <c:v>81.753623188399999</c:v>
                </c:pt>
                <c:pt idx="7021">
                  <c:v>81.574879227099999</c:v>
                </c:pt>
                <c:pt idx="7022">
                  <c:v>81.417874396100004</c:v>
                </c:pt>
                <c:pt idx="7023">
                  <c:v>81.243961352699998</c:v>
                </c:pt>
                <c:pt idx="7024">
                  <c:v>80.971014492799995</c:v>
                </c:pt>
                <c:pt idx="7025">
                  <c:v>80.946859903399996</c:v>
                </c:pt>
                <c:pt idx="7026">
                  <c:v>81.487922705299994</c:v>
                </c:pt>
                <c:pt idx="7027">
                  <c:v>81.268115941999994</c:v>
                </c:pt>
                <c:pt idx="7028">
                  <c:v>81.176328502399997</c:v>
                </c:pt>
                <c:pt idx="7029">
                  <c:v>81.253623188399999</c:v>
                </c:pt>
                <c:pt idx="7030">
                  <c:v>81.272946859900003</c:v>
                </c:pt>
                <c:pt idx="7031">
                  <c:v>81.309178743999993</c:v>
                </c:pt>
                <c:pt idx="7032">
                  <c:v>81.562801932400006</c:v>
                </c:pt>
                <c:pt idx="7033">
                  <c:v>81.504830917899994</c:v>
                </c:pt>
                <c:pt idx="7034">
                  <c:v>81.4492753623</c:v>
                </c:pt>
                <c:pt idx="7035">
                  <c:v>81.388888888899999</c:v>
                </c:pt>
                <c:pt idx="7036">
                  <c:v>81.323671497600003</c:v>
                </c:pt>
                <c:pt idx="7037">
                  <c:v>81.830917874400001</c:v>
                </c:pt>
                <c:pt idx="7038">
                  <c:v>81.859903381600006</c:v>
                </c:pt>
                <c:pt idx="7039">
                  <c:v>81.956521739099998</c:v>
                </c:pt>
                <c:pt idx="7040">
                  <c:v>81.594202898600003</c:v>
                </c:pt>
                <c:pt idx="7041">
                  <c:v>81.983091787399999</c:v>
                </c:pt>
                <c:pt idx="7042">
                  <c:v>82.045893719800006</c:v>
                </c:pt>
                <c:pt idx="7043">
                  <c:v>82.002415458900003</c:v>
                </c:pt>
                <c:pt idx="7044">
                  <c:v>82.079710144900005</c:v>
                </c:pt>
                <c:pt idx="7045">
                  <c:v>81.8140096618</c:v>
                </c:pt>
                <c:pt idx="7046">
                  <c:v>81.702898550699999</c:v>
                </c:pt>
                <c:pt idx="7047">
                  <c:v>81.785024154599995</c:v>
                </c:pt>
                <c:pt idx="7048">
                  <c:v>81.579710144900005</c:v>
                </c:pt>
                <c:pt idx="7049">
                  <c:v>81.548309178699995</c:v>
                </c:pt>
                <c:pt idx="7050">
                  <c:v>81.538647342999994</c:v>
                </c:pt>
                <c:pt idx="7051">
                  <c:v>81.553140096600004</c:v>
                </c:pt>
                <c:pt idx="7052">
                  <c:v>81.516908212600001</c:v>
                </c:pt>
                <c:pt idx="7053">
                  <c:v>81.410628019300006</c:v>
                </c:pt>
                <c:pt idx="7054">
                  <c:v>81.490338164299999</c:v>
                </c:pt>
                <c:pt idx="7055">
                  <c:v>81.780193236700001</c:v>
                </c:pt>
                <c:pt idx="7056">
                  <c:v>81.792270531400007</c:v>
                </c:pt>
                <c:pt idx="7057">
                  <c:v>81.847826087000001</c:v>
                </c:pt>
                <c:pt idx="7058">
                  <c:v>81.570048309200004</c:v>
                </c:pt>
                <c:pt idx="7059">
                  <c:v>82</c:v>
                </c:pt>
                <c:pt idx="7060">
                  <c:v>81.828502415499997</c:v>
                </c:pt>
                <c:pt idx="7061">
                  <c:v>82.229468599</c:v>
                </c:pt>
                <c:pt idx="7062">
                  <c:v>82.490338164299999</c:v>
                </c:pt>
                <c:pt idx="7063">
                  <c:v>82.422705313999998</c:v>
                </c:pt>
                <c:pt idx="7064">
                  <c:v>82.579710144900005</c:v>
                </c:pt>
                <c:pt idx="7065">
                  <c:v>82.6014492754</c:v>
                </c:pt>
                <c:pt idx="7066">
                  <c:v>82.666666666699996</c:v>
                </c:pt>
                <c:pt idx="7067">
                  <c:v>82.797101449300001</c:v>
                </c:pt>
                <c:pt idx="7068">
                  <c:v>82.835748792299995</c:v>
                </c:pt>
                <c:pt idx="7069">
                  <c:v>82.678743961400002</c:v>
                </c:pt>
                <c:pt idx="7070">
                  <c:v>82.859903381600006</c:v>
                </c:pt>
                <c:pt idx="7071">
                  <c:v>83.082125603899996</c:v>
                </c:pt>
                <c:pt idx="7072">
                  <c:v>82.647342995200006</c:v>
                </c:pt>
                <c:pt idx="7073">
                  <c:v>83.036231884100005</c:v>
                </c:pt>
                <c:pt idx="7074">
                  <c:v>82.961352657000006</c:v>
                </c:pt>
                <c:pt idx="7075">
                  <c:v>82.944444444400006</c:v>
                </c:pt>
                <c:pt idx="7076">
                  <c:v>82.842995169100007</c:v>
                </c:pt>
                <c:pt idx="7077">
                  <c:v>83.021739130399993</c:v>
                </c:pt>
                <c:pt idx="7078">
                  <c:v>83.202898550699999</c:v>
                </c:pt>
                <c:pt idx="7079">
                  <c:v>83.289855072500004</c:v>
                </c:pt>
                <c:pt idx="7080">
                  <c:v>83.086956521700003</c:v>
                </c:pt>
                <c:pt idx="7081">
                  <c:v>82.992753623200002</c:v>
                </c:pt>
                <c:pt idx="7082">
                  <c:v>82.980676328499996</c:v>
                </c:pt>
                <c:pt idx="7083">
                  <c:v>83.014492753599995</c:v>
                </c:pt>
                <c:pt idx="7084">
                  <c:v>82.987922705299994</c:v>
                </c:pt>
                <c:pt idx="7085">
                  <c:v>83.0845410628</c:v>
                </c:pt>
                <c:pt idx="7086">
                  <c:v>83.045893719800006</c:v>
                </c:pt>
                <c:pt idx="7087">
                  <c:v>82.876811594200007</c:v>
                </c:pt>
                <c:pt idx="7088">
                  <c:v>82.756038647300002</c:v>
                </c:pt>
                <c:pt idx="7089">
                  <c:v>82.932367149800001</c:v>
                </c:pt>
                <c:pt idx="7090">
                  <c:v>82.659420289899998</c:v>
                </c:pt>
                <c:pt idx="7091">
                  <c:v>82.9492753623</c:v>
                </c:pt>
                <c:pt idx="7092">
                  <c:v>83.120772946900004</c:v>
                </c:pt>
                <c:pt idx="7093">
                  <c:v>82.958937198100003</c:v>
                </c:pt>
                <c:pt idx="7094">
                  <c:v>82.611111111100001</c:v>
                </c:pt>
                <c:pt idx="7095">
                  <c:v>82.594202898600003</c:v>
                </c:pt>
                <c:pt idx="7096">
                  <c:v>82.765700483100005</c:v>
                </c:pt>
                <c:pt idx="7097">
                  <c:v>82.712560386500002</c:v>
                </c:pt>
                <c:pt idx="7098">
                  <c:v>82.5</c:v>
                </c:pt>
                <c:pt idx="7099">
                  <c:v>82.710144927499996</c:v>
                </c:pt>
                <c:pt idx="7100">
                  <c:v>82.826086956500006</c:v>
                </c:pt>
                <c:pt idx="7101">
                  <c:v>82.937198067599994</c:v>
                </c:pt>
                <c:pt idx="7102">
                  <c:v>82.821256038599998</c:v>
                </c:pt>
                <c:pt idx="7103">
                  <c:v>82.939613526599999</c:v>
                </c:pt>
                <c:pt idx="7104">
                  <c:v>82.980676328499996</c:v>
                </c:pt>
                <c:pt idx="7105">
                  <c:v>83.062801932400006</c:v>
                </c:pt>
                <c:pt idx="7106">
                  <c:v>83.400966183600005</c:v>
                </c:pt>
                <c:pt idx="7107">
                  <c:v>83.195652173900001</c:v>
                </c:pt>
                <c:pt idx="7108">
                  <c:v>83.012077294700006</c:v>
                </c:pt>
                <c:pt idx="7109">
                  <c:v>82.731884058000006</c:v>
                </c:pt>
                <c:pt idx="7110">
                  <c:v>82.596618357500006</c:v>
                </c:pt>
                <c:pt idx="7111">
                  <c:v>82.594202898600003</c:v>
                </c:pt>
                <c:pt idx="7112">
                  <c:v>82.903381642499994</c:v>
                </c:pt>
                <c:pt idx="7113">
                  <c:v>82.700483091799995</c:v>
                </c:pt>
                <c:pt idx="7114">
                  <c:v>82.594202898600003</c:v>
                </c:pt>
                <c:pt idx="7115">
                  <c:v>82.410628019300006</c:v>
                </c:pt>
                <c:pt idx="7116">
                  <c:v>82.5845410628</c:v>
                </c:pt>
                <c:pt idx="7117">
                  <c:v>82.434782608700004</c:v>
                </c:pt>
                <c:pt idx="7118">
                  <c:v>82.676328502399997</c:v>
                </c:pt>
                <c:pt idx="7119">
                  <c:v>82.741545893700007</c:v>
                </c:pt>
                <c:pt idx="7120">
                  <c:v>82.652173912999999</c:v>
                </c:pt>
                <c:pt idx="7121">
                  <c:v>82.579710144900005</c:v>
                </c:pt>
                <c:pt idx="7122">
                  <c:v>82.6014492754</c:v>
                </c:pt>
                <c:pt idx="7123">
                  <c:v>82.603864734300004</c:v>
                </c:pt>
                <c:pt idx="7124">
                  <c:v>82.874396135300003</c:v>
                </c:pt>
                <c:pt idx="7125">
                  <c:v>82.922705313999998</c:v>
                </c:pt>
                <c:pt idx="7126">
                  <c:v>83.033816425099999</c:v>
                </c:pt>
                <c:pt idx="7127">
                  <c:v>82.811594202899997</c:v>
                </c:pt>
                <c:pt idx="7128">
                  <c:v>82.8140096618</c:v>
                </c:pt>
                <c:pt idx="7129">
                  <c:v>83.239130434800003</c:v>
                </c:pt>
                <c:pt idx="7130">
                  <c:v>83.099033816399995</c:v>
                </c:pt>
                <c:pt idx="7131">
                  <c:v>82.920289855099995</c:v>
                </c:pt>
                <c:pt idx="7132">
                  <c:v>82.903381642499994</c:v>
                </c:pt>
                <c:pt idx="7133">
                  <c:v>83.277777777799997</c:v>
                </c:pt>
                <c:pt idx="7134">
                  <c:v>83.347826087000001</c:v>
                </c:pt>
                <c:pt idx="7135">
                  <c:v>83.270531401</c:v>
                </c:pt>
                <c:pt idx="7136">
                  <c:v>83.548309178699995</c:v>
                </c:pt>
                <c:pt idx="7137">
                  <c:v>83.596618357500006</c:v>
                </c:pt>
                <c:pt idx="7138">
                  <c:v>83.756038647300002</c:v>
                </c:pt>
                <c:pt idx="7139">
                  <c:v>83.756038647300002</c:v>
                </c:pt>
                <c:pt idx="7140">
                  <c:v>83.862318840599997</c:v>
                </c:pt>
                <c:pt idx="7141">
                  <c:v>83.751207729499995</c:v>
                </c:pt>
                <c:pt idx="7142">
                  <c:v>83.731884058000006</c:v>
                </c:pt>
                <c:pt idx="7143">
                  <c:v>84.041062801899997</c:v>
                </c:pt>
                <c:pt idx="7144">
                  <c:v>84.048309178699995</c:v>
                </c:pt>
                <c:pt idx="7145">
                  <c:v>83.818840579699994</c:v>
                </c:pt>
                <c:pt idx="7146">
                  <c:v>83.8985507246</c:v>
                </c:pt>
                <c:pt idx="7147">
                  <c:v>83.905797101399997</c:v>
                </c:pt>
                <c:pt idx="7148">
                  <c:v>84.004830917899994</c:v>
                </c:pt>
                <c:pt idx="7149">
                  <c:v>83.867149758500005</c:v>
                </c:pt>
                <c:pt idx="7150">
                  <c:v>84.132850241499995</c:v>
                </c:pt>
                <c:pt idx="7151">
                  <c:v>84.227053140099997</c:v>
                </c:pt>
                <c:pt idx="7152">
                  <c:v>84.347826087000001</c:v>
                </c:pt>
                <c:pt idx="7153">
                  <c:v>84.879227053099996</c:v>
                </c:pt>
                <c:pt idx="7154">
                  <c:v>85.326086956500006</c:v>
                </c:pt>
                <c:pt idx="7155">
                  <c:v>85.388888888899999</c:v>
                </c:pt>
                <c:pt idx="7156">
                  <c:v>83.939613526599999</c:v>
                </c:pt>
                <c:pt idx="7157">
                  <c:v>84.944444444400006</c:v>
                </c:pt>
                <c:pt idx="7158">
                  <c:v>85.055555555599994</c:v>
                </c:pt>
                <c:pt idx="7159">
                  <c:v>84.990338164299999</c:v>
                </c:pt>
                <c:pt idx="7160">
                  <c:v>85.577294686000002</c:v>
                </c:pt>
                <c:pt idx="7161">
                  <c:v>85.400966183600005</c:v>
                </c:pt>
                <c:pt idx="7162">
                  <c:v>85.434782608700004</c:v>
                </c:pt>
                <c:pt idx="7163">
                  <c:v>85.698067632900006</c:v>
                </c:pt>
                <c:pt idx="7164">
                  <c:v>85.758454106299993</c:v>
                </c:pt>
                <c:pt idx="7165">
                  <c:v>85.838164251199998</c:v>
                </c:pt>
                <c:pt idx="7166">
                  <c:v>85.722222222200003</c:v>
                </c:pt>
                <c:pt idx="7167">
                  <c:v>85.4492753623</c:v>
                </c:pt>
                <c:pt idx="7168">
                  <c:v>85.502415458900003</c:v>
                </c:pt>
                <c:pt idx="7169">
                  <c:v>85.710144927499996</c:v>
                </c:pt>
                <c:pt idx="7170">
                  <c:v>85.652173912999999</c:v>
                </c:pt>
                <c:pt idx="7171">
                  <c:v>86.004830917899994</c:v>
                </c:pt>
                <c:pt idx="7172">
                  <c:v>86.043478260900002</c:v>
                </c:pt>
                <c:pt idx="7173">
                  <c:v>86.193236714999998</c:v>
                </c:pt>
                <c:pt idx="7174">
                  <c:v>86.1014492754</c:v>
                </c:pt>
                <c:pt idx="7175">
                  <c:v>86.338164251199998</c:v>
                </c:pt>
                <c:pt idx="7176">
                  <c:v>86.509661835700001</c:v>
                </c:pt>
                <c:pt idx="7177">
                  <c:v>86.028985507200005</c:v>
                </c:pt>
                <c:pt idx="7178">
                  <c:v>86.157004830899993</c:v>
                </c:pt>
                <c:pt idx="7179">
                  <c:v>86.183574879199995</c:v>
                </c:pt>
                <c:pt idx="7180">
                  <c:v>85.855072463799999</c:v>
                </c:pt>
                <c:pt idx="7181">
                  <c:v>86.019323671500004</c:v>
                </c:pt>
                <c:pt idx="7182">
                  <c:v>86.770531401</c:v>
                </c:pt>
                <c:pt idx="7183">
                  <c:v>86.130434782600005</c:v>
                </c:pt>
                <c:pt idx="7184">
                  <c:v>85.485507246400005</c:v>
                </c:pt>
                <c:pt idx="7185">
                  <c:v>86.608695652199998</c:v>
                </c:pt>
                <c:pt idx="7186">
                  <c:v>86.775362318800006</c:v>
                </c:pt>
                <c:pt idx="7187">
                  <c:v>86.975845410600002</c:v>
                </c:pt>
                <c:pt idx="7188">
                  <c:v>87.265700483100005</c:v>
                </c:pt>
                <c:pt idx="7189">
                  <c:v>87.519323671500004</c:v>
                </c:pt>
                <c:pt idx="7190">
                  <c:v>87.710144927499996</c:v>
                </c:pt>
                <c:pt idx="7191">
                  <c:v>87.644927536200001</c:v>
                </c:pt>
                <c:pt idx="7192">
                  <c:v>87.606280193200007</c:v>
                </c:pt>
                <c:pt idx="7193">
                  <c:v>87.572463768099993</c:v>
                </c:pt>
                <c:pt idx="7194">
                  <c:v>87.557971014499998</c:v>
                </c:pt>
                <c:pt idx="7195">
                  <c:v>88.007246376799998</c:v>
                </c:pt>
                <c:pt idx="7196">
                  <c:v>88.171497584500003</c:v>
                </c:pt>
                <c:pt idx="7197">
                  <c:v>87.900966183600005</c:v>
                </c:pt>
                <c:pt idx="7198">
                  <c:v>87.917874396100004</c:v>
                </c:pt>
                <c:pt idx="7199">
                  <c:v>87.966183574900001</c:v>
                </c:pt>
                <c:pt idx="7200">
                  <c:v>88.079710144900005</c:v>
                </c:pt>
                <c:pt idx="7201">
                  <c:v>88.299516908200005</c:v>
                </c:pt>
                <c:pt idx="7202">
                  <c:v>88.166666666699996</c:v>
                </c:pt>
                <c:pt idx="7203">
                  <c:v>88.376811594200007</c:v>
                </c:pt>
                <c:pt idx="7204">
                  <c:v>88.463768115899995</c:v>
                </c:pt>
                <c:pt idx="7205">
                  <c:v>88.4492753623</c:v>
                </c:pt>
                <c:pt idx="7206">
                  <c:v>88.543478260900002</c:v>
                </c:pt>
                <c:pt idx="7207">
                  <c:v>88.207729468599993</c:v>
                </c:pt>
                <c:pt idx="7208">
                  <c:v>88.019323671500004</c:v>
                </c:pt>
                <c:pt idx="7209">
                  <c:v>88.222222222200003</c:v>
                </c:pt>
                <c:pt idx="7210">
                  <c:v>87.801932367099994</c:v>
                </c:pt>
                <c:pt idx="7211">
                  <c:v>87.611111111100001</c:v>
                </c:pt>
                <c:pt idx="7212">
                  <c:v>87.3647342995</c:v>
                </c:pt>
                <c:pt idx="7213">
                  <c:v>86.905797101399997</c:v>
                </c:pt>
                <c:pt idx="7214">
                  <c:v>86.681159420300006</c:v>
                </c:pt>
                <c:pt idx="7215">
                  <c:v>86.736714975799998</c:v>
                </c:pt>
                <c:pt idx="7216">
                  <c:v>86.698067632900006</c:v>
                </c:pt>
                <c:pt idx="7217">
                  <c:v>86.456521739099998</c:v>
                </c:pt>
                <c:pt idx="7218">
                  <c:v>86.297101449300001</c:v>
                </c:pt>
                <c:pt idx="7219">
                  <c:v>86.089371980699994</c:v>
                </c:pt>
                <c:pt idx="7220">
                  <c:v>85.888888888899999</c:v>
                </c:pt>
                <c:pt idx="7221">
                  <c:v>85.929951690799996</c:v>
                </c:pt>
                <c:pt idx="7222">
                  <c:v>85.673913043499994</c:v>
                </c:pt>
                <c:pt idx="7223">
                  <c:v>85.268115941999994</c:v>
                </c:pt>
                <c:pt idx="7224">
                  <c:v>85.060386473400001</c:v>
                </c:pt>
                <c:pt idx="7225">
                  <c:v>85.113526570000005</c:v>
                </c:pt>
                <c:pt idx="7226">
                  <c:v>85.524154589399998</c:v>
                </c:pt>
                <c:pt idx="7227">
                  <c:v>85.555555555599994</c:v>
                </c:pt>
                <c:pt idx="7228">
                  <c:v>85.388888888899999</c:v>
                </c:pt>
                <c:pt idx="7229">
                  <c:v>86.285024154599995</c:v>
                </c:pt>
                <c:pt idx="7230">
                  <c:v>86.676328502399997</c:v>
                </c:pt>
                <c:pt idx="7231">
                  <c:v>87.178743961400002</c:v>
                </c:pt>
                <c:pt idx="7232">
                  <c:v>87.847826087000001</c:v>
                </c:pt>
                <c:pt idx="7233">
                  <c:v>87.874396135300003</c:v>
                </c:pt>
                <c:pt idx="7234">
                  <c:v>88.690821256000007</c:v>
                </c:pt>
                <c:pt idx="7235">
                  <c:v>88.963768115899995</c:v>
                </c:pt>
                <c:pt idx="7236">
                  <c:v>88.980676328499996</c:v>
                </c:pt>
                <c:pt idx="7237">
                  <c:v>89.128019323700002</c:v>
                </c:pt>
                <c:pt idx="7238">
                  <c:v>89.326086956500006</c:v>
                </c:pt>
                <c:pt idx="7239">
                  <c:v>89.555555555599994</c:v>
                </c:pt>
                <c:pt idx="7240">
                  <c:v>89.688405797100003</c:v>
                </c:pt>
                <c:pt idx="7241">
                  <c:v>89.765700483100005</c:v>
                </c:pt>
                <c:pt idx="7242">
                  <c:v>90.028985507200005</c:v>
                </c:pt>
                <c:pt idx="7243">
                  <c:v>90.053140096600004</c:v>
                </c:pt>
                <c:pt idx="7244">
                  <c:v>90.234299516899995</c:v>
                </c:pt>
                <c:pt idx="7245">
                  <c:v>90.181159420300006</c:v>
                </c:pt>
                <c:pt idx="7246">
                  <c:v>90.173913043499994</c:v>
                </c:pt>
                <c:pt idx="7247">
                  <c:v>90.231884058000006</c:v>
                </c:pt>
                <c:pt idx="7248">
                  <c:v>90.065217391299996</c:v>
                </c:pt>
                <c:pt idx="7249">
                  <c:v>90.309178743999993</c:v>
                </c:pt>
                <c:pt idx="7250">
                  <c:v>90.371980676299998</c:v>
                </c:pt>
                <c:pt idx="7251">
                  <c:v>90.330917874400001</c:v>
                </c:pt>
                <c:pt idx="7252">
                  <c:v>90.106280193200007</c:v>
                </c:pt>
                <c:pt idx="7253">
                  <c:v>90.004830917899994</c:v>
                </c:pt>
                <c:pt idx="7254">
                  <c:v>90.026570048300002</c:v>
                </c:pt>
                <c:pt idx="7255">
                  <c:v>90.231884058000006</c:v>
                </c:pt>
                <c:pt idx="7256">
                  <c:v>90.012077294700006</c:v>
                </c:pt>
                <c:pt idx="7257">
                  <c:v>89.888888888899999</c:v>
                </c:pt>
                <c:pt idx="7258">
                  <c:v>90</c:v>
                </c:pt>
                <c:pt idx="7259">
                  <c:v>90.128019323700002</c:v>
                </c:pt>
                <c:pt idx="7260">
                  <c:v>90.403381642499994</c:v>
                </c:pt>
                <c:pt idx="7261">
                  <c:v>90.115942028999996</c:v>
                </c:pt>
                <c:pt idx="7262">
                  <c:v>89.917874396100004</c:v>
                </c:pt>
                <c:pt idx="7263">
                  <c:v>89.888888888899999</c:v>
                </c:pt>
                <c:pt idx="7264">
                  <c:v>89.772946859900003</c:v>
                </c:pt>
                <c:pt idx="7265">
                  <c:v>89.929951690799996</c:v>
                </c:pt>
                <c:pt idx="7266">
                  <c:v>89.968599033800004</c:v>
                </c:pt>
                <c:pt idx="7267">
                  <c:v>89.652173912999999</c:v>
                </c:pt>
                <c:pt idx="7268">
                  <c:v>89.739130434800003</c:v>
                </c:pt>
                <c:pt idx="7269">
                  <c:v>89.509661835700001</c:v>
                </c:pt>
                <c:pt idx="7270">
                  <c:v>89.294685990299996</c:v>
                </c:pt>
                <c:pt idx="7271">
                  <c:v>90.111111111100001</c:v>
                </c:pt>
                <c:pt idx="7272">
                  <c:v>90.927536231900007</c:v>
                </c:pt>
                <c:pt idx="7273">
                  <c:v>91</c:v>
                </c:pt>
                <c:pt idx="7274">
                  <c:v>90.775362318800006</c:v>
                </c:pt>
                <c:pt idx="7275">
                  <c:v>90.739130434800003</c:v>
                </c:pt>
                <c:pt idx="7276">
                  <c:v>90.891304347800002</c:v>
                </c:pt>
                <c:pt idx="7277">
                  <c:v>90.787439613499998</c:v>
                </c:pt>
                <c:pt idx="7278">
                  <c:v>90.787439613499998</c:v>
                </c:pt>
                <c:pt idx="7279">
                  <c:v>90.396135265699996</c:v>
                </c:pt>
                <c:pt idx="7280">
                  <c:v>90.504830917899994</c:v>
                </c:pt>
                <c:pt idx="7281">
                  <c:v>90.545893719800006</c:v>
                </c:pt>
                <c:pt idx="7282">
                  <c:v>90.362318840599997</c:v>
                </c:pt>
                <c:pt idx="7283">
                  <c:v>90.429951690799996</c:v>
                </c:pt>
                <c:pt idx="7284">
                  <c:v>90.340579710100002</c:v>
                </c:pt>
                <c:pt idx="7285">
                  <c:v>89.995169082100006</c:v>
                </c:pt>
                <c:pt idx="7286">
                  <c:v>90.053140096600004</c:v>
                </c:pt>
                <c:pt idx="7287">
                  <c:v>90.113526570000005</c:v>
                </c:pt>
                <c:pt idx="7288">
                  <c:v>90.089371980699994</c:v>
                </c:pt>
                <c:pt idx="7289">
                  <c:v>90.077294686000002</c:v>
                </c:pt>
                <c:pt idx="7290">
                  <c:v>89.495169082100006</c:v>
                </c:pt>
                <c:pt idx="7291">
                  <c:v>90.736714975799998</c:v>
                </c:pt>
                <c:pt idx="7292">
                  <c:v>91.309178743999993</c:v>
                </c:pt>
                <c:pt idx="7293">
                  <c:v>91.330917874400001</c:v>
                </c:pt>
                <c:pt idx="7294">
                  <c:v>91.456521739099998</c:v>
                </c:pt>
                <c:pt idx="7295">
                  <c:v>91.630434782600005</c:v>
                </c:pt>
                <c:pt idx="7296">
                  <c:v>91.927536231900007</c:v>
                </c:pt>
                <c:pt idx="7297">
                  <c:v>92.147342995200006</c:v>
                </c:pt>
                <c:pt idx="7298">
                  <c:v>92.142512077299997</c:v>
                </c:pt>
                <c:pt idx="7299">
                  <c:v>92.086956521700003</c:v>
                </c:pt>
                <c:pt idx="7300">
                  <c:v>92.016908212600001</c:v>
                </c:pt>
                <c:pt idx="7301">
                  <c:v>91.997584541099997</c:v>
                </c:pt>
                <c:pt idx="7302">
                  <c:v>92.229468599</c:v>
                </c:pt>
                <c:pt idx="7303">
                  <c:v>92.408212560400003</c:v>
                </c:pt>
                <c:pt idx="7304">
                  <c:v>92.420289855099995</c:v>
                </c:pt>
                <c:pt idx="7305">
                  <c:v>92.3140096618</c:v>
                </c:pt>
                <c:pt idx="7306">
                  <c:v>92.384057971000004</c:v>
                </c:pt>
                <c:pt idx="7307">
                  <c:v>92.246376811600001</c:v>
                </c:pt>
                <c:pt idx="7308">
                  <c:v>90.792270531400007</c:v>
                </c:pt>
                <c:pt idx="7309">
                  <c:v>89.654589372000004</c:v>
                </c:pt>
                <c:pt idx="7310">
                  <c:v>91.719806763299999</c:v>
                </c:pt>
                <c:pt idx="7311">
                  <c:v>91.698067632900006</c:v>
                </c:pt>
                <c:pt idx="7312">
                  <c:v>91.323671497600003</c:v>
                </c:pt>
                <c:pt idx="7313">
                  <c:v>91.504830917899994</c:v>
                </c:pt>
                <c:pt idx="7314">
                  <c:v>91.782608695700006</c:v>
                </c:pt>
                <c:pt idx="7315">
                  <c:v>92.115942028999996</c:v>
                </c:pt>
                <c:pt idx="7316">
                  <c:v>91.983091787399999</c:v>
                </c:pt>
                <c:pt idx="7317">
                  <c:v>91.951690821300005</c:v>
                </c:pt>
                <c:pt idx="7318">
                  <c:v>92.012077294700006</c:v>
                </c:pt>
                <c:pt idx="7319">
                  <c:v>91.900966183600005</c:v>
                </c:pt>
                <c:pt idx="7320">
                  <c:v>91.942028985500002</c:v>
                </c:pt>
                <c:pt idx="7321">
                  <c:v>91.777777777799997</c:v>
                </c:pt>
                <c:pt idx="7322">
                  <c:v>91.954106280199994</c:v>
                </c:pt>
                <c:pt idx="7323">
                  <c:v>91.845410627999996</c:v>
                </c:pt>
                <c:pt idx="7324">
                  <c:v>91.748792270500005</c:v>
                </c:pt>
                <c:pt idx="7325">
                  <c:v>91.835748792299995</c:v>
                </c:pt>
                <c:pt idx="7326">
                  <c:v>91.946859903399996</c:v>
                </c:pt>
                <c:pt idx="7327">
                  <c:v>91.869565217399995</c:v>
                </c:pt>
                <c:pt idx="7328">
                  <c:v>91.712560386500002</c:v>
                </c:pt>
                <c:pt idx="7329">
                  <c:v>91.538647342999994</c:v>
                </c:pt>
                <c:pt idx="7330">
                  <c:v>91.811594202899997</c:v>
                </c:pt>
                <c:pt idx="7331">
                  <c:v>91.623188405799993</c:v>
                </c:pt>
                <c:pt idx="7332">
                  <c:v>91.425120772900001</c:v>
                </c:pt>
                <c:pt idx="7333">
                  <c:v>91.719806763299999</c:v>
                </c:pt>
                <c:pt idx="7334">
                  <c:v>91.666666666699996</c:v>
                </c:pt>
                <c:pt idx="7335">
                  <c:v>91.710144927499996</c:v>
                </c:pt>
                <c:pt idx="7336">
                  <c:v>91.760869565199997</c:v>
                </c:pt>
                <c:pt idx="7337">
                  <c:v>90.140096618399994</c:v>
                </c:pt>
                <c:pt idx="7338">
                  <c:v>90.091787439599997</c:v>
                </c:pt>
                <c:pt idx="7339">
                  <c:v>91.3985507246</c:v>
                </c:pt>
                <c:pt idx="7340">
                  <c:v>91.543478260900002</c:v>
                </c:pt>
                <c:pt idx="7341">
                  <c:v>91.492753623200002</c:v>
                </c:pt>
                <c:pt idx="7342">
                  <c:v>91.594202898600003</c:v>
                </c:pt>
                <c:pt idx="7343">
                  <c:v>91.5</c:v>
                </c:pt>
                <c:pt idx="7344">
                  <c:v>91.661835748800002</c:v>
                </c:pt>
                <c:pt idx="7345">
                  <c:v>91.514492753599995</c:v>
                </c:pt>
                <c:pt idx="7346">
                  <c:v>91.425120772900001</c:v>
                </c:pt>
                <c:pt idx="7347">
                  <c:v>91.471014492799995</c:v>
                </c:pt>
                <c:pt idx="7348">
                  <c:v>91.671497584500003</c:v>
                </c:pt>
                <c:pt idx="7349">
                  <c:v>91.876811594200007</c:v>
                </c:pt>
                <c:pt idx="7350">
                  <c:v>91.702898550699999</c:v>
                </c:pt>
                <c:pt idx="7351">
                  <c:v>91.794685990299996</c:v>
                </c:pt>
                <c:pt idx="7352">
                  <c:v>91.437198067599994</c:v>
                </c:pt>
                <c:pt idx="7353">
                  <c:v>91.413043478299997</c:v>
                </c:pt>
                <c:pt idx="7354">
                  <c:v>91.821256038599998</c:v>
                </c:pt>
                <c:pt idx="7355">
                  <c:v>91.260869565199997</c:v>
                </c:pt>
                <c:pt idx="7356">
                  <c:v>91.497584541099997</c:v>
                </c:pt>
                <c:pt idx="7357">
                  <c:v>91.490338164299999</c:v>
                </c:pt>
                <c:pt idx="7358">
                  <c:v>91.386473429999995</c:v>
                </c:pt>
                <c:pt idx="7359">
                  <c:v>91.531400966199996</c:v>
                </c:pt>
                <c:pt idx="7360">
                  <c:v>91.417874396100004</c:v>
                </c:pt>
                <c:pt idx="7361">
                  <c:v>91.328502415499997</c:v>
                </c:pt>
                <c:pt idx="7362">
                  <c:v>91.381642512100001</c:v>
                </c:pt>
                <c:pt idx="7363">
                  <c:v>90.992753623200002</c:v>
                </c:pt>
                <c:pt idx="7364">
                  <c:v>90.891304347800002</c:v>
                </c:pt>
                <c:pt idx="7365">
                  <c:v>91.079710144900005</c:v>
                </c:pt>
                <c:pt idx="7366">
                  <c:v>91.067632850199999</c:v>
                </c:pt>
                <c:pt idx="7367">
                  <c:v>91.342995169100007</c:v>
                </c:pt>
                <c:pt idx="7368">
                  <c:v>91.149758454099995</c:v>
                </c:pt>
                <c:pt idx="7369">
                  <c:v>91.357487922700003</c:v>
                </c:pt>
                <c:pt idx="7370">
                  <c:v>91.661835748800002</c:v>
                </c:pt>
                <c:pt idx="7371">
                  <c:v>91.497584541099997</c:v>
                </c:pt>
                <c:pt idx="7372">
                  <c:v>91.5507246377</c:v>
                </c:pt>
                <c:pt idx="7373">
                  <c:v>91.538647342999994</c:v>
                </c:pt>
                <c:pt idx="7374">
                  <c:v>91.528985507200005</c:v>
                </c:pt>
                <c:pt idx="7375">
                  <c:v>91.4154589372</c:v>
                </c:pt>
                <c:pt idx="7376">
                  <c:v>91.557971014499998</c:v>
                </c:pt>
                <c:pt idx="7377">
                  <c:v>91.678743961400002</c:v>
                </c:pt>
                <c:pt idx="7378">
                  <c:v>91.840579710100002</c:v>
                </c:pt>
                <c:pt idx="7379">
                  <c:v>91.850241545900005</c:v>
                </c:pt>
                <c:pt idx="7380">
                  <c:v>91.8985507246</c:v>
                </c:pt>
                <c:pt idx="7381">
                  <c:v>91.9154589372</c:v>
                </c:pt>
                <c:pt idx="7382">
                  <c:v>91.9492753623</c:v>
                </c:pt>
                <c:pt idx="7383">
                  <c:v>92.014492753599995</c:v>
                </c:pt>
                <c:pt idx="7384">
                  <c:v>92.043478260900002</c:v>
                </c:pt>
                <c:pt idx="7385">
                  <c:v>92.091787439599997</c:v>
                </c:pt>
                <c:pt idx="7386">
                  <c:v>90.630434782600005</c:v>
                </c:pt>
                <c:pt idx="7387">
                  <c:v>88.9492753623</c:v>
                </c:pt>
                <c:pt idx="7388">
                  <c:v>91.070048309200004</c:v>
                </c:pt>
                <c:pt idx="7389">
                  <c:v>90.968599033800004</c:v>
                </c:pt>
                <c:pt idx="7390">
                  <c:v>91.381642512100001</c:v>
                </c:pt>
                <c:pt idx="7391">
                  <c:v>92.3140096618</c:v>
                </c:pt>
                <c:pt idx="7392">
                  <c:v>92.702898550699999</c:v>
                </c:pt>
                <c:pt idx="7393">
                  <c:v>92.792270531400007</c:v>
                </c:pt>
                <c:pt idx="7394">
                  <c:v>92.724637681199994</c:v>
                </c:pt>
                <c:pt idx="7395">
                  <c:v>92.799516908200005</c:v>
                </c:pt>
                <c:pt idx="7396">
                  <c:v>92.176328502399997</c:v>
                </c:pt>
                <c:pt idx="7397">
                  <c:v>92.125603864699997</c:v>
                </c:pt>
                <c:pt idx="7398">
                  <c:v>92.879227053099996</c:v>
                </c:pt>
                <c:pt idx="7399">
                  <c:v>92.524154589399998</c:v>
                </c:pt>
                <c:pt idx="7400">
                  <c:v>92.442028985500002</c:v>
                </c:pt>
                <c:pt idx="7401">
                  <c:v>92.200483091799995</c:v>
                </c:pt>
                <c:pt idx="7402">
                  <c:v>92.340579710100002</c:v>
                </c:pt>
                <c:pt idx="7403">
                  <c:v>92.608695652199998</c:v>
                </c:pt>
                <c:pt idx="7404">
                  <c:v>93.028985507200005</c:v>
                </c:pt>
                <c:pt idx="7405">
                  <c:v>93.161835748800002</c:v>
                </c:pt>
                <c:pt idx="7406">
                  <c:v>92.934782608700004</c:v>
                </c:pt>
                <c:pt idx="7407">
                  <c:v>92.913043478299997</c:v>
                </c:pt>
                <c:pt idx="7408">
                  <c:v>92.681159420300006</c:v>
                </c:pt>
                <c:pt idx="7409">
                  <c:v>93.128019323700002</c:v>
                </c:pt>
                <c:pt idx="7410">
                  <c:v>92.739130434800003</c:v>
                </c:pt>
                <c:pt idx="7411">
                  <c:v>92.565217391299996</c:v>
                </c:pt>
                <c:pt idx="7412">
                  <c:v>93.016908212600001</c:v>
                </c:pt>
                <c:pt idx="7413">
                  <c:v>93.326086956500006</c:v>
                </c:pt>
                <c:pt idx="7414">
                  <c:v>93.345410627999996</c:v>
                </c:pt>
                <c:pt idx="7415">
                  <c:v>93.234299516899995</c:v>
                </c:pt>
                <c:pt idx="7416">
                  <c:v>93.555555555599994</c:v>
                </c:pt>
                <c:pt idx="7417">
                  <c:v>93.746376811600001</c:v>
                </c:pt>
                <c:pt idx="7418">
                  <c:v>93.896135265699996</c:v>
                </c:pt>
                <c:pt idx="7419">
                  <c:v>93.939613526599999</c:v>
                </c:pt>
                <c:pt idx="7420">
                  <c:v>93.908212560400003</c:v>
                </c:pt>
                <c:pt idx="7421">
                  <c:v>93.845410627999996</c:v>
                </c:pt>
                <c:pt idx="7422">
                  <c:v>93.939613526599999</c:v>
                </c:pt>
                <c:pt idx="7423">
                  <c:v>92.0507246377</c:v>
                </c:pt>
                <c:pt idx="7424">
                  <c:v>91.043478260900002</c:v>
                </c:pt>
                <c:pt idx="7425">
                  <c:v>92.695652173900001</c:v>
                </c:pt>
                <c:pt idx="7426">
                  <c:v>92.545893719800006</c:v>
                </c:pt>
                <c:pt idx="7427">
                  <c:v>92.519323671500004</c:v>
                </c:pt>
                <c:pt idx="7428">
                  <c:v>92.782608695700006</c:v>
                </c:pt>
                <c:pt idx="7429">
                  <c:v>92.821256038599998</c:v>
                </c:pt>
                <c:pt idx="7430">
                  <c:v>92.830917874400001</c:v>
                </c:pt>
                <c:pt idx="7431">
                  <c:v>92.374396135300003</c:v>
                </c:pt>
                <c:pt idx="7432">
                  <c:v>92.777777777799997</c:v>
                </c:pt>
                <c:pt idx="7433">
                  <c:v>93.067632850199999</c:v>
                </c:pt>
                <c:pt idx="7434">
                  <c:v>93.248792270500005</c:v>
                </c:pt>
                <c:pt idx="7435">
                  <c:v>92.917874396100004</c:v>
                </c:pt>
                <c:pt idx="7436">
                  <c:v>92.886473429999995</c:v>
                </c:pt>
                <c:pt idx="7437">
                  <c:v>93.376811594200007</c:v>
                </c:pt>
                <c:pt idx="7438">
                  <c:v>93.132850241499995</c:v>
                </c:pt>
                <c:pt idx="7439">
                  <c:v>93.282608695700006</c:v>
                </c:pt>
                <c:pt idx="7440">
                  <c:v>93.615942028999996</c:v>
                </c:pt>
                <c:pt idx="7441">
                  <c:v>93.371980676299998</c:v>
                </c:pt>
                <c:pt idx="7442">
                  <c:v>93.0507246377</c:v>
                </c:pt>
                <c:pt idx="7443">
                  <c:v>93.178743961400002</c:v>
                </c:pt>
                <c:pt idx="7444">
                  <c:v>93.444444444400006</c:v>
                </c:pt>
                <c:pt idx="7445">
                  <c:v>93.352657004799994</c:v>
                </c:pt>
                <c:pt idx="7446">
                  <c:v>93.417874396100004</c:v>
                </c:pt>
                <c:pt idx="7447">
                  <c:v>93.608695652199998</c:v>
                </c:pt>
                <c:pt idx="7448">
                  <c:v>93.751207729499995</c:v>
                </c:pt>
                <c:pt idx="7449">
                  <c:v>93.727053140099997</c:v>
                </c:pt>
                <c:pt idx="7450">
                  <c:v>93.821256038599998</c:v>
                </c:pt>
                <c:pt idx="7451">
                  <c:v>93.801932367099994</c:v>
                </c:pt>
                <c:pt idx="7452">
                  <c:v>93.620772946900004</c:v>
                </c:pt>
                <c:pt idx="7453">
                  <c:v>93.502415458900003</c:v>
                </c:pt>
                <c:pt idx="7454">
                  <c:v>93.4492753623</c:v>
                </c:pt>
                <c:pt idx="7455">
                  <c:v>93.562801932400006</c:v>
                </c:pt>
                <c:pt idx="7456">
                  <c:v>93.570048309200004</c:v>
                </c:pt>
                <c:pt idx="7457">
                  <c:v>93.429951690799996</c:v>
                </c:pt>
                <c:pt idx="7458">
                  <c:v>93.673913043499994</c:v>
                </c:pt>
                <c:pt idx="7459">
                  <c:v>93.731884058000006</c:v>
                </c:pt>
                <c:pt idx="7460">
                  <c:v>93.847826087000001</c:v>
                </c:pt>
                <c:pt idx="7461">
                  <c:v>93.664251207700005</c:v>
                </c:pt>
                <c:pt idx="7462">
                  <c:v>93.461352657000006</c:v>
                </c:pt>
                <c:pt idx="7463">
                  <c:v>93.316425120800005</c:v>
                </c:pt>
                <c:pt idx="7464">
                  <c:v>93.393719806799993</c:v>
                </c:pt>
                <c:pt idx="7465">
                  <c:v>93.367149758500005</c:v>
                </c:pt>
                <c:pt idx="7466">
                  <c:v>93.004830917899994</c:v>
                </c:pt>
                <c:pt idx="7467">
                  <c:v>93.352657004799994</c:v>
                </c:pt>
                <c:pt idx="7468">
                  <c:v>93.683574879199995</c:v>
                </c:pt>
                <c:pt idx="7469">
                  <c:v>93.956521739099998</c:v>
                </c:pt>
                <c:pt idx="7470">
                  <c:v>93.765700483100005</c:v>
                </c:pt>
                <c:pt idx="7471">
                  <c:v>93.577294686000002</c:v>
                </c:pt>
                <c:pt idx="7472">
                  <c:v>93.775362318800006</c:v>
                </c:pt>
                <c:pt idx="7473">
                  <c:v>93.9154589372</c:v>
                </c:pt>
                <c:pt idx="7474">
                  <c:v>93.818840579699994</c:v>
                </c:pt>
                <c:pt idx="7475">
                  <c:v>93.874396135300003</c:v>
                </c:pt>
                <c:pt idx="7476">
                  <c:v>93.869565217399995</c:v>
                </c:pt>
                <c:pt idx="7477">
                  <c:v>94.091787439599997</c:v>
                </c:pt>
                <c:pt idx="7478">
                  <c:v>94.1014492754</c:v>
                </c:pt>
                <c:pt idx="7479">
                  <c:v>94.060386473400001</c:v>
                </c:pt>
                <c:pt idx="7480">
                  <c:v>94.055555555599994</c:v>
                </c:pt>
                <c:pt idx="7481">
                  <c:v>94.009661835700001</c:v>
                </c:pt>
                <c:pt idx="7482">
                  <c:v>94.033816425099999</c:v>
                </c:pt>
                <c:pt idx="7483">
                  <c:v>94.033816425099999</c:v>
                </c:pt>
                <c:pt idx="7484">
                  <c:v>93.968599033800004</c:v>
                </c:pt>
                <c:pt idx="7485">
                  <c:v>93.968599033800004</c:v>
                </c:pt>
                <c:pt idx="7486">
                  <c:v>93.975845410600002</c:v>
                </c:pt>
                <c:pt idx="7487">
                  <c:v>93.958937198100003</c:v>
                </c:pt>
                <c:pt idx="7488">
                  <c:v>93.763285024200002</c:v>
                </c:pt>
                <c:pt idx="7489">
                  <c:v>93.671497584500003</c:v>
                </c:pt>
                <c:pt idx="7490">
                  <c:v>91.6352657005</c:v>
                </c:pt>
                <c:pt idx="7491">
                  <c:v>91.077294686000002</c:v>
                </c:pt>
                <c:pt idx="7492">
                  <c:v>93.4154589372</c:v>
                </c:pt>
                <c:pt idx="7493">
                  <c:v>93.647342995200006</c:v>
                </c:pt>
                <c:pt idx="7494">
                  <c:v>93.765700483100005</c:v>
                </c:pt>
                <c:pt idx="7495">
                  <c:v>93.818840579699994</c:v>
                </c:pt>
                <c:pt idx="7496">
                  <c:v>93.869565217399995</c:v>
                </c:pt>
                <c:pt idx="7497">
                  <c:v>93.8647342995</c:v>
                </c:pt>
                <c:pt idx="7498">
                  <c:v>93.922705313999998</c:v>
                </c:pt>
                <c:pt idx="7499">
                  <c:v>93.917874396100004</c:v>
                </c:pt>
                <c:pt idx="7500">
                  <c:v>93.893719806799993</c:v>
                </c:pt>
                <c:pt idx="7501">
                  <c:v>93.879227053099996</c:v>
                </c:pt>
                <c:pt idx="7502">
                  <c:v>92.664251207700005</c:v>
                </c:pt>
                <c:pt idx="7503">
                  <c:v>92.072463768099993</c:v>
                </c:pt>
                <c:pt idx="7504">
                  <c:v>93.169082125599999</c:v>
                </c:pt>
                <c:pt idx="7505">
                  <c:v>93.4492753623</c:v>
                </c:pt>
                <c:pt idx="7506">
                  <c:v>93.516908212600001</c:v>
                </c:pt>
                <c:pt idx="7507">
                  <c:v>93.495169082100006</c:v>
                </c:pt>
                <c:pt idx="7508">
                  <c:v>93.487922705299994</c:v>
                </c:pt>
                <c:pt idx="7509">
                  <c:v>93.519323671500004</c:v>
                </c:pt>
                <c:pt idx="7510">
                  <c:v>93.451690821300005</c:v>
                </c:pt>
                <c:pt idx="7511">
                  <c:v>93.442028985500002</c:v>
                </c:pt>
                <c:pt idx="7512">
                  <c:v>93.434782608700004</c:v>
                </c:pt>
                <c:pt idx="7513">
                  <c:v>93.3140096618</c:v>
                </c:pt>
                <c:pt idx="7514">
                  <c:v>93.289855072500004</c:v>
                </c:pt>
                <c:pt idx="7515">
                  <c:v>93.176328502399997</c:v>
                </c:pt>
                <c:pt idx="7516">
                  <c:v>93.142512077299997</c:v>
                </c:pt>
                <c:pt idx="7517">
                  <c:v>93.007246376799998</c:v>
                </c:pt>
                <c:pt idx="7518">
                  <c:v>91.159420289899998</c:v>
                </c:pt>
                <c:pt idx="7519">
                  <c:v>90.533816425099999</c:v>
                </c:pt>
                <c:pt idx="7520">
                  <c:v>92.1014492754</c:v>
                </c:pt>
                <c:pt idx="7521">
                  <c:v>92.978260869600007</c:v>
                </c:pt>
                <c:pt idx="7522">
                  <c:v>93.130434782600005</c:v>
                </c:pt>
                <c:pt idx="7523">
                  <c:v>93.272946859900003</c:v>
                </c:pt>
                <c:pt idx="7524">
                  <c:v>93.231884058000006</c:v>
                </c:pt>
                <c:pt idx="7525">
                  <c:v>93.309178743999993</c:v>
                </c:pt>
                <c:pt idx="7526">
                  <c:v>93.475845410600002</c:v>
                </c:pt>
                <c:pt idx="7527">
                  <c:v>93.582125603899996</c:v>
                </c:pt>
                <c:pt idx="7528">
                  <c:v>93.589371980699994</c:v>
                </c:pt>
                <c:pt idx="7529">
                  <c:v>93.483091787399999</c:v>
                </c:pt>
                <c:pt idx="7530">
                  <c:v>93.461352657000006</c:v>
                </c:pt>
                <c:pt idx="7531">
                  <c:v>93.461352657000006</c:v>
                </c:pt>
                <c:pt idx="7532">
                  <c:v>93.379227053099996</c:v>
                </c:pt>
                <c:pt idx="7533">
                  <c:v>93.5845410628</c:v>
                </c:pt>
                <c:pt idx="7534">
                  <c:v>93.681159420300006</c:v>
                </c:pt>
                <c:pt idx="7535">
                  <c:v>93.543478260900002</c:v>
                </c:pt>
                <c:pt idx="7536">
                  <c:v>93.442028985500002</c:v>
                </c:pt>
                <c:pt idx="7537">
                  <c:v>93.345410627999996</c:v>
                </c:pt>
                <c:pt idx="7538">
                  <c:v>93.309178743999993</c:v>
                </c:pt>
                <c:pt idx="7539">
                  <c:v>93.147342995200006</c:v>
                </c:pt>
                <c:pt idx="7540">
                  <c:v>93.340579710100002</c:v>
                </c:pt>
                <c:pt idx="7541">
                  <c:v>93.379227053099996</c:v>
                </c:pt>
                <c:pt idx="7542">
                  <c:v>93.280193236700001</c:v>
                </c:pt>
                <c:pt idx="7543">
                  <c:v>93.079710144900005</c:v>
                </c:pt>
                <c:pt idx="7544">
                  <c:v>92.893719806799993</c:v>
                </c:pt>
                <c:pt idx="7545">
                  <c:v>92.893719806799993</c:v>
                </c:pt>
                <c:pt idx="7546">
                  <c:v>92.867149758500005</c:v>
                </c:pt>
                <c:pt idx="7547">
                  <c:v>92.468599033800004</c:v>
                </c:pt>
                <c:pt idx="7548">
                  <c:v>92.108695652199998</c:v>
                </c:pt>
                <c:pt idx="7549">
                  <c:v>92.770531401</c:v>
                </c:pt>
                <c:pt idx="7550">
                  <c:v>93.531400966199996</c:v>
                </c:pt>
                <c:pt idx="7551">
                  <c:v>93.722222222200003</c:v>
                </c:pt>
                <c:pt idx="7552">
                  <c:v>93.724637681199994</c:v>
                </c:pt>
                <c:pt idx="7553">
                  <c:v>93.606280193200007</c:v>
                </c:pt>
                <c:pt idx="7554">
                  <c:v>93.693236714999998</c:v>
                </c:pt>
                <c:pt idx="7555">
                  <c:v>93.603864734300004</c:v>
                </c:pt>
                <c:pt idx="7556">
                  <c:v>93.574879227099999</c:v>
                </c:pt>
                <c:pt idx="7557">
                  <c:v>93.490338164299999</c:v>
                </c:pt>
                <c:pt idx="7558">
                  <c:v>93.386473429999995</c:v>
                </c:pt>
                <c:pt idx="7559">
                  <c:v>93.492753623200002</c:v>
                </c:pt>
                <c:pt idx="7560">
                  <c:v>93.294685990299996</c:v>
                </c:pt>
                <c:pt idx="7561">
                  <c:v>93.091787439599997</c:v>
                </c:pt>
                <c:pt idx="7562">
                  <c:v>92.927536231900007</c:v>
                </c:pt>
                <c:pt idx="7563">
                  <c:v>92.746376811600001</c:v>
                </c:pt>
                <c:pt idx="7564">
                  <c:v>92.533816425099999</c:v>
                </c:pt>
                <c:pt idx="7565">
                  <c:v>86.640096618399994</c:v>
                </c:pt>
                <c:pt idx="7566">
                  <c:v>85.891304347800002</c:v>
                </c:pt>
                <c:pt idx="7567">
                  <c:v>90.306763285000002</c:v>
                </c:pt>
                <c:pt idx="7568">
                  <c:v>90.710144927499996</c:v>
                </c:pt>
                <c:pt idx="7569">
                  <c:v>90.608695652199998</c:v>
                </c:pt>
                <c:pt idx="7570">
                  <c:v>90.376811594200007</c:v>
                </c:pt>
                <c:pt idx="7571">
                  <c:v>90.352657004799994</c:v>
                </c:pt>
                <c:pt idx="7572">
                  <c:v>90.111111111100001</c:v>
                </c:pt>
                <c:pt idx="7573">
                  <c:v>89.731884058000006</c:v>
                </c:pt>
                <c:pt idx="7574">
                  <c:v>89.801932367099994</c:v>
                </c:pt>
                <c:pt idx="7575">
                  <c:v>89.442028985500002</c:v>
                </c:pt>
                <c:pt idx="7576">
                  <c:v>89.144927536200001</c:v>
                </c:pt>
                <c:pt idx="7577">
                  <c:v>89.615942028999996</c:v>
                </c:pt>
                <c:pt idx="7578">
                  <c:v>89.714975845400005</c:v>
                </c:pt>
                <c:pt idx="7579">
                  <c:v>89.4492753623</c:v>
                </c:pt>
                <c:pt idx="7580">
                  <c:v>89.519323671500004</c:v>
                </c:pt>
                <c:pt idx="7581">
                  <c:v>89.176328502399997</c:v>
                </c:pt>
                <c:pt idx="7582">
                  <c:v>88.413043478299997</c:v>
                </c:pt>
                <c:pt idx="7583">
                  <c:v>88.275362318800006</c:v>
                </c:pt>
                <c:pt idx="7584">
                  <c:v>88.019323671500004</c:v>
                </c:pt>
                <c:pt idx="7585">
                  <c:v>88.147342995200006</c:v>
                </c:pt>
                <c:pt idx="7586">
                  <c:v>88.357487922700003</c:v>
                </c:pt>
                <c:pt idx="7587">
                  <c:v>87.927536231900007</c:v>
                </c:pt>
                <c:pt idx="7588">
                  <c:v>87.867149758500005</c:v>
                </c:pt>
                <c:pt idx="7589">
                  <c:v>87.608695652199998</c:v>
                </c:pt>
                <c:pt idx="7590">
                  <c:v>87.710144927499996</c:v>
                </c:pt>
                <c:pt idx="7591">
                  <c:v>87.857487922700003</c:v>
                </c:pt>
                <c:pt idx="7592">
                  <c:v>87.567632850199999</c:v>
                </c:pt>
                <c:pt idx="7593">
                  <c:v>87.567632850199999</c:v>
                </c:pt>
                <c:pt idx="7594">
                  <c:v>87.666666666699996</c:v>
                </c:pt>
                <c:pt idx="7595">
                  <c:v>87.775362318800006</c:v>
                </c:pt>
                <c:pt idx="7596">
                  <c:v>87.780193236700001</c:v>
                </c:pt>
                <c:pt idx="7597">
                  <c:v>87.483091787399999</c:v>
                </c:pt>
                <c:pt idx="7598">
                  <c:v>87.905797101399997</c:v>
                </c:pt>
                <c:pt idx="7599">
                  <c:v>87.702898550699999</c:v>
                </c:pt>
                <c:pt idx="7600">
                  <c:v>87.386473429999995</c:v>
                </c:pt>
                <c:pt idx="7601">
                  <c:v>87.432367149800001</c:v>
                </c:pt>
                <c:pt idx="7602">
                  <c:v>87.555555555599994</c:v>
                </c:pt>
                <c:pt idx="7603">
                  <c:v>87.417874396100004</c:v>
                </c:pt>
                <c:pt idx="7604">
                  <c:v>87.301932367099994</c:v>
                </c:pt>
                <c:pt idx="7605">
                  <c:v>87.144927536200001</c:v>
                </c:pt>
                <c:pt idx="7606">
                  <c:v>87.3140096618</c:v>
                </c:pt>
                <c:pt idx="7607">
                  <c:v>87.342995169100007</c:v>
                </c:pt>
                <c:pt idx="7608">
                  <c:v>87.548309178699995</c:v>
                </c:pt>
                <c:pt idx="7609">
                  <c:v>87.748792270500005</c:v>
                </c:pt>
                <c:pt idx="7610">
                  <c:v>87.792270531400007</c:v>
                </c:pt>
                <c:pt idx="7611">
                  <c:v>87.963768115899995</c:v>
                </c:pt>
                <c:pt idx="7612">
                  <c:v>88.200483091799995</c:v>
                </c:pt>
                <c:pt idx="7613">
                  <c:v>88.306763285000002</c:v>
                </c:pt>
                <c:pt idx="7614">
                  <c:v>88.355072463799999</c:v>
                </c:pt>
                <c:pt idx="7615">
                  <c:v>88.299516908200005</c:v>
                </c:pt>
                <c:pt idx="7616">
                  <c:v>88.198067632900006</c:v>
                </c:pt>
                <c:pt idx="7617">
                  <c:v>87.966183574900001</c:v>
                </c:pt>
                <c:pt idx="7618">
                  <c:v>87.840579710100002</c:v>
                </c:pt>
                <c:pt idx="7619">
                  <c:v>87.973429951699998</c:v>
                </c:pt>
                <c:pt idx="7620">
                  <c:v>87.876811594200007</c:v>
                </c:pt>
                <c:pt idx="7621">
                  <c:v>88.012077294700006</c:v>
                </c:pt>
                <c:pt idx="7622">
                  <c:v>87.995169082100006</c:v>
                </c:pt>
                <c:pt idx="7623">
                  <c:v>87.408212560400003</c:v>
                </c:pt>
                <c:pt idx="7624">
                  <c:v>85.739130434800003</c:v>
                </c:pt>
                <c:pt idx="7625">
                  <c:v>86.350241545900005</c:v>
                </c:pt>
                <c:pt idx="7626">
                  <c:v>87.384057971000004</c:v>
                </c:pt>
                <c:pt idx="7627">
                  <c:v>87.369565217399995</c:v>
                </c:pt>
                <c:pt idx="7628">
                  <c:v>87.495169082100006</c:v>
                </c:pt>
                <c:pt idx="7629">
                  <c:v>87.260869565199997</c:v>
                </c:pt>
                <c:pt idx="7630">
                  <c:v>87.461352657000006</c:v>
                </c:pt>
                <c:pt idx="7631">
                  <c:v>87.729468599</c:v>
                </c:pt>
                <c:pt idx="7632">
                  <c:v>87.719806763299999</c:v>
                </c:pt>
                <c:pt idx="7633">
                  <c:v>87.649758454099995</c:v>
                </c:pt>
                <c:pt idx="7634">
                  <c:v>87.456521739099998</c:v>
                </c:pt>
                <c:pt idx="7635">
                  <c:v>87.316425120800005</c:v>
                </c:pt>
                <c:pt idx="7636">
                  <c:v>86.995169082100006</c:v>
                </c:pt>
                <c:pt idx="7637">
                  <c:v>87.1352657005</c:v>
                </c:pt>
                <c:pt idx="7638">
                  <c:v>86.942028985500002</c:v>
                </c:pt>
                <c:pt idx="7639">
                  <c:v>86.942028985500002</c:v>
                </c:pt>
                <c:pt idx="7640">
                  <c:v>86.816425120800005</c:v>
                </c:pt>
                <c:pt idx="7641">
                  <c:v>86.654589372000004</c:v>
                </c:pt>
                <c:pt idx="7642">
                  <c:v>86.734299516899995</c:v>
                </c:pt>
                <c:pt idx="7643">
                  <c:v>86.956521739099998</c:v>
                </c:pt>
                <c:pt idx="7644">
                  <c:v>86.963768115899995</c:v>
                </c:pt>
                <c:pt idx="7645">
                  <c:v>86.806763285000002</c:v>
                </c:pt>
                <c:pt idx="7646">
                  <c:v>86.905797101399997</c:v>
                </c:pt>
                <c:pt idx="7647">
                  <c:v>87.055555555599994</c:v>
                </c:pt>
                <c:pt idx="7648">
                  <c:v>86.734299516899995</c:v>
                </c:pt>
                <c:pt idx="7649">
                  <c:v>86.6352657005</c:v>
                </c:pt>
                <c:pt idx="7650">
                  <c:v>86.183574879199995</c:v>
                </c:pt>
                <c:pt idx="7651">
                  <c:v>86.485507246400005</c:v>
                </c:pt>
                <c:pt idx="7652">
                  <c:v>86.809178743999993</c:v>
                </c:pt>
                <c:pt idx="7653">
                  <c:v>86.917874396100004</c:v>
                </c:pt>
                <c:pt idx="7654">
                  <c:v>87.1014492754</c:v>
                </c:pt>
                <c:pt idx="7655">
                  <c:v>86.9492753623</c:v>
                </c:pt>
                <c:pt idx="7656">
                  <c:v>86.874396135300003</c:v>
                </c:pt>
                <c:pt idx="7657">
                  <c:v>87.0845410628</c:v>
                </c:pt>
                <c:pt idx="7658">
                  <c:v>86.927536231900007</c:v>
                </c:pt>
                <c:pt idx="7659">
                  <c:v>86.8647342995</c:v>
                </c:pt>
                <c:pt idx="7660">
                  <c:v>86.768115941999994</c:v>
                </c:pt>
                <c:pt idx="7661">
                  <c:v>86.681159420300006</c:v>
                </c:pt>
                <c:pt idx="7662">
                  <c:v>86.792270531400007</c:v>
                </c:pt>
                <c:pt idx="7663">
                  <c:v>86.821256038599998</c:v>
                </c:pt>
                <c:pt idx="7664">
                  <c:v>87.171497584500003</c:v>
                </c:pt>
                <c:pt idx="7665">
                  <c:v>87.149758454099995</c:v>
                </c:pt>
                <c:pt idx="7666">
                  <c:v>87.086956521700003</c:v>
                </c:pt>
                <c:pt idx="7667">
                  <c:v>87.159420289899998</c:v>
                </c:pt>
                <c:pt idx="7668">
                  <c:v>87.227053140099997</c:v>
                </c:pt>
                <c:pt idx="7669">
                  <c:v>87.067632850199999</c:v>
                </c:pt>
                <c:pt idx="7670">
                  <c:v>87.089371980699994</c:v>
                </c:pt>
                <c:pt idx="7671">
                  <c:v>86.789855072500004</c:v>
                </c:pt>
                <c:pt idx="7672">
                  <c:v>86.367149758500005</c:v>
                </c:pt>
                <c:pt idx="7673">
                  <c:v>86.451690821300005</c:v>
                </c:pt>
                <c:pt idx="7674">
                  <c:v>86.574879227099999</c:v>
                </c:pt>
                <c:pt idx="7675">
                  <c:v>86.628019323700002</c:v>
                </c:pt>
                <c:pt idx="7676">
                  <c:v>86.652173912999999</c:v>
                </c:pt>
                <c:pt idx="7677">
                  <c:v>86.492753623200002</c:v>
                </c:pt>
                <c:pt idx="7678">
                  <c:v>86.4154589372</c:v>
                </c:pt>
                <c:pt idx="7679">
                  <c:v>86.695652173900001</c:v>
                </c:pt>
                <c:pt idx="7680">
                  <c:v>86.785024154599995</c:v>
                </c:pt>
                <c:pt idx="7681">
                  <c:v>86.386473429999995</c:v>
                </c:pt>
                <c:pt idx="7682">
                  <c:v>86.318840579699994</c:v>
                </c:pt>
                <c:pt idx="7683">
                  <c:v>86.739130434800003</c:v>
                </c:pt>
                <c:pt idx="7684">
                  <c:v>86.806763285000002</c:v>
                </c:pt>
                <c:pt idx="7685">
                  <c:v>86.8647342995</c:v>
                </c:pt>
                <c:pt idx="7686">
                  <c:v>86.871980676299998</c:v>
                </c:pt>
                <c:pt idx="7687">
                  <c:v>86.927536231900007</c:v>
                </c:pt>
                <c:pt idx="7688">
                  <c:v>86.446859903399996</c:v>
                </c:pt>
                <c:pt idx="7689">
                  <c:v>86.400966183600005</c:v>
                </c:pt>
                <c:pt idx="7690">
                  <c:v>86.3140096618</c:v>
                </c:pt>
                <c:pt idx="7691">
                  <c:v>86.582125603899996</c:v>
                </c:pt>
                <c:pt idx="7692">
                  <c:v>86.429951690799996</c:v>
                </c:pt>
                <c:pt idx="7693">
                  <c:v>86.224637681199994</c:v>
                </c:pt>
                <c:pt idx="7694">
                  <c:v>86.466183574900001</c:v>
                </c:pt>
                <c:pt idx="7695">
                  <c:v>86.352657004799994</c:v>
                </c:pt>
                <c:pt idx="7696">
                  <c:v>86.591787439599997</c:v>
                </c:pt>
                <c:pt idx="7697">
                  <c:v>86.497584541099997</c:v>
                </c:pt>
                <c:pt idx="7698">
                  <c:v>86.120772946900004</c:v>
                </c:pt>
                <c:pt idx="7699">
                  <c:v>86.422705313999998</c:v>
                </c:pt>
                <c:pt idx="7700">
                  <c:v>86.420289855099995</c:v>
                </c:pt>
                <c:pt idx="7701">
                  <c:v>86.270531401</c:v>
                </c:pt>
                <c:pt idx="7702">
                  <c:v>86.338164251199998</c:v>
                </c:pt>
                <c:pt idx="7703">
                  <c:v>86.345410627999996</c:v>
                </c:pt>
                <c:pt idx="7704">
                  <c:v>86.492753623200002</c:v>
                </c:pt>
                <c:pt idx="7705">
                  <c:v>86.683574879199995</c:v>
                </c:pt>
                <c:pt idx="7706">
                  <c:v>86.782608695700006</c:v>
                </c:pt>
                <c:pt idx="7707">
                  <c:v>86.775362318800006</c:v>
                </c:pt>
                <c:pt idx="7708">
                  <c:v>87.012077294700006</c:v>
                </c:pt>
                <c:pt idx="7709">
                  <c:v>86.961352657000006</c:v>
                </c:pt>
                <c:pt idx="7710">
                  <c:v>87.111111111100001</c:v>
                </c:pt>
                <c:pt idx="7711">
                  <c:v>87.289855072500004</c:v>
                </c:pt>
                <c:pt idx="7712">
                  <c:v>87.019323671500004</c:v>
                </c:pt>
                <c:pt idx="7713">
                  <c:v>86.922705313999998</c:v>
                </c:pt>
                <c:pt idx="7714">
                  <c:v>87.272946859900003</c:v>
                </c:pt>
                <c:pt idx="7715">
                  <c:v>87.352657004799994</c:v>
                </c:pt>
                <c:pt idx="7716">
                  <c:v>87.3647342995</c:v>
                </c:pt>
                <c:pt idx="7717">
                  <c:v>87.181159420300006</c:v>
                </c:pt>
                <c:pt idx="7718">
                  <c:v>87.014492753599995</c:v>
                </c:pt>
                <c:pt idx="7719">
                  <c:v>87.016908212600001</c:v>
                </c:pt>
                <c:pt idx="7720">
                  <c:v>86.842995169100007</c:v>
                </c:pt>
                <c:pt idx="7721">
                  <c:v>86.6014492754</c:v>
                </c:pt>
                <c:pt idx="7722">
                  <c:v>86.818840579699994</c:v>
                </c:pt>
                <c:pt idx="7723">
                  <c:v>86.526570048300002</c:v>
                </c:pt>
                <c:pt idx="7724">
                  <c:v>86.719806763299999</c:v>
                </c:pt>
                <c:pt idx="7725">
                  <c:v>86.850241545900005</c:v>
                </c:pt>
                <c:pt idx="7726">
                  <c:v>86.615942028999996</c:v>
                </c:pt>
                <c:pt idx="7727">
                  <c:v>86.821256038599998</c:v>
                </c:pt>
                <c:pt idx="7728">
                  <c:v>86.570048309200004</c:v>
                </c:pt>
                <c:pt idx="7729">
                  <c:v>86.526570048300002</c:v>
                </c:pt>
                <c:pt idx="7730">
                  <c:v>86.439613526599999</c:v>
                </c:pt>
                <c:pt idx="7731">
                  <c:v>86.420289855099995</c:v>
                </c:pt>
                <c:pt idx="7732">
                  <c:v>86.195652173900001</c:v>
                </c:pt>
                <c:pt idx="7733">
                  <c:v>86.272946859900003</c:v>
                </c:pt>
                <c:pt idx="7734">
                  <c:v>86.026570048300002</c:v>
                </c:pt>
                <c:pt idx="7735">
                  <c:v>86.106280193200007</c:v>
                </c:pt>
                <c:pt idx="7736">
                  <c:v>85.942028985500002</c:v>
                </c:pt>
                <c:pt idx="7737">
                  <c:v>85.821256038599998</c:v>
                </c:pt>
                <c:pt idx="7738">
                  <c:v>85.888888888899999</c:v>
                </c:pt>
                <c:pt idx="7739">
                  <c:v>85.695652173900001</c:v>
                </c:pt>
                <c:pt idx="7740">
                  <c:v>85.265700483100005</c:v>
                </c:pt>
                <c:pt idx="7741">
                  <c:v>85.229468599</c:v>
                </c:pt>
                <c:pt idx="7742">
                  <c:v>85.591787439599997</c:v>
                </c:pt>
                <c:pt idx="7743">
                  <c:v>87.507246376799998</c:v>
                </c:pt>
                <c:pt idx="7744">
                  <c:v>87.739130434800003</c:v>
                </c:pt>
                <c:pt idx="7745">
                  <c:v>87.859903381600006</c:v>
                </c:pt>
                <c:pt idx="7746">
                  <c:v>87.9154589372</c:v>
                </c:pt>
                <c:pt idx="7747">
                  <c:v>88.108695652199998</c:v>
                </c:pt>
                <c:pt idx="7748">
                  <c:v>88.243961352699998</c:v>
                </c:pt>
                <c:pt idx="7749">
                  <c:v>88.094202898600003</c:v>
                </c:pt>
                <c:pt idx="7750">
                  <c:v>87.954106280199994</c:v>
                </c:pt>
                <c:pt idx="7751">
                  <c:v>87.855072463799999</c:v>
                </c:pt>
                <c:pt idx="7752">
                  <c:v>88.128019323700002</c:v>
                </c:pt>
                <c:pt idx="7753">
                  <c:v>88</c:v>
                </c:pt>
                <c:pt idx="7754">
                  <c:v>87.6352657005</c:v>
                </c:pt>
                <c:pt idx="7755">
                  <c:v>87.801932367099994</c:v>
                </c:pt>
                <c:pt idx="7756">
                  <c:v>87.857487922700003</c:v>
                </c:pt>
                <c:pt idx="7757">
                  <c:v>87.951690821300005</c:v>
                </c:pt>
                <c:pt idx="7758">
                  <c:v>87.821256038599998</c:v>
                </c:pt>
                <c:pt idx="7759">
                  <c:v>87.9154589372</c:v>
                </c:pt>
                <c:pt idx="7760">
                  <c:v>87.751207729499995</c:v>
                </c:pt>
                <c:pt idx="7761">
                  <c:v>87.729468599</c:v>
                </c:pt>
                <c:pt idx="7762">
                  <c:v>87.642512077299997</c:v>
                </c:pt>
                <c:pt idx="7763">
                  <c:v>87.640096618399994</c:v>
                </c:pt>
                <c:pt idx="7764">
                  <c:v>87.096618357500006</c:v>
                </c:pt>
                <c:pt idx="7765">
                  <c:v>87.268115941999994</c:v>
                </c:pt>
                <c:pt idx="7766">
                  <c:v>87.910628019300006</c:v>
                </c:pt>
                <c:pt idx="7767">
                  <c:v>87.985507246400005</c:v>
                </c:pt>
                <c:pt idx="7768">
                  <c:v>87.922705313999998</c:v>
                </c:pt>
                <c:pt idx="7769">
                  <c:v>87.913043478299997</c:v>
                </c:pt>
                <c:pt idx="7770">
                  <c:v>87.8985507246</c:v>
                </c:pt>
                <c:pt idx="7771">
                  <c:v>87.905797101399997</c:v>
                </c:pt>
                <c:pt idx="7772">
                  <c:v>87.910628019300006</c:v>
                </c:pt>
                <c:pt idx="7773">
                  <c:v>87.828502415499997</c:v>
                </c:pt>
                <c:pt idx="7774">
                  <c:v>85.801932367099994</c:v>
                </c:pt>
                <c:pt idx="7775">
                  <c:v>84.519323671500004</c:v>
                </c:pt>
                <c:pt idx="7776">
                  <c:v>85.557971014499998</c:v>
                </c:pt>
                <c:pt idx="7777">
                  <c:v>85.3647342995</c:v>
                </c:pt>
                <c:pt idx="7778">
                  <c:v>85.379227053099996</c:v>
                </c:pt>
                <c:pt idx="7779">
                  <c:v>85.026570048300002</c:v>
                </c:pt>
                <c:pt idx="7780">
                  <c:v>84.913043478299997</c:v>
                </c:pt>
                <c:pt idx="7781">
                  <c:v>85.079710144900005</c:v>
                </c:pt>
                <c:pt idx="7782">
                  <c:v>84.743961352699998</c:v>
                </c:pt>
                <c:pt idx="7783">
                  <c:v>84.647342995200006</c:v>
                </c:pt>
                <c:pt idx="7784">
                  <c:v>84.422705313999998</c:v>
                </c:pt>
                <c:pt idx="7785">
                  <c:v>84.060386473400001</c:v>
                </c:pt>
                <c:pt idx="7786">
                  <c:v>84.1014492754</c:v>
                </c:pt>
                <c:pt idx="7787">
                  <c:v>84.057971014499998</c:v>
                </c:pt>
                <c:pt idx="7788">
                  <c:v>83.920289855099995</c:v>
                </c:pt>
                <c:pt idx="7789">
                  <c:v>83.8985507246</c:v>
                </c:pt>
                <c:pt idx="7790">
                  <c:v>83.345410627999996</c:v>
                </c:pt>
                <c:pt idx="7791">
                  <c:v>83.381642512100001</c:v>
                </c:pt>
                <c:pt idx="7792">
                  <c:v>83.094202898600003</c:v>
                </c:pt>
                <c:pt idx="7793">
                  <c:v>83.164251207700005</c:v>
                </c:pt>
                <c:pt idx="7794">
                  <c:v>83.157004830899993</c:v>
                </c:pt>
                <c:pt idx="7795">
                  <c:v>83.028985507200005</c:v>
                </c:pt>
                <c:pt idx="7796">
                  <c:v>82.736714975799998</c:v>
                </c:pt>
                <c:pt idx="7797">
                  <c:v>82.734299516899995</c:v>
                </c:pt>
                <c:pt idx="7798">
                  <c:v>82.6014492754</c:v>
                </c:pt>
                <c:pt idx="7799">
                  <c:v>82.787439613499998</c:v>
                </c:pt>
                <c:pt idx="7800">
                  <c:v>82.642512077299997</c:v>
                </c:pt>
                <c:pt idx="7801">
                  <c:v>82.833333333300004</c:v>
                </c:pt>
                <c:pt idx="7802">
                  <c:v>82.946859903399996</c:v>
                </c:pt>
                <c:pt idx="7803">
                  <c:v>82.927536231900007</c:v>
                </c:pt>
                <c:pt idx="7804">
                  <c:v>82.821256038599998</c:v>
                </c:pt>
                <c:pt idx="7805">
                  <c:v>82.442028985500002</c:v>
                </c:pt>
                <c:pt idx="7806">
                  <c:v>82.884057971000004</c:v>
                </c:pt>
                <c:pt idx="7807">
                  <c:v>82.654589372000004</c:v>
                </c:pt>
                <c:pt idx="7808">
                  <c:v>82.328502415499997</c:v>
                </c:pt>
                <c:pt idx="7809">
                  <c:v>82.417874396100004</c:v>
                </c:pt>
                <c:pt idx="7810">
                  <c:v>82.727053140099997</c:v>
                </c:pt>
                <c:pt idx="7811">
                  <c:v>82.990338164299999</c:v>
                </c:pt>
                <c:pt idx="7812">
                  <c:v>82.963768115899995</c:v>
                </c:pt>
                <c:pt idx="7813">
                  <c:v>82.995169082100006</c:v>
                </c:pt>
                <c:pt idx="7814">
                  <c:v>81.780193236700001</c:v>
                </c:pt>
                <c:pt idx="7815">
                  <c:v>80.487922705299994</c:v>
                </c:pt>
                <c:pt idx="7816">
                  <c:v>82.492753623200002</c:v>
                </c:pt>
                <c:pt idx="7817">
                  <c:v>82.432367149800001</c:v>
                </c:pt>
                <c:pt idx="7818">
                  <c:v>82.458937198100003</c:v>
                </c:pt>
                <c:pt idx="7819">
                  <c:v>82.200483091799995</c:v>
                </c:pt>
                <c:pt idx="7820">
                  <c:v>81.946859903399996</c:v>
                </c:pt>
                <c:pt idx="7821">
                  <c:v>81.942028985500002</c:v>
                </c:pt>
                <c:pt idx="7822">
                  <c:v>81.669082125599999</c:v>
                </c:pt>
                <c:pt idx="7823">
                  <c:v>81.623188405799993</c:v>
                </c:pt>
                <c:pt idx="7824">
                  <c:v>81.490338164299999</c:v>
                </c:pt>
                <c:pt idx="7825">
                  <c:v>81.400966183600005</c:v>
                </c:pt>
                <c:pt idx="7826">
                  <c:v>81.512077294700006</c:v>
                </c:pt>
                <c:pt idx="7827">
                  <c:v>81.526570048300002</c:v>
                </c:pt>
                <c:pt idx="7828">
                  <c:v>81.400966183600005</c:v>
                </c:pt>
                <c:pt idx="7829">
                  <c:v>81.490338164299999</c:v>
                </c:pt>
                <c:pt idx="7830">
                  <c:v>81.483091787399999</c:v>
                </c:pt>
                <c:pt idx="7831">
                  <c:v>81.777777777799997</c:v>
                </c:pt>
                <c:pt idx="7832">
                  <c:v>81.108695652199998</c:v>
                </c:pt>
                <c:pt idx="7833">
                  <c:v>81.031400966199996</c:v>
                </c:pt>
                <c:pt idx="7834">
                  <c:v>80.659420289899998</c:v>
                </c:pt>
                <c:pt idx="7835">
                  <c:v>80.340579710100002</c:v>
                </c:pt>
                <c:pt idx="7836">
                  <c:v>79.971014492799995</c:v>
                </c:pt>
                <c:pt idx="7837">
                  <c:v>79.657004830899993</c:v>
                </c:pt>
                <c:pt idx="7838">
                  <c:v>79.065217391299996</c:v>
                </c:pt>
                <c:pt idx="7839">
                  <c:v>78.816425120800005</c:v>
                </c:pt>
                <c:pt idx="7840">
                  <c:v>79.475845410600002</c:v>
                </c:pt>
                <c:pt idx="7841">
                  <c:v>79.287439613499998</c:v>
                </c:pt>
                <c:pt idx="7842">
                  <c:v>79.094202898600003</c:v>
                </c:pt>
                <c:pt idx="7843">
                  <c:v>78.963768115899995</c:v>
                </c:pt>
                <c:pt idx="7844">
                  <c:v>78.748792270500005</c:v>
                </c:pt>
                <c:pt idx="7845">
                  <c:v>78.533816425099999</c:v>
                </c:pt>
                <c:pt idx="7846">
                  <c:v>78.082125603899996</c:v>
                </c:pt>
                <c:pt idx="7847">
                  <c:v>77.400966183600005</c:v>
                </c:pt>
                <c:pt idx="7848">
                  <c:v>77.173913043499994</c:v>
                </c:pt>
                <c:pt idx="7849">
                  <c:v>76.966183574900001</c:v>
                </c:pt>
                <c:pt idx="7850">
                  <c:v>76.659420289899998</c:v>
                </c:pt>
                <c:pt idx="7851">
                  <c:v>76.497584541099997</c:v>
                </c:pt>
                <c:pt idx="7852">
                  <c:v>76.082125603899996</c:v>
                </c:pt>
                <c:pt idx="7853">
                  <c:v>75.939613526599999</c:v>
                </c:pt>
                <c:pt idx="7854">
                  <c:v>75.753623188399999</c:v>
                </c:pt>
                <c:pt idx="7855">
                  <c:v>75.545893719800006</c:v>
                </c:pt>
                <c:pt idx="7856">
                  <c:v>75.446859903399996</c:v>
                </c:pt>
                <c:pt idx="7857">
                  <c:v>74.973429951699998</c:v>
                </c:pt>
                <c:pt idx="7858">
                  <c:v>74.777777777799997</c:v>
                </c:pt>
                <c:pt idx="7859">
                  <c:v>74.386473429999995</c:v>
                </c:pt>
                <c:pt idx="7860">
                  <c:v>74.152173912999999</c:v>
                </c:pt>
                <c:pt idx="7861">
                  <c:v>73.850241545900005</c:v>
                </c:pt>
                <c:pt idx="7862">
                  <c:v>73.717391304299994</c:v>
                </c:pt>
                <c:pt idx="7863">
                  <c:v>73.649758454099995</c:v>
                </c:pt>
                <c:pt idx="7864">
                  <c:v>73.937198067599994</c:v>
                </c:pt>
                <c:pt idx="7865">
                  <c:v>73.905797101399997</c:v>
                </c:pt>
                <c:pt idx="7866">
                  <c:v>74.106280193200007</c:v>
                </c:pt>
                <c:pt idx="7867">
                  <c:v>74.193236714999998</c:v>
                </c:pt>
                <c:pt idx="7868">
                  <c:v>74.386473429999995</c:v>
                </c:pt>
                <c:pt idx="7869">
                  <c:v>74.746376811600001</c:v>
                </c:pt>
                <c:pt idx="7870">
                  <c:v>74.640096618399994</c:v>
                </c:pt>
                <c:pt idx="7871">
                  <c:v>75.147342995200006</c:v>
                </c:pt>
                <c:pt idx="7872">
                  <c:v>75.330917874400001</c:v>
                </c:pt>
                <c:pt idx="7873">
                  <c:v>75.287439613499998</c:v>
                </c:pt>
                <c:pt idx="7874">
                  <c:v>75.797101449300001</c:v>
                </c:pt>
                <c:pt idx="7875">
                  <c:v>75.963768115899995</c:v>
                </c:pt>
                <c:pt idx="7876">
                  <c:v>75.801932367099994</c:v>
                </c:pt>
                <c:pt idx="7877">
                  <c:v>75.821256038599998</c:v>
                </c:pt>
                <c:pt idx="7878">
                  <c:v>75.693236714999998</c:v>
                </c:pt>
                <c:pt idx="7879">
                  <c:v>76.202898550699999</c:v>
                </c:pt>
                <c:pt idx="7880">
                  <c:v>75.997584541099997</c:v>
                </c:pt>
                <c:pt idx="7881">
                  <c:v>75.669082125599999</c:v>
                </c:pt>
                <c:pt idx="7882">
                  <c:v>76.256038647300002</c:v>
                </c:pt>
                <c:pt idx="7883">
                  <c:v>76.574879227099999</c:v>
                </c:pt>
                <c:pt idx="7884">
                  <c:v>76.756038647300002</c:v>
                </c:pt>
                <c:pt idx="7885">
                  <c:v>76.917874396100004</c:v>
                </c:pt>
                <c:pt idx="7886">
                  <c:v>76.968599033800004</c:v>
                </c:pt>
                <c:pt idx="7887">
                  <c:v>77.115942028999996</c:v>
                </c:pt>
                <c:pt idx="7888">
                  <c:v>77.258454106299993</c:v>
                </c:pt>
                <c:pt idx="7889">
                  <c:v>77.323671497600003</c:v>
                </c:pt>
                <c:pt idx="7890">
                  <c:v>77.514492753599995</c:v>
                </c:pt>
                <c:pt idx="7891">
                  <c:v>77.772946859900003</c:v>
                </c:pt>
                <c:pt idx="7892">
                  <c:v>77.792270531400007</c:v>
                </c:pt>
                <c:pt idx="7893">
                  <c:v>77.985507246400005</c:v>
                </c:pt>
                <c:pt idx="7894">
                  <c:v>77.934782608700004</c:v>
                </c:pt>
                <c:pt idx="7895">
                  <c:v>77.818840579699994</c:v>
                </c:pt>
                <c:pt idx="7896">
                  <c:v>78.128019323700002</c:v>
                </c:pt>
                <c:pt idx="7897">
                  <c:v>78.359903381600006</c:v>
                </c:pt>
                <c:pt idx="7898">
                  <c:v>78.533816425099999</c:v>
                </c:pt>
                <c:pt idx="7899">
                  <c:v>78.891304347800002</c:v>
                </c:pt>
                <c:pt idx="7900">
                  <c:v>78.980676328499996</c:v>
                </c:pt>
                <c:pt idx="7901">
                  <c:v>78.961352657000006</c:v>
                </c:pt>
                <c:pt idx="7902">
                  <c:v>79.048309178699995</c:v>
                </c:pt>
                <c:pt idx="7903">
                  <c:v>79.0507246377</c:v>
                </c:pt>
                <c:pt idx="7904">
                  <c:v>79.113526570000005</c:v>
                </c:pt>
                <c:pt idx="7905">
                  <c:v>79.171497584500003</c:v>
                </c:pt>
                <c:pt idx="7906">
                  <c:v>79.236714975799998</c:v>
                </c:pt>
                <c:pt idx="7907">
                  <c:v>79.152173912999999</c:v>
                </c:pt>
                <c:pt idx="7908">
                  <c:v>79.239130434800003</c:v>
                </c:pt>
                <c:pt idx="7909">
                  <c:v>79.0507246377</c:v>
                </c:pt>
                <c:pt idx="7910">
                  <c:v>78.147342995200006</c:v>
                </c:pt>
                <c:pt idx="7911">
                  <c:v>74.3647342995</c:v>
                </c:pt>
                <c:pt idx="7912">
                  <c:v>74.007246376799998</c:v>
                </c:pt>
                <c:pt idx="7913">
                  <c:v>78.739130434800003</c:v>
                </c:pt>
                <c:pt idx="7914">
                  <c:v>79.140096618399994</c:v>
                </c:pt>
                <c:pt idx="7915">
                  <c:v>79.111111111100001</c:v>
                </c:pt>
                <c:pt idx="7916">
                  <c:v>79.521739130399993</c:v>
                </c:pt>
                <c:pt idx="7917">
                  <c:v>79.429951690799996</c:v>
                </c:pt>
                <c:pt idx="7918">
                  <c:v>79.751207729499995</c:v>
                </c:pt>
                <c:pt idx="7919">
                  <c:v>79.799516908200005</c:v>
                </c:pt>
                <c:pt idx="7920">
                  <c:v>80.048309178699995</c:v>
                </c:pt>
                <c:pt idx="7921">
                  <c:v>79.997584541099997</c:v>
                </c:pt>
                <c:pt idx="7922">
                  <c:v>79.792270531400007</c:v>
                </c:pt>
                <c:pt idx="7923">
                  <c:v>79.809178743999993</c:v>
                </c:pt>
                <c:pt idx="7924">
                  <c:v>79.777777777799997</c:v>
                </c:pt>
                <c:pt idx="7925">
                  <c:v>79.736714975799998</c:v>
                </c:pt>
                <c:pt idx="7926">
                  <c:v>79.753623188399999</c:v>
                </c:pt>
                <c:pt idx="7927">
                  <c:v>80.118357487899999</c:v>
                </c:pt>
                <c:pt idx="7928">
                  <c:v>79.852657004799994</c:v>
                </c:pt>
                <c:pt idx="7929">
                  <c:v>79.833333333300004</c:v>
                </c:pt>
                <c:pt idx="7930">
                  <c:v>80.007246376799998</c:v>
                </c:pt>
                <c:pt idx="7931">
                  <c:v>79.961352657000006</c:v>
                </c:pt>
                <c:pt idx="7932">
                  <c:v>80.294685990299996</c:v>
                </c:pt>
                <c:pt idx="7933">
                  <c:v>80.388888888899999</c:v>
                </c:pt>
                <c:pt idx="7934">
                  <c:v>80.446859903399996</c:v>
                </c:pt>
                <c:pt idx="7935">
                  <c:v>80.125603864699997</c:v>
                </c:pt>
                <c:pt idx="7936">
                  <c:v>80.427536231900007</c:v>
                </c:pt>
                <c:pt idx="7937">
                  <c:v>80.125603864699997</c:v>
                </c:pt>
                <c:pt idx="7938">
                  <c:v>80.318840579699994</c:v>
                </c:pt>
                <c:pt idx="7939">
                  <c:v>80.309178743999993</c:v>
                </c:pt>
                <c:pt idx="7940">
                  <c:v>80.031400966199996</c:v>
                </c:pt>
                <c:pt idx="7941">
                  <c:v>80.031400966199996</c:v>
                </c:pt>
                <c:pt idx="7942">
                  <c:v>79.922705313999998</c:v>
                </c:pt>
                <c:pt idx="7943">
                  <c:v>80.086956521700003</c:v>
                </c:pt>
                <c:pt idx="7944">
                  <c:v>80.207729468599993</c:v>
                </c:pt>
                <c:pt idx="7945">
                  <c:v>80.053140096600004</c:v>
                </c:pt>
                <c:pt idx="7946">
                  <c:v>79.707729468599993</c:v>
                </c:pt>
                <c:pt idx="7947">
                  <c:v>80.004830917899994</c:v>
                </c:pt>
                <c:pt idx="7948">
                  <c:v>80.178743961400002</c:v>
                </c:pt>
                <c:pt idx="7949">
                  <c:v>80.246376811600001</c:v>
                </c:pt>
                <c:pt idx="7950">
                  <c:v>80.591787439599997</c:v>
                </c:pt>
                <c:pt idx="7951">
                  <c:v>80.579710144900005</c:v>
                </c:pt>
                <c:pt idx="7952">
                  <c:v>80.502415458900003</c:v>
                </c:pt>
                <c:pt idx="7953">
                  <c:v>80.463768115899995</c:v>
                </c:pt>
                <c:pt idx="7954">
                  <c:v>80.463768115899995</c:v>
                </c:pt>
                <c:pt idx="7955">
                  <c:v>80.408212560400003</c:v>
                </c:pt>
                <c:pt idx="7956">
                  <c:v>80.809178743999993</c:v>
                </c:pt>
                <c:pt idx="7957">
                  <c:v>80.920289855099995</c:v>
                </c:pt>
                <c:pt idx="7958">
                  <c:v>80.833333333300004</c:v>
                </c:pt>
                <c:pt idx="7959">
                  <c:v>80.579710144900005</c:v>
                </c:pt>
                <c:pt idx="7960">
                  <c:v>80.442028985500002</c:v>
                </c:pt>
                <c:pt idx="7961">
                  <c:v>80.429951690799996</c:v>
                </c:pt>
                <c:pt idx="7962">
                  <c:v>80.502415458900003</c:v>
                </c:pt>
                <c:pt idx="7963">
                  <c:v>80.528985507200005</c:v>
                </c:pt>
                <c:pt idx="7964">
                  <c:v>80.642512077299997</c:v>
                </c:pt>
                <c:pt idx="7965">
                  <c:v>81.072463768099993</c:v>
                </c:pt>
                <c:pt idx="7966">
                  <c:v>81.137681159400003</c:v>
                </c:pt>
                <c:pt idx="7967">
                  <c:v>81.538647342999994</c:v>
                </c:pt>
                <c:pt idx="7968">
                  <c:v>81.676328502399997</c:v>
                </c:pt>
                <c:pt idx="7969">
                  <c:v>81.6014492754</c:v>
                </c:pt>
                <c:pt idx="7970">
                  <c:v>81.458937198100003</c:v>
                </c:pt>
                <c:pt idx="7971">
                  <c:v>81.628019323700002</c:v>
                </c:pt>
                <c:pt idx="7972">
                  <c:v>81.528985507200005</c:v>
                </c:pt>
                <c:pt idx="7973">
                  <c:v>82.316425120800005</c:v>
                </c:pt>
                <c:pt idx="7974">
                  <c:v>82.437198067599994</c:v>
                </c:pt>
                <c:pt idx="7975">
                  <c:v>82.359903381600006</c:v>
                </c:pt>
                <c:pt idx="7976">
                  <c:v>80.483091787399999</c:v>
                </c:pt>
                <c:pt idx="7977">
                  <c:v>80.797101449300001</c:v>
                </c:pt>
                <c:pt idx="7978">
                  <c:v>82</c:v>
                </c:pt>
                <c:pt idx="7979">
                  <c:v>81.845410627999996</c:v>
                </c:pt>
                <c:pt idx="7980">
                  <c:v>81.963768115899995</c:v>
                </c:pt>
                <c:pt idx="7981">
                  <c:v>82.089371980699994</c:v>
                </c:pt>
                <c:pt idx="7982">
                  <c:v>82.009661835700001</c:v>
                </c:pt>
                <c:pt idx="7983">
                  <c:v>81.903381642499994</c:v>
                </c:pt>
                <c:pt idx="7984">
                  <c:v>81.954106280199994</c:v>
                </c:pt>
                <c:pt idx="7985">
                  <c:v>81.792270531400007</c:v>
                </c:pt>
                <c:pt idx="7986">
                  <c:v>81.497584541099997</c:v>
                </c:pt>
                <c:pt idx="7987">
                  <c:v>81.214975845400005</c:v>
                </c:pt>
                <c:pt idx="7988">
                  <c:v>80.811594202899997</c:v>
                </c:pt>
                <c:pt idx="7989">
                  <c:v>80.659420289899998</c:v>
                </c:pt>
                <c:pt idx="7990">
                  <c:v>80.391304347800002</c:v>
                </c:pt>
                <c:pt idx="7991">
                  <c:v>80.019323671500004</c:v>
                </c:pt>
                <c:pt idx="7992">
                  <c:v>79.236714975799998</c:v>
                </c:pt>
                <c:pt idx="7993">
                  <c:v>79.024154589399998</c:v>
                </c:pt>
                <c:pt idx="7994">
                  <c:v>79.323671497600003</c:v>
                </c:pt>
                <c:pt idx="7995">
                  <c:v>79.309178743999993</c:v>
                </c:pt>
                <c:pt idx="7996">
                  <c:v>79.374396135300003</c:v>
                </c:pt>
                <c:pt idx="7997">
                  <c:v>79.483091787399999</c:v>
                </c:pt>
                <c:pt idx="7998">
                  <c:v>79.6014492754</c:v>
                </c:pt>
                <c:pt idx="7999">
                  <c:v>79.647342995200006</c:v>
                </c:pt>
                <c:pt idx="8000">
                  <c:v>79.628019323700002</c:v>
                </c:pt>
                <c:pt idx="8001">
                  <c:v>79.374396135300003</c:v>
                </c:pt>
                <c:pt idx="8002">
                  <c:v>77.956521739099998</c:v>
                </c:pt>
                <c:pt idx="8003">
                  <c:v>78.053140096600004</c:v>
                </c:pt>
                <c:pt idx="8004">
                  <c:v>77.586956521700003</c:v>
                </c:pt>
                <c:pt idx="8005">
                  <c:v>77.565217391299996</c:v>
                </c:pt>
                <c:pt idx="8006">
                  <c:v>77.231884058000006</c:v>
                </c:pt>
                <c:pt idx="8007">
                  <c:v>76.884057971000004</c:v>
                </c:pt>
                <c:pt idx="8008">
                  <c:v>76.777777777799997</c:v>
                </c:pt>
                <c:pt idx="8009">
                  <c:v>76.306763285000002</c:v>
                </c:pt>
                <c:pt idx="8010">
                  <c:v>75.760869565199997</c:v>
                </c:pt>
                <c:pt idx="8011">
                  <c:v>76.246376811600001</c:v>
                </c:pt>
                <c:pt idx="8012">
                  <c:v>76.079710144900005</c:v>
                </c:pt>
                <c:pt idx="8013">
                  <c:v>75.859903381600006</c:v>
                </c:pt>
                <c:pt idx="8014">
                  <c:v>75.775362318800006</c:v>
                </c:pt>
                <c:pt idx="8015">
                  <c:v>75.272946859900003</c:v>
                </c:pt>
                <c:pt idx="8016">
                  <c:v>75.159420289899998</c:v>
                </c:pt>
                <c:pt idx="8017">
                  <c:v>75.270531401</c:v>
                </c:pt>
                <c:pt idx="8018">
                  <c:v>75.106280193200007</c:v>
                </c:pt>
                <c:pt idx="8019">
                  <c:v>74.852657004799994</c:v>
                </c:pt>
                <c:pt idx="8020">
                  <c:v>74.753623188399999</c:v>
                </c:pt>
                <c:pt idx="8021">
                  <c:v>74.371980676299998</c:v>
                </c:pt>
                <c:pt idx="8022">
                  <c:v>74.099033816399995</c:v>
                </c:pt>
                <c:pt idx="8023">
                  <c:v>73.920289855099995</c:v>
                </c:pt>
                <c:pt idx="8024">
                  <c:v>73.611111111100001</c:v>
                </c:pt>
                <c:pt idx="8025">
                  <c:v>73.335748792299995</c:v>
                </c:pt>
                <c:pt idx="8026">
                  <c:v>73.120772946900004</c:v>
                </c:pt>
                <c:pt idx="8027">
                  <c:v>72.768115941999994</c:v>
                </c:pt>
                <c:pt idx="8028">
                  <c:v>72.538647342999994</c:v>
                </c:pt>
                <c:pt idx="8029">
                  <c:v>72.461352657000006</c:v>
                </c:pt>
                <c:pt idx="8030">
                  <c:v>72.328502415499997</c:v>
                </c:pt>
                <c:pt idx="8031">
                  <c:v>72.285024154599995</c:v>
                </c:pt>
                <c:pt idx="8032">
                  <c:v>71.983091787399999</c:v>
                </c:pt>
                <c:pt idx="8033">
                  <c:v>71.758454106299993</c:v>
                </c:pt>
                <c:pt idx="8034">
                  <c:v>71.338164251199998</c:v>
                </c:pt>
                <c:pt idx="8035">
                  <c:v>71.132850241499995</c:v>
                </c:pt>
                <c:pt idx="8036">
                  <c:v>70.845410627999996</c:v>
                </c:pt>
                <c:pt idx="8037">
                  <c:v>70.514492753599995</c:v>
                </c:pt>
                <c:pt idx="8038">
                  <c:v>70.555555555599994</c:v>
                </c:pt>
                <c:pt idx="8039">
                  <c:v>70.164251207700005</c:v>
                </c:pt>
                <c:pt idx="8040">
                  <c:v>69.751207729499995</c:v>
                </c:pt>
                <c:pt idx="8041">
                  <c:v>69.359903381600006</c:v>
                </c:pt>
                <c:pt idx="8042">
                  <c:v>69.115942028999996</c:v>
                </c:pt>
                <c:pt idx="8043">
                  <c:v>69.024154589399998</c:v>
                </c:pt>
                <c:pt idx="8044">
                  <c:v>68.770531401</c:v>
                </c:pt>
                <c:pt idx="8045">
                  <c:v>68.637681159400003</c:v>
                </c:pt>
                <c:pt idx="8046">
                  <c:v>68.118357487899999</c:v>
                </c:pt>
                <c:pt idx="8047">
                  <c:v>68.026570048300002</c:v>
                </c:pt>
                <c:pt idx="8048">
                  <c:v>67.797101449300001</c:v>
                </c:pt>
                <c:pt idx="8049">
                  <c:v>67.367149758500005</c:v>
                </c:pt>
                <c:pt idx="8050">
                  <c:v>67.132850241499995</c:v>
                </c:pt>
                <c:pt idx="8051">
                  <c:v>67.007246376799998</c:v>
                </c:pt>
                <c:pt idx="8052">
                  <c:v>66.560386473400001</c:v>
                </c:pt>
                <c:pt idx="8053">
                  <c:v>66.350241545900005</c:v>
                </c:pt>
                <c:pt idx="8054">
                  <c:v>65.966183574900001</c:v>
                </c:pt>
                <c:pt idx="8055">
                  <c:v>65.475845410600002</c:v>
                </c:pt>
                <c:pt idx="8056">
                  <c:v>64.995169082100006</c:v>
                </c:pt>
                <c:pt idx="8057">
                  <c:v>65.079710144900005</c:v>
                </c:pt>
                <c:pt idx="8058">
                  <c:v>64.613526570000005</c:v>
                </c:pt>
                <c:pt idx="8059">
                  <c:v>64.128019323700002</c:v>
                </c:pt>
                <c:pt idx="8060">
                  <c:v>63.859903381599999</c:v>
                </c:pt>
                <c:pt idx="8061">
                  <c:v>63.577294686000002</c:v>
                </c:pt>
                <c:pt idx="8062">
                  <c:v>63.357487922700003</c:v>
                </c:pt>
                <c:pt idx="8063">
                  <c:v>63.347826087000001</c:v>
                </c:pt>
                <c:pt idx="8064">
                  <c:v>62.980676328500003</c:v>
                </c:pt>
                <c:pt idx="8065">
                  <c:v>62.724637681200001</c:v>
                </c:pt>
                <c:pt idx="8066">
                  <c:v>62.176328502399997</c:v>
                </c:pt>
                <c:pt idx="8067">
                  <c:v>61.891304347800002</c:v>
                </c:pt>
                <c:pt idx="8068">
                  <c:v>62.038647343000001</c:v>
                </c:pt>
                <c:pt idx="8069">
                  <c:v>61.869565217400002</c:v>
                </c:pt>
                <c:pt idx="8070">
                  <c:v>61.751207729500003</c:v>
                </c:pt>
                <c:pt idx="8071">
                  <c:v>61.6062801932</c:v>
                </c:pt>
                <c:pt idx="8072">
                  <c:v>61.442028985500002</c:v>
                </c:pt>
                <c:pt idx="8073">
                  <c:v>61.016908212600001</c:v>
                </c:pt>
                <c:pt idx="8074">
                  <c:v>60.632850241500002</c:v>
                </c:pt>
                <c:pt idx="8075">
                  <c:v>60.367149758499998</c:v>
                </c:pt>
                <c:pt idx="8076">
                  <c:v>60.212560386500002</c:v>
                </c:pt>
                <c:pt idx="8077">
                  <c:v>60.0724637681</c:v>
                </c:pt>
                <c:pt idx="8078">
                  <c:v>59.876811594199999</c:v>
                </c:pt>
                <c:pt idx="8079">
                  <c:v>59.8937198068</c:v>
                </c:pt>
                <c:pt idx="8080">
                  <c:v>59.683574879200002</c:v>
                </c:pt>
                <c:pt idx="8081">
                  <c:v>59.294685990300003</c:v>
                </c:pt>
                <c:pt idx="8082">
                  <c:v>59.495169082099999</c:v>
                </c:pt>
                <c:pt idx="8083">
                  <c:v>59.306763285000002</c:v>
                </c:pt>
                <c:pt idx="8084">
                  <c:v>58.782608695699999</c:v>
                </c:pt>
                <c:pt idx="8085">
                  <c:v>58.536231884099998</c:v>
                </c:pt>
                <c:pt idx="8086">
                  <c:v>58.285024154600002</c:v>
                </c:pt>
                <c:pt idx="8087">
                  <c:v>58.0724637681</c:v>
                </c:pt>
                <c:pt idx="8088">
                  <c:v>57.946859903399996</c:v>
                </c:pt>
                <c:pt idx="8089">
                  <c:v>57.913043478299997</c:v>
                </c:pt>
                <c:pt idx="8090">
                  <c:v>57.690821256</c:v>
                </c:pt>
                <c:pt idx="8091">
                  <c:v>57.253623188399999</c:v>
                </c:pt>
                <c:pt idx="8092">
                  <c:v>57.0217391304</c:v>
                </c:pt>
                <c:pt idx="8093">
                  <c:v>56.7077294686</c:v>
                </c:pt>
                <c:pt idx="8094">
                  <c:v>56.516908212600001</c:v>
                </c:pt>
                <c:pt idx="8095">
                  <c:v>56.345410628000003</c:v>
                </c:pt>
                <c:pt idx="8096">
                  <c:v>55.712560386500002</c:v>
                </c:pt>
                <c:pt idx="8097">
                  <c:v>55.765700483099998</c:v>
                </c:pt>
                <c:pt idx="8098">
                  <c:v>56.190821256</c:v>
                </c:pt>
                <c:pt idx="8099">
                  <c:v>56.091787439599997</c:v>
                </c:pt>
                <c:pt idx="8100">
                  <c:v>56.132850241500002</c:v>
                </c:pt>
                <c:pt idx="8101">
                  <c:v>55.884057970999997</c:v>
                </c:pt>
                <c:pt idx="8102">
                  <c:v>55.775362318799999</c:v>
                </c:pt>
                <c:pt idx="8103">
                  <c:v>55.760869565199997</c:v>
                </c:pt>
                <c:pt idx="8104">
                  <c:v>55.8937198068</c:v>
                </c:pt>
                <c:pt idx="8105">
                  <c:v>56.099033816400002</c:v>
                </c:pt>
                <c:pt idx="8106">
                  <c:v>55.958937198100003</c:v>
                </c:pt>
                <c:pt idx="8107">
                  <c:v>55.722222222200003</c:v>
                </c:pt>
                <c:pt idx="8108">
                  <c:v>55.6062801932</c:v>
                </c:pt>
                <c:pt idx="8109">
                  <c:v>55.833333333299997</c:v>
                </c:pt>
                <c:pt idx="8110">
                  <c:v>56.031400966200003</c:v>
                </c:pt>
                <c:pt idx="8111">
                  <c:v>55.951690821299998</c:v>
                </c:pt>
                <c:pt idx="8112">
                  <c:v>55.6014492754</c:v>
                </c:pt>
                <c:pt idx="8113">
                  <c:v>55.509661835700001</c:v>
                </c:pt>
                <c:pt idx="8114">
                  <c:v>55.553140096600004</c:v>
                </c:pt>
                <c:pt idx="8115">
                  <c:v>55.669082125599999</c:v>
                </c:pt>
                <c:pt idx="8116">
                  <c:v>55.7077294686</c:v>
                </c:pt>
                <c:pt idx="8117">
                  <c:v>55.596618357499999</c:v>
                </c:pt>
                <c:pt idx="8118">
                  <c:v>55.731884057999999</c:v>
                </c:pt>
                <c:pt idx="8119">
                  <c:v>55.9154589372</c:v>
                </c:pt>
                <c:pt idx="8120">
                  <c:v>56.041062801899997</c:v>
                </c:pt>
                <c:pt idx="8121">
                  <c:v>56.0845410628</c:v>
                </c:pt>
                <c:pt idx="8122">
                  <c:v>56.444444444399998</c:v>
                </c:pt>
                <c:pt idx="8123">
                  <c:v>56.439613526599999</c:v>
                </c:pt>
                <c:pt idx="8124">
                  <c:v>56.309178744</c:v>
                </c:pt>
                <c:pt idx="8125">
                  <c:v>56.3647342995</c:v>
                </c:pt>
                <c:pt idx="8126">
                  <c:v>56.410628019299999</c:v>
                </c:pt>
                <c:pt idx="8127">
                  <c:v>56.541062801899997</c:v>
                </c:pt>
                <c:pt idx="8128">
                  <c:v>56.545893719799999</c:v>
                </c:pt>
                <c:pt idx="8129">
                  <c:v>56.570048309199997</c:v>
                </c:pt>
                <c:pt idx="8130">
                  <c:v>56.222222222200003</c:v>
                </c:pt>
                <c:pt idx="8131">
                  <c:v>56.132850241500002</c:v>
                </c:pt>
                <c:pt idx="8132">
                  <c:v>56.321256038599998</c:v>
                </c:pt>
                <c:pt idx="8133">
                  <c:v>56.429951690800003</c:v>
                </c:pt>
                <c:pt idx="8134">
                  <c:v>56.693236714999998</c:v>
                </c:pt>
                <c:pt idx="8135">
                  <c:v>56.623188405800001</c:v>
                </c:pt>
                <c:pt idx="8136">
                  <c:v>56.318840579700002</c:v>
                </c:pt>
                <c:pt idx="8137">
                  <c:v>56.391304347800002</c:v>
                </c:pt>
                <c:pt idx="8138">
                  <c:v>56.285024154600002</c:v>
                </c:pt>
                <c:pt idx="8139">
                  <c:v>56.289855072500004</c:v>
                </c:pt>
                <c:pt idx="8140">
                  <c:v>56.103864734299997</c:v>
                </c:pt>
                <c:pt idx="8141">
                  <c:v>56.234299516900002</c:v>
                </c:pt>
                <c:pt idx="8142">
                  <c:v>56.031400966200003</c:v>
                </c:pt>
                <c:pt idx="8143">
                  <c:v>56.045893719799999</c:v>
                </c:pt>
                <c:pt idx="8144">
                  <c:v>56.065217391300003</c:v>
                </c:pt>
                <c:pt idx="8145">
                  <c:v>56.1352657005</c:v>
                </c:pt>
                <c:pt idx="8146">
                  <c:v>56.0217391304</c:v>
                </c:pt>
                <c:pt idx="8147">
                  <c:v>56.111111111100001</c:v>
                </c:pt>
                <c:pt idx="8148">
                  <c:v>56.2077294686</c:v>
                </c:pt>
                <c:pt idx="8149">
                  <c:v>55.934782608699997</c:v>
                </c:pt>
                <c:pt idx="8150">
                  <c:v>55.958937198100003</c:v>
                </c:pt>
                <c:pt idx="8151">
                  <c:v>55.823671497600003</c:v>
                </c:pt>
                <c:pt idx="8152">
                  <c:v>55.910628019299999</c:v>
                </c:pt>
                <c:pt idx="8153">
                  <c:v>55.811594202899997</c:v>
                </c:pt>
                <c:pt idx="8154">
                  <c:v>55.830917874400001</c:v>
                </c:pt>
                <c:pt idx="8155">
                  <c:v>55.818840579700002</c:v>
                </c:pt>
                <c:pt idx="8156">
                  <c:v>55.958937198100003</c:v>
                </c:pt>
                <c:pt idx="8157">
                  <c:v>55.9154589372</c:v>
                </c:pt>
                <c:pt idx="8158">
                  <c:v>55.772946859900003</c:v>
                </c:pt>
                <c:pt idx="8159">
                  <c:v>55.8429951691</c:v>
                </c:pt>
                <c:pt idx="8160">
                  <c:v>55.714975845399998</c:v>
                </c:pt>
                <c:pt idx="8161">
                  <c:v>55.683574879200002</c:v>
                </c:pt>
                <c:pt idx="8162">
                  <c:v>55.654589371999997</c:v>
                </c:pt>
                <c:pt idx="8163">
                  <c:v>55.615942029000003</c:v>
                </c:pt>
                <c:pt idx="8164">
                  <c:v>55.570048309199997</c:v>
                </c:pt>
                <c:pt idx="8165">
                  <c:v>55.434782608699997</c:v>
                </c:pt>
                <c:pt idx="8166">
                  <c:v>55.473429951699998</c:v>
                </c:pt>
                <c:pt idx="8167">
                  <c:v>55.538647343000001</c:v>
                </c:pt>
                <c:pt idx="8168">
                  <c:v>55.355072463799999</c:v>
                </c:pt>
                <c:pt idx="8169">
                  <c:v>55.263285024200002</c:v>
                </c:pt>
                <c:pt idx="8170">
                  <c:v>55.410628019299999</c:v>
                </c:pt>
                <c:pt idx="8171">
                  <c:v>55.466183574900001</c:v>
                </c:pt>
                <c:pt idx="8172">
                  <c:v>55.345410628000003</c:v>
                </c:pt>
                <c:pt idx="8173">
                  <c:v>55.381642512100001</c:v>
                </c:pt>
                <c:pt idx="8174">
                  <c:v>55.422705313999998</c:v>
                </c:pt>
                <c:pt idx="8175">
                  <c:v>55.367149758499998</c:v>
                </c:pt>
                <c:pt idx="8176">
                  <c:v>55.137681159400003</c:v>
                </c:pt>
                <c:pt idx="8177">
                  <c:v>55.1859903382</c:v>
                </c:pt>
                <c:pt idx="8178">
                  <c:v>55.125603864699997</c:v>
                </c:pt>
                <c:pt idx="8179">
                  <c:v>55.403381642500001</c:v>
                </c:pt>
                <c:pt idx="8180">
                  <c:v>55.417874396099997</c:v>
                </c:pt>
                <c:pt idx="8181">
                  <c:v>55.497584541099997</c:v>
                </c:pt>
                <c:pt idx="8182">
                  <c:v>55.516908212600001</c:v>
                </c:pt>
                <c:pt idx="8183">
                  <c:v>55.311594202899997</c:v>
                </c:pt>
                <c:pt idx="8184">
                  <c:v>55.381642512100001</c:v>
                </c:pt>
                <c:pt idx="8185">
                  <c:v>55.456521739099998</c:v>
                </c:pt>
                <c:pt idx="8186">
                  <c:v>55.442028985500002</c:v>
                </c:pt>
                <c:pt idx="8187">
                  <c:v>55.495169082099999</c:v>
                </c:pt>
                <c:pt idx="8188">
                  <c:v>55.524154589399998</c:v>
                </c:pt>
                <c:pt idx="8189">
                  <c:v>55.623188405800001</c:v>
                </c:pt>
                <c:pt idx="8190">
                  <c:v>55.683574879200002</c:v>
                </c:pt>
                <c:pt idx="8191">
                  <c:v>55.850241545899998</c:v>
                </c:pt>
                <c:pt idx="8192">
                  <c:v>55.811594202899997</c:v>
                </c:pt>
                <c:pt idx="8193">
                  <c:v>55.594202898600003</c:v>
                </c:pt>
                <c:pt idx="8194">
                  <c:v>55.826086956499999</c:v>
                </c:pt>
                <c:pt idx="8195">
                  <c:v>55.809178744</c:v>
                </c:pt>
                <c:pt idx="8196">
                  <c:v>55.847826087000001</c:v>
                </c:pt>
                <c:pt idx="8197">
                  <c:v>55.871980676299998</c:v>
                </c:pt>
                <c:pt idx="8198">
                  <c:v>55.857487922700003</c:v>
                </c:pt>
                <c:pt idx="8199">
                  <c:v>55.8647342995</c:v>
                </c:pt>
                <c:pt idx="8200">
                  <c:v>55.891304347800002</c:v>
                </c:pt>
                <c:pt idx="8201">
                  <c:v>55.983091787399999</c:v>
                </c:pt>
                <c:pt idx="8202">
                  <c:v>56.041062801899997</c:v>
                </c:pt>
                <c:pt idx="8203">
                  <c:v>56.103864734299997</c:v>
                </c:pt>
                <c:pt idx="8204">
                  <c:v>56.041062801899997</c:v>
                </c:pt>
                <c:pt idx="8205">
                  <c:v>56.048309178700002</c:v>
                </c:pt>
                <c:pt idx="8206">
                  <c:v>56.130434782599998</c:v>
                </c:pt>
                <c:pt idx="8207">
                  <c:v>56.239130434800003</c:v>
                </c:pt>
                <c:pt idx="8208">
                  <c:v>56.214975845399998</c:v>
                </c:pt>
                <c:pt idx="8209">
                  <c:v>56.263285024200002</c:v>
                </c:pt>
                <c:pt idx="8210">
                  <c:v>56.299516908199998</c:v>
                </c:pt>
                <c:pt idx="8211">
                  <c:v>56.212560386500002</c:v>
                </c:pt>
                <c:pt idx="8212">
                  <c:v>56.260869565199997</c:v>
                </c:pt>
                <c:pt idx="8213">
                  <c:v>56.355072463799999</c:v>
                </c:pt>
                <c:pt idx="8214">
                  <c:v>56.388888888899999</c:v>
                </c:pt>
                <c:pt idx="8215">
                  <c:v>56.446859903399996</c:v>
                </c:pt>
                <c:pt idx="8216">
                  <c:v>56.408212560400003</c:v>
                </c:pt>
                <c:pt idx="8217">
                  <c:v>56.504830917900001</c:v>
                </c:pt>
                <c:pt idx="8218">
                  <c:v>56.432367149800001</c:v>
                </c:pt>
                <c:pt idx="8219">
                  <c:v>56.533816425099999</c:v>
                </c:pt>
                <c:pt idx="8220">
                  <c:v>56.543478260900002</c:v>
                </c:pt>
                <c:pt idx="8221">
                  <c:v>56.632850241500002</c:v>
                </c:pt>
                <c:pt idx="8222">
                  <c:v>56.644927536200001</c:v>
                </c:pt>
                <c:pt idx="8223">
                  <c:v>56.594202898600003</c:v>
                </c:pt>
                <c:pt idx="8224">
                  <c:v>56.688405797100003</c:v>
                </c:pt>
                <c:pt idx="8225">
                  <c:v>56.705314009699997</c:v>
                </c:pt>
                <c:pt idx="8226">
                  <c:v>56.644927536200001</c:v>
                </c:pt>
                <c:pt idx="8227">
                  <c:v>56.739130434800003</c:v>
                </c:pt>
                <c:pt idx="8228">
                  <c:v>56.765700483099998</c:v>
                </c:pt>
                <c:pt idx="8229">
                  <c:v>56.695652173900001</c:v>
                </c:pt>
                <c:pt idx="8230">
                  <c:v>56.821256038599998</c:v>
                </c:pt>
                <c:pt idx="8231">
                  <c:v>57.002415458900003</c:v>
                </c:pt>
                <c:pt idx="8232">
                  <c:v>57.028985507199998</c:v>
                </c:pt>
                <c:pt idx="8233">
                  <c:v>57.036231884099998</c:v>
                </c:pt>
                <c:pt idx="8234">
                  <c:v>56.917874396099997</c:v>
                </c:pt>
                <c:pt idx="8235">
                  <c:v>56.983091787399999</c:v>
                </c:pt>
                <c:pt idx="8236">
                  <c:v>57.1062801932</c:v>
                </c:pt>
                <c:pt idx="8237">
                  <c:v>57.195652173900001</c:v>
                </c:pt>
                <c:pt idx="8238">
                  <c:v>57.217391304300001</c:v>
                </c:pt>
                <c:pt idx="8239">
                  <c:v>57.371980676299998</c:v>
                </c:pt>
                <c:pt idx="8240">
                  <c:v>57.333333333299997</c:v>
                </c:pt>
                <c:pt idx="8241">
                  <c:v>57.309178744</c:v>
                </c:pt>
                <c:pt idx="8242">
                  <c:v>57.285024154600002</c:v>
                </c:pt>
                <c:pt idx="8243">
                  <c:v>57.289855072500004</c:v>
                </c:pt>
                <c:pt idx="8244">
                  <c:v>57.287439613499998</c:v>
                </c:pt>
                <c:pt idx="8245">
                  <c:v>57.466183574900001</c:v>
                </c:pt>
                <c:pt idx="8246">
                  <c:v>57.471014492800002</c:v>
                </c:pt>
                <c:pt idx="8247">
                  <c:v>57.514492753600003</c:v>
                </c:pt>
                <c:pt idx="8248">
                  <c:v>57.562801932399999</c:v>
                </c:pt>
                <c:pt idx="8249">
                  <c:v>57.623188405800001</c:v>
                </c:pt>
                <c:pt idx="8250">
                  <c:v>57.630434782599998</c:v>
                </c:pt>
                <c:pt idx="8251">
                  <c:v>57.608695652199998</c:v>
                </c:pt>
                <c:pt idx="8252">
                  <c:v>57.671497584500003</c:v>
                </c:pt>
                <c:pt idx="8253">
                  <c:v>57.8429951691</c:v>
                </c:pt>
                <c:pt idx="8254">
                  <c:v>57.678743961400002</c:v>
                </c:pt>
                <c:pt idx="8255">
                  <c:v>57.787439613499998</c:v>
                </c:pt>
                <c:pt idx="8256">
                  <c:v>58.004830917900001</c:v>
                </c:pt>
                <c:pt idx="8257">
                  <c:v>58.007246376799998</c:v>
                </c:pt>
                <c:pt idx="8258">
                  <c:v>57.9154589372</c:v>
                </c:pt>
                <c:pt idx="8259">
                  <c:v>58.065217391300003</c:v>
                </c:pt>
                <c:pt idx="8260">
                  <c:v>58.193236714999998</c:v>
                </c:pt>
                <c:pt idx="8261">
                  <c:v>58.171497584500003</c:v>
                </c:pt>
                <c:pt idx="8262">
                  <c:v>58.1352657005</c:v>
                </c:pt>
                <c:pt idx="8263">
                  <c:v>58.188405797100003</c:v>
                </c:pt>
                <c:pt idx="8264">
                  <c:v>58.140096618400001</c:v>
                </c:pt>
                <c:pt idx="8265">
                  <c:v>58.260869565199997</c:v>
                </c:pt>
                <c:pt idx="8266">
                  <c:v>58.328502415499997</c:v>
                </c:pt>
                <c:pt idx="8267">
                  <c:v>58.553140096600004</c:v>
                </c:pt>
                <c:pt idx="8268">
                  <c:v>58.676328502399997</c:v>
                </c:pt>
                <c:pt idx="8269">
                  <c:v>58.603864734299997</c:v>
                </c:pt>
                <c:pt idx="8270">
                  <c:v>58.652173912999999</c:v>
                </c:pt>
                <c:pt idx="8271">
                  <c:v>58.811594202899997</c:v>
                </c:pt>
                <c:pt idx="8272">
                  <c:v>58.835748792300002</c:v>
                </c:pt>
                <c:pt idx="8273">
                  <c:v>58.7415458937</c:v>
                </c:pt>
                <c:pt idx="8274">
                  <c:v>58.876811594199999</c:v>
                </c:pt>
                <c:pt idx="8275">
                  <c:v>58.942028985500002</c:v>
                </c:pt>
                <c:pt idx="8276">
                  <c:v>59.048309178700002</c:v>
                </c:pt>
                <c:pt idx="8277">
                  <c:v>59.164251207699998</c:v>
                </c:pt>
                <c:pt idx="8278">
                  <c:v>59.161835748800002</c:v>
                </c:pt>
                <c:pt idx="8279">
                  <c:v>59.2077294686</c:v>
                </c:pt>
                <c:pt idx="8280">
                  <c:v>59.256038647300002</c:v>
                </c:pt>
                <c:pt idx="8281">
                  <c:v>59.359903381599999</c:v>
                </c:pt>
                <c:pt idx="8282">
                  <c:v>59.475845410600002</c:v>
                </c:pt>
                <c:pt idx="8283">
                  <c:v>59.613526569999998</c:v>
                </c:pt>
                <c:pt idx="8284">
                  <c:v>59.562801932399999</c:v>
                </c:pt>
                <c:pt idx="8285">
                  <c:v>59.6014492754</c:v>
                </c:pt>
                <c:pt idx="8286">
                  <c:v>59.644927536200001</c:v>
                </c:pt>
                <c:pt idx="8287">
                  <c:v>59.695652173900001</c:v>
                </c:pt>
                <c:pt idx="8288">
                  <c:v>59.7922705314</c:v>
                </c:pt>
                <c:pt idx="8289">
                  <c:v>59.823671497600003</c:v>
                </c:pt>
                <c:pt idx="8290">
                  <c:v>59.818840579700002</c:v>
                </c:pt>
                <c:pt idx="8291">
                  <c:v>59.9154589372</c:v>
                </c:pt>
                <c:pt idx="8292">
                  <c:v>60.045893719799999</c:v>
                </c:pt>
                <c:pt idx="8293">
                  <c:v>60.053140096600004</c:v>
                </c:pt>
                <c:pt idx="8294">
                  <c:v>60.183574879200002</c:v>
                </c:pt>
                <c:pt idx="8295">
                  <c:v>60.253623188399999</c:v>
                </c:pt>
                <c:pt idx="8296">
                  <c:v>60.142512077299997</c:v>
                </c:pt>
                <c:pt idx="8297">
                  <c:v>60.178743961400002</c:v>
                </c:pt>
                <c:pt idx="8298">
                  <c:v>60.357487922700003</c:v>
                </c:pt>
                <c:pt idx="8299">
                  <c:v>60.451690821299998</c:v>
                </c:pt>
                <c:pt idx="8300">
                  <c:v>60.492753623200002</c:v>
                </c:pt>
                <c:pt idx="8301">
                  <c:v>60.628019323700002</c:v>
                </c:pt>
                <c:pt idx="8302">
                  <c:v>60.719806763299999</c:v>
                </c:pt>
                <c:pt idx="8303">
                  <c:v>60.818840579700002</c:v>
                </c:pt>
                <c:pt idx="8304">
                  <c:v>60.823671497600003</c:v>
                </c:pt>
                <c:pt idx="8305">
                  <c:v>60.869565217400002</c:v>
                </c:pt>
                <c:pt idx="8306">
                  <c:v>60.917874396099997</c:v>
                </c:pt>
                <c:pt idx="8307">
                  <c:v>60.992753623200002</c:v>
                </c:pt>
                <c:pt idx="8308">
                  <c:v>61.060386473400001</c:v>
                </c:pt>
                <c:pt idx="8309">
                  <c:v>60.9782608696</c:v>
                </c:pt>
                <c:pt idx="8310">
                  <c:v>61.198067632899999</c:v>
                </c:pt>
                <c:pt idx="8311">
                  <c:v>61.287439613499998</c:v>
                </c:pt>
                <c:pt idx="8312">
                  <c:v>61.328502415499997</c:v>
                </c:pt>
                <c:pt idx="8313">
                  <c:v>61.512077294699999</c:v>
                </c:pt>
                <c:pt idx="8314">
                  <c:v>61.577294686000002</c:v>
                </c:pt>
                <c:pt idx="8315">
                  <c:v>61.536231884099998</c:v>
                </c:pt>
                <c:pt idx="8316">
                  <c:v>61.504830917900001</c:v>
                </c:pt>
                <c:pt idx="8317">
                  <c:v>61.625603864699997</c:v>
                </c:pt>
                <c:pt idx="8318">
                  <c:v>61.466183574900001</c:v>
                </c:pt>
                <c:pt idx="8319">
                  <c:v>61.5507246377</c:v>
                </c:pt>
                <c:pt idx="8320">
                  <c:v>61.852657004800001</c:v>
                </c:pt>
                <c:pt idx="8321">
                  <c:v>61.942028985500002</c:v>
                </c:pt>
                <c:pt idx="8322">
                  <c:v>61.867149758499998</c:v>
                </c:pt>
                <c:pt idx="8323">
                  <c:v>62.045893719799999</c:v>
                </c:pt>
                <c:pt idx="8324">
                  <c:v>62.173913043500001</c:v>
                </c:pt>
                <c:pt idx="8325">
                  <c:v>62.357487922700003</c:v>
                </c:pt>
                <c:pt idx="8326">
                  <c:v>62.381642512100001</c:v>
                </c:pt>
                <c:pt idx="8327">
                  <c:v>62.396135265700003</c:v>
                </c:pt>
                <c:pt idx="8328">
                  <c:v>62.502415458900003</c:v>
                </c:pt>
                <c:pt idx="8329">
                  <c:v>62.507246376799998</c:v>
                </c:pt>
                <c:pt idx="8330">
                  <c:v>62.5217391304</c:v>
                </c:pt>
                <c:pt idx="8331">
                  <c:v>62.700483091800002</c:v>
                </c:pt>
                <c:pt idx="8332">
                  <c:v>62.577294686000002</c:v>
                </c:pt>
                <c:pt idx="8333">
                  <c:v>62.599033816400002</c:v>
                </c:pt>
                <c:pt idx="8334">
                  <c:v>62.768115942000001</c:v>
                </c:pt>
                <c:pt idx="8335">
                  <c:v>62.859903381599999</c:v>
                </c:pt>
                <c:pt idx="8336">
                  <c:v>62.775362318799999</c:v>
                </c:pt>
                <c:pt idx="8337">
                  <c:v>62.855072463799999</c:v>
                </c:pt>
                <c:pt idx="8338">
                  <c:v>62.7077294686</c:v>
                </c:pt>
                <c:pt idx="8339">
                  <c:v>62.688405797100003</c:v>
                </c:pt>
                <c:pt idx="8340">
                  <c:v>62.599033816400002</c:v>
                </c:pt>
                <c:pt idx="8341">
                  <c:v>62.468599033799997</c:v>
                </c:pt>
                <c:pt idx="8342">
                  <c:v>62.956521739099998</c:v>
                </c:pt>
                <c:pt idx="8343">
                  <c:v>64.782608695700006</c:v>
                </c:pt>
                <c:pt idx="8344">
                  <c:v>66.200483091799995</c:v>
                </c:pt>
                <c:pt idx="8345">
                  <c:v>67.487922705299994</c:v>
                </c:pt>
                <c:pt idx="8346">
                  <c:v>68.705314009700004</c:v>
                </c:pt>
                <c:pt idx="8347">
                  <c:v>69.741545893700007</c:v>
                </c:pt>
                <c:pt idx="8348">
                  <c:v>70.886473429999995</c:v>
                </c:pt>
                <c:pt idx="8349">
                  <c:v>72.458937198100003</c:v>
                </c:pt>
                <c:pt idx="8350">
                  <c:v>73.386473429999995</c:v>
                </c:pt>
                <c:pt idx="8351">
                  <c:v>74.309178743999993</c:v>
                </c:pt>
                <c:pt idx="8352">
                  <c:v>75.971014492799995</c:v>
                </c:pt>
                <c:pt idx="8353">
                  <c:v>76.908212560400003</c:v>
                </c:pt>
                <c:pt idx="8354">
                  <c:v>78.275362318800006</c:v>
                </c:pt>
                <c:pt idx="8355">
                  <c:v>79.669082125599999</c:v>
                </c:pt>
                <c:pt idx="8356">
                  <c:v>80.840579710100002</c:v>
                </c:pt>
                <c:pt idx="8357">
                  <c:v>81.905797101399997</c:v>
                </c:pt>
                <c:pt idx="8358">
                  <c:v>82.666666666699996</c:v>
                </c:pt>
                <c:pt idx="8359">
                  <c:v>83.403381642499994</c:v>
                </c:pt>
                <c:pt idx="8360">
                  <c:v>84.275362318800006</c:v>
                </c:pt>
                <c:pt idx="8361">
                  <c:v>84.946859903399996</c:v>
                </c:pt>
                <c:pt idx="8362">
                  <c:v>85.490338164299999</c:v>
                </c:pt>
                <c:pt idx="8363">
                  <c:v>86.036231884100005</c:v>
                </c:pt>
                <c:pt idx="8364">
                  <c:v>86.613526570000005</c:v>
                </c:pt>
                <c:pt idx="8365">
                  <c:v>87.181159420300006</c:v>
                </c:pt>
                <c:pt idx="8366">
                  <c:v>87.632850241499995</c:v>
                </c:pt>
                <c:pt idx="8367">
                  <c:v>87.888888888899999</c:v>
                </c:pt>
                <c:pt idx="8368">
                  <c:v>88.471014492799995</c:v>
                </c:pt>
                <c:pt idx="8369">
                  <c:v>88.838164251199998</c:v>
                </c:pt>
                <c:pt idx="8370">
                  <c:v>89.246376811600001</c:v>
                </c:pt>
                <c:pt idx="8371">
                  <c:v>89.857487922700003</c:v>
                </c:pt>
                <c:pt idx="8372">
                  <c:v>90.492753623200002</c:v>
                </c:pt>
                <c:pt idx="8373">
                  <c:v>91</c:v>
                </c:pt>
                <c:pt idx="8374">
                  <c:v>91.287439613499998</c:v>
                </c:pt>
                <c:pt idx="8375">
                  <c:v>91.681159420300006</c:v>
                </c:pt>
                <c:pt idx="8376">
                  <c:v>92.214975845400005</c:v>
                </c:pt>
                <c:pt idx="8377">
                  <c:v>92.3985507246</c:v>
                </c:pt>
                <c:pt idx="8378">
                  <c:v>92.572463768099993</c:v>
                </c:pt>
                <c:pt idx="8379">
                  <c:v>92.780193236700001</c:v>
                </c:pt>
                <c:pt idx="8380">
                  <c:v>93.048309178699995</c:v>
                </c:pt>
                <c:pt idx="8381">
                  <c:v>93.342995169100007</c:v>
                </c:pt>
                <c:pt idx="8382">
                  <c:v>93.456521739099998</c:v>
                </c:pt>
                <c:pt idx="8383">
                  <c:v>93.594202898600003</c:v>
                </c:pt>
                <c:pt idx="8384">
                  <c:v>93.746376811600001</c:v>
                </c:pt>
                <c:pt idx="8385">
                  <c:v>93.983091787399999</c:v>
                </c:pt>
                <c:pt idx="8386">
                  <c:v>93.997584541099997</c:v>
                </c:pt>
                <c:pt idx="8387">
                  <c:v>94.217391304299994</c:v>
                </c:pt>
                <c:pt idx="8388">
                  <c:v>94.164251207700005</c:v>
                </c:pt>
                <c:pt idx="8389">
                  <c:v>94.3647342995</c:v>
                </c:pt>
                <c:pt idx="8390">
                  <c:v>94.466183574900001</c:v>
                </c:pt>
                <c:pt idx="8391">
                  <c:v>94.714975845400005</c:v>
                </c:pt>
                <c:pt idx="8392">
                  <c:v>94.806763285000002</c:v>
                </c:pt>
                <c:pt idx="8393">
                  <c:v>94.871980676299998</c:v>
                </c:pt>
                <c:pt idx="8394">
                  <c:v>94.852657004799994</c:v>
                </c:pt>
                <c:pt idx="8395">
                  <c:v>94.838164251199998</c:v>
                </c:pt>
                <c:pt idx="8396">
                  <c:v>94.710144927499996</c:v>
                </c:pt>
                <c:pt idx="8397">
                  <c:v>94.741545893700007</c:v>
                </c:pt>
                <c:pt idx="8398">
                  <c:v>94.8140096618</c:v>
                </c:pt>
                <c:pt idx="8399">
                  <c:v>94.768115941999994</c:v>
                </c:pt>
                <c:pt idx="8400">
                  <c:v>94.712560386500002</c:v>
                </c:pt>
                <c:pt idx="8401">
                  <c:v>94.797101449300001</c:v>
                </c:pt>
                <c:pt idx="8402">
                  <c:v>95.060386473400001</c:v>
                </c:pt>
                <c:pt idx="8403">
                  <c:v>95.072463768099993</c:v>
                </c:pt>
                <c:pt idx="8404">
                  <c:v>95.007246376799998</c:v>
                </c:pt>
                <c:pt idx="8405">
                  <c:v>95.0845410628</c:v>
                </c:pt>
                <c:pt idx="8406">
                  <c:v>95.0845410628</c:v>
                </c:pt>
                <c:pt idx="8407">
                  <c:v>94.961352657000006</c:v>
                </c:pt>
                <c:pt idx="8408">
                  <c:v>95.012077294700006</c:v>
                </c:pt>
                <c:pt idx="8409">
                  <c:v>95.111111111100001</c:v>
                </c:pt>
                <c:pt idx="8410">
                  <c:v>95.077294686000002</c:v>
                </c:pt>
                <c:pt idx="8411">
                  <c:v>95.142512077299997</c:v>
                </c:pt>
                <c:pt idx="8412">
                  <c:v>95.099033816399995</c:v>
                </c:pt>
                <c:pt idx="8413">
                  <c:v>95.096618357500006</c:v>
                </c:pt>
                <c:pt idx="8414">
                  <c:v>95.241545893700007</c:v>
                </c:pt>
                <c:pt idx="8415">
                  <c:v>95.342995169100007</c:v>
                </c:pt>
                <c:pt idx="8416">
                  <c:v>95.417874396100004</c:v>
                </c:pt>
                <c:pt idx="8417">
                  <c:v>95.149758454099995</c:v>
                </c:pt>
                <c:pt idx="8418">
                  <c:v>95.125603864699997</c:v>
                </c:pt>
                <c:pt idx="8419">
                  <c:v>95.393719806799993</c:v>
                </c:pt>
                <c:pt idx="8420">
                  <c:v>95.393719806799993</c:v>
                </c:pt>
                <c:pt idx="8421">
                  <c:v>95.519323671500004</c:v>
                </c:pt>
                <c:pt idx="8422">
                  <c:v>95.538647342999994</c:v>
                </c:pt>
                <c:pt idx="8423">
                  <c:v>95.560386473400001</c:v>
                </c:pt>
                <c:pt idx="8424">
                  <c:v>95.589371980699994</c:v>
                </c:pt>
                <c:pt idx="8425">
                  <c:v>95.751207729499995</c:v>
                </c:pt>
                <c:pt idx="8426">
                  <c:v>95.698067632900006</c:v>
                </c:pt>
                <c:pt idx="8427">
                  <c:v>95.734299516899995</c:v>
                </c:pt>
                <c:pt idx="8428">
                  <c:v>95.669082125599999</c:v>
                </c:pt>
                <c:pt idx="8429">
                  <c:v>95.548309178699995</c:v>
                </c:pt>
                <c:pt idx="8430">
                  <c:v>95.4154589372</c:v>
                </c:pt>
                <c:pt idx="8431">
                  <c:v>95.487922705299994</c:v>
                </c:pt>
                <c:pt idx="8432">
                  <c:v>95.5507246377</c:v>
                </c:pt>
                <c:pt idx="8433">
                  <c:v>95.526570048300002</c:v>
                </c:pt>
                <c:pt idx="8434">
                  <c:v>95.478260869600007</c:v>
                </c:pt>
                <c:pt idx="8435">
                  <c:v>95.613526570000005</c:v>
                </c:pt>
                <c:pt idx="8436">
                  <c:v>95.608695652199998</c:v>
                </c:pt>
                <c:pt idx="8437">
                  <c:v>95.516908212600001</c:v>
                </c:pt>
                <c:pt idx="8438">
                  <c:v>95.408212560400003</c:v>
                </c:pt>
                <c:pt idx="8439">
                  <c:v>95.463768115899995</c:v>
                </c:pt>
                <c:pt idx="8440">
                  <c:v>95.379227053099996</c:v>
                </c:pt>
                <c:pt idx="8441">
                  <c:v>95.429951690799996</c:v>
                </c:pt>
                <c:pt idx="8442">
                  <c:v>95.355072463799999</c:v>
                </c:pt>
                <c:pt idx="8443">
                  <c:v>95.417874396100004</c:v>
                </c:pt>
                <c:pt idx="8444">
                  <c:v>95.357487922700003</c:v>
                </c:pt>
                <c:pt idx="8445">
                  <c:v>95.340579710100002</c:v>
                </c:pt>
                <c:pt idx="8446">
                  <c:v>95.463768115899995</c:v>
                </c:pt>
                <c:pt idx="8447">
                  <c:v>95.371980676299998</c:v>
                </c:pt>
                <c:pt idx="8448">
                  <c:v>95.502415458900003</c:v>
                </c:pt>
                <c:pt idx="8449">
                  <c:v>95.516908212600001</c:v>
                </c:pt>
                <c:pt idx="8450">
                  <c:v>95.391304347800002</c:v>
                </c:pt>
                <c:pt idx="8451">
                  <c:v>95.458937198100003</c:v>
                </c:pt>
                <c:pt idx="8452">
                  <c:v>95.3647342995</c:v>
                </c:pt>
                <c:pt idx="8453">
                  <c:v>95.309178743999993</c:v>
                </c:pt>
                <c:pt idx="8454">
                  <c:v>95.258454106299993</c:v>
                </c:pt>
                <c:pt idx="8455">
                  <c:v>95.118357487899999</c:v>
                </c:pt>
                <c:pt idx="8456">
                  <c:v>94.983091787399999</c:v>
                </c:pt>
                <c:pt idx="8457">
                  <c:v>95.099033816399995</c:v>
                </c:pt>
                <c:pt idx="8458">
                  <c:v>95.091787439599997</c:v>
                </c:pt>
                <c:pt idx="8459">
                  <c:v>94.702898550699999</c:v>
                </c:pt>
                <c:pt idx="8460">
                  <c:v>94.516908212600001</c:v>
                </c:pt>
                <c:pt idx="8461">
                  <c:v>94.661835748800002</c:v>
                </c:pt>
                <c:pt idx="8462">
                  <c:v>94.968599033800004</c:v>
                </c:pt>
                <c:pt idx="8463">
                  <c:v>94.896135265699996</c:v>
                </c:pt>
                <c:pt idx="8464">
                  <c:v>94.818840579699994</c:v>
                </c:pt>
                <c:pt idx="8465">
                  <c:v>95.009661835700001</c:v>
                </c:pt>
                <c:pt idx="8466">
                  <c:v>95.149758454099995</c:v>
                </c:pt>
                <c:pt idx="8467">
                  <c:v>95.094202898600003</c:v>
                </c:pt>
                <c:pt idx="8468">
                  <c:v>95.173913043499994</c:v>
                </c:pt>
                <c:pt idx="8469">
                  <c:v>95.524154589399998</c:v>
                </c:pt>
                <c:pt idx="8470">
                  <c:v>95.417874396100004</c:v>
                </c:pt>
                <c:pt idx="8471">
                  <c:v>95.205314009700004</c:v>
                </c:pt>
                <c:pt idx="8472">
                  <c:v>95.3140096618</c:v>
                </c:pt>
                <c:pt idx="8473">
                  <c:v>95.326086956500006</c:v>
                </c:pt>
                <c:pt idx="8474">
                  <c:v>94.760869565199997</c:v>
                </c:pt>
                <c:pt idx="8475">
                  <c:v>94.611111111100001</c:v>
                </c:pt>
                <c:pt idx="8476">
                  <c:v>95.328502415499997</c:v>
                </c:pt>
                <c:pt idx="8477">
                  <c:v>95.142512077299997</c:v>
                </c:pt>
                <c:pt idx="8478">
                  <c:v>95.038647342999994</c:v>
                </c:pt>
                <c:pt idx="8479">
                  <c:v>95.091787439599997</c:v>
                </c:pt>
                <c:pt idx="8480">
                  <c:v>94.852657004799994</c:v>
                </c:pt>
                <c:pt idx="8481">
                  <c:v>95.099033816399995</c:v>
                </c:pt>
                <c:pt idx="8482">
                  <c:v>94.980676328499996</c:v>
                </c:pt>
                <c:pt idx="8483">
                  <c:v>95.171497584500003</c:v>
                </c:pt>
                <c:pt idx="8484">
                  <c:v>95.282608695700006</c:v>
                </c:pt>
                <c:pt idx="8485">
                  <c:v>95.318840579699994</c:v>
                </c:pt>
                <c:pt idx="8486">
                  <c:v>95.541062801899997</c:v>
                </c:pt>
                <c:pt idx="8487">
                  <c:v>95.391304347800002</c:v>
                </c:pt>
                <c:pt idx="8488">
                  <c:v>95.224637681199994</c:v>
                </c:pt>
                <c:pt idx="8489">
                  <c:v>95.183574879199995</c:v>
                </c:pt>
                <c:pt idx="8490">
                  <c:v>95.207729468599993</c:v>
                </c:pt>
                <c:pt idx="8491">
                  <c:v>95.318840579699994</c:v>
                </c:pt>
                <c:pt idx="8492">
                  <c:v>95.487922705299994</c:v>
                </c:pt>
                <c:pt idx="8493">
                  <c:v>95.391304347800002</c:v>
                </c:pt>
                <c:pt idx="8494">
                  <c:v>95.248792270500005</c:v>
                </c:pt>
                <c:pt idx="8495">
                  <c:v>95.3140096618</c:v>
                </c:pt>
                <c:pt idx="8496">
                  <c:v>95.330917874400001</c:v>
                </c:pt>
                <c:pt idx="8497">
                  <c:v>94.487922705299994</c:v>
                </c:pt>
                <c:pt idx="8498">
                  <c:v>92.5507246377</c:v>
                </c:pt>
                <c:pt idx="8499">
                  <c:v>94.350241545900005</c:v>
                </c:pt>
                <c:pt idx="8500">
                  <c:v>94.586956521700003</c:v>
                </c:pt>
                <c:pt idx="8501">
                  <c:v>94.246376811600001</c:v>
                </c:pt>
                <c:pt idx="8502">
                  <c:v>94.318840579699994</c:v>
                </c:pt>
                <c:pt idx="8503">
                  <c:v>94.533816425099999</c:v>
                </c:pt>
                <c:pt idx="8504">
                  <c:v>94.613526570000005</c:v>
                </c:pt>
                <c:pt idx="8505">
                  <c:v>94.954106280199994</c:v>
                </c:pt>
                <c:pt idx="8506">
                  <c:v>94.357487922700003</c:v>
                </c:pt>
                <c:pt idx="8507">
                  <c:v>93.705314009700004</c:v>
                </c:pt>
                <c:pt idx="8508">
                  <c:v>94.301932367099994</c:v>
                </c:pt>
                <c:pt idx="8509">
                  <c:v>94.045893719800006</c:v>
                </c:pt>
                <c:pt idx="8510">
                  <c:v>94.227053140099997</c:v>
                </c:pt>
                <c:pt idx="8511">
                  <c:v>94.458937198100003</c:v>
                </c:pt>
                <c:pt idx="8512">
                  <c:v>94.454106280199994</c:v>
                </c:pt>
                <c:pt idx="8513">
                  <c:v>94.625603864699997</c:v>
                </c:pt>
                <c:pt idx="8514">
                  <c:v>94.555555555599994</c:v>
                </c:pt>
                <c:pt idx="8515">
                  <c:v>94.478260869600007</c:v>
                </c:pt>
                <c:pt idx="8516">
                  <c:v>94.683574879199995</c:v>
                </c:pt>
                <c:pt idx="8517">
                  <c:v>94.913043478299997</c:v>
                </c:pt>
                <c:pt idx="8518">
                  <c:v>94.826086956500006</c:v>
                </c:pt>
                <c:pt idx="8519">
                  <c:v>94.756038647300002</c:v>
                </c:pt>
                <c:pt idx="8520">
                  <c:v>94.717391304299994</c:v>
                </c:pt>
                <c:pt idx="8521">
                  <c:v>94.657004830899993</c:v>
                </c:pt>
                <c:pt idx="8522">
                  <c:v>94.642512077299997</c:v>
                </c:pt>
                <c:pt idx="8523">
                  <c:v>94.480676328499996</c:v>
                </c:pt>
                <c:pt idx="8524">
                  <c:v>94.299516908200005</c:v>
                </c:pt>
                <c:pt idx="8525">
                  <c:v>94.205314009700004</c:v>
                </c:pt>
                <c:pt idx="8526">
                  <c:v>93.830917874400001</c:v>
                </c:pt>
                <c:pt idx="8527">
                  <c:v>92.659420289899998</c:v>
                </c:pt>
                <c:pt idx="8528">
                  <c:v>91.280193236700001</c:v>
                </c:pt>
                <c:pt idx="8529">
                  <c:v>93.613526570000005</c:v>
                </c:pt>
                <c:pt idx="8530">
                  <c:v>94.157004830899993</c:v>
                </c:pt>
                <c:pt idx="8531">
                  <c:v>94.147342995200006</c:v>
                </c:pt>
                <c:pt idx="8532">
                  <c:v>94.570048309200004</c:v>
                </c:pt>
                <c:pt idx="8533">
                  <c:v>94.743961352699998</c:v>
                </c:pt>
                <c:pt idx="8534">
                  <c:v>94.760869565199997</c:v>
                </c:pt>
                <c:pt idx="8535">
                  <c:v>94.753623188399999</c:v>
                </c:pt>
                <c:pt idx="8536">
                  <c:v>94.582125603899996</c:v>
                </c:pt>
                <c:pt idx="8537">
                  <c:v>94.379227053099996</c:v>
                </c:pt>
                <c:pt idx="8538">
                  <c:v>94.318840579699994</c:v>
                </c:pt>
                <c:pt idx="8539">
                  <c:v>94.181159420300006</c:v>
                </c:pt>
                <c:pt idx="8540">
                  <c:v>94.154589372000004</c:v>
                </c:pt>
                <c:pt idx="8541">
                  <c:v>93.565217391299996</c:v>
                </c:pt>
                <c:pt idx="8542">
                  <c:v>93.140096618399994</c:v>
                </c:pt>
                <c:pt idx="8543">
                  <c:v>91.239130434800003</c:v>
                </c:pt>
                <c:pt idx="8544">
                  <c:v>92.021739130399993</c:v>
                </c:pt>
                <c:pt idx="8545">
                  <c:v>93.927536231900007</c:v>
                </c:pt>
                <c:pt idx="8546">
                  <c:v>93.809178743999993</c:v>
                </c:pt>
                <c:pt idx="8547">
                  <c:v>93.838164251199998</c:v>
                </c:pt>
                <c:pt idx="8548">
                  <c:v>93.589371980699994</c:v>
                </c:pt>
                <c:pt idx="8549">
                  <c:v>93.833333333300004</c:v>
                </c:pt>
                <c:pt idx="8550">
                  <c:v>93.615942028999996</c:v>
                </c:pt>
                <c:pt idx="8551">
                  <c:v>93.473429951699998</c:v>
                </c:pt>
                <c:pt idx="8552">
                  <c:v>93.410628019300006</c:v>
                </c:pt>
                <c:pt idx="8553">
                  <c:v>93.3985507246</c:v>
                </c:pt>
                <c:pt idx="8554">
                  <c:v>94.065217391299996</c:v>
                </c:pt>
                <c:pt idx="8555">
                  <c:v>94.004830917899994</c:v>
                </c:pt>
                <c:pt idx="8556">
                  <c:v>94.154589372000004</c:v>
                </c:pt>
                <c:pt idx="8557">
                  <c:v>94.333333333300004</c:v>
                </c:pt>
                <c:pt idx="8558">
                  <c:v>94.5845410628</c:v>
                </c:pt>
                <c:pt idx="8559">
                  <c:v>94.816425120800005</c:v>
                </c:pt>
                <c:pt idx="8560">
                  <c:v>94.608695652199998</c:v>
                </c:pt>
                <c:pt idx="8561">
                  <c:v>94.439613526599999</c:v>
                </c:pt>
                <c:pt idx="8562">
                  <c:v>94.425120772900001</c:v>
                </c:pt>
                <c:pt idx="8563">
                  <c:v>94.214975845400005</c:v>
                </c:pt>
                <c:pt idx="8564">
                  <c:v>94.065217391299996</c:v>
                </c:pt>
                <c:pt idx="8565">
                  <c:v>93.922705313999998</c:v>
                </c:pt>
                <c:pt idx="8566">
                  <c:v>93.739130434800003</c:v>
                </c:pt>
                <c:pt idx="8567">
                  <c:v>93.606280193200007</c:v>
                </c:pt>
                <c:pt idx="8568">
                  <c:v>93.519323671500004</c:v>
                </c:pt>
                <c:pt idx="8569">
                  <c:v>92.801932367099994</c:v>
                </c:pt>
                <c:pt idx="8570">
                  <c:v>90.845410627999996</c:v>
                </c:pt>
                <c:pt idx="8571">
                  <c:v>91.589371980699994</c:v>
                </c:pt>
                <c:pt idx="8572">
                  <c:v>93.227053140099997</c:v>
                </c:pt>
                <c:pt idx="8573">
                  <c:v>93.340579710100002</c:v>
                </c:pt>
                <c:pt idx="8574">
                  <c:v>92.9154589372</c:v>
                </c:pt>
                <c:pt idx="8575">
                  <c:v>92.782608695700006</c:v>
                </c:pt>
                <c:pt idx="8576">
                  <c:v>93.405797101399997</c:v>
                </c:pt>
                <c:pt idx="8577">
                  <c:v>93.456521739099998</c:v>
                </c:pt>
                <c:pt idx="8578">
                  <c:v>93.528985507200005</c:v>
                </c:pt>
                <c:pt idx="8579">
                  <c:v>93.371980676299998</c:v>
                </c:pt>
                <c:pt idx="8580">
                  <c:v>93.565217391299996</c:v>
                </c:pt>
                <c:pt idx="8581">
                  <c:v>93.782608695700006</c:v>
                </c:pt>
                <c:pt idx="8582">
                  <c:v>93.847826087000001</c:v>
                </c:pt>
                <c:pt idx="8583">
                  <c:v>93.676328502399997</c:v>
                </c:pt>
                <c:pt idx="8584">
                  <c:v>93.816425120800005</c:v>
                </c:pt>
                <c:pt idx="8585">
                  <c:v>93.533816425099999</c:v>
                </c:pt>
                <c:pt idx="8586">
                  <c:v>93.628019323700002</c:v>
                </c:pt>
                <c:pt idx="8587">
                  <c:v>93.780193236700001</c:v>
                </c:pt>
                <c:pt idx="8588">
                  <c:v>93.678743961400002</c:v>
                </c:pt>
                <c:pt idx="8589">
                  <c:v>93.657004830899993</c:v>
                </c:pt>
                <c:pt idx="8590">
                  <c:v>93.521739130399993</c:v>
                </c:pt>
                <c:pt idx="8591">
                  <c:v>93.200483091799995</c:v>
                </c:pt>
                <c:pt idx="8592">
                  <c:v>92.980676328499996</c:v>
                </c:pt>
                <c:pt idx="8593">
                  <c:v>93.198067632900006</c:v>
                </c:pt>
                <c:pt idx="8594">
                  <c:v>93.120772946900004</c:v>
                </c:pt>
                <c:pt idx="8595">
                  <c:v>93.263285024200002</c:v>
                </c:pt>
                <c:pt idx="8596">
                  <c:v>93.147342995200006</c:v>
                </c:pt>
                <c:pt idx="8597">
                  <c:v>93.241545893700007</c:v>
                </c:pt>
                <c:pt idx="8598">
                  <c:v>93.502415458900003</c:v>
                </c:pt>
                <c:pt idx="8599">
                  <c:v>93.586956521700003</c:v>
                </c:pt>
                <c:pt idx="8600">
                  <c:v>93.560386473400001</c:v>
                </c:pt>
                <c:pt idx="8601">
                  <c:v>93.466183574900001</c:v>
                </c:pt>
                <c:pt idx="8602">
                  <c:v>93.531400966199996</c:v>
                </c:pt>
                <c:pt idx="8603">
                  <c:v>93.741545893700007</c:v>
                </c:pt>
                <c:pt idx="8604">
                  <c:v>93.193236714999998</c:v>
                </c:pt>
                <c:pt idx="8605">
                  <c:v>92.823671497600003</c:v>
                </c:pt>
                <c:pt idx="8606">
                  <c:v>93.248792270500005</c:v>
                </c:pt>
                <c:pt idx="8607">
                  <c:v>93.504830917899994</c:v>
                </c:pt>
                <c:pt idx="8608">
                  <c:v>93.673913043499994</c:v>
                </c:pt>
                <c:pt idx="8609">
                  <c:v>93.468599033800004</c:v>
                </c:pt>
                <c:pt idx="8610">
                  <c:v>93.647342995200006</c:v>
                </c:pt>
                <c:pt idx="8611">
                  <c:v>93.555555555599994</c:v>
                </c:pt>
                <c:pt idx="8612">
                  <c:v>93.485507246400005</c:v>
                </c:pt>
                <c:pt idx="8613">
                  <c:v>93.599033816399995</c:v>
                </c:pt>
                <c:pt idx="8614">
                  <c:v>93.478260869600007</c:v>
                </c:pt>
                <c:pt idx="8615">
                  <c:v>93.251207729499995</c:v>
                </c:pt>
                <c:pt idx="8616">
                  <c:v>93.434782608700004</c:v>
                </c:pt>
                <c:pt idx="8617">
                  <c:v>93.458937198100003</c:v>
                </c:pt>
                <c:pt idx="8618">
                  <c:v>93.553140096600004</c:v>
                </c:pt>
                <c:pt idx="8619">
                  <c:v>93.676328502399997</c:v>
                </c:pt>
                <c:pt idx="8620">
                  <c:v>93.594202898600003</c:v>
                </c:pt>
                <c:pt idx="8621">
                  <c:v>93.599033816399995</c:v>
                </c:pt>
                <c:pt idx="8622">
                  <c:v>93.4492753623</c:v>
                </c:pt>
                <c:pt idx="8623">
                  <c:v>93.451690821300005</c:v>
                </c:pt>
                <c:pt idx="8624">
                  <c:v>93.456521739099998</c:v>
                </c:pt>
                <c:pt idx="8625">
                  <c:v>93.516908212600001</c:v>
                </c:pt>
                <c:pt idx="8626">
                  <c:v>93.545893719800006</c:v>
                </c:pt>
                <c:pt idx="8627">
                  <c:v>93.374396135300003</c:v>
                </c:pt>
                <c:pt idx="8628">
                  <c:v>93.698067632900006</c:v>
                </c:pt>
                <c:pt idx="8629">
                  <c:v>93.722222222200003</c:v>
                </c:pt>
                <c:pt idx="8630">
                  <c:v>93.688405797100003</c:v>
                </c:pt>
                <c:pt idx="8631">
                  <c:v>93.673913043499994</c:v>
                </c:pt>
                <c:pt idx="8632">
                  <c:v>93.736714975799998</c:v>
                </c:pt>
                <c:pt idx="8633">
                  <c:v>93.688405797100003</c:v>
                </c:pt>
                <c:pt idx="8634">
                  <c:v>93.603864734300004</c:v>
                </c:pt>
                <c:pt idx="8635">
                  <c:v>93.637681159400003</c:v>
                </c:pt>
                <c:pt idx="8636">
                  <c:v>93.509661835700001</c:v>
                </c:pt>
                <c:pt idx="8637">
                  <c:v>93.282608695700006</c:v>
                </c:pt>
                <c:pt idx="8638">
                  <c:v>93.437198067599994</c:v>
                </c:pt>
                <c:pt idx="8639">
                  <c:v>93.553140096600004</c:v>
                </c:pt>
                <c:pt idx="8640">
                  <c:v>93.391304347800002</c:v>
                </c:pt>
                <c:pt idx="8641">
                  <c:v>93.352657004799994</c:v>
                </c:pt>
                <c:pt idx="8642">
                  <c:v>92.997584541099997</c:v>
                </c:pt>
                <c:pt idx="8643">
                  <c:v>92.927536231900007</c:v>
                </c:pt>
                <c:pt idx="8644">
                  <c:v>92.673913043499994</c:v>
                </c:pt>
                <c:pt idx="8645">
                  <c:v>92.442028985500002</c:v>
                </c:pt>
                <c:pt idx="8646">
                  <c:v>92.077294686000002</c:v>
                </c:pt>
                <c:pt idx="8647">
                  <c:v>90.560386473400001</c:v>
                </c:pt>
                <c:pt idx="8648">
                  <c:v>91.611111111100001</c:v>
                </c:pt>
                <c:pt idx="8649">
                  <c:v>92.702898550699999</c:v>
                </c:pt>
                <c:pt idx="8650">
                  <c:v>92.840579710100002</c:v>
                </c:pt>
                <c:pt idx="8651">
                  <c:v>92.934782608700004</c:v>
                </c:pt>
                <c:pt idx="8652">
                  <c:v>92.929951690799996</c:v>
                </c:pt>
                <c:pt idx="8653">
                  <c:v>92.917874396100004</c:v>
                </c:pt>
                <c:pt idx="8654">
                  <c:v>93.024154589399998</c:v>
                </c:pt>
                <c:pt idx="8655">
                  <c:v>93.103864734300004</c:v>
                </c:pt>
                <c:pt idx="8656">
                  <c:v>93.270531401</c:v>
                </c:pt>
                <c:pt idx="8657">
                  <c:v>93.294685990299996</c:v>
                </c:pt>
                <c:pt idx="8658">
                  <c:v>93.333333333300004</c:v>
                </c:pt>
                <c:pt idx="8659">
                  <c:v>93.292270531400007</c:v>
                </c:pt>
                <c:pt idx="8660">
                  <c:v>93.171497584500003</c:v>
                </c:pt>
                <c:pt idx="8661">
                  <c:v>93.147342995200006</c:v>
                </c:pt>
                <c:pt idx="8662">
                  <c:v>93.171497584500003</c:v>
                </c:pt>
                <c:pt idx="8663">
                  <c:v>93.1859903382</c:v>
                </c:pt>
                <c:pt idx="8664">
                  <c:v>93.014492753599995</c:v>
                </c:pt>
                <c:pt idx="8665">
                  <c:v>92.852657004799994</c:v>
                </c:pt>
                <c:pt idx="8666">
                  <c:v>92.572463768099993</c:v>
                </c:pt>
                <c:pt idx="8667">
                  <c:v>91.335748792299995</c:v>
                </c:pt>
                <c:pt idx="8668">
                  <c:v>92.644927536200001</c:v>
                </c:pt>
                <c:pt idx="8669">
                  <c:v>92.789855072500004</c:v>
                </c:pt>
                <c:pt idx="8670">
                  <c:v>92.657004830899993</c:v>
                </c:pt>
                <c:pt idx="8671">
                  <c:v>92.545893719800006</c:v>
                </c:pt>
                <c:pt idx="8672">
                  <c:v>92.495169082100006</c:v>
                </c:pt>
                <c:pt idx="8673">
                  <c:v>92.434782608700004</c:v>
                </c:pt>
                <c:pt idx="8674">
                  <c:v>92.429951690799996</c:v>
                </c:pt>
                <c:pt idx="8675">
                  <c:v>92.420289855099995</c:v>
                </c:pt>
                <c:pt idx="8676">
                  <c:v>92.379227053099996</c:v>
                </c:pt>
                <c:pt idx="8677">
                  <c:v>92.094202898600003</c:v>
                </c:pt>
                <c:pt idx="8678">
                  <c:v>92.886473429999995</c:v>
                </c:pt>
                <c:pt idx="8679">
                  <c:v>92.934782608700004</c:v>
                </c:pt>
                <c:pt idx="8680">
                  <c:v>93.224637681199994</c:v>
                </c:pt>
                <c:pt idx="8681">
                  <c:v>93.125603864699997</c:v>
                </c:pt>
                <c:pt idx="8682">
                  <c:v>93.217391304299994</c:v>
                </c:pt>
                <c:pt idx="8683">
                  <c:v>93.292270531400007</c:v>
                </c:pt>
                <c:pt idx="8684">
                  <c:v>93.217391304299994</c:v>
                </c:pt>
                <c:pt idx="8685">
                  <c:v>93.198067632900006</c:v>
                </c:pt>
                <c:pt idx="8686">
                  <c:v>93.144927536200001</c:v>
                </c:pt>
                <c:pt idx="8687">
                  <c:v>93.157004830899993</c:v>
                </c:pt>
                <c:pt idx="8688">
                  <c:v>93.0845410628</c:v>
                </c:pt>
                <c:pt idx="8689">
                  <c:v>93</c:v>
                </c:pt>
                <c:pt idx="8690">
                  <c:v>92.903381642499994</c:v>
                </c:pt>
                <c:pt idx="8691">
                  <c:v>92.905797101399997</c:v>
                </c:pt>
                <c:pt idx="8692">
                  <c:v>92.801932367099994</c:v>
                </c:pt>
                <c:pt idx="8693">
                  <c:v>92.731884058000006</c:v>
                </c:pt>
                <c:pt idx="8694">
                  <c:v>92.5845410628</c:v>
                </c:pt>
                <c:pt idx="8695">
                  <c:v>92.468599033800004</c:v>
                </c:pt>
                <c:pt idx="8696">
                  <c:v>92.362318840599997</c:v>
                </c:pt>
                <c:pt idx="8697">
                  <c:v>92.224637681199994</c:v>
                </c:pt>
                <c:pt idx="8698">
                  <c:v>91.927536231900007</c:v>
                </c:pt>
                <c:pt idx="8699">
                  <c:v>91.724637681199994</c:v>
                </c:pt>
                <c:pt idx="8700">
                  <c:v>93.256038647300002</c:v>
                </c:pt>
                <c:pt idx="8701">
                  <c:v>93.417874396100004</c:v>
                </c:pt>
                <c:pt idx="8702">
                  <c:v>93.451690821300005</c:v>
                </c:pt>
                <c:pt idx="8703">
                  <c:v>93.396135265699996</c:v>
                </c:pt>
                <c:pt idx="8704">
                  <c:v>93.369565217399995</c:v>
                </c:pt>
                <c:pt idx="8705">
                  <c:v>93.384057971000004</c:v>
                </c:pt>
                <c:pt idx="8706">
                  <c:v>93.345410627999996</c:v>
                </c:pt>
                <c:pt idx="8707">
                  <c:v>93.400966183600005</c:v>
                </c:pt>
                <c:pt idx="8708">
                  <c:v>93.396135265699996</c:v>
                </c:pt>
                <c:pt idx="8709">
                  <c:v>93.171497584500003</c:v>
                </c:pt>
                <c:pt idx="8710">
                  <c:v>93.019323671500004</c:v>
                </c:pt>
                <c:pt idx="8711">
                  <c:v>92.818840579699994</c:v>
                </c:pt>
                <c:pt idx="8712">
                  <c:v>90.280193236700001</c:v>
                </c:pt>
                <c:pt idx="8713">
                  <c:v>91.292270531400007</c:v>
                </c:pt>
                <c:pt idx="8714">
                  <c:v>92.910628019300006</c:v>
                </c:pt>
                <c:pt idx="8715">
                  <c:v>92.922705313999998</c:v>
                </c:pt>
                <c:pt idx="8716">
                  <c:v>92.835748792299995</c:v>
                </c:pt>
                <c:pt idx="8717">
                  <c:v>92.978260869600007</c:v>
                </c:pt>
                <c:pt idx="8718">
                  <c:v>93.347826087000001</c:v>
                </c:pt>
                <c:pt idx="8719">
                  <c:v>93.429951690799996</c:v>
                </c:pt>
                <c:pt idx="8720">
                  <c:v>93.304347826099999</c:v>
                </c:pt>
                <c:pt idx="8721">
                  <c:v>93.330917874400001</c:v>
                </c:pt>
                <c:pt idx="8722">
                  <c:v>93.113526570000005</c:v>
                </c:pt>
                <c:pt idx="8723">
                  <c:v>93.089371980699994</c:v>
                </c:pt>
                <c:pt idx="8724">
                  <c:v>92.828502415499997</c:v>
                </c:pt>
                <c:pt idx="8725">
                  <c:v>92.463768115899995</c:v>
                </c:pt>
                <c:pt idx="8726">
                  <c:v>92.666666666699996</c:v>
                </c:pt>
                <c:pt idx="8727">
                  <c:v>93.193236714999998</c:v>
                </c:pt>
                <c:pt idx="8728">
                  <c:v>93.504830917899994</c:v>
                </c:pt>
                <c:pt idx="8729">
                  <c:v>93.741545893700007</c:v>
                </c:pt>
                <c:pt idx="8730">
                  <c:v>93.589371980699994</c:v>
                </c:pt>
                <c:pt idx="8731">
                  <c:v>93.722222222200003</c:v>
                </c:pt>
                <c:pt idx="8732">
                  <c:v>93.497584541099997</c:v>
                </c:pt>
                <c:pt idx="8733">
                  <c:v>93.408212560400003</c:v>
                </c:pt>
                <c:pt idx="8734">
                  <c:v>93.519323671500004</c:v>
                </c:pt>
                <c:pt idx="8735">
                  <c:v>93.429951690799996</c:v>
                </c:pt>
                <c:pt idx="8736">
                  <c:v>93.400966183600005</c:v>
                </c:pt>
                <c:pt idx="8737">
                  <c:v>93.207729468599993</c:v>
                </c:pt>
                <c:pt idx="8738">
                  <c:v>93.115942028999996</c:v>
                </c:pt>
                <c:pt idx="8739">
                  <c:v>93.0507246377</c:v>
                </c:pt>
                <c:pt idx="8740">
                  <c:v>92.913043478299997</c:v>
                </c:pt>
                <c:pt idx="8741">
                  <c:v>92.780193236700001</c:v>
                </c:pt>
                <c:pt idx="8742">
                  <c:v>93.021739130399993</c:v>
                </c:pt>
                <c:pt idx="8743">
                  <c:v>92.900966183600005</c:v>
                </c:pt>
                <c:pt idx="8744">
                  <c:v>92.789855072500004</c:v>
                </c:pt>
                <c:pt idx="8745">
                  <c:v>92.753623188399999</c:v>
                </c:pt>
                <c:pt idx="8746">
                  <c:v>92.673913043499994</c:v>
                </c:pt>
                <c:pt idx="8747">
                  <c:v>92.427536231900007</c:v>
                </c:pt>
                <c:pt idx="8748">
                  <c:v>93.565217391299996</c:v>
                </c:pt>
                <c:pt idx="8749">
                  <c:v>93.951690821300005</c:v>
                </c:pt>
                <c:pt idx="8750">
                  <c:v>94.012077294700006</c:v>
                </c:pt>
                <c:pt idx="8751">
                  <c:v>94.004830917899994</c:v>
                </c:pt>
                <c:pt idx="8752">
                  <c:v>93.830917874400001</c:v>
                </c:pt>
                <c:pt idx="8753">
                  <c:v>93.623188405799993</c:v>
                </c:pt>
                <c:pt idx="8754">
                  <c:v>93.910628019300006</c:v>
                </c:pt>
                <c:pt idx="8755">
                  <c:v>93.920289855099995</c:v>
                </c:pt>
                <c:pt idx="8756">
                  <c:v>93.724637681199994</c:v>
                </c:pt>
                <c:pt idx="8757">
                  <c:v>93.748792270500005</c:v>
                </c:pt>
                <c:pt idx="8758">
                  <c:v>93.821256038599998</c:v>
                </c:pt>
                <c:pt idx="8759">
                  <c:v>93.678743961400002</c:v>
                </c:pt>
                <c:pt idx="8760">
                  <c:v>93.570048309200004</c:v>
                </c:pt>
                <c:pt idx="8761">
                  <c:v>93.458937198100003</c:v>
                </c:pt>
                <c:pt idx="8762">
                  <c:v>93.239130434800003</c:v>
                </c:pt>
                <c:pt idx="8763">
                  <c:v>92.997584541099997</c:v>
                </c:pt>
                <c:pt idx="8764">
                  <c:v>92.577294686000002</c:v>
                </c:pt>
                <c:pt idx="8765">
                  <c:v>93.545893719800006</c:v>
                </c:pt>
                <c:pt idx="8766">
                  <c:v>93.461352657000006</c:v>
                </c:pt>
                <c:pt idx="8767">
                  <c:v>93.311594202899997</c:v>
                </c:pt>
                <c:pt idx="8768">
                  <c:v>93.345410627999996</c:v>
                </c:pt>
                <c:pt idx="8769">
                  <c:v>93.422705313999998</c:v>
                </c:pt>
                <c:pt idx="8770">
                  <c:v>93.333333333300004</c:v>
                </c:pt>
                <c:pt idx="8771">
                  <c:v>92.968599033800004</c:v>
                </c:pt>
                <c:pt idx="8772">
                  <c:v>92.545893719800006</c:v>
                </c:pt>
                <c:pt idx="8773">
                  <c:v>92.357487922700003</c:v>
                </c:pt>
                <c:pt idx="8774">
                  <c:v>92.123188405799993</c:v>
                </c:pt>
                <c:pt idx="8775">
                  <c:v>91.888888888899999</c:v>
                </c:pt>
                <c:pt idx="8776">
                  <c:v>91.896135265699996</c:v>
                </c:pt>
                <c:pt idx="8777">
                  <c:v>92.224637681199994</c:v>
                </c:pt>
                <c:pt idx="8778">
                  <c:v>92.446859903399996</c:v>
                </c:pt>
                <c:pt idx="8779">
                  <c:v>92.272946859900003</c:v>
                </c:pt>
                <c:pt idx="8780">
                  <c:v>91.917874396100004</c:v>
                </c:pt>
                <c:pt idx="8781">
                  <c:v>91.591787439599997</c:v>
                </c:pt>
                <c:pt idx="8782">
                  <c:v>91.789855072500004</c:v>
                </c:pt>
                <c:pt idx="8783">
                  <c:v>91.886473429999995</c:v>
                </c:pt>
                <c:pt idx="8784">
                  <c:v>91.9154589372</c:v>
                </c:pt>
                <c:pt idx="8785">
                  <c:v>91.553140096600004</c:v>
                </c:pt>
                <c:pt idx="8786">
                  <c:v>90.719806763299999</c:v>
                </c:pt>
                <c:pt idx="8787">
                  <c:v>91.301932367099994</c:v>
                </c:pt>
                <c:pt idx="8788">
                  <c:v>92.004830917899994</c:v>
                </c:pt>
                <c:pt idx="8789">
                  <c:v>92.248792270500005</c:v>
                </c:pt>
                <c:pt idx="8790">
                  <c:v>92.219806763299999</c:v>
                </c:pt>
                <c:pt idx="8791">
                  <c:v>91.640096618399994</c:v>
                </c:pt>
                <c:pt idx="8792">
                  <c:v>91.903381642499994</c:v>
                </c:pt>
                <c:pt idx="8793">
                  <c:v>91.958937198100003</c:v>
                </c:pt>
                <c:pt idx="8794">
                  <c:v>91.652173912999999</c:v>
                </c:pt>
                <c:pt idx="8795">
                  <c:v>92.1014492754</c:v>
                </c:pt>
                <c:pt idx="8796">
                  <c:v>92.091787439599997</c:v>
                </c:pt>
                <c:pt idx="8797">
                  <c:v>92.164251207700005</c:v>
                </c:pt>
                <c:pt idx="8798">
                  <c:v>91.939613526599999</c:v>
                </c:pt>
                <c:pt idx="8799">
                  <c:v>91.509661835700001</c:v>
                </c:pt>
                <c:pt idx="8800">
                  <c:v>91.739130434800003</c:v>
                </c:pt>
                <c:pt idx="8801">
                  <c:v>91.533816425099999</c:v>
                </c:pt>
                <c:pt idx="8802">
                  <c:v>92.123188405799993</c:v>
                </c:pt>
                <c:pt idx="8803">
                  <c:v>92.265700483100005</c:v>
                </c:pt>
                <c:pt idx="8804">
                  <c:v>91.927536231900007</c:v>
                </c:pt>
                <c:pt idx="8805">
                  <c:v>92.256038647300002</c:v>
                </c:pt>
                <c:pt idx="8806">
                  <c:v>91.966183574900001</c:v>
                </c:pt>
                <c:pt idx="8807">
                  <c:v>91.659420289899998</c:v>
                </c:pt>
                <c:pt idx="8808">
                  <c:v>91.833333333300004</c:v>
                </c:pt>
                <c:pt idx="8809">
                  <c:v>91.838164251199998</c:v>
                </c:pt>
                <c:pt idx="8810">
                  <c:v>91.971014492799995</c:v>
                </c:pt>
                <c:pt idx="8811">
                  <c:v>91.922705313999998</c:v>
                </c:pt>
                <c:pt idx="8812">
                  <c:v>91.932367149800001</c:v>
                </c:pt>
                <c:pt idx="8813">
                  <c:v>92.164251207700005</c:v>
                </c:pt>
                <c:pt idx="8814">
                  <c:v>91.903381642499994</c:v>
                </c:pt>
                <c:pt idx="8815">
                  <c:v>91.282608695700006</c:v>
                </c:pt>
                <c:pt idx="8816">
                  <c:v>91.4154589372</c:v>
                </c:pt>
                <c:pt idx="8817">
                  <c:v>92.120772946900004</c:v>
                </c:pt>
                <c:pt idx="8818">
                  <c:v>92.620772946900004</c:v>
                </c:pt>
                <c:pt idx="8819">
                  <c:v>92.603864734300004</c:v>
                </c:pt>
                <c:pt idx="8820">
                  <c:v>92.978260869600007</c:v>
                </c:pt>
                <c:pt idx="8821">
                  <c:v>92.920289855099995</c:v>
                </c:pt>
                <c:pt idx="8822">
                  <c:v>92.722222222200003</c:v>
                </c:pt>
                <c:pt idx="8823">
                  <c:v>92.543478260900002</c:v>
                </c:pt>
                <c:pt idx="8824">
                  <c:v>93</c:v>
                </c:pt>
                <c:pt idx="8825">
                  <c:v>93.1014492754</c:v>
                </c:pt>
                <c:pt idx="8826">
                  <c:v>92.908212560400003</c:v>
                </c:pt>
                <c:pt idx="8827">
                  <c:v>93.0507246377</c:v>
                </c:pt>
                <c:pt idx="8828">
                  <c:v>93.074879227099999</c:v>
                </c:pt>
                <c:pt idx="8829">
                  <c:v>93.007246376799998</c:v>
                </c:pt>
                <c:pt idx="8830">
                  <c:v>92.8647342995</c:v>
                </c:pt>
                <c:pt idx="8831">
                  <c:v>93.210144927499996</c:v>
                </c:pt>
                <c:pt idx="8832">
                  <c:v>92.905797101399997</c:v>
                </c:pt>
                <c:pt idx="8833">
                  <c:v>92.661835748800002</c:v>
                </c:pt>
                <c:pt idx="8834">
                  <c:v>90.797101449300001</c:v>
                </c:pt>
                <c:pt idx="8835">
                  <c:v>91.224637681199994</c:v>
                </c:pt>
                <c:pt idx="8836">
                  <c:v>92.876811594200007</c:v>
                </c:pt>
                <c:pt idx="8837">
                  <c:v>92.683574879199995</c:v>
                </c:pt>
                <c:pt idx="8838">
                  <c:v>92.673913043499994</c:v>
                </c:pt>
                <c:pt idx="8839">
                  <c:v>93</c:v>
                </c:pt>
                <c:pt idx="8840">
                  <c:v>93.258454106299993</c:v>
                </c:pt>
                <c:pt idx="8841">
                  <c:v>93.311594202899997</c:v>
                </c:pt>
                <c:pt idx="8842">
                  <c:v>93.077294686000002</c:v>
                </c:pt>
                <c:pt idx="8843">
                  <c:v>93.403381642499994</c:v>
                </c:pt>
                <c:pt idx="8844">
                  <c:v>93.466183574900001</c:v>
                </c:pt>
                <c:pt idx="8845">
                  <c:v>93.381642512100001</c:v>
                </c:pt>
                <c:pt idx="8846">
                  <c:v>93.183574879199995</c:v>
                </c:pt>
                <c:pt idx="8847">
                  <c:v>93.171497584500003</c:v>
                </c:pt>
                <c:pt idx="8848">
                  <c:v>93.0845410628</c:v>
                </c:pt>
                <c:pt idx="8849">
                  <c:v>92.9492753623</c:v>
                </c:pt>
                <c:pt idx="8850">
                  <c:v>92.746376811600001</c:v>
                </c:pt>
                <c:pt idx="8851">
                  <c:v>90.543478260900002</c:v>
                </c:pt>
                <c:pt idx="8852">
                  <c:v>90.033816425099999</c:v>
                </c:pt>
                <c:pt idx="8853">
                  <c:v>92.342995169100007</c:v>
                </c:pt>
                <c:pt idx="8854">
                  <c:v>92.734299516899995</c:v>
                </c:pt>
                <c:pt idx="8855">
                  <c:v>93</c:v>
                </c:pt>
                <c:pt idx="8856">
                  <c:v>92.961352657000006</c:v>
                </c:pt>
                <c:pt idx="8857">
                  <c:v>92.823671497600003</c:v>
                </c:pt>
                <c:pt idx="8858">
                  <c:v>92.137681159400003</c:v>
                </c:pt>
                <c:pt idx="8859">
                  <c:v>91.900966183600005</c:v>
                </c:pt>
                <c:pt idx="8860">
                  <c:v>92.591787439599997</c:v>
                </c:pt>
                <c:pt idx="8861">
                  <c:v>92.495169082100006</c:v>
                </c:pt>
                <c:pt idx="8862">
                  <c:v>92.429951690799996</c:v>
                </c:pt>
                <c:pt idx="8863">
                  <c:v>92.236714975799998</c:v>
                </c:pt>
                <c:pt idx="8864">
                  <c:v>92.654589372000004</c:v>
                </c:pt>
                <c:pt idx="8865">
                  <c:v>93.002415458900003</c:v>
                </c:pt>
                <c:pt idx="8866">
                  <c:v>92.910628019300006</c:v>
                </c:pt>
                <c:pt idx="8867">
                  <c:v>93.065217391299996</c:v>
                </c:pt>
                <c:pt idx="8868">
                  <c:v>93.214975845400005</c:v>
                </c:pt>
                <c:pt idx="8869">
                  <c:v>93.137681159400003</c:v>
                </c:pt>
                <c:pt idx="8870">
                  <c:v>93.089371980699994</c:v>
                </c:pt>
                <c:pt idx="8871">
                  <c:v>93.113526570000005</c:v>
                </c:pt>
                <c:pt idx="8872">
                  <c:v>93.234299516899995</c:v>
                </c:pt>
                <c:pt idx="8873">
                  <c:v>93.292270531400007</c:v>
                </c:pt>
                <c:pt idx="8874">
                  <c:v>93.202898550699999</c:v>
                </c:pt>
                <c:pt idx="8875">
                  <c:v>93.132850241499995</c:v>
                </c:pt>
                <c:pt idx="8876">
                  <c:v>93.176328502399997</c:v>
                </c:pt>
                <c:pt idx="8877">
                  <c:v>93.253623188399999</c:v>
                </c:pt>
                <c:pt idx="8878">
                  <c:v>93.234299516899995</c:v>
                </c:pt>
                <c:pt idx="8879">
                  <c:v>93.306763285000002</c:v>
                </c:pt>
                <c:pt idx="8880">
                  <c:v>93.328502415499997</c:v>
                </c:pt>
                <c:pt idx="8881">
                  <c:v>93.140096618399994</c:v>
                </c:pt>
                <c:pt idx="8882">
                  <c:v>93.323671497600003</c:v>
                </c:pt>
                <c:pt idx="8883">
                  <c:v>93.420289855099995</c:v>
                </c:pt>
                <c:pt idx="8884">
                  <c:v>93.420289855099995</c:v>
                </c:pt>
                <c:pt idx="8885">
                  <c:v>93.3140096618</c:v>
                </c:pt>
                <c:pt idx="8886">
                  <c:v>92.917874396100004</c:v>
                </c:pt>
                <c:pt idx="8887">
                  <c:v>92.821256038599998</c:v>
                </c:pt>
                <c:pt idx="8888">
                  <c:v>90.833333333300004</c:v>
                </c:pt>
                <c:pt idx="8889">
                  <c:v>88.038647342999994</c:v>
                </c:pt>
                <c:pt idx="8890">
                  <c:v>91.198067632900006</c:v>
                </c:pt>
                <c:pt idx="8891">
                  <c:v>92.5845410628</c:v>
                </c:pt>
                <c:pt idx="8892">
                  <c:v>92.553140096600004</c:v>
                </c:pt>
                <c:pt idx="8893">
                  <c:v>92.799516908200005</c:v>
                </c:pt>
                <c:pt idx="8894">
                  <c:v>93.128019323700002</c:v>
                </c:pt>
                <c:pt idx="8895">
                  <c:v>92.891304347800002</c:v>
                </c:pt>
                <c:pt idx="8896">
                  <c:v>92.847826087000001</c:v>
                </c:pt>
                <c:pt idx="8897">
                  <c:v>93.041062801899997</c:v>
                </c:pt>
                <c:pt idx="8898">
                  <c:v>93.198067632900006</c:v>
                </c:pt>
                <c:pt idx="8899">
                  <c:v>93.246376811600001</c:v>
                </c:pt>
                <c:pt idx="8900">
                  <c:v>93.159420289899998</c:v>
                </c:pt>
                <c:pt idx="8901">
                  <c:v>93.106280193200007</c:v>
                </c:pt>
                <c:pt idx="8902">
                  <c:v>93.067632850199999</c:v>
                </c:pt>
                <c:pt idx="8903">
                  <c:v>93.009661835700001</c:v>
                </c:pt>
                <c:pt idx="8904">
                  <c:v>93.178743961400002</c:v>
                </c:pt>
                <c:pt idx="8905">
                  <c:v>93.178743961400002</c:v>
                </c:pt>
                <c:pt idx="8906">
                  <c:v>93.241545893700007</c:v>
                </c:pt>
                <c:pt idx="8907">
                  <c:v>93.193236714999998</c:v>
                </c:pt>
                <c:pt idx="8908">
                  <c:v>93.106280193200007</c:v>
                </c:pt>
                <c:pt idx="8909">
                  <c:v>92.951690821300005</c:v>
                </c:pt>
                <c:pt idx="8910">
                  <c:v>91.528985507200005</c:v>
                </c:pt>
                <c:pt idx="8911">
                  <c:v>90.780193236700001</c:v>
                </c:pt>
                <c:pt idx="8912">
                  <c:v>92.734299516899995</c:v>
                </c:pt>
                <c:pt idx="8913">
                  <c:v>92.966183574900001</c:v>
                </c:pt>
                <c:pt idx="8914">
                  <c:v>93.096618357500006</c:v>
                </c:pt>
                <c:pt idx="8915">
                  <c:v>93.082125603899996</c:v>
                </c:pt>
                <c:pt idx="8916">
                  <c:v>93.1859903382</c:v>
                </c:pt>
                <c:pt idx="8917">
                  <c:v>93.171497584500003</c:v>
                </c:pt>
                <c:pt idx="8918">
                  <c:v>92.939613526599999</c:v>
                </c:pt>
                <c:pt idx="8919">
                  <c:v>92.932367149800001</c:v>
                </c:pt>
                <c:pt idx="8920">
                  <c:v>92.490338164299999</c:v>
                </c:pt>
                <c:pt idx="8921">
                  <c:v>91.596618357500006</c:v>
                </c:pt>
                <c:pt idx="8922">
                  <c:v>92.828502415499997</c:v>
                </c:pt>
                <c:pt idx="8923">
                  <c:v>92.934782608700004</c:v>
                </c:pt>
                <c:pt idx="8924">
                  <c:v>93.055555555599994</c:v>
                </c:pt>
                <c:pt idx="8925">
                  <c:v>92.973429951699998</c:v>
                </c:pt>
                <c:pt idx="8926">
                  <c:v>93.1014492754</c:v>
                </c:pt>
                <c:pt idx="8927">
                  <c:v>93.021739130399993</c:v>
                </c:pt>
                <c:pt idx="8928">
                  <c:v>93.108695652199998</c:v>
                </c:pt>
                <c:pt idx="8929">
                  <c:v>93.178743961400002</c:v>
                </c:pt>
                <c:pt idx="8930">
                  <c:v>93.082125603899996</c:v>
                </c:pt>
                <c:pt idx="8931">
                  <c:v>93.323671497600003</c:v>
                </c:pt>
                <c:pt idx="8932">
                  <c:v>93.219806763299999</c:v>
                </c:pt>
                <c:pt idx="8933">
                  <c:v>93.176328502399997</c:v>
                </c:pt>
                <c:pt idx="8934">
                  <c:v>93.316425120800005</c:v>
                </c:pt>
                <c:pt idx="8935">
                  <c:v>93.280193236700001</c:v>
                </c:pt>
                <c:pt idx="8936">
                  <c:v>93.195652173900001</c:v>
                </c:pt>
                <c:pt idx="8937">
                  <c:v>93.118357487899999</c:v>
                </c:pt>
                <c:pt idx="8938">
                  <c:v>93.012077294700006</c:v>
                </c:pt>
                <c:pt idx="8939">
                  <c:v>92.905797101399997</c:v>
                </c:pt>
                <c:pt idx="8940">
                  <c:v>92.905797101399997</c:v>
                </c:pt>
                <c:pt idx="8941">
                  <c:v>91.251207729499995</c:v>
                </c:pt>
                <c:pt idx="8942">
                  <c:v>90.693236714999998</c:v>
                </c:pt>
                <c:pt idx="8943">
                  <c:v>92.903381642499994</c:v>
                </c:pt>
                <c:pt idx="8944">
                  <c:v>92.896135265699996</c:v>
                </c:pt>
                <c:pt idx="8945">
                  <c:v>92.785024154599995</c:v>
                </c:pt>
                <c:pt idx="8946">
                  <c:v>92.775362318800006</c:v>
                </c:pt>
                <c:pt idx="8947">
                  <c:v>92.869565217399995</c:v>
                </c:pt>
                <c:pt idx="8948">
                  <c:v>92.801932367099994</c:v>
                </c:pt>
                <c:pt idx="8949">
                  <c:v>92.623188405799993</c:v>
                </c:pt>
                <c:pt idx="8950">
                  <c:v>92.5</c:v>
                </c:pt>
                <c:pt idx="8951">
                  <c:v>92.625603864699997</c:v>
                </c:pt>
                <c:pt idx="8952">
                  <c:v>92.6859903382</c:v>
                </c:pt>
                <c:pt idx="8953">
                  <c:v>92.874396135300003</c:v>
                </c:pt>
                <c:pt idx="8954">
                  <c:v>92.857487922700003</c:v>
                </c:pt>
                <c:pt idx="8955">
                  <c:v>92.797101449300001</c:v>
                </c:pt>
                <c:pt idx="8956">
                  <c:v>92.946859903399996</c:v>
                </c:pt>
                <c:pt idx="8957">
                  <c:v>92.859903381600006</c:v>
                </c:pt>
                <c:pt idx="8958">
                  <c:v>92.990338164299999</c:v>
                </c:pt>
                <c:pt idx="8959">
                  <c:v>92.937198067599994</c:v>
                </c:pt>
                <c:pt idx="8960">
                  <c:v>92.804347826099999</c:v>
                </c:pt>
                <c:pt idx="8961">
                  <c:v>92.954106280199994</c:v>
                </c:pt>
                <c:pt idx="8962">
                  <c:v>93.157004830899993</c:v>
                </c:pt>
                <c:pt idx="8963">
                  <c:v>92.961352657000006</c:v>
                </c:pt>
                <c:pt idx="8964">
                  <c:v>92.946859903399996</c:v>
                </c:pt>
                <c:pt idx="8965">
                  <c:v>92.782608695700006</c:v>
                </c:pt>
                <c:pt idx="8966">
                  <c:v>92.828502415499997</c:v>
                </c:pt>
                <c:pt idx="8967">
                  <c:v>92.591787439599997</c:v>
                </c:pt>
                <c:pt idx="8968">
                  <c:v>92.5845410628</c:v>
                </c:pt>
                <c:pt idx="8969">
                  <c:v>92.850241545900005</c:v>
                </c:pt>
                <c:pt idx="8970">
                  <c:v>92.845410627999996</c:v>
                </c:pt>
                <c:pt idx="8971">
                  <c:v>92.753623188399999</c:v>
                </c:pt>
                <c:pt idx="8972">
                  <c:v>92.625603864699997</c:v>
                </c:pt>
                <c:pt idx="8973">
                  <c:v>92.681159420300006</c:v>
                </c:pt>
                <c:pt idx="8974">
                  <c:v>92.782608695700006</c:v>
                </c:pt>
                <c:pt idx="8975">
                  <c:v>92.632850241499995</c:v>
                </c:pt>
                <c:pt idx="8976">
                  <c:v>92.391304347800002</c:v>
                </c:pt>
                <c:pt idx="8977">
                  <c:v>92.591787439599997</c:v>
                </c:pt>
                <c:pt idx="8978">
                  <c:v>92.615942028999996</c:v>
                </c:pt>
                <c:pt idx="8979">
                  <c:v>92.461352657000006</c:v>
                </c:pt>
                <c:pt idx="8980">
                  <c:v>92.673913043499994</c:v>
                </c:pt>
                <c:pt idx="8981">
                  <c:v>92.188405797100003</c:v>
                </c:pt>
                <c:pt idx="8982">
                  <c:v>92.246376811600001</c:v>
                </c:pt>
                <c:pt idx="8983">
                  <c:v>92.700483091799995</c:v>
                </c:pt>
                <c:pt idx="8984">
                  <c:v>92.806763285000002</c:v>
                </c:pt>
                <c:pt idx="8985">
                  <c:v>92.615942028999996</c:v>
                </c:pt>
                <c:pt idx="8986">
                  <c:v>92.461352657000006</c:v>
                </c:pt>
                <c:pt idx="8987">
                  <c:v>92.340579710100002</c:v>
                </c:pt>
                <c:pt idx="8988">
                  <c:v>92.152173912999999</c:v>
                </c:pt>
                <c:pt idx="8989">
                  <c:v>92.125603864699997</c:v>
                </c:pt>
                <c:pt idx="8990">
                  <c:v>92.096618357500006</c:v>
                </c:pt>
                <c:pt idx="8991">
                  <c:v>91.801932367099994</c:v>
                </c:pt>
                <c:pt idx="8992">
                  <c:v>91.876811594200007</c:v>
                </c:pt>
                <c:pt idx="8993">
                  <c:v>91.997584541099997</c:v>
                </c:pt>
                <c:pt idx="8994">
                  <c:v>91.905797101399997</c:v>
                </c:pt>
                <c:pt idx="8995">
                  <c:v>91.992753623200002</c:v>
                </c:pt>
                <c:pt idx="8996">
                  <c:v>92.108695652199998</c:v>
                </c:pt>
                <c:pt idx="8997">
                  <c:v>92.1352657005</c:v>
                </c:pt>
                <c:pt idx="8998">
                  <c:v>92.152173912999999</c:v>
                </c:pt>
                <c:pt idx="8999">
                  <c:v>92.062801932400006</c:v>
                </c:pt>
                <c:pt idx="9000">
                  <c:v>92.024154589399998</c:v>
                </c:pt>
                <c:pt idx="9001">
                  <c:v>91.922705313999998</c:v>
                </c:pt>
                <c:pt idx="9002">
                  <c:v>91.9492753623</c:v>
                </c:pt>
                <c:pt idx="9003">
                  <c:v>91.292270531400007</c:v>
                </c:pt>
                <c:pt idx="9004">
                  <c:v>90.811594202899997</c:v>
                </c:pt>
                <c:pt idx="9005">
                  <c:v>91.149758454099995</c:v>
                </c:pt>
                <c:pt idx="9006">
                  <c:v>91.024154589399998</c:v>
                </c:pt>
                <c:pt idx="9007">
                  <c:v>90.983091787399999</c:v>
                </c:pt>
                <c:pt idx="9008">
                  <c:v>90.743961352699998</c:v>
                </c:pt>
                <c:pt idx="9009">
                  <c:v>90.782608695700006</c:v>
                </c:pt>
                <c:pt idx="9010">
                  <c:v>90.676328502399997</c:v>
                </c:pt>
                <c:pt idx="9011">
                  <c:v>90.698067632900006</c:v>
                </c:pt>
                <c:pt idx="9012">
                  <c:v>90.541062801899997</c:v>
                </c:pt>
                <c:pt idx="9013">
                  <c:v>90.178743961400002</c:v>
                </c:pt>
                <c:pt idx="9014">
                  <c:v>90.154589372000004</c:v>
                </c:pt>
                <c:pt idx="9015">
                  <c:v>89.937198067599994</c:v>
                </c:pt>
                <c:pt idx="9016">
                  <c:v>89.842995169100007</c:v>
                </c:pt>
                <c:pt idx="9017">
                  <c:v>89.746376811600001</c:v>
                </c:pt>
                <c:pt idx="9018">
                  <c:v>89.410628019300006</c:v>
                </c:pt>
                <c:pt idx="9019">
                  <c:v>89.562801932400006</c:v>
                </c:pt>
                <c:pt idx="9020">
                  <c:v>89.596618357500006</c:v>
                </c:pt>
                <c:pt idx="9021">
                  <c:v>89.507246376799998</c:v>
                </c:pt>
                <c:pt idx="9022">
                  <c:v>89.821256038599998</c:v>
                </c:pt>
                <c:pt idx="9023">
                  <c:v>89.746376811600001</c:v>
                </c:pt>
                <c:pt idx="9024">
                  <c:v>89.722222222200003</c:v>
                </c:pt>
                <c:pt idx="9025">
                  <c:v>89.618357487899999</c:v>
                </c:pt>
                <c:pt idx="9026">
                  <c:v>89.408212560400003</c:v>
                </c:pt>
                <c:pt idx="9027">
                  <c:v>89.466183574900001</c:v>
                </c:pt>
                <c:pt idx="9028">
                  <c:v>90.876811594200007</c:v>
                </c:pt>
                <c:pt idx="9029">
                  <c:v>91.256038647300002</c:v>
                </c:pt>
                <c:pt idx="9030">
                  <c:v>91.944444444400006</c:v>
                </c:pt>
                <c:pt idx="9031">
                  <c:v>91.881642512100001</c:v>
                </c:pt>
                <c:pt idx="9032">
                  <c:v>92.004830917899994</c:v>
                </c:pt>
                <c:pt idx="9033">
                  <c:v>92.413043478299997</c:v>
                </c:pt>
                <c:pt idx="9034">
                  <c:v>92.357487922700003</c:v>
                </c:pt>
                <c:pt idx="9035">
                  <c:v>92.188405797100003</c:v>
                </c:pt>
                <c:pt idx="9036">
                  <c:v>92.408212560400003</c:v>
                </c:pt>
                <c:pt idx="9037">
                  <c:v>92.739130434800003</c:v>
                </c:pt>
                <c:pt idx="9038">
                  <c:v>92.765700483100005</c:v>
                </c:pt>
                <c:pt idx="9039">
                  <c:v>92.702898550699999</c:v>
                </c:pt>
                <c:pt idx="9040">
                  <c:v>92.712560386500002</c:v>
                </c:pt>
                <c:pt idx="9041">
                  <c:v>92.5507246377</c:v>
                </c:pt>
                <c:pt idx="9042">
                  <c:v>92.434782608700004</c:v>
                </c:pt>
                <c:pt idx="9043">
                  <c:v>92.456521739099998</c:v>
                </c:pt>
                <c:pt idx="9044">
                  <c:v>92.321256038599998</c:v>
                </c:pt>
                <c:pt idx="9045">
                  <c:v>92.111111111100001</c:v>
                </c:pt>
                <c:pt idx="9046">
                  <c:v>91.857487922700003</c:v>
                </c:pt>
                <c:pt idx="9047">
                  <c:v>90.5507246377</c:v>
                </c:pt>
                <c:pt idx="9048">
                  <c:v>88.884057971000004</c:v>
                </c:pt>
                <c:pt idx="9049">
                  <c:v>90.328502415499997</c:v>
                </c:pt>
                <c:pt idx="9050">
                  <c:v>91.678743961400002</c:v>
                </c:pt>
                <c:pt idx="9051">
                  <c:v>91.683574879199995</c:v>
                </c:pt>
                <c:pt idx="9052">
                  <c:v>91.758454106299993</c:v>
                </c:pt>
                <c:pt idx="9053">
                  <c:v>91.497584541099997</c:v>
                </c:pt>
                <c:pt idx="9054">
                  <c:v>91.490338164299999</c:v>
                </c:pt>
                <c:pt idx="9055">
                  <c:v>91.055555555599994</c:v>
                </c:pt>
                <c:pt idx="9056">
                  <c:v>91.495169082100006</c:v>
                </c:pt>
                <c:pt idx="9057">
                  <c:v>92.654589372000004</c:v>
                </c:pt>
                <c:pt idx="9058">
                  <c:v>92.888888888899999</c:v>
                </c:pt>
                <c:pt idx="9059">
                  <c:v>92.618357487899999</c:v>
                </c:pt>
                <c:pt idx="9060">
                  <c:v>92.792270531400007</c:v>
                </c:pt>
                <c:pt idx="9061">
                  <c:v>92.676328502399997</c:v>
                </c:pt>
                <c:pt idx="9062">
                  <c:v>92.502415458900003</c:v>
                </c:pt>
                <c:pt idx="9063">
                  <c:v>92.681159420300006</c:v>
                </c:pt>
                <c:pt idx="9064">
                  <c:v>92.5507246377</c:v>
                </c:pt>
                <c:pt idx="9065">
                  <c:v>92.702898550699999</c:v>
                </c:pt>
                <c:pt idx="9066">
                  <c:v>92.492753623200002</c:v>
                </c:pt>
                <c:pt idx="9067">
                  <c:v>92.5845410628</c:v>
                </c:pt>
                <c:pt idx="9068">
                  <c:v>92.413043478299997</c:v>
                </c:pt>
                <c:pt idx="9069">
                  <c:v>92.528985507200005</c:v>
                </c:pt>
                <c:pt idx="9070">
                  <c:v>92.956521739099998</c:v>
                </c:pt>
                <c:pt idx="9071">
                  <c:v>92.900966183600005</c:v>
                </c:pt>
                <c:pt idx="9072">
                  <c:v>92.739130434800003</c:v>
                </c:pt>
                <c:pt idx="9073">
                  <c:v>93.207729468599993</c:v>
                </c:pt>
                <c:pt idx="9074">
                  <c:v>93.028985507200005</c:v>
                </c:pt>
                <c:pt idx="9075">
                  <c:v>92.917874396100004</c:v>
                </c:pt>
                <c:pt idx="9076">
                  <c:v>93.227053140099997</c:v>
                </c:pt>
                <c:pt idx="9077">
                  <c:v>92.992753623200002</c:v>
                </c:pt>
                <c:pt idx="9078">
                  <c:v>93.263285024200002</c:v>
                </c:pt>
                <c:pt idx="9079">
                  <c:v>93.321256038599998</c:v>
                </c:pt>
                <c:pt idx="9080">
                  <c:v>93.490338164299999</c:v>
                </c:pt>
                <c:pt idx="9081">
                  <c:v>93.396135265699996</c:v>
                </c:pt>
                <c:pt idx="9082">
                  <c:v>93.285024154599995</c:v>
                </c:pt>
                <c:pt idx="9083">
                  <c:v>93.229468599</c:v>
                </c:pt>
                <c:pt idx="9084">
                  <c:v>93.287439613499998</c:v>
                </c:pt>
                <c:pt idx="9085">
                  <c:v>93.719806763299999</c:v>
                </c:pt>
                <c:pt idx="9086">
                  <c:v>94.074879227099999</c:v>
                </c:pt>
                <c:pt idx="9087">
                  <c:v>94.188405797100003</c:v>
                </c:pt>
                <c:pt idx="9088">
                  <c:v>94.231884058000006</c:v>
                </c:pt>
                <c:pt idx="9089">
                  <c:v>93.871980676299998</c:v>
                </c:pt>
                <c:pt idx="9090">
                  <c:v>93.483091787399999</c:v>
                </c:pt>
                <c:pt idx="9091">
                  <c:v>93.400966183600005</c:v>
                </c:pt>
                <c:pt idx="9092">
                  <c:v>93.577294686000002</c:v>
                </c:pt>
                <c:pt idx="9093">
                  <c:v>93.468599033800004</c:v>
                </c:pt>
                <c:pt idx="9094">
                  <c:v>93.043478260900002</c:v>
                </c:pt>
                <c:pt idx="9095">
                  <c:v>92.818840579699994</c:v>
                </c:pt>
                <c:pt idx="9096">
                  <c:v>92.507246376799998</c:v>
                </c:pt>
                <c:pt idx="9097">
                  <c:v>90.099033816399995</c:v>
                </c:pt>
                <c:pt idx="9098">
                  <c:v>92.809178743999993</c:v>
                </c:pt>
                <c:pt idx="9099">
                  <c:v>93.065217391299996</c:v>
                </c:pt>
                <c:pt idx="9100">
                  <c:v>93.072463768099993</c:v>
                </c:pt>
                <c:pt idx="9101">
                  <c:v>93.002415458900003</c:v>
                </c:pt>
                <c:pt idx="9102">
                  <c:v>93.038647342999994</c:v>
                </c:pt>
                <c:pt idx="9103">
                  <c:v>92.978260869600007</c:v>
                </c:pt>
                <c:pt idx="9104">
                  <c:v>92.917874396100004</c:v>
                </c:pt>
                <c:pt idx="9105">
                  <c:v>92.782608695700006</c:v>
                </c:pt>
                <c:pt idx="9106">
                  <c:v>92.516908212600001</c:v>
                </c:pt>
                <c:pt idx="9107">
                  <c:v>92.543478260900002</c:v>
                </c:pt>
                <c:pt idx="9108">
                  <c:v>92.661835748800002</c:v>
                </c:pt>
                <c:pt idx="9109">
                  <c:v>92.823671497600003</c:v>
                </c:pt>
                <c:pt idx="9110">
                  <c:v>92.683574879199995</c:v>
                </c:pt>
                <c:pt idx="9111">
                  <c:v>92.410628019300006</c:v>
                </c:pt>
                <c:pt idx="9112">
                  <c:v>92.294685990299996</c:v>
                </c:pt>
                <c:pt idx="9113">
                  <c:v>92.565217391299996</c:v>
                </c:pt>
                <c:pt idx="9114">
                  <c:v>92.280193236700001</c:v>
                </c:pt>
                <c:pt idx="9115">
                  <c:v>92.289855072500004</c:v>
                </c:pt>
                <c:pt idx="9116">
                  <c:v>92.396135265699996</c:v>
                </c:pt>
                <c:pt idx="9117">
                  <c:v>92.379227053099996</c:v>
                </c:pt>
                <c:pt idx="9118">
                  <c:v>92.420289855099995</c:v>
                </c:pt>
                <c:pt idx="9119">
                  <c:v>92.630434782600005</c:v>
                </c:pt>
                <c:pt idx="9120">
                  <c:v>92.591787439599997</c:v>
                </c:pt>
                <c:pt idx="9121">
                  <c:v>92.628019323700002</c:v>
                </c:pt>
                <c:pt idx="9122">
                  <c:v>92.724637681199994</c:v>
                </c:pt>
                <c:pt idx="9123">
                  <c:v>92.4492753623</c:v>
                </c:pt>
                <c:pt idx="9124">
                  <c:v>92.3647342995</c:v>
                </c:pt>
                <c:pt idx="9125">
                  <c:v>92.214975845400005</c:v>
                </c:pt>
                <c:pt idx="9126">
                  <c:v>92.504830917899994</c:v>
                </c:pt>
                <c:pt idx="9127">
                  <c:v>92.5507246377</c:v>
                </c:pt>
                <c:pt idx="9128">
                  <c:v>92.565217391299996</c:v>
                </c:pt>
                <c:pt idx="9129">
                  <c:v>92.350241545900005</c:v>
                </c:pt>
                <c:pt idx="9130">
                  <c:v>92.427536231900007</c:v>
                </c:pt>
                <c:pt idx="9131">
                  <c:v>92.3647342995</c:v>
                </c:pt>
                <c:pt idx="9132">
                  <c:v>92.524154589399998</c:v>
                </c:pt>
                <c:pt idx="9133">
                  <c:v>92.480676328499996</c:v>
                </c:pt>
                <c:pt idx="9134">
                  <c:v>92.557971014499998</c:v>
                </c:pt>
                <c:pt idx="9135">
                  <c:v>92.200483091799995</c:v>
                </c:pt>
                <c:pt idx="9136">
                  <c:v>92.413043478299997</c:v>
                </c:pt>
                <c:pt idx="9137">
                  <c:v>92.333333333300004</c:v>
                </c:pt>
                <c:pt idx="9138">
                  <c:v>92.280193236700001</c:v>
                </c:pt>
                <c:pt idx="9139">
                  <c:v>92.623188405799993</c:v>
                </c:pt>
                <c:pt idx="9140">
                  <c:v>92.468599033800004</c:v>
                </c:pt>
                <c:pt idx="9141">
                  <c:v>92.193236714999998</c:v>
                </c:pt>
                <c:pt idx="9142">
                  <c:v>92.190821256000007</c:v>
                </c:pt>
                <c:pt idx="9143">
                  <c:v>92.164251207700005</c:v>
                </c:pt>
                <c:pt idx="9144">
                  <c:v>92.012077294700006</c:v>
                </c:pt>
                <c:pt idx="9145">
                  <c:v>91.896135265699996</c:v>
                </c:pt>
                <c:pt idx="9146">
                  <c:v>91.821256038599998</c:v>
                </c:pt>
                <c:pt idx="9147">
                  <c:v>91.927536231900007</c:v>
                </c:pt>
                <c:pt idx="9148">
                  <c:v>91.8140096618</c:v>
                </c:pt>
                <c:pt idx="9149">
                  <c:v>91.932367149800001</c:v>
                </c:pt>
                <c:pt idx="9150">
                  <c:v>91.842995169100007</c:v>
                </c:pt>
                <c:pt idx="9151">
                  <c:v>91.874396135300003</c:v>
                </c:pt>
                <c:pt idx="9152">
                  <c:v>91.789855072500004</c:v>
                </c:pt>
                <c:pt idx="9153">
                  <c:v>91.519323671500004</c:v>
                </c:pt>
                <c:pt idx="9154">
                  <c:v>91.637681159400003</c:v>
                </c:pt>
                <c:pt idx="9155">
                  <c:v>91.475845410600002</c:v>
                </c:pt>
                <c:pt idx="9156">
                  <c:v>91.678743961400002</c:v>
                </c:pt>
                <c:pt idx="9157">
                  <c:v>91.700483091799995</c:v>
                </c:pt>
                <c:pt idx="9158">
                  <c:v>91.644927536200001</c:v>
                </c:pt>
                <c:pt idx="9159">
                  <c:v>91.729468599</c:v>
                </c:pt>
                <c:pt idx="9160">
                  <c:v>92.297101449300001</c:v>
                </c:pt>
                <c:pt idx="9161">
                  <c:v>92.335748792299995</c:v>
                </c:pt>
                <c:pt idx="9162">
                  <c:v>92.306763285000002</c:v>
                </c:pt>
                <c:pt idx="9163">
                  <c:v>92.306763285000002</c:v>
                </c:pt>
                <c:pt idx="9164">
                  <c:v>92.094202898600003</c:v>
                </c:pt>
                <c:pt idx="9165">
                  <c:v>92.256038647300002</c:v>
                </c:pt>
                <c:pt idx="9166">
                  <c:v>92.268115941999994</c:v>
                </c:pt>
                <c:pt idx="9167">
                  <c:v>92.541062801899997</c:v>
                </c:pt>
                <c:pt idx="9168">
                  <c:v>92.301932367099994</c:v>
                </c:pt>
                <c:pt idx="9169">
                  <c:v>91.871980676299998</c:v>
                </c:pt>
                <c:pt idx="9170">
                  <c:v>92.113526570000005</c:v>
                </c:pt>
                <c:pt idx="9171">
                  <c:v>92.811594202899997</c:v>
                </c:pt>
                <c:pt idx="9172">
                  <c:v>92.478260869600007</c:v>
                </c:pt>
                <c:pt idx="9173">
                  <c:v>92.647342995200006</c:v>
                </c:pt>
                <c:pt idx="9174">
                  <c:v>92.818840579699994</c:v>
                </c:pt>
                <c:pt idx="9175">
                  <c:v>92.859903381600006</c:v>
                </c:pt>
                <c:pt idx="9176">
                  <c:v>92.956521739099998</c:v>
                </c:pt>
                <c:pt idx="9177">
                  <c:v>92.816425120800005</c:v>
                </c:pt>
                <c:pt idx="9178">
                  <c:v>92.942028985500002</c:v>
                </c:pt>
                <c:pt idx="9179">
                  <c:v>92.908212560400003</c:v>
                </c:pt>
                <c:pt idx="9180">
                  <c:v>92.789855072500004</c:v>
                </c:pt>
                <c:pt idx="9181">
                  <c:v>92.756038647300002</c:v>
                </c:pt>
                <c:pt idx="9182">
                  <c:v>92.753623188399999</c:v>
                </c:pt>
                <c:pt idx="9183">
                  <c:v>92.787439613499998</c:v>
                </c:pt>
                <c:pt idx="9184">
                  <c:v>91.461352657000006</c:v>
                </c:pt>
                <c:pt idx="9185">
                  <c:v>89.657004830899993</c:v>
                </c:pt>
                <c:pt idx="9186">
                  <c:v>92.6352657005</c:v>
                </c:pt>
                <c:pt idx="9187">
                  <c:v>93.768115941999994</c:v>
                </c:pt>
                <c:pt idx="9188">
                  <c:v>93.920289855099995</c:v>
                </c:pt>
                <c:pt idx="9189">
                  <c:v>93.789855072500004</c:v>
                </c:pt>
                <c:pt idx="9190">
                  <c:v>93.717391304299994</c:v>
                </c:pt>
                <c:pt idx="9191">
                  <c:v>93.944444444400006</c:v>
                </c:pt>
                <c:pt idx="9192">
                  <c:v>93.8985507246</c:v>
                </c:pt>
                <c:pt idx="9193">
                  <c:v>93.739130434800003</c:v>
                </c:pt>
                <c:pt idx="9194">
                  <c:v>93.644927536200001</c:v>
                </c:pt>
                <c:pt idx="9195">
                  <c:v>93.917874396100004</c:v>
                </c:pt>
                <c:pt idx="9196">
                  <c:v>93.456521739099998</c:v>
                </c:pt>
                <c:pt idx="9197">
                  <c:v>91.6859903382</c:v>
                </c:pt>
                <c:pt idx="9198">
                  <c:v>93.5</c:v>
                </c:pt>
                <c:pt idx="9199">
                  <c:v>93.971014492799995</c:v>
                </c:pt>
                <c:pt idx="9200">
                  <c:v>94.350241545900005</c:v>
                </c:pt>
                <c:pt idx="9201">
                  <c:v>94.649758454099995</c:v>
                </c:pt>
                <c:pt idx="9202">
                  <c:v>94.625603864699997</c:v>
                </c:pt>
                <c:pt idx="9203">
                  <c:v>94.596618357500006</c:v>
                </c:pt>
                <c:pt idx="9204">
                  <c:v>94.632850241499995</c:v>
                </c:pt>
                <c:pt idx="9205">
                  <c:v>94.632850241499995</c:v>
                </c:pt>
                <c:pt idx="9206">
                  <c:v>94.321256038599998</c:v>
                </c:pt>
                <c:pt idx="9207">
                  <c:v>92.359903381600006</c:v>
                </c:pt>
                <c:pt idx="9208">
                  <c:v>94.413043478299997</c:v>
                </c:pt>
                <c:pt idx="9209">
                  <c:v>94.519323671500004</c:v>
                </c:pt>
                <c:pt idx="9210">
                  <c:v>94.722222222200003</c:v>
                </c:pt>
                <c:pt idx="9211">
                  <c:v>94.809178743999993</c:v>
                </c:pt>
                <c:pt idx="9212">
                  <c:v>94.693236714999998</c:v>
                </c:pt>
                <c:pt idx="9213">
                  <c:v>94.623188405799993</c:v>
                </c:pt>
                <c:pt idx="9214">
                  <c:v>94.611111111100001</c:v>
                </c:pt>
                <c:pt idx="9215">
                  <c:v>94.454106280199994</c:v>
                </c:pt>
                <c:pt idx="9216">
                  <c:v>94.833333333300004</c:v>
                </c:pt>
                <c:pt idx="9217">
                  <c:v>94.780193236700001</c:v>
                </c:pt>
                <c:pt idx="9218">
                  <c:v>94.318840579699994</c:v>
                </c:pt>
                <c:pt idx="9219">
                  <c:v>94.560386473400001</c:v>
                </c:pt>
                <c:pt idx="9220">
                  <c:v>94.603864734300004</c:v>
                </c:pt>
                <c:pt idx="9221">
                  <c:v>94.586956521700003</c:v>
                </c:pt>
                <c:pt idx="9222">
                  <c:v>94.652173912999999</c:v>
                </c:pt>
                <c:pt idx="9223">
                  <c:v>94.536231884100005</c:v>
                </c:pt>
                <c:pt idx="9224">
                  <c:v>94.456521739099998</c:v>
                </c:pt>
                <c:pt idx="9225">
                  <c:v>94.881642512100001</c:v>
                </c:pt>
                <c:pt idx="9226">
                  <c:v>95.371980676299998</c:v>
                </c:pt>
                <c:pt idx="9227">
                  <c:v>95.548309178699995</c:v>
                </c:pt>
                <c:pt idx="9228">
                  <c:v>95.528985507200005</c:v>
                </c:pt>
                <c:pt idx="9229">
                  <c:v>95.676328502399997</c:v>
                </c:pt>
                <c:pt idx="9230">
                  <c:v>95.611111111100001</c:v>
                </c:pt>
                <c:pt idx="9231">
                  <c:v>95.519323671500004</c:v>
                </c:pt>
                <c:pt idx="9232">
                  <c:v>95.681159420300006</c:v>
                </c:pt>
                <c:pt idx="9233">
                  <c:v>95.780193236700001</c:v>
                </c:pt>
                <c:pt idx="9234">
                  <c:v>95.746376811600001</c:v>
                </c:pt>
                <c:pt idx="9235">
                  <c:v>94.403381642499994</c:v>
                </c:pt>
                <c:pt idx="9236">
                  <c:v>93.992753623200002</c:v>
                </c:pt>
                <c:pt idx="9237">
                  <c:v>95.507246376799998</c:v>
                </c:pt>
                <c:pt idx="9238">
                  <c:v>95.468599033800004</c:v>
                </c:pt>
                <c:pt idx="9239">
                  <c:v>95.391304347800002</c:v>
                </c:pt>
                <c:pt idx="9240">
                  <c:v>95.557971014499998</c:v>
                </c:pt>
                <c:pt idx="9241">
                  <c:v>95.562801932400006</c:v>
                </c:pt>
                <c:pt idx="9242">
                  <c:v>95.434782608700004</c:v>
                </c:pt>
                <c:pt idx="9243">
                  <c:v>95.533816425099999</c:v>
                </c:pt>
                <c:pt idx="9244">
                  <c:v>95.591787439599997</c:v>
                </c:pt>
                <c:pt idx="9245">
                  <c:v>95.4492753623</c:v>
                </c:pt>
                <c:pt idx="9246">
                  <c:v>95.301932367099994</c:v>
                </c:pt>
                <c:pt idx="9247">
                  <c:v>95.553140096600004</c:v>
                </c:pt>
                <c:pt idx="9248">
                  <c:v>95.502415458900003</c:v>
                </c:pt>
                <c:pt idx="9249">
                  <c:v>95.374396135300003</c:v>
                </c:pt>
                <c:pt idx="9250">
                  <c:v>95.306763285000002</c:v>
                </c:pt>
                <c:pt idx="9251">
                  <c:v>95.427536231900007</c:v>
                </c:pt>
                <c:pt idx="9252">
                  <c:v>95.379227053099996</c:v>
                </c:pt>
                <c:pt idx="9253">
                  <c:v>95.5507246377</c:v>
                </c:pt>
                <c:pt idx="9254">
                  <c:v>95.516908212600001</c:v>
                </c:pt>
                <c:pt idx="9255">
                  <c:v>95.437198067599994</c:v>
                </c:pt>
                <c:pt idx="9256">
                  <c:v>95.475845410600002</c:v>
                </c:pt>
                <c:pt idx="9257">
                  <c:v>95.393719806799993</c:v>
                </c:pt>
                <c:pt idx="9258">
                  <c:v>95.214975845400005</c:v>
                </c:pt>
                <c:pt idx="9259">
                  <c:v>95.060386473400001</c:v>
                </c:pt>
                <c:pt idx="9260">
                  <c:v>94.893719806799993</c:v>
                </c:pt>
                <c:pt idx="9261">
                  <c:v>94.785024154599995</c:v>
                </c:pt>
                <c:pt idx="9262">
                  <c:v>94.850241545900005</c:v>
                </c:pt>
                <c:pt idx="9263">
                  <c:v>94.8985507246</c:v>
                </c:pt>
                <c:pt idx="9264">
                  <c:v>94.934782608700004</c:v>
                </c:pt>
                <c:pt idx="9265">
                  <c:v>94.876811594200007</c:v>
                </c:pt>
                <c:pt idx="9266">
                  <c:v>94.990338164299999</c:v>
                </c:pt>
                <c:pt idx="9267">
                  <c:v>94.8985507246</c:v>
                </c:pt>
                <c:pt idx="9268">
                  <c:v>94.659420289899998</c:v>
                </c:pt>
                <c:pt idx="9269">
                  <c:v>94.690821256000007</c:v>
                </c:pt>
                <c:pt idx="9270">
                  <c:v>94.917874396100004</c:v>
                </c:pt>
                <c:pt idx="9271">
                  <c:v>95.082125603899996</c:v>
                </c:pt>
                <c:pt idx="9272">
                  <c:v>95.173913043499994</c:v>
                </c:pt>
                <c:pt idx="9273">
                  <c:v>94.871980676299998</c:v>
                </c:pt>
                <c:pt idx="9274">
                  <c:v>94.987922705299994</c:v>
                </c:pt>
                <c:pt idx="9275">
                  <c:v>95.173913043499994</c:v>
                </c:pt>
                <c:pt idx="9276">
                  <c:v>94.840579710100002</c:v>
                </c:pt>
                <c:pt idx="9277">
                  <c:v>94.8140096618</c:v>
                </c:pt>
                <c:pt idx="9278">
                  <c:v>94.705314009700004</c:v>
                </c:pt>
                <c:pt idx="9279">
                  <c:v>94.995169082100006</c:v>
                </c:pt>
                <c:pt idx="9280">
                  <c:v>95.577294686000002</c:v>
                </c:pt>
                <c:pt idx="9281">
                  <c:v>95.693236714999998</c:v>
                </c:pt>
                <c:pt idx="9282">
                  <c:v>95.690821256000007</c:v>
                </c:pt>
                <c:pt idx="9283">
                  <c:v>95.746376811600001</c:v>
                </c:pt>
                <c:pt idx="9284">
                  <c:v>95.620772946900004</c:v>
                </c:pt>
                <c:pt idx="9285">
                  <c:v>94.968599033800004</c:v>
                </c:pt>
                <c:pt idx="9286">
                  <c:v>92.132850241499995</c:v>
                </c:pt>
                <c:pt idx="9287">
                  <c:v>92.758454106299993</c:v>
                </c:pt>
                <c:pt idx="9288">
                  <c:v>95.014492753599995</c:v>
                </c:pt>
                <c:pt idx="9289">
                  <c:v>95.166666666699996</c:v>
                </c:pt>
                <c:pt idx="9290">
                  <c:v>95.009661835700001</c:v>
                </c:pt>
                <c:pt idx="9291">
                  <c:v>94.942028985500002</c:v>
                </c:pt>
                <c:pt idx="9292">
                  <c:v>95.021739130399993</c:v>
                </c:pt>
                <c:pt idx="9293">
                  <c:v>94.637681159400003</c:v>
                </c:pt>
                <c:pt idx="9294">
                  <c:v>94.707729468599993</c:v>
                </c:pt>
                <c:pt idx="9295">
                  <c:v>94.739130434800003</c:v>
                </c:pt>
                <c:pt idx="9296">
                  <c:v>94.787439613499998</c:v>
                </c:pt>
                <c:pt idx="9297">
                  <c:v>94.922705313999998</c:v>
                </c:pt>
                <c:pt idx="9298">
                  <c:v>94.657004830899993</c:v>
                </c:pt>
                <c:pt idx="9299">
                  <c:v>94.321256038599998</c:v>
                </c:pt>
                <c:pt idx="9300">
                  <c:v>94.6859903382</c:v>
                </c:pt>
                <c:pt idx="9301">
                  <c:v>94.480676328499996</c:v>
                </c:pt>
                <c:pt idx="9302">
                  <c:v>94.507246376799998</c:v>
                </c:pt>
                <c:pt idx="9303">
                  <c:v>94.502415458900003</c:v>
                </c:pt>
                <c:pt idx="9304">
                  <c:v>94.823671497600003</c:v>
                </c:pt>
                <c:pt idx="9305">
                  <c:v>94.625603864699997</c:v>
                </c:pt>
                <c:pt idx="9306">
                  <c:v>94.468599033800004</c:v>
                </c:pt>
                <c:pt idx="9307">
                  <c:v>94.451690821300005</c:v>
                </c:pt>
                <c:pt idx="9308">
                  <c:v>94.439613526599999</c:v>
                </c:pt>
                <c:pt idx="9309">
                  <c:v>94.309178743999993</c:v>
                </c:pt>
                <c:pt idx="9310">
                  <c:v>94.548309178699995</c:v>
                </c:pt>
                <c:pt idx="9311">
                  <c:v>94.714975845400005</c:v>
                </c:pt>
                <c:pt idx="9312">
                  <c:v>94.678743961400002</c:v>
                </c:pt>
                <c:pt idx="9313">
                  <c:v>94.717391304299994</c:v>
                </c:pt>
                <c:pt idx="9314">
                  <c:v>94.780193236700001</c:v>
                </c:pt>
                <c:pt idx="9315">
                  <c:v>94.3140096618</c:v>
                </c:pt>
                <c:pt idx="9316">
                  <c:v>93.990338164299999</c:v>
                </c:pt>
                <c:pt idx="9317">
                  <c:v>94.070048309200004</c:v>
                </c:pt>
                <c:pt idx="9318">
                  <c:v>94.214975845400005</c:v>
                </c:pt>
                <c:pt idx="9319">
                  <c:v>94.408212560400003</c:v>
                </c:pt>
                <c:pt idx="9320">
                  <c:v>94.384057971000004</c:v>
                </c:pt>
                <c:pt idx="9321">
                  <c:v>94.519323671500004</c:v>
                </c:pt>
                <c:pt idx="9322">
                  <c:v>94.714975845400005</c:v>
                </c:pt>
                <c:pt idx="9323">
                  <c:v>94.582125603899996</c:v>
                </c:pt>
                <c:pt idx="9324">
                  <c:v>94.309178743999993</c:v>
                </c:pt>
                <c:pt idx="9325">
                  <c:v>94.376811594200007</c:v>
                </c:pt>
                <c:pt idx="9326">
                  <c:v>94.466183574900001</c:v>
                </c:pt>
                <c:pt idx="9327">
                  <c:v>94.763285024200002</c:v>
                </c:pt>
                <c:pt idx="9328">
                  <c:v>94.589371980699994</c:v>
                </c:pt>
                <c:pt idx="9329">
                  <c:v>94.553140096600004</c:v>
                </c:pt>
                <c:pt idx="9330">
                  <c:v>94.379227053099996</c:v>
                </c:pt>
                <c:pt idx="9331">
                  <c:v>94.758454106299993</c:v>
                </c:pt>
                <c:pt idx="9332">
                  <c:v>94.623188405799993</c:v>
                </c:pt>
                <c:pt idx="9333">
                  <c:v>94.400966183600005</c:v>
                </c:pt>
                <c:pt idx="9334">
                  <c:v>94.335748792299995</c:v>
                </c:pt>
                <c:pt idx="9335">
                  <c:v>94.403381642499994</c:v>
                </c:pt>
                <c:pt idx="9336">
                  <c:v>94.657004830899993</c:v>
                </c:pt>
                <c:pt idx="9337">
                  <c:v>94.657004830899993</c:v>
                </c:pt>
                <c:pt idx="9338">
                  <c:v>94.782608695700006</c:v>
                </c:pt>
                <c:pt idx="9339">
                  <c:v>94.362318840599997</c:v>
                </c:pt>
                <c:pt idx="9340">
                  <c:v>93.666666666699996</c:v>
                </c:pt>
                <c:pt idx="9341">
                  <c:v>93.908212560400003</c:v>
                </c:pt>
                <c:pt idx="9342">
                  <c:v>94.036231884100005</c:v>
                </c:pt>
                <c:pt idx="9343">
                  <c:v>93.772946859900003</c:v>
                </c:pt>
                <c:pt idx="9344">
                  <c:v>94.031400966199996</c:v>
                </c:pt>
                <c:pt idx="9345">
                  <c:v>94.111111111100001</c:v>
                </c:pt>
                <c:pt idx="9346">
                  <c:v>94.323671497600003</c:v>
                </c:pt>
                <c:pt idx="9347">
                  <c:v>94.077294686000002</c:v>
                </c:pt>
                <c:pt idx="9348">
                  <c:v>94.067632850199999</c:v>
                </c:pt>
                <c:pt idx="9349">
                  <c:v>94.142512077299997</c:v>
                </c:pt>
                <c:pt idx="9350">
                  <c:v>94.178743961400002</c:v>
                </c:pt>
                <c:pt idx="9351">
                  <c:v>94.246376811600001</c:v>
                </c:pt>
                <c:pt idx="9352">
                  <c:v>94.270531401</c:v>
                </c:pt>
                <c:pt idx="9353">
                  <c:v>94.589371980699994</c:v>
                </c:pt>
                <c:pt idx="9354">
                  <c:v>94.519323671500004</c:v>
                </c:pt>
                <c:pt idx="9355">
                  <c:v>94.311594202899997</c:v>
                </c:pt>
                <c:pt idx="9356">
                  <c:v>94.169082125599999</c:v>
                </c:pt>
                <c:pt idx="9357">
                  <c:v>94.002415458900003</c:v>
                </c:pt>
                <c:pt idx="9358">
                  <c:v>94.012077294700006</c:v>
                </c:pt>
                <c:pt idx="9359">
                  <c:v>94.183574879199995</c:v>
                </c:pt>
                <c:pt idx="9360">
                  <c:v>94.862318840599997</c:v>
                </c:pt>
                <c:pt idx="9361">
                  <c:v>94.763285024200002</c:v>
                </c:pt>
                <c:pt idx="9362">
                  <c:v>94.053140096600004</c:v>
                </c:pt>
                <c:pt idx="9363">
                  <c:v>94.161835748800002</c:v>
                </c:pt>
                <c:pt idx="9364">
                  <c:v>94.229468599</c:v>
                </c:pt>
                <c:pt idx="9365">
                  <c:v>94.243961352699998</c:v>
                </c:pt>
                <c:pt idx="9366">
                  <c:v>94.118357487899999</c:v>
                </c:pt>
                <c:pt idx="9367">
                  <c:v>93.613526570000005</c:v>
                </c:pt>
                <c:pt idx="9368">
                  <c:v>93.625603864699997</c:v>
                </c:pt>
                <c:pt idx="9369">
                  <c:v>94.016908212600001</c:v>
                </c:pt>
                <c:pt idx="9370">
                  <c:v>94.454106280199994</c:v>
                </c:pt>
                <c:pt idx="9371">
                  <c:v>94.265700483100005</c:v>
                </c:pt>
                <c:pt idx="9372">
                  <c:v>94.446859903399996</c:v>
                </c:pt>
                <c:pt idx="9373">
                  <c:v>94.850241545900005</c:v>
                </c:pt>
                <c:pt idx="9374">
                  <c:v>94.857487922700003</c:v>
                </c:pt>
                <c:pt idx="9375">
                  <c:v>94.826086956500006</c:v>
                </c:pt>
                <c:pt idx="9376">
                  <c:v>95.103864734300004</c:v>
                </c:pt>
                <c:pt idx="9377">
                  <c:v>95.207729468599993</c:v>
                </c:pt>
                <c:pt idx="9378">
                  <c:v>95.309178743999993</c:v>
                </c:pt>
                <c:pt idx="9379">
                  <c:v>95.376811594200007</c:v>
                </c:pt>
                <c:pt idx="9380">
                  <c:v>94.958937198100003</c:v>
                </c:pt>
                <c:pt idx="9381">
                  <c:v>93.939613526599999</c:v>
                </c:pt>
                <c:pt idx="9382">
                  <c:v>95.243961352699998</c:v>
                </c:pt>
                <c:pt idx="9383">
                  <c:v>95.323671497600003</c:v>
                </c:pt>
                <c:pt idx="9384">
                  <c:v>95.265700483100005</c:v>
                </c:pt>
                <c:pt idx="9385">
                  <c:v>95.294685990299996</c:v>
                </c:pt>
                <c:pt idx="9386">
                  <c:v>95.193236714999998</c:v>
                </c:pt>
                <c:pt idx="9387">
                  <c:v>95.258454106299993</c:v>
                </c:pt>
                <c:pt idx="9388">
                  <c:v>95.125603864699997</c:v>
                </c:pt>
                <c:pt idx="9389">
                  <c:v>95.408212560400003</c:v>
                </c:pt>
                <c:pt idx="9390">
                  <c:v>95.560386473400001</c:v>
                </c:pt>
                <c:pt idx="9391">
                  <c:v>95.277777777799997</c:v>
                </c:pt>
                <c:pt idx="9392">
                  <c:v>95.572463768099993</c:v>
                </c:pt>
                <c:pt idx="9393">
                  <c:v>95.990338164299999</c:v>
                </c:pt>
                <c:pt idx="9394">
                  <c:v>95.840579710100002</c:v>
                </c:pt>
                <c:pt idx="9395">
                  <c:v>95.524154589399998</c:v>
                </c:pt>
                <c:pt idx="9396">
                  <c:v>95.608695652199998</c:v>
                </c:pt>
                <c:pt idx="9397">
                  <c:v>95.456521739099998</c:v>
                </c:pt>
                <c:pt idx="9398">
                  <c:v>95.289855072500004</c:v>
                </c:pt>
                <c:pt idx="9399">
                  <c:v>93.463768115899995</c:v>
                </c:pt>
                <c:pt idx="9400">
                  <c:v>91.683574879199995</c:v>
                </c:pt>
                <c:pt idx="9401">
                  <c:v>94.541062801899997</c:v>
                </c:pt>
                <c:pt idx="9402">
                  <c:v>94.799516908200005</c:v>
                </c:pt>
                <c:pt idx="9403">
                  <c:v>94.946859903399996</c:v>
                </c:pt>
                <c:pt idx="9404">
                  <c:v>95.0845410628</c:v>
                </c:pt>
                <c:pt idx="9405">
                  <c:v>94.855072463799999</c:v>
                </c:pt>
                <c:pt idx="9406">
                  <c:v>94.971014492799995</c:v>
                </c:pt>
                <c:pt idx="9407">
                  <c:v>95.021739130399993</c:v>
                </c:pt>
                <c:pt idx="9408">
                  <c:v>95.202898550699999</c:v>
                </c:pt>
                <c:pt idx="9409">
                  <c:v>95.413043478299997</c:v>
                </c:pt>
                <c:pt idx="9410">
                  <c:v>95.536231884100005</c:v>
                </c:pt>
                <c:pt idx="9411">
                  <c:v>95.741545893700007</c:v>
                </c:pt>
                <c:pt idx="9412">
                  <c:v>95.821256038599998</c:v>
                </c:pt>
                <c:pt idx="9413">
                  <c:v>95.227053140099997</c:v>
                </c:pt>
                <c:pt idx="9414">
                  <c:v>94.874396135300003</c:v>
                </c:pt>
                <c:pt idx="9415">
                  <c:v>94.867149758500005</c:v>
                </c:pt>
                <c:pt idx="9416">
                  <c:v>95.159420289899998</c:v>
                </c:pt>
                <c:pt idx="9417">
                  <c:v>95.275362318800006</c:v>
                </c:pt>
                <c:pt idx="9418">
                  <c:v>95.772946859900003</c:v>
                </c:pt>
                <c:pt idx="9419">
                  <c:v>95.497584541099997</c:v>
                </c:pt>
                <c:pt idx="9420">
                  <c:v>95.531400966199996</c:v>
                </c:pt>
                <c:pt idx="9421">
                  <c:v>95.524154589399998</c:v>
                </c:pt>
                <c:pt idx="9422">
                  <c:v>95.775362318800006</c:v>
                </c:pt>
                <c:pt idx="9423">
                  <c:v>95.951690821300005</c:v>
                </c:pt>
                <c:pt idx="9424">
                  <c:v>95.727053140099997</c:v>
                </c:pt>
                <c:pt idx="9425">
                  <c:v>95.710144927499996</c:v>
                </c:pt>
                <c:pt idx="9426">
                  <c:v>95.623188405799993</c:v>
                </c:pt>
                <c:pt idx="9427">
                  <c:v>95.9492753623</c:v>
                </c:pt>
                <c:pt idx="9428">
                  <c:v>96.256038647300002</c:v>
                </c:pt>
                <c:pt idx="9429">
                  <c:v>95.961352657000006</c:v>
                </c:pt>
                <c:pt idx="9430">
                  <c:v>95.944444444400006</c:v>
                </c:pt>
                <c:pt idx="9431">
                  <c:v>96.024154589399998</c:v>
                </c:pt>
                <c:pt idx="9432">
                  <c:v>96.149758454099995</c:v>
                </c:pt>
                <c:pt idx="9433">
                  <c:v>95.946859903399996</c:v>
                </c:pt>
                <c:pt idx="9434">
                  <c:v>96.294685990299996</c:v>
                </c:pt>
                <c:pt idx="9435">
                  <c:v>96.352657004799994</c:v>
                </c:pt>
                <c:pt idx="9436">
                  <c:v>95.734299516899995</c:v>
                </c:pt>
                <c:pt idx="9437">
                  <c:v>95.903381642499994</c:v>
                </c:pt>
                <c:pt idx="9438">
                  <c:v>95.954106280199994</c:v>
                </c:pt>
                <c:pt idx="9439">
                  <c:v>96.161835748800002</c:v>
                </c:pt>
                <c:pt idx="9440">
                  <c:v>96.557971014499998</c:v>
                </c:pt>
                <c:pt idx="9441">
                  <c:v>96.695652173900001</c:v>
                </c:pt>
                <c:pt idx="9442">
                  <c:v>96.806763285000002</c:v>
                </c:pt>
                <c:pt idx="9443">
                  <c:v>96.514492753599995</c:v>
                </c:pt>
                <c:pt idx="9444">
                  <c:v>96.840579710100002</c:v>
                </c:pt>
                <c:pt idx="9445">
                  <c:v>96.678743961400002</c:v>
                </c:pt>
                <c:pt idx="9446">
                  <c:v>96.666666666699996</c:v>
                </c:pt>
                <c:pt idx="9447">
                  <c:v>96.811594202899997</c:v>
                </c:pt>
                <c:pt idx="9448">
                  <c:v>96.903381642499994</c:v>
                </c:pt>
                <c:pt idx="9449">
                  <c:v>96.826086956500006</c:v>
                </c:pt>
                <c:pt idx="9450">
                  <c:v>96.739130434800003</c:v>
                </c:pt>
                <c:pt idx="9451">
                  <c:v>96.787439613499998</c:v>
                </c:pt>
                <c:pt idx="9452">
                  <c:v>96.884057971000004</c:v>
                </c:pt>
                <c:pt idx="9453">
                  <c:v>96.492753623200002</c:v>
                </c:pt>
                <c:pt idx="9454">
                  <c:v>96.502415458900003</c:v>
                </c:pt>
                <c:pt idx="9455">
                  <c:v>96.777777777799997</c:v>
                </c:pt>
                <c:pt idx="9456">
                  <c:v>96.852657004799994</c:v>
                </c:pt>
                <c:pt idx="9457">
                  <c:v>96.859903381600006</c:v>
                </c:pt>
                <c:pt idx="9458">
                  <c:v>96.847826087000001</c:v>
                </c:pt>
                <c:pt idx="9459">
                  <c:v>96.751207729499995</c:v>
                </c:pt>
                <c:pt idx="9460">
                  <c:v>96.599033816399995</c:v>
                </c:pt>
                <c:pt idx="9461">
                  <c:v>96.8985507246</c:v>
                </c:pt>
                <c:pt idx="9462">
                  <c:v>96.700483091799995</c:v>
                </c:pt>
                <c:pt idx="9463">
                  <c:v>96.350241545900005</c:v>
                </c:pt>
                <c:pt idx="9464">
                  <c:v>96.606280193200007</c:v>
                </c:pt>
                <c:pt idx="9465">
                  <c:v>96.490338164299999</c:v>
                </c:pt>
                <c:pt idx="9466">
                  <c:v>96.879227053099996</c:v>
                </c:pt>
                <c:pt idx="9467">
                  <c:v>97.048309178699995</c:v>
                </c:pt>
                <c:pt idx="9468">
                  <c:v>96.739130434800003</c:v>
                </c:pt>
                <c:pt idx="9469">
                  <c:v>96.862318840599997</c:v>
                </c:pt>
                <c:pt idx="9470">
                  <c:v>97.043478260900002</c:v>
                </c:pt>
                <c:pt idx="9471">
                  <c:v>97.263285024200002</c:v>
                </c:pt>
                <c:pt idx="9472">
                  <c:v>97.178743961400002</c:v>
                </c:pt>
                <c:pt idx="9473">
                  <c:v>97.062801932400006</c:v>
                </c:pt>
                <c:pt idx="9474">
                  <c:v>96.818840579699994</c:v>
                </c:pt>
                <c:pt idx="9475">
                  <c:v>97.405797101399997</c:v>
                </c:pt>
                <c:pt idx="9476">
                  <c:v>97.367149758500005</c:v>
                </c:pt>
                <c:pt idx="9477">
                  <c:v>97.171497584500003</c:v>
                </c:pt>
                <c:pt idx="9478">
                  <c:v>96.983091787399999</c:v>
                </c:pt>
                <c:pt idx="9479">
                  <c:v>96.845410627999996</c:v>
                </c:pt>
                <c:pt idx="9480">
                  <c:v>95.681159420300006</c:v>
                </c:pt>
                <c:pt idx="9481">
                  <c:v>93.468599033800004</c:v>
                </c:pt>
                <c:pt idx="9482">
                  <c:v>96.5</c:v>
                </c:pt>
                <c:pt idx="9483">
                  <c:v>96.775362318800006</c:v>
                </c:pt>
                <c:pt idx="9484">
                  <c:v>96.987922705299994</c:v>
                </c:pt>
                <c:pt idx="9485">
                  <c:v>96.995169082100006</c:v>
                </c:pt>
                <c:pt idx="9486">
                  <c:v>97.241545893700007</c:v>
                </c:pt>
                <c:pt idx="9487">
                  <c:v>96.702898550699999</c:v>
                </c:pt>
                <c:pt idx="9488">
                  <c:v>96.881642512100001</c:v>
                </c:pt>
                <c:pt idx="9489">
                  <c:v>97.371980676299998</c:v>
                </c:pt>
                <c:pt idx="9490">
                  <c:v>97.422705313999998</c:v>
                </c:pt>
                <c:pt idx="9491">
                  <c:v>97.229468599</c:v>
                </c:pt>
                <c:pt idx="9492">
                  <c:v>97.128019323700002</c:v>
                </c:pt>
                <c:pt idx="9493">
                  <c:v>96.886473429999995</c:v>
                </c:pt>
                <c:pt idx="9494">
                  <c:v>96.956521739099998</c:v>
                </c:pt>
                <c:pt idx="9495">
                  <c:v>97.014492753599995</c:v>
                </c:pt>
                <c:pt idx="9496">
                  <c:v>97.026570048300002</c:v>
                </c:pt>
                <c:pt idx="9497">
                  <c:v>96.997584541099997</c:v>
                </c:pt>
                <c:pt idx="9498">
                  <c:v>97.427536231900007</c:v>
                </c:pt>
                <c:pt idx="9499">
                  <c:v>97.231884058000006</c:v>
                </c:pt>
                <c:pt idx="9500">
                  <c:v>97.263285024200002</c:v>
                </c:pt>
                <c:pt idx="9501">
                  <c:v>96.847826087000001</c:v>
                </c:pt>
                <c:pt idx="9502">
                  <c:v>96.572463768099993</c:v>
                </c:pt>
                <c:pt idx="9503">
                  <c:v>96.420289855099995</c:v>
                </c:pt>
                <c:pt idx="9504">
                  <c:v>96.236714975799998</c:v>
                </c:pt>
                <c:pt idx="9505">
                  <c:v>96.429951690799996</c:v>
                </c:pt>
                <c:pt idx="9506">
                  <c:v>96.630434782600005</c:v>
                </c:pt>
                <c:pt idx="9507">
                  <c:v>97.019323671500004</c:v>
                </c:pt>
                <c:pt idx="9508">
                  <c:v>96.775362318800006</c:v>
                </c:pt>
                <c:pt idx="9509">
                  <c:v>96.782608695700006</c:v>
                </c:pt>
                <c:pt idx="9510">
                  <c:v>96.833333333300004</c:v>
                </c:pt>
                <c:pt idx="9511">
                  <c:v>96.842995169100007</c:v>
                </c:pt>
                <c:pt idx="9512">
                  <c:v>96.753623188399999</c:v>
                </c:pt>
                <c:pt idx="9513">
                  <c:v>96.992753623200002</c:v>
                </c:pt>
                <c:pt idx="9514">
                  <c:v>97.149758454099995</c:v>
                </c:pt>
                <c:pt idx="9515">
                  <c:v>97.246376811600001</c:v>
                </c:pt>
                <c:pt idx="9516">
                  <c:v>97.159420289899998</c:v>
                </c:pt>
                <c:pt idx="9517">
                  <c:v>97.021739130399993</c:v>
                </c:pt>
                <c:pt idx="9518">
                  <c:v>97.118357487899999</c:v>
                </c:pt>
                <c:pt idx="9519">
                  <c:v>97.3140096618</c:v>
                </c:pt>
                <c:pt idx="9520">
                  <c:v>97.176328502399997</c:v>
                </c:pt>
                <c:pt idx="9521">
                  <c:v>96.980676328499996</c:v>
                </c:pt>
                <c:pt idx="9522">
                  <c:v>96.497584541099997</c:v>
                </c:pt>
                <c:pt idx="9523">
                  <c:v>96.893719806799993</c:v>
                </c:pt>
                <c:pt idx="9524">
                  <c:v>96.939613526599999</c:v>
                </c:pt>
                <c:pt idx="9525">
                  <c:v>97.077294686000002</c:v>
                </c:pt>
                <c:pt idx="9526">
                  <c:v>97.045893719800006</c:v>
                </c:pt>
                <c:pt idx="9527">
                  <c:v>97.396135265699996</c:v>
                </c:pt>
                <c:pt idx="9528">
                  <c:v>97.828502415499997</c:v>
                </c:pt>
                <c:pt idx="9529">
                  <c:v>98.227053140099997</c:v>
                </c:pt>
                <c:pt idx="9530">
                  <c:v>98.227053140099997</c:v>
                </c:pt>
                <c:pt idx="9531">
                  <c:v>98.231884058000006</c:v>
                </c:pt>
                <c:pt idx="9532">
                  <c:v>98.227053140099997</c:v>
                </c:pt>
                <c:pt idx="9533">
                  <c:v>98.253623188399999</c:v>
                </c:pt>
                <c:pt idx="9534">
                  <c:v>97.091787439599997</c:v>
                </c:pt>
                <c:pt idx="9535">
                  <c:v>96.369565217399995</c:v>
                </c:pt>
                <c:pt idx="9536">
                  <c:v>97.966183574900001</c:v>
                </c:pt>
                <c:pt idx="9537">
                  <c:v>98.1352657005</c:v>
                </c:pt>
                <c:pt idx="9538">
                  <c:v>97.905797101399997</c:v>
                </c:pt>
                <c:pt idx="9539">
                  <c:v>97.859903381600006</c:v>
                </c:pt>
                <c:pt idx="9540">
                  <c:v>98.062801932400006</c:v>
                </c:pt>
                <c:pt idx="9541">
                  <c:v>98.014492753599995</c:v>
                </c:pt>
                <c:pt idx="9542">
                  <c:v>97.975845410600002</c:v>
                </c:pt>
                <c:pt idx="9543">
                  <c:v>97.973429951699998</c:v>
                </c:pt>
                <c:pt idx="9544">
                  <c:v>97.978260869600007</c:v>
                </c:pt>
                <c:pt idx="9545">
                  <c:v>97.944444444400006</c:v>
                </c:pt>
                <c:pt idx="9546">
                  <c:v>97.806763285000002</c:v>
                </c:pt>
                <c:pt idx="9547">
                  <c:v>97.478260869600007</c:v>
                </c:pt>
                <c:pt idx="9548">
                  <c:v>97.280193236700001</c:v>
                </c:pt>
                <c:pt idx="9549">
                  <c:v>97.289855072500004</c:v>
                </c:pt>
                <c:pt idx="9550">
                  <c:v>97.142512077299997</c:v>
                </c:pt>
                <c:pt idx="9551">
                  <c:v>96.756038647300002</c:v>
                </c:pt>
                <c:pt idx="9552">
                  <c:v>96.478260869600007</c:v>
                </c:pt>
                <c:pt idx="9553">
                  <c:v>96.285024154599995</c:v>
                </c:pt>
                <c:pt idx="9554">
                  <c:v>96.031400966199996</c:v>
                </c:pt>
                <c:pt idx="9555">
                  <c:v>90.920289855099995</c:v>
                </c:pt>
                <c:pt idx="9556">
                  <c:v>91.756038647300002</c:v>
                </c:pt>
                <c:pt idx="9557">
                  <c:v>96.4492753623</c:v>
                </c:pt>
                <c:pt idx="9558">
                  <c:v>96.429951690799996</c:v>
                </c:pt>
                <c:pt idx="9559">
                  <c:v>96.231884058000006</c:v>
                </c:pt>
                <c:pt idx="9560">
                  <c:v>96.1014492754</c:v>
                </c:pt>
                <c:pt idx="9561">
                  <c:v>96.444444444400006</c:v>
                </c:pt>
                <c:pt idx="9562">
                  <c:v>96.521739130399993</c:v>
                </c:pt>
                <c:pt idx="9563">
                  <c:v>96.350241545900005</c:v>
                </c:pt>
                <c:pt idx="9564">
                  <c:v>96.446859903399996</c:v>
                </c:pt>
                <c:pt idx="9565">
                  <c:v>96.6352657005</c:v>
                </c:pt>
                <c:pt idx="9566">
                  <c:v>96.246376811600001</c:v>
                </c:pt>
                <c:pt idx="9567">
                  <c:v>96.016908212600001</c:v>
                </c:pt>
                <c:pt idx="9568">
                  <c:v>96.118357487899999</c:v>
                </c:pt>
                <c:pt idx="9569">
                  <c:v>96.355072463799999</c:v>
                </c:pt>
                <c:pt idx="9570">
                  <c:v>96.541062801899997</c:v>
                </c:pt>
                <c:pt idx="9571">
                  <c:v>96.067632850199999</c:v>
                </c:pt>
                <c:pt idx="9572">
                  <c:v>96.144927536200001</c:v>
                </c:pt>
                <c:pt idx="9573">
                  <c:v>96.528985507200005</c:v>
                </c:pt>
                <c:pt idx="9574">
                  <c:v>96.086956521700003</c:v>
                </c:pt>
                <c:pt idx="9575">
                  <c:v>96.171497584500003</c:v>
                </c:pt>
                <c:pt idx="9576">
                  <c:v>96.700483091799995</c:v>
                </c:pt>
                <c:pt idx="9577">
                  <c:v>96.471014492799995</c:v>
                </c:pt>
                <c:pt idx="9578">
                  <c:v>96.586956521700003</c:v>
                </c:pt>
                <c:pt idx="9579">
                  <c:v>97.007246376799998</c:v>
                </c:pt>
                <c:pt idx="9580">
                  <c:v>97.009661835700001</c:v>
                </c:pt>
                <c:pt idx="9581">
                  <c:v>96.770531401</c:v>
                </c:pt>
                <c:pt idx="9582">
                  <c:v>96.963768115899995</c:v>
                </c:pt>
                <c:pt idx="9583">
                  <c:v>97.318840579699994</c:v>
                </c:pt>
                <c:pt idx="9584">
                  <c:v>96.855072463799999</c:v>
                </c:pt>
                <c:pt idx="9585">
                  <c:v>97.352657004799994</c:v>
                </c:pt>
                <c:pt idx="9586">
                  <c:v>97.309178743999993</c:v>
                </c:pt>
                <c:pt idx="9587">
                  <c:v>96.772946859900003</c:v>
                </c:pt>
                <c:pt idx="9588">
                  <c:v>96.799516908200005</c:v>
                </c:pt>
                <c:pt idx="9589">
                  <c:v>97.009661835700001</c:v>
                </c:pt>
                <c:pt idx="9590">
                  <c:v>97.439613526599999</c:v>
                </c:pt>
                <c:pt idx="9591">
                  <c:v>97.391304347800002</c:v>
                </c:pt>
                <c:pt idx="9592">
                  <c:v>97.280193236700001</c:v>
                </c:pt>
                <c:pt idx="9593">
                  <c:v>96.997584541099997</c:v>
                </c:pt>
                <c:pt idx="9594">
                  <c:v>96.700483091799995</c:v>
                </c:pt>
                <c:pt idx="9595">
                  <c:v>96.847826087000001</c:v>
                </c:pt>
                <c:pt idx="9596">
                  <c:v>96.828502415499997</c:v>
                </c:pt>
                <c:pt idx="9597">
                  <c:v>96.971014492799995</c:v>
                </c:pt>
                <c:pt idx="9598">
                  <c:v>97.239130434800003</c:v>
                </c:pt>
                <c:pt idx="9599">
                  <c:v>97.019323671500004</c:v>
                </c:pt>
                <c:pt idx="9600">
                  <c:v>96.304347826099999</c:v>
                </c:pt>
                <c:pt idx="9601">
                  <c:v>97.016908212600001</c:v>
                </c:pt>
                <c:pt idx="9602">
                  <c:v>97.113526570000005</c:v>
                </c:pt>
                <c:pt idx="9603">
                  <c:v>97.347826087000001</c:v>
                </c:pt>
                <c:pt idx="9604">
                  <c:v>97.333333333300004</c:v>
                </c:pt>
                <c:pt idx="9605">
                  <c:v>97.444444444400006</c:v>
                </c:pt>
                <c:pt idx="9606">
                  <c:v>97.606280193200007</c:v>
                </c:pt>
                <c:pt idx="9607">
                  <c:v>97.514492753599995</c:v>
                </c:pt>
                <c:pt idx="9608">
                  <c:v>97.379227053099996</c:v>
                </c:pt>
                <c:pt idx="9609">
                  <c:v>97.260869565199997</c:v>
                </c:pt>
                <c:pt idx="9610">
                  <c:v>97.478260869600007</c:v>
                </c:pt>
                <c:pt idx="9611">
                  <c:v>97.599033816399995</c:v>
                </c:pt>
                <c:pt idx="9612">
                  <c:v>97.263285024200002</c:v>
                </c:pt>
                <c:pt idx="9613">
                  <c:v>97.925120772900001</c:v>
                </c:pt>
                <c:pt idx="9614">
                  <c:v>97.789855072500004</c:v>
                </c:pt>
                <c:pt idx="9615">
                  <c:v>98.053140096600004</c:v>
                </c:pt>
                <c:pt idx="9616">
                  <c:v>98.055555555599994</c:v>
                </c:pt>
                <c:pt idx="9617">
                  <c:v>98.019323671500004</c:v>
                </c:pt>
                <c:pt idx="9618">
                  <c:v>98.292270531400007</c:v>
                </c:pt>
                <c:pt idx="9619">
                  <c:v>98.065217391299996</c:v>
                </c:pt>
                <c:pt idx="9620">
                  <c:v>97.615942028999996</c:v>
                </c:pt>
                <c:pt idx="9621">
                  <c:v>97.903381642499994</c:v>
                </c:pt>
                <c:pt idx="9622">
                  <c:v>98.270531401</c:v>
                </c:pt>
                <c:pt idx="9623">
                  <c:v>98.111111111100001</c:v>
                </c:pt>
                <c:pt idx="9624">
                  <c:v>97.893719806799993</c:v>
                </c:pt>
                <c:pt idx="9625">
                  <c:v>98.205314009700004</c:v>
                </c:pt>
                <c:pt idx="9626">
                  <c:v>98.171497584500003</c:v>
                </c:pt>
                <c:pt idx="9627">
                  <c:v>97.908212560400003</c:v>
                </c:pt>
                <c:pt idx="9628">
                  <c:v>97.958937198100003</c:v>
                </c:pt>
                <c:pt idx="9629">
                  <c:v>97.968599033800004</c:v>
                </c:pt>
                <c:pt idx="9630">
                  <c:v>97.874396135300003</c:v>
                </c:pt>
                <c:pt idx="9631">
                  <c:v>97.698067632900006</c:v>
                </c:pt>
                <c:pt idx="9632">
                  <c:v>97.845410627999996</c:v>
                </c:pt>
                <c:pt idx="9633">
                  <c:v>97.833333333300004</c:v>
                </c:pt>
                <c:pt idx="9634">
                  <c:v>97.975845410600002</c:v>
                </c:pt>
                <c:pt idx="9635">
                  <c:v>98.0507246377</c:v>
                </c:pt>
                <c:pt idx="9636">
                  <c:v>98.183574879199995</c:v>
                </c:pt>
                <c:pt idx="9637">
                  <c:v>98.137681159400003</c:v>
                </c:pt>
                <c:pt idx="9638">
                  <c:v>98.282608695700006</c:v>
                </c:pt>
                <c:pt idx="9639">
                  <c:v>98.094202898600003</c:v>
                </c:pt>
                <c:pt idx="9640">
                  <c:v>98.190821256000007</c:v>
                </c:pt>
                <c:pt idx="9641">
                  <c:v>98.144927536200001</c:v>
                </c:pt>
                <c:pt idx="9642">
                  <c:v>98.285024154599995</c:v>
                </c:pt>
                <c:pt idx="9643">
                  <c:v>98.311594202899997</c:v>
                </c:pt>
                <c:pt idx="9644">
                  <c:v>98.161835748800002</c:v>
                </c:pt>
                <c:pt idx="9645">
                  <c:v>97.823671497600003</c:v>
                </c:pt>
                <c:pt idx="9646">
                  <c:v>98.043478260900002</c:v>
                </c:pt>
                <c:pt idx="9647">
                  <c:v>98.234299516899995</c:v>
                </c:pt>
                <c:pt idx="9648">
                  <c:v>98.393719806799993</c:v>
                </c:pt>
                <c:pt idx="9649">
                  <c:v>98.323671497600003</c:v>
                </c:pt>
                <c:pt idx="9650">
                  <c:v>98.403381642499994</c:v>
                </c:pt>
                <c:pt idx="9651">
                  <c:v>97.9492753623</c:v>
                </c:pt>
                <c:pt idx="9652">
                  <c:v>97.574879227099999</c:v>
                </c:pt>
                <c:pt idx="9653">
                  <c:v>97.929951690799996</c:v>
                </c:pt>
                <c:pt idx="9654">
                  <c:v>97.932367149800001</c:v>
                </c:pt>
                <c:pt idx="9655">
                  <c:v>97.514492753599995</c:v>
                </c:pt>
                <c:pt idx="9656">
                  <c:v>97.497584541099997</c:v>
                </c:pt>
                <c:pt idx="9657">
                  <c:v>97.664251207700005</c:v>
                </c:pt>
                <c:pt idx="9658">
                  <c:v>97.403381642499994</c:v>
                </c:pt>
                <c:pt idx="9659">
                  <c:v>97.526570048300002</c:v>
                </c:pt>
                <c:pt idx="9660">
                  <c:v>98.079710144900005</c:v>
                </c:pt>
                <c:pt idx="9661">
                  <c:v>98.0507246377</c:v>
                </c:pt>
                <c:pt idx="9662">
                  <c:v>98.106280193200007</c:v>
                </c:pt>
                <c:pt idx="9663">
                  <c:v>98.048309178699995</c:v>
                </c:pt>
                <c:pt idx="9664">
                  <c:v>97.797101449300001</c:v>
                </c:pt>
                <c:pt idx="9665">
                  <c:v>97.439613526599999</c:v>
                </c:pt>
                <c:pt idx="9666">
                  <c:v>97.623188405799993</c:v>
                </c:pt>
                <c:pt idx="9667">
                  <c:v>97.514492753599995</c:v>
                </c:pt>
                <c:pt idx="9668">
                  <c:v>97.533816425099999</c:v>
                </c:pt>
                <c:pt idx="9669">
                  <c:v>97.673913043499994</c:v>
                </c:pt>
                <c:pt idx="9670">
                  <c:v>97.654589372000004</c:v>
                </c:pt>
                <c:pt idx="9671">
                  <c:v>97.719806763299999</c:v>
                </c:pt>
                <c:pt idx="9672">
                  <c:v>97.673913043499994</c:v>
                </c:pt>
                <c:pt idx="9673">
                  <c:v>97.821256038599998</c:v>
                </c:pt>
                <c:pt idx="9674">
                  <c:v>98.217391304299994</c:v>
                </c:pt>
                <c:pt idx="9675">
                  <c:v>97.995169082100006</c:v>
                </c:pt>
                <c:pt idx="9676">
                  <c:v>97.760869565199997</c:v>
                </c:pt>
                <c:pt idx="9677">
                  <c:v>97.869565217399995</c:v>
                </c:pt>
                <c:pt idx="9678">
                  <c:v>98.120772946900004</c:v>
                </c:pt>
                <c:pt idx="9679">
                  <c:v>98.301932367099994</c:v>
                </c:pt>
                <c:pt idx="9680">
                  <c:v>97.884057971000004</c:v>
                </c:pt>
                <c:pt idx="9681">
                  <c:v>97.594202898600003</c:v>
                </c:pt>
                <c:pt idx="9682">
                  <c:v>97.618357487899999</c:v>
                </c:pt>
                <c:pt idx="9683">
                  <c:v>98.142512077299997</c:v>
                </c:pt>
                <c:pt idx="9684">
                  <c:v>97.739130434800003</c:v>
                </c:pt>
                <c:pt idx="9685">
                  <c:v>97.927536231900007</c:v>
                </c:pt>
                <c:pt idx="9686">
                  <c:v>98.437198067599994</c:v>
                </c:pt>
                <c:pt idx="9687">
                  <c:v>98.0507246377</c:v>
                </c:pt>
                <c:pt idx="9688">
                  <c:v>97.978260869600007</c:v>
                </c:pt>
                <c:pt idx="9689">
                  <c:v>97.625603864699997</c:v>
                </c:pt>
                <c:pt idx="9690">
                  <c:v>97.753623188399999</c:v>
                </c:pt>
                <c:pt idx="9691">
                  <c:v>97.925120772900001</c:v>
                </c:pt>
                <c:pt idx="9692">
                  <c:v>97.997584541099997</c:v>
                </c:pt>
                <c:pt idx="9693">
                  <c:v>98.149758454099995</c:v>
                </c:pt>
                <c:pt idx="9694">
                  <c:v>98.132850241499995</c:v>
                </c:pt>
                <c:pt idx="9695">
                  <c:v>97.666666666699996</c:v>
                </c:pt>
                <c:pt idx="9696">
                  <c:v>97.652173912999999</c:v>
                </c:pt>
                <c:pt idx="9697">
                  <c:v>97.280193236700001</c:v>
                </c:pt>
                <c:pt idx="9698">
                  <c:v>97.463768115899995</c:v>
                </c:pt>
                <c:pt idx="9699">
                  <c:v>97.420289855099995</c:v>
                </c:pt>
                <c:pt idx="9700">
                  <c:v>97.002415458900003</c:v>
                </c:pt>
                <c:pt idx="9701">
                  <c:v>97.386473429999995</c:v>
                </c:pt>
                <c:pt idx="9702">
                  <c:v>97.439613526599999</c:v>
                </c:pt>
                <c:pt idx="9703">
                  <c:v>97.461352657000006</c:v>
                </c:pt>
                <c:pt idx="9704">
                  <c:v>97.502415458900003</c:v>
                </c:pt>
                <c:pt idx="9705">
                  <c:v>97.642512077299997</c:v>
                </c:pt>
                <c:pt idx="9706">
                  <c:v>97.758454106299993</c:v>
                </c:pt>
                <c:pt idx="9707">
                  <c:v>98.330917874400001</c:v>
                </c:pt>
                <c:pt idx="9708">
                  <c:v>98.475845410600002</c:v>
                </c:pt>
                <c:pt idx="9709">
                  <c:v>98.422705313999998</c:v>
                </c:pt>
                <c:pt idx="9710">
                  <c:v>98.504830917899994</c:v>
                </c:pt>
                <c:pt idx="9711">
                  <c:v>98.345410627999996</c:v>
                </c:pt>
                <c:pt idx="9712">
                  <c:v>98.099033816399995</c:v>
                </c:pt>
                <c:pt idx="9713">
                  <c:v>98.178743961400002</c:v>
                </c:pt>
                <c:pt idx="9714">
                  <c:v>98.036231884100005</c:v>
                </c:pt>
                <c:pt idx="9715">
                  <c:v>97.410628019300006</c:v>
                </c:pt>
                <c:pt idx="9716">
                  <c:v>95.166666666699996</c:v>
                </c:pt>
                <c:pt idx="9717">
                  <c:v>97.446859903399996</c:v>
                </c:pt>
                <c:pt idx="9718">
                  <c:v>98.239130434800003</c:v>
                </c:pt>
                <c:pt idx="9719">
                  <c:v>97.842995169100007</c:v>
                </c:pt>
                <c:pt idx="9720">
                  <c:v>97.893719806799993</c:v>
                </c:pt>
                <c:pt idx="9721">
                  <c:v>97.748792270500005</c:v>
                </c:pt>
                <c:pt idx="9722">
                  <c:v>97.543478260900002</c:v>
                </c:pt>
                <c:pt idx="9723">
                  <c:v>98.0845410628</c:v>
                </c:pt>
                <c:pt idx="9724">
                  <c:v>98.342995169100007</c:v>
                </c:pt>
                <c:pt idx="9725">
                  <c:v>98.227053140099997</c:v>
                </c:pt>
                <c:pt idx="9726">
                  <c:v>97.611111111100001</c:v>
                </c:pt>
                <c:pt idx="9727">
                  <c:v>97.531400966199996</c:v>
                </c:pt>
                <c:pt idx="9728">
                  <c:v>97.277777777799997</c:v>
                </c:pt>
                <c:pt idx="9729">
                  <c:v>97.879227053099996</c:v>
                </c:pt>
                <c:pt idx="9730">
                  <c:v>98.099033816399995</c:v>
                </c:pt>
                <c:pt idx="9731">
                  <c:v>96.971014492799995</c:v>
                </c:pt>
                <c:pt idx="9732">
                  <c:v>96.471014492799995</c:v>
                </c:pt>
                <c:pt idx="9733">
                  <c:v>96.739130434800003</c:v>
                </c:pt>
                <c:pt idx="9734">
                  <c:v>96.632850241499995</c:v>
                </c:pt>
                <c:pt idx="9735">
                  <c:v>95.973429951699998</c:v>
                </c:pt>
                <c:pt idx="9736">
                  <c:v>96.041062801899997</c:v>
                </c:pt>
                <c:pt idx="9737">
                  <c:v>95.821256038599998</c:v>
                </c:pt>
                <c:pt idx="9738">
                  <c:v>95.695652173900001</c:v>
                </c:pt>
                <c:pt idx="9739">
                  <c:v>95.722222222200003</c:v>
                </c:pt>
                <c:pt idx="9740">
                  <c:v>95.785024154599995</c:v>
                </c:pt>
                <c:pt idx="9741">
                  <c:v>95.857487922700003</c:v>
                </c:pt>
                <c:pt idx="9742">
                  <c:v>95.884057971000004</c:v>
                </c:pt>
                <c:pt idx="9743">
                  <c:v>95.451690821300005</c:v>
                </c:pt>
                <c:pt idx="9744">
                  <c:v>92.748792270500005</c:v>
                </c:pt>
                <c:pt idx="9745">
                  <c:v>93.485507246400005</c:v>
                </c:pt>
                <c:pt idx="9746">
                  <c:v>93.485507246400005</c:v>
                </c:pt>
                <c:pt idx="9747">
                  <c:v>92.987922705299994</c:v>
                </c:pt>
                <c:pt idx="9748">
                  <c:v>92.480676328499996</c:v>
                </c:pt>
                <c:pt idx="9749">
                  <c:v>92.091787439599997</c:v>
                </c:pt>
                <c:pt idx="9750">
                  <c:v>91.939613526599999</c:v>
                </c:pt>
                <c:pt idx="9751">
                  <c:v>91.5</c:v>
                </c:pt>
                <c:pt idx="9752">
                  <c:v>91.130434782600005</c:v>
                </c:pt>
                <c:pt idx="9753">
                  <c:v>91.021739130399993</c:v>
                </c:pt>
                <c:pt idx="9754">
                  <c:v>90.884057971000004</c:v>
                </c:pt>
                <c:pt idx="9755">
                  <c:v>90.816425120800005</c:v>
                </c:pt>
                <c:pt idx="9756">
                  <c:v>90.355072463799999</c:v>
                </c:pt>
                <c:pt idx="9757">
                  <c:v>89.934782608700004</c:v>
                </c:pt>
                <c:pt idx="9758">
                  <c:v>89.591787439599997</c:v>
                </c:pt>
                <c:pt idx="9759">
                  <c:v>89.270531401</c:v>
                </c:pt>
                <c:pt idx="9760">
                  <c:v>88.876811594200007</c:v>
                </c:pt>
                <c:pt idx="9761">
                  <c:v>88.463768115899995</c:v>
                </c:pt>
                <c:pt idx="9762">
                  <c:v>87.753623188399999</c:v>
                </c:pt>
                <c:pt idx="9763">
                  <c:v>87.623188405799993</c:v>
                </c:pt>
                <c:pt idx="9764">
                  <c:v>87.229468599</c:v>
                </c:pt>
                <c:pt idx="9765">
                  <c:v>86.644927536200001</c:v>
                </c:pt>
                <c:pt idx="9766">
                  <c:v>86.065217391299996</c:v>
                </c:pt>
                <c:pt idx="9767">
                  <c:v>85.454106280199994</c:v>
                </c:pt>
                <c:pt idx="9768">
                  <c:v>85.115942028999996</c:v>
                </c:pt>
                <c:pt idx="9769">
                  <c:v>84.572463768099993</c:v>
                </c:pt>
                <c:pt idx="9770">
                  <c:v>84.234299516899995</c:v>
                </c:pt>
                <c:pt idx="9771">
                  <c:v>84.0845410628</c:v>
                </c:pt>
                <c:pt idx="9772">
                  <c:v>83.857487922700003</c:v>
                </c:pt>
                <c:pt idx="9773">
                  <c:v>83.352657004799994</c:v>
                </c:pt>
                <c:pt idx="9774">
                  <c:v>82.789855072500004</c:v>
                </c:pt>
                <c:pt idx="9775">
                  <c:v>82.359903381600006</c:v>
                </c:pt>
                <c:pt idx="9776">
                  <c:v>81.910628019300006</c:v>
                </c:pt>
                <c:pt idx="9777">
                  <c:v>81.446859903399996</c:v>
                </c:pt>
                <c:pt idx="9778">
                  <c:v>81.130434782600005</c:v>
                </c:pt>
                <c:pt idx="9779">
                  <c:v>81.181159420300006</c:v>
                </c:pt>
                <c:pt idx="9780">
                  <c:v>81.229468599</c:v>
                </c:pt>
                <c:pt idx="9781">
                  <c:v>81.103864734300004</c:v>
                </c:pt>
                <c:pt idx="9782">
                  <c:v>80.787439613499998</c:v>
                </c:pt>
                <c:pt idx="9783">
                  <c:v>78.876811594200007</c:v>
                </c:pt>
                <c:pt idx="9784">
                  <c:v>78.553140096600004</c:v>
                </c:pt>
                <c:pt idx="9785">
                  <c:v>78.5845410628</c:v>
                </c:pt>
                <c:pt idx="9786">
                  <c:v>78.077294686000002</c:v>
                </c:pt>
                <c:pt idx="9787">
                  <c:v>77.717391304299994</c:v>
                </c:pt>
                <c:pt idx="9788">
                  <c:v>77.628019323700002</c:v>
                </c:pt>
                <c:pt idx="9789">
                  <c:v>76.879227053099996</c:v>
                </c:pt>
                <c:pt idx="9790">
                  <c:v>76.951690821300005</c:v>
                </c:pt>
                <c:pt idx="9791">
                  <c:v>76.413043478299997</c:v>
                </c:pt>
                <c:pt idx="9792">
                  <c:v>76.118357487899999</c:v>
                </c:pt>
                <c:pt idx="9793">
                  <c:v>75.702898550699999</c:v>
                </c:pt>
                <c:pt idx="9794">
                  <c:v>75.408212560400003</c:v>
                </c:pt>
                <c:pt idx="9795">
                  <c:v>75.137681159400003</c:v>
                </c:pt>
                <c:pt idx="9796">
                  <c:v>74.642512077299997</c:v>
                </c:pt>
                <c:pt idx="9797">
                  <c:v>74.171497584500003</c:v>
                </c:pt>
                <c:pt idx="9798">
                  <c:v>74.036231884100005</c:v>
                </c:pt>
                <c:pt idx="9799">
                  <c:v>73.765700483100005</c:v>
                </c:pt>
                <c:pt idx="9800">
                  <c:v>73.258454106299993</c:v>
                </c:pt>
                <c:pt idx="9801">
                  <c:v>72.8985507246</c:v>
                </c:pt>
                <c:pt idx="9802">
                  <c:v>72.451690821300005</c:v>
                </c:pt>
                <c:pt idx="9803">
                  <c:v>72.1859903382</c:v>
                </c:pt>
                <c:pt idx="9804">
                  <c:v>71.997584541099997</c:v>
                </c:pt>
                <c:pt idx="9805">
                  <c:v>71.719806763299999</c:v>
                </c:pt>
                <c:pt idx="9806">
                  <c:v>71.417874396100004</c:v>
                </c:pt>
                <c:pt idx="9807">
                  <c:v>71.108695652199998</c:v>
                </c:pt>
                <c:pt idx="9808">
                  <c:v>70.710144927499996</c:v>
                </c:pt>
                <c:pt idx="9809">
                  <c:v>70.154589372000004</c:v>
                </c:pt>
                <c:pt idx="9810">
                  <c:v>69.577294686000002</c:v>
                </c:pt>
                <c:pt idx="9811">
                  <c:v>69.270531401</c:v>
                </c:pt>
                <c:pt idx="9812">
                  <c:v>68.862318840599997</c:v>
                </c:pt>
                <c:pt idx="9813">
                  <c:v>68.3985507246</c:v>
                </c:pt>
                <c:pt idx="9814">
                  <c:v>68.130434782600005</c:v>
                </c:pt>
                <c:pt idx="9815">
                  <c:v>67.688405797100003</c:v>
                </c:pt>
                <c:pt idx="9816">
                  <c:v>67.318840579699994</c:v>
                </c:pt>
                <c:pt idx="9817">
                  <c:v>66.6859903382</c:v>
                </c:pt>
                <c:pt idx="9818">
                  <c:v>66.330917874400001</c:v>
                </c:pt>
                <c:pt idx="9819">
                  <c:v>66.297101449300001</c:v>
                </c:pt>
                <c:pt idx="9820">
                  <c:v>65.753623188399999</c:v>
                </c:pt>
                <c:pt idx="9821">
                  <c:v>65.519323671500004</c:v>
                </c:pt>
                <c:pt idx="9822">
                  <c:v>65.171497584500003</c:v>
                </c:pt>
                <c:pt idx="9823">
                  <c:v>64.637681159400003</c:v>
                </c:pt>
                <c:pt idx="9824">
                  <c:v>64.280193236700001</c:v>
                </c:pt>
                <c:pt idx="9825">
                  <c:v>63.613526569999998</c:v>
                </c:pt>
                <c:pt idx="9826">
                  <c:v>63.350241545899998</c:v>
                </c:pt>
                <c:pt idx="9827">
                  <c:v>63.140096618400001</c:v>
                </c:pt>
                <c:pt idx="9828">
                  <c:v>62.541062801899997</c:v>
                </c:pt>
                <c:pt idx="9829">
                  <c:v>62.272946859900003</c:v>
                </c:pt>
                <c:pt idx="9830">
                  <c:v>61.729468599</c:v>
                </c:pt>
                <c:pt idx="9831">
                  <c:v>61.253623188399999</c:v>
                </c:pt>
                <c:pt idx="9832">
                  <c:v>61.0724637681</c:v>
                </c:pt>
                <c:pt idx="9833">
                  <c:v>60.294685990300003</c:v>
                </c:pt>
                <c:pt idx="9834">
                  <c:v>60.1062801932</c:v>
                </c:pt>
                <c:pt idx="9835">
                  <c:v>59.678743961400002</c:v>
                </c:pt>
                <c:pt idx="9836">
                  <c:v>59.169082125599999</c:v>
                </c:pt>
                <c:pt idx="9837">
                  <c:v>58.736714975799998</c:v>
                </c:pt>
                <c:pt idx="9838">
                  <c:v>57.787439613499998</c:v>
                </c:pt>
                <c:pt idx="9839">
                  <c:v>57.3429951691</c:v>
                </c:pt>
                <c:pt idx="9840">
                  <c:v>56.992753623200002</c:v>
                </c:pt>
                <c:pt idx="9841">
                  <c:v>56.082125603900003</c:v>
                </c:pt>
                <c:pt idx="9842">
                  <c:v>55.625603864699997</c:v>
                </c:pt>
                <c:pt idx="9843">
                  <c:v>54.748792270499997</c:v>
                </c:pt>
                <c:pt idx="9844">
                  <c:v>54.350241545899998</c:v>
                </c:pt>
                <c:pt idx="9845">
                  <c:v>53.669082125599999</c:v>
                </c:pt>
                <c:pt idx="9846">
                  <c:v>53.089371980700001</c:v>
                </c:pt>
                <c:pt idx="9847">
                  <c:v>52.661835748800002</c:v>
                </c:pt>
                <c:pt idx="9848">
                  <c:v>51.850241545899998</c:v>
                </c:pt>
                <c:pt idx="9849">
                  <c:v>51.062801932399999</c:v>
                </c:pt>
                <c:pt idx="9850">
                  <c:v>50.451690821299998</c:v>
                </c:pt>
                <c:pt idx="9851">
                  <c:v>49.968599033799997</c:v>
                </c:pt>
                <c:pt idx="9852">
                  <c:v>49.137681159400003</c:v>
                </c:pt>
                <c:pt idx="9853">
                  <c:v>48.345410628000003</c:v>
                </c:pt>
                <c:pt idx="9854">
                  <c:v>47.884057970999997</c:v>
                </c:pt>
                <c:pt idx="9855">
                  <c:v>47.152173912999999</c:v>
                </c:pt>
                <c:pt idx="9856">
                  <c:v>47.057971014499998</c:v>
                </c:pt>
                <c:pt idx="9857">
                  <c:v>47.4154589372</c:v>
                </c:pt>
                <c:pt idx="9858">
                  <c:v>47.5507246377</c:v>
                </c:pt>
                <c:pt idx="9859">
                  <c:v>48.082125603900003</c:v>
                </c:pt>
                <c:pt idx="9860">
                  <c:v>48.548309178700002</c:v>
                </c:pt>
                <c:pt idx="9861">
                  <c:v>48.693236714999998</c:v>
                </c:pt>
                <c:pt idx="9862">
                  <c:v>48.565217391300003</c:v>
                </c:pt>
                <c:pt idx="9863">
                  <c:v>48.067632850199999</c:v>
                </c:pt>
                <c:pt idx="9864">
                  <c:v>48.352657004800001</c:v>
                </c:pt>
                <c:pt idx="9865">
                  <c:v>48.623188405800001</c:v>
                </c:pt>
                <c:pt idx="9866">
                  <c:v>48.748792270499997</c:v>
                </c:pt>
                <c:pt idx="9867">
                  <c:v>49.405797101399997</c:v>
                </c:pt>
                <c:pt idx="9868">
                  <c:v>49.900966183599998</c:v>
                </c:pt>
                <c:pt idx="9869">
                  <c:v>50.166666666700003</c:v>
                </c:pt>
                <c:pt idx="9870">
                  <c:v>50.328502415499997</c:v>
                </c:pt>
                <c:pt idx="9871">
                  <c:v>50.649758454100002</c:v>
                </c:pt>
                <c:pt idx="9872">
                  <c:v>51.0845410628</c:v>
                </c:pt>
                <c:pt idx="9873">
                  <c:v>51.338164251199998</c:v>
                </c:pt>
                <c:pt idx="9874">
                  <c:v>51.647342995199999</c:v>
                </c:pt>
                <c:pt idx="9875">
                  <c:v>51.461352656999999</c:v>
                </c:pt>
                <c:pt idx="9876">
                  <c:v>51.644927536200001</c:v>
                </c:pt>
                <c:pt idx="9877">
                  <c:v>52.379227053100003</c:v>
                </c:pt>
                <c:pt idx="9878">
                  <c:v>52.731884057999999</c:v>
                </c:pt>
                <c:pt idx="9879">
                  <c:v>53.115942029000003</c:v>
                </c:pt>
                <c:pt idx="9880">
                  <c:v>53.362318840599997</c:v>
                </c:pt>
                <c:pt idx="9881">
                  <c:v>53.973429951699998</c:v>
                </c:pt>
                <c:pt idx="9882">
                  <c:v>54.4492753623</c:v>
                </c:pt>
                <c:pt idx="9883">
                  <c:v>54.760869565199997</c:v>
                </c:pt>
                <c:pt idx="9884">
                  <c:v>54.9275362319</c:v>
                </c:pt>
                <c:pt idx="9885">
                  <c:v>55.355072463799999</c:v>
                </c:pt>
                <c:pt idx="9886">
                  <c:v>55.731884057999999</c:v>
                </c:pt>
                <c:pt idx="9887">
                  <c:v>56.0845410628</c:v>
                </c:pt>
                <c:pt idx="9888">
                  <c:v>56.128019323700002</c:v>
                </c:pt>
                <c:pt idx="9889">
                  <c:v>56.664251207699998</c:v>
                </c:pt>
                <c:pt idx="9890">
                  <c:v>57.195652173900001</c:v>
                </c:pt>
                <c:pt idx="9891">
                  <c:v>57.516908212600001</c:v>
                </c:pt>
                <c:pt idx="9892">
                  <c:v>57.794685990300003</c:v>
                </c:pt>
                <c:pt idx="9893">
                  <c:v>58.210144927499996</c:v>
                </c:pt>
                <c:pt idx="9894">
                  <c:v>58.731884057999999</c:v>
                </c:pt>
                <c:pt idx="9895">
                  <c:v>59.070048309199997</c:v>
                </c:pt>
                <c:pt idx="9896">
                  <c:v>59.169082125599999</c:v>
                </c:pt>
                <c:pt idx="9897">
                  <c:v>59.661835748800002</c:v>
                </c:pt>
                <c:pt idx="9898">
                  <c:v>60.239130434800003</c:v>
                </c:pt>
                <c:pt idx="9899">
                  <c:v>60.3429951691</c:v>
                </c:pt>
                <c:pt idx="9900">
                  <c:v>60.666666666700003</c:v>
                </c:pt>
                <c:pt idx="9901">
                  <c:v>61</c:v>
                </c:pt>
                <c:pt idx="9902">
                  <c:v>61.369565217400002</c:v>
                </c:pt>
                <c:pt idx="9903">
                  <c:v>61.591787439599997</c:v>
                </c:pt>
                <c:pt idx="9904">
                  <c:v>62.0507246377</c:v>
                </c:pt>
                <c:pt idx="9905">
                  <c:v>62.268115942000001</c:v>
                </c:pt>
                <c:pt idx="9906">
                  <c:v>62.321256038599998</c:v>
                </c:pt>
                <c:pt idx="9907">
                  <c:v>62.6570048309</c:v>
                </c:pt>
                <c:pt idx="9908">
                  <c:v>62.855072463799999</c:v>
                </c:pt>
                <c:pt idx="9909">
                  <c:v>63.089371980700001</c:v>
                </c:pt>
                <c:pt idx="9910">
                  <c:v>63.538647343000001</c:v>
                </c:pt>
                <c:pt idx="9911">
                  <c:v>63.7922705314</c:v>
                </c:pt>
                <c:pt idx="9912">
                  <c:v>64.0507246377</c:v>
                </c:pt>
                <c:pt idx="9913">
                  <c:v>64.217391304299994</c:v>
                </c:pt>
                <c:pt idx="9914">
                  <c:v>64.437198067599994</c:v>
                </c:pt>
                <c:pt idx="9915">
                  <c:v>64.615942028999996</c:v>
                </c:pt>
                <c:pt idx="9916">
                  <c:v>64.896135265699996</c:v>
                </c:pt>
                <c:pt idx="9917">
                  <c:v>65.014492753599995</c:v>
                </c:pt>
                <c:pt idx="9918">
                  <c:v>65.376811594200007</c:v>
                </c:pt>
                <c:pt idx="9919">
                  <c:v>65.444444444400006</c:v>
                </c:pt>
                <c:pt idx="9920">
                  <c:v>65.722222222200003</c:v>
                </c:pt>
                <c:pt idx="9921">
                  <c:v>65.891304347800002</c:v>
                </c:pt>
                <c:pt idx="9922">
                  <c:v>66.048309178699995</c:v>
                </c:pt>
                <c:pt idx="9923">
                  <c:v>66.229468599</c:v>
                </c:pt>
                <c:pt idx="9924">
                  <c:v>66.461352657000006</c:v>
                </c:pt>
                <c:pt idx="9925">
                  <c:v>66.647342995200006</c:v>
                </c:pt>
                <c:pt idx="9926">
                  <c:v>66.676328502399997</c:v>
                </c:pt>
                <c:pt idx="9927">
                  <c:v>66.932367149800001</c:v>
                </c:pt>
                <c:pt idx="9928">
                  <c:v>67.169082125599999</c:v>
                </c:pt>
                <c:pt idx="9929">
                  <c:v>67.294685990299996</c:v>
                </c:pt>
                <c:pt idx="9930">
                  <c:v>67.386473429999995</c:v>
                </c:pt>
                <c:pt idx="9931">
                  <c:v>67.519323671500004</c:v>
                </c:pt>
                <c:pt idx="9932">
                  <c:v>67.548309178699995</c:v>
                </c:pt>
                <c:pt idx="9933">
                  <c:v>67.702898550699999</c:v>
                </c:pt>
                <c:pt idx="9934">
                  <c:v>67.881642512100001</c:v>
                </c:pt>
                <c:pt idx="9935">
                  <c:v>68</c:v>
                </c:pt>
                <c:pt idx="9936">
                  <c:v>68.089371980699994</c:v>
                </c:pt>
                <c:pt idx="9937">
                  <c:v>68.275362318800006</c:v>
                </c:pt>
                <c:pt idx="9938">
                  <c:v>68.347826087000001</c:v>
                </c:pt>
                <c:pt idx="9939">
                  <c:v>68.545893719800006</c:v>
                </c:pt>
                <c:pt idx="9940">
                  <c:v>68.6014492754</c:v>
                </c:pt>
                <c:pt idx="9941">
                  <c:v>68.649758454099995</c:v>
                </c:pt>
                <c:pt idx="9942">
                  <c:v>68.664251207700005</c:v>
                </c:pt>
                <c:pt idx="9943">
                  <c:v>68.811594202899997</c:v>
                </c:pt>
                <c:pt idx="9944">
                  <c:v>69.053140096600004</c:v>
                </c:pt>
                <c:pt idx="9945">
                  <c:v>69.239130434800003</c:v>
                </c:pt>
                <c:pt idx="9946">
                  <c:v>69.299516908200005</c:v>
                </c:pt>
                <c:pt idx="9947">
                  <c:v>69.408212560400003</c:v>
                </c:pt>
                <c:pt idx="9948">
                  <c:v>69.538647342999994</c:v>
                </c:pt>
                <c:pt idx="9949">
                  <c:v>69.599033816399995</c:v>
                </c:pt>
                <c:pt idx="9950">
                  <c:v>69.700483091799995</c:v>
                </c:pt>
                <c:pt idx="9951">
                  <c:v>69.743961352699998</c:v>
                </c:pt>
                <c:pt idx="9952">
                  <c:v>69.862318840599997</c:v>
                </c:pt>
                <c:pt idx="9953">
                  <c:v>69.8647342995</c:v>
                </c:pt>
                <c:pt idx="9954">
                  <c:v>69.954106280199994</c:v>
                </c:pt>
                <c:pt idx="9955">
                  <c:v>70.125603864699997</c:v>
                </c:pt>
                <c:pt idx="9956">
                  <c:v>70.275362318800006</c:v>
                </c:pt>
                <c:pt idx="9957">
                  <c:v>70.393719806799993</c:v>
                </c:pt>
                <c:pt idx="9958">
                  <c:v>70.485507246400005</c:v>
                </c:pt>
                <c:pt idx="9959">
                  <c:v>70.673913043499994</c:v>
                </c:pt>
                <c:pt idx="9960">
                  <c:v>70.6859903382</c:v>
                </c:pt>
                <c:pt idx="9961">
                  <c:v>70.811594202899997</c:v>
                </c:pt>
                <c:pt idx="9962">
                  <c:v>70.913043478299997</c:v>
                </c:pt>
                <c:pt idx="9963">
                  <c:v>71.070048309200004</c:v>
                </c:pt>
                <c:pt idx="9964">
                  <c:v>71.130434782600005</c:v>
                </c:pt>
                <c:pt idx="9965">
                  <c:v>71.227053140099997</c:v>
                </c:pt>
                <c:pt idx="9966">
                  <c:v>71.4492753623</c:v>
                </c:pt>
                <c:pt idx="9967">
                  <c:v>71.6014492754</c:v>
                </c:pt>
                <c:pt idx="9968">
                  <c:v>71.606280193200007</c:v>
                </c:pt>
                <c:pt idx="9969">
                  <c:v>71.676328502399997</c:v>
                </c:pt>
                <c:pt idx="9970">
                  <c:v>71.789855072500004</c:v>
                </c:pt>
                <c:pt idx="9971">
                  <c:v>71.876811594200007</c:v>
                </c:pt>
                <c:pt idx="9972">
                  <c:v>72.045893719800006</c:v>
                </c:pt>
                <c:pt idx="9973">
                  <c:v>72.200483091799995</c:v>
                </c:pt>
                <c:pt idx="9974">
                  <c:v>72.306763285000002</c:v>
                </c:pt>
                <c:pt idx="9975">
                  <c:v>72.323671497600003</c:v>
                </c:pt>
                <c:pt idx="9976">
                  <c:v>72.502415458900003</c:v>
                </c:pt>
                <c:pt idx="9977">
                  <c:v>72.611111111100001</c:v>
                </c:pt>
                <c:pt idx="9978">
                  <c:v>72.688405797100003</c:v>
                </c:pt>
                <c:pt idx="9979">
                  <c:v>72.874396135300003</c:v>
                </c:pt>
                <c:pt idx="9980">
                  <c:v>72.896135265699996</c:v>
                </c:pt>
                <c:pt idx="9981">
                  <c:v>72.946859903399996</c:v>
                </c:pt>
                <c:pt idx="9982">
                  <c:v>73.096618357500006</c:v>
                </c:pt>
                <c:pt idx="9983">
                  <c:v>73.144927536200001</c:v>
                </c:pt>
                <c:pt idx="9984">
                  <c:v>73.217391304299994</c:v>
                </c:pt>
                <c:pt idx="9985">
                  <c:v>73.272946859900003</c:v>
                </c:pt>
                <c:pt idx="9986">
                  <c:v>73.461352657000006</c:v>
                </c:pt>
                <c:pt idx="9987">
                  <c:v>73.5</c:v>
                </c:pt>
                <c:pt idx="9988">
                  <c:v>73.536231884100005</c:v>
                </c:pt>
                <c:pt idx="9989">
                  <c:v>73.599033816399995</c:v>
                </c:pt>
                <c:pt idx="9990">
                  <c:v>73.719806763299999</c:v>
                </c:pt>
                <c:pt idx="9991">
                  <c:v>73.850241545900005</c:v>
                </c:pt>
                <c:pt idx="9992">
                  <c:v>74.207729468599993</c:v>
                </c:pt>
                <c:pt idx="9993">
                  <c:v>74.545893719800006</c:v>
                </c:pt>
                <c:pt idx="9994">
                  <c:v>74.927536231900007</c:v>
                </c:pt>
                <c:pt idx="9995">
                  <c:v>75.082125603899996</c:v>
                </c:pt>
                <c:pt idx="9996">
                  <c:v>75.326086956500006</c:v>
                </c:pt>
                <c:pt idx="9997">
                  <c:v>75.688405797100003</c:v>
                </c:pt>
                <c:pt idx="9998">
                  <c:v>76.103864734300004</c:v>
                </c:pt>
                <c:pt idx="9999">
                  <c:v>76.214975845400005</c:v>
                </c:pt>
                <c:pt idx="10000">
                  <c:v>76.560386473400001</c:v>
                </c:pt>
                <c:pt idx="10001">
                  <c:v>76.821256038599998</c:v>
                </c:pt>
                <c:pt idx="10002">
                  <c:v>77.144927536200001</c:v>
                </c:pt>
                <c:pt idx="10003">
                  <c:v>77.371980676299998</c:v>
                </c:pt>
                <c:pt idx="10004">
                  <c:v>77.603864734300004</c:v>
                </c:pt>
                <c:pt idx="10005">
                  <c:v>77.951690821300005</c:v>
                </c:pt>
                <c:pt idx="10006">
                  <c:v>78.270531401</c:v>
                </c:pt>
                <c:pt idx="10007">
                  <c:v>78.487922705299994</c:v>
                </c:pt>
                <c:pt idx="10008">
                  <c:v>78.722222222200003</c:v>
                </c:pt>
                <c:pt idx="10009">
                  <c:v>79.142512077299997</c:v>
                </c:pt>
                <c:pt idx="10010">
                  <c:v>79.371980676299998</c:v>
                </c:pt>
                <c:pt idx="10011">
                  <c:v>79.811594202899997</c:v>
                </c:pt>
                <c:pt idx="10012">
                  <c:v>80.086956521700003</c:v>
                </c:pt>
                <c:pt idx="10013">
                  <c:v>80.190821256000007</c:v>
                </c:pt>
                <c:pt idx="10014">
                  <c:v>80.422705313999998</c:v>
                </c:pt>
                <c:pt idx="10015">
                  <c:v>80.495169082100006</c:v>
                </c:pt>
                <c:pt idx="10016">
                  <c:v>80.799516908200005</c:v>
                </c:pt>
                <c:pt idx="10017">
                  <c:v>80.975845410600002</c:v>
                </c:pt>
                <c:pt idx="10018">
                  <c:v>81.210144927499996</c:v>
                </c:pt>
                <c:pt idx="10019">
                  <c:v>81.280193236700001</c:v>
                </c:pt>
                <c:pt idx="10020">
                  <c:v>81.504830917899994</c:v>
                </c:pt>
                <c:pt idx="10021">
                  <c:v>81.722222222200003</c:v>
                </c:pt>
                <c:pt idx="10022">
                  <c:v>81.881642512100001</c:v>
                </c:pt>
                <c:pt idx="10023">
                  <c:v>82.243961352699998</c:v>
                </c:pt>
                <c:pt idx="10024">
                  <c:v>82.509661835700001</c:v>
                </c:pt>
                <c:pt idx="10025">
                  <c:v>82.644927536200001</c:v>
                </c:pt>
                <c:pt idx="10026">
                  <c:v>82.673913043499994</c:v>
                </c:pt>
                <c:pt idx="10027">
                  <c:v>82.799516908200005</c:v>
                </c:pt>
                <c:pt idx="10028">
                  <c:v>83.060386473400001</c:v>
                </c:pt>
                <c:pt idx="10029">
                  <c:v>83.217391304299994</c:v>
                </c:pt>
                <c:pt idx="10030">
                  <c:v>83.381642512100001</c:v>
                </c:pt>
                <c:pt idx="10031">
                  <c:v>83.613526570000005</c:v>
                </c:pt>
                <c:pt idx="10032">
                  <c:v>83.8647342995</c:v>
                </c:pt>
                <c:pt idx="10033">
                  <c:v>83.956521739099998</c:v>
                </c:pt>
                <c:pt idx="10034">
                  <c:v>84.004830917899994</c:v>
                </c:pt>
                <c:pt idx="10035">
                  <c:v>84.217391304299994</c:v>
                </c:pt>
                <c:pt idx="10036">
                  <c:v>84.289855072500004</c:v>
                </c:pt>
                <c:pt idx="10037">
                  <c:v>84.483091787399999</c:v>
                </c:pt>
                <c:pt idx="10038">
                  <c:v>84.478260869600007</c:v>
                </c:pt>
                <c:pt idx="10039">
                  <c:v>84.620772946900004</c:v>
                </c:pt>
                <c:pt idx="10040">
                  <c:v>84.586956521700003</c:v>
                </c:pt>
                <c:pt idx="10041">
                  <c:v>84.673913043499994</c:v>
                </c:pt>
                <c:pt idx="10042">
                  <c:v>85.200483091799995</c:v>
                </c:pt>
                <c:pt idx="10043">
                  <c:v>85.379227053099996</c:v>
                </c:pt>
                <c:pt idx="10044">
                  <c:v>85.495169082100006</c:v>
                </c:pt>
                <c:pt idx="10045">
                  <c:v>85.565217391299996</c:v>
                </c:pt>
                <c:pt idx="10046">
                  <c:v>85.753623188399999</c:v>
                </c:pt>
                <c:pt idx="10047">
                  <c:v>86.067632850199999</c:v>
                </c:pt>
                <c:pt idx="10048">
                  <c:v>86.142512077299997</c:v>
                </c:pt>
                <c:pt idx="10049">
                  <c:v>86.229468599</c:v>
                </c:pt>
                <c:pt idx="10050">
                  <c:v>86.321256038599998</c:v>
                </c:pt>
                <c:pt idx="10051">
                  <c:v>86.487922705299994</c:v>
                </c:pt>
                <c:pt idx="10052">
                  <c:v>86.608695652199998</c:v>
                </c:pt>
                <c:pt idx="10053">
                  <c:v>86.739130434800003</c:v>
                </c:pt>
                <c:pt idx="10054">
                  <c:v>86.869565217399995</c:v>
                </c:pt>
                <c:pt idx="10055">
                  <c:v>87.1352657005</c:v>
                </c:pt>
                <c:pt idx="10056">
                  <c:v>87.193236714999998</c:v>
                </c:pt>
                <c:pt idx="10057">
                  <c:v>87.309178743999993</c:v>
                </c:pt>
                <c:pt idx="10058">
                  <c:v>87.376811594200007</c:v>
                </c:pt>
                <c:pt idx="10059">
                  <c:v>87.589371980699994</c:v>
                </c:pt>
                <c:pt idx="10060">
                  <c:v>87.835748792299995</c:v>
                </c:pt>
                <c:pt idx="10061">
                  <c:v>87.966183574900001</c:v>
                </c:pt>
                <c:pt idx="10062">
                  <c:v>88.086956521700003</c:v>
                </c:pt>
                <c:pt idx="10063">
                  <c:v>88.253623188399999</c:v>
                </c:pt>
                <c:pt idx="10064">
                  <c:v>88.485507246400005</c:v>
                </c:pt>
                <c:pt idx="10065">
                  <c:v>88.623188405799993</c:v>
                </c:pt>
                <c:pt idx="10066">
                  <c:v>88.748792270500005</c:v>
                </c:pt>
                <c:pt idx="10067">
                  <c:v>88.823671497600003</c:v>
                </c:pt>
                <c:pt idx="10068">
                  <c:v>88.992753623200002</c:v>
                </c:pt>
                <c:pt idx="10069">
                  <c:v>89.103864734300004</c:v>
                </c:pt>
                <c:pt idx="10070">
                  <c:v>89.287439613499998</c:v>
                </c:pt>
                <c:pt idx="10071">
                  <c:v>89.321256038599998</c:v>
                </c:pt>
                <c:pt idx="10072">
                  <c:v>89.306763285000002</c:v>
                </c:pt>
                <c:pt idx="10073">
                  <c:v>89.3647342995</c:v>
                </c:pt>
                <c:pt idx="10074">
                  <c:v>89.388888888899999</c:v>
                </c:pt>
                <c:pt idx="10075">
                  <c:v>89.509661835700001</c:v>
                </c:pt>
                <c:pt idx="10076">
                  <c:v>89.591787439599997</c:v>
                </c:pt>
                <c:pt idx="10077">
                  <c:v>89.736714975799998</c:v>
                </c:pt>
                <c:pt idx="10078">
                  <c:v>89.596618357500006</c:v>
                </c:pt>
                <c:pt idx="10079">
                  <c:v>89.719806763299999</c:v>
                </c:pt>
                <c:pt idx="10080">
                  <c:v>89.722222222200003</c:v>
                </c:pt>
                <c:pt idx="10081">
                  <c:v>90.007246376799998</c:v>
                </c:pt>
                <c:pt idx="10082">
                  <c:v>90.137681159400003</c:v>
                </c:pt>
                <c:pt idx="10083">
                  <c:v>90.007246376799998</c:v>
                </c:pt>
                <c:pt idx="10084">
                  <c:v>90.243961352699998</c:v>
                </c:pt>
                <c:pt idx="10085">
                  <c:v>90.533816425099999</c:v>
                </c:pt>
                <c:pt idx="10086">
                  <c:v>90.557971014499998</c:v>
                </c:pt>
                <c:pt idx="10087">
                  <c:v>90.577294686000002</c:v>
                </c:pt>
                <c:pt idx="10088">
                  <c:v>90.620772946900004</c:v>
                </c:pt>
                <c:pt idx="10089">
                  <c:v>90.833333333300004</c:v>
                </c:pt>
                <c:pt idx="10090">
                  <c:v>90.775362318800006</c:v>
                </c:pt>
                <c:pt idx="10091">
                  <c:v>90.862318840599997</c:v>
                </c:pt>
                <c:pt idx="10092">
                  <c:v>90.743961352699998</c:v>
                </c:pt>
                <c:pt idx="10093">
                  <c:v>90.768115941999994</c:v>
                </c:pt>
                <c:pt idx="10094">
                  <c:v>90.961352657000006</c:v>
                </c:pt>
                <c:pt idx="10095">
                  <c:v>91.140096618399994</c:v>
                </c:pt>
                <c:pt idx="10096">
                  <c:v>91.004830917899994</c:v>
                </c:pt>
                <c:pt idx="10097">
                  <c:v>91.159420289899998</c:v>
                </c:pt>
                <c:pt idx="10098">
                  <c:v>91.386473429999995</c:v>
                </c:pt>
                <c:pt idx="10099">
                  <c:v>91.256038647300002</c:v>
                </c:pt>
                <c:pt idx="10100">
                  <c:v>91.521739130399993</c:v>
                </c:pt>
                <c:pt idx="10101">
                  <c:v>91.787439613499998</c:v>
                </c:pt>
                <c:pt idx="10102">
                  <c:v>91.874396135300003</c:v>
                </c:pt>
                <c:pt idx="10103">
                  <c:v>92.053140096600004</c:v>
                </c:pt>
                <c:pt idx="10104">
                  <c:v>92.062801932400006</c:v>
                </c:pt>
                <c:pt idx="10105">
                  <c:v>92.207729468599993</c:v>
                </c:pt>
                <c:pt idx="10106">
                  <c:v>92.193236714999998</c:v>
                </c:pt>
                <c:pt idx="10107">
                  <c:v>92.497584541099997</c:v>
                </c:pt>
                <c:pt idx="10108">
                  <c:v>92.439613526599999</c:v>
                </c:pt>
                <c:pt idx="10109">
                  <c:v>92.487922705299994</c:v>
                </c:pt>
                <c:pt idx="10110">
                  <c:v>92.666666666699996</c:v>
                </c:pt>
                <c:pt idx="10111">
                  <c:v>92.541062801899997</c:v>
                </c:pt>
                <c:pt idx="10112">
                  <c:v>92.545893719800006</c:v>
                </c:pt>
                <c:pt idx="10113">
                  <c:v>92.772946859900003</c:v>
                </c:pt>
                <c:pt idx="10114">
                  <c:v>92.908212560400003</c:v>
                </c:pt>
                <c:pt idx="10115">
                  <c:v>93.164251207700005</c:v>
                </c:pt>
                <c:pt idx="10116">
                  <c:v>93.212560386500002</c:v>
                </c:pt>
                <c:pt idx="10117">
                  <c:v>93.149758454099995</c:v>
                </c:pt>
                <c:pt idx="10118">
                  <c:v>93.207729468599993</c:v>
                </c:pt>
                <c:pt idx="10119">
                  <c:v>93.144927536200001</c:v>
                </c:pt>
                <c:pt idx="10120">
                  <c:v>93.374396135300003</c:v>
                </c:pt>
                <c:pt idx="10121">
                  <c:v>93.606280193200007</c:v>
                </c:pt>
                <c:pt idx="10122">
                  <c:v>93.765700483100005</c:v>
                </c:pt>
                <c:pt idx="10123">
                  <c:v>93.835748792299995</c:v>
                </c:pt>
                <c:pt idx="10124">
                  <c:v>93.946859903399996</c:v>
                </c:pt>
                <c:pt idx="10125">
                  <c:v>93.748792270500005</c:v>
                </c:pt>
                <c:pt idx="10126">
                  <c:v>93.763285024200002</c:v>
                </c:pt>
                <c:pt idx="10127">
                  <c:v>93.797101449300001</c:v>
                </c:pt>
                <c:pt idx="10128">
                  <c:v>93.946859903399996</c:v>
                </c:pt>
                <c:pt idx="10129">
                  <c:v>94.019323671500004</c:v>
                </c:pt>
                <c:pt idx="10130">
                  <c:v>94.207729468599993</c:v>
                </c:pt>
                <c:pt idx="10131">
                  <c:v>94.125603864699997</c:v>
                </c:pt>
                <c:pt idx="10132">
                  <c:v>94.096618357500006</c:v>
                </c:pt>
                <c:pt idx="10133">
                  <c:v>94.188405797100003</c:v>
                </c:pt>
                <c:pt idx="10134">
                  <c:v>94.299516908200005</c:v>
                </c:pt>
                <c:pt idx="10135">
                  <c:v>94.144927536200001</c:v>
                </c:pt>
                <c:pt idx="10136">
                  <c:v>94.289855072500004</c:v>
                </c:pt>
                <c:pt idx="10137">
                  <c:v>94.442028985500002</c:v>
                </c:pt>
                <c:pt idx="10138">
                  <c:v>94.553140096600004</c:v>
                </c:pt>
                <c:pt idx="10139">
                  <c:v>94.345410627999996</c:v>
                </c:pt>
                <c:pt idx="10140">
                  <c:v>94.176328502399997</c:v>
                </c:pt>
                <c:pt idx="10141">
                  <c:v>94.132850241499995</c:v>
                </c:pt>
                <c:pt idx="10142">
                  <c:v>93.992753623200002</c:v>
                </c:pt>
                <c:pt idx="10143">
                  <c:v>94.205314009700004</c:v>
                </c:pt>
                <c:pt idx="10144">
                  <c:v>94.490338164299999</c:v>
                </c:pt>
                <c:pt idx="10145">
                  <c:v>94.615942028999996</c:v>
                </c:pt>
                <c:pt idx="10146">
                  <c:v>94.625603864699997</c:v>
                </c:pt>
                <c:pt idx="10147">
                  <c:v>94.442028985500002</c:v>
                </c:pt>
                <c:pt idx="10148">
                  <c:v>94.649758454099995</c:v>
                </c:pt>
                <c:pt idx="10149">
                  <c:v>94.731884058000006</c:v>
                </c:pt>
                <c:pt idx="10150">
                  <c:v>94.746376811600001</c:v>
                </c:pt>
                <c:pt idx="10151">
                  <c:v>94.698067632900006</c:v>
                </c:pt>
                <c:pt idx="10152">
                  <c:v>94.615942028999996</c:v>
                </c:pt>
                <c:pt idx="10153">
                  <c:v>94.475845410600002</c:v>
                </c:pt>
                <c:pt idx="10154">
                  <c:v>94.379227053099996</c:v>
                </c:pt>
                <c:pt idx="10155">
                  <c:v>94.490338164299999</c:v>
                </c:pt>
                <c:pt idx="10156">
                  <c:v>94.408212560400003</c:v>
                </c:pt>
                <c:pt idx="10157">
                  <c:v>94.374396135300003</c:v>
                </c:pt>
                <c:pt idx="10158">
                  <c:v>94.234299516899995</c:v>
                </c:pt>
                <c:pt idx="10159">
                  <c:v>94.335748792299995</c:v>
                </c:pt>
                <c:pt idx="10160">
                  <c:v>94.422705313999998</c:v>
                </c:pt>
                <c:pt idx="10161">
                  <c:v>94.388888888899999</c:v>
                </c:pt>
                <c:pt idx="10162">
                  <c:v>94.620772946900004</c:v>
                </c:pt>
                <c:pt idx="10163">
                  <c:v>94.471014492799995</c:v>
                </c:pt>
                <c:pt idx="10164">
                  <c:v>94.553140096600004</c:v>
                </c:pt>
                <c:pt idx="10165">
                  <c:v>94.384057971000004</c:v>
                </c:pt>
                <c:pt idx="10166">
                  <c:v>94.311594202899997</c:v>
                </c:pt>
                <c:pt idx="10167">
                  <c:v>94.248792270500005</c:v>
                </c:pt>
                <c:pt idx="10168">
                  <c:v>94.3647342995</c:v>
                </c:pt>
                <c:pt idx="10169">
                  <c:v>94.490338164299999</c:v>
                </c:pt>
                <c:pt idx="10170">
                  <c:v>94.326086956500006</c:v>
                </c:pt>
                <c:pt idx="10171">
                  <c:v>94.359903381600006</c:v>
                </c:pt>
                <c:pt idx="10172">
                  <c:v>94.780193236700001</c:v>
                </c:pt>
                <c:pt idx="10173">
                  <c:v>94.538647342999994</c:v>
                </c:pt>
                <c:pt idx="10174">
                  <c:v>94.137681159400003</c:v>
                </c:pt>
                <c:pt idx="10175">
                  <c:v>94.195652173900001</c:v>
                </c:pt>
                <c:pt idx="10176">
                  <c:v>94.393719806799993</c:v>
                </c:pt>
                <c:pt idx="10177">
                  <c:v>94.3647342995</c:v>
                </c:pt>
                <c:pt idx="10178">
                  <c:v>94.548309178699995</c:v>
                </c:pt>
                <c:pt idx="10179">
                  <c:v>94.838164251199998</c:v>
                </c:pt>
                <c:pt idx="10180">
                  <c:v>94.698067632900006</c:v>
                </c:pt>
                <c:pt idx="10181">
                  <c:v>94.644927536200001</c:v>
                </c:pt>
                <c:pt idx="10182">
                  <c:v>94.756038647300002</c:v>
                </c:pt>
                <c:pt idx="10183">
                  <c:v>94.698067632900006</c:v>
                </c:pt>
                <c:pt idx="10184">
                  <c:v>94.451690821300005</c:v>
                </c:pt>
                <c:pt idx="10185">
                  <c:v>94.567632850199999</c:v>
                </c:pt>
                <c:pt idx="10186">
                  <c:v>94.809178743999993</c:v>
                </c:pt>
                <c:pt idx="10187">
                  <c:v>94.973429951699998</c:v>
                </c:pt>
                <c:pt idx="10188">
                  <c:v>94.925120772900001</c:v>
                </c:pt>
                <c:pt idx="10189">
                  <c:v>94.299516908200005</c:v>
                </c:pt>
                <c:pt idx="10190">
                  <c:v>93.512077294700006</c:v>
                </c:pt>
                <c:pt idx="10191">
                  <c:v>94.5845410628</c:v>
                </c:pt>
                <c:pt idx="10192">
                  <c:v>94.454106280199994</c:v>
                </c:pt>
                <c:pt idx="10193">
                  <c:v>94.463768115899995</c:v>
                </c:pt>
                <c:pt idx="10194">
                  <c:v>94.613526570000005</c:v>
                </c:pt>
                <c:pt idx="10195">
                  <c:v>94.400966183600005</c:v>
                </c:pt>
                <c:pt idx="10196">
                  <c:v>94.396135265699996</c:v>
                </c:pt>
                <c:pt idx="10197">
                  <c:v>94.454106280199994</c:v>
                </c:pt>
                <c:pt idx="10198">
                  <c:v>94.260869565199997</c:v>
                </c:pt>
                <c:pt idx="10199">
                  <c:v>94.096618357500006</c:v>
                </c:pt>
                <c:pt idx="10200">
                  <c:v>94.183574879199995</c:v>
                </c:pt>
                <c:pt idx="10201">
                  <c:v>94.420289855099995</c:v>
                </c:pt>
                <c:pt idx="10202">
                  <c:v>94.536231884100005</c:v>
                </c:pt>
                <c:pt idx="10203">
                  <c:v>94.516908212600001</c:v>
                </c:pt>
                <c:pt idx="10204">
                  <c:v>94.4154589372</c:v>
                </c:pt>
                <c:pt idx="10205">
                  <c:v>94.338164251199998</c:v>
                </c:pt>
                <c:pt idx="10206">
                  <c:v>94.400966183600005</c:v>
                </c:pt>
                <c:pt idx="10207">
                  <c:v>94.280193236700001</c:v>
                </c:pt>
                <c:pt idx="10208">
                  <c:v>94.531400966199996</c:v>
                </c:pt>
                <c:pt idx="10209">
                  <c:v>94.681159420300006</c:v>
                </c:pt>
                <c:pt idx="10210">
                  <c:v>94.690821256000007</c:v>
                </c:pt>
                <c:pt idx="10211">
                  <c:v>94.531400966199996</c:v>
                </c:pt>
                <c:pt idx="10212">
                  <c:v>94.362318840599997</c:v>
                </c:pt>
                <c:pt idx="10213">
                  <c:v>94.681159420300006</c:v>
                </c:pt>
                <c:pt idx="10214">
                  <c:v>94.468599033800004</c:v>
                </c:pt>
                <c:pt idx="10215">
                  <c:v>94.613526570000005</c:v>
                </c:pt>
                <c:pt idx="10216">
                  <c:v>94.893719806799993</c:v>
                </c:pt>
                <c:pt idx="10217">
                  <c:v>94.840579710100002</c:v>
                </c:pt>
                <c:pt idx="10218">
                  <c:v>94.642512077299997</c:v>
                </c:pt>
                <c:pt idx="10219">
                  <c:v>94.536231884100005</c:v>
                </c:pt>
                <c:pt idx="10220">
                  <c:v>94.753623188399999</c:v>
                </c:pt>
                <c:pt idx="10221">
                  <c:v>95.323671497600003</c:v>
                </c:pt>
                <c:pt idx="10222">
                  <c:v>94.927536231900007</c:v>
                </c:pt>
                <c:pt idx="10223">
                  <c:v>94.869565217399995</c:v>
                </c:pt>
                <c:pt idx="10224">
                  <c:v>95.014492753599995</c:v>
                </c:pt>
                <c:pt idx="10225">
                  <c:v>94.748792270500005</c:v>
                </c:pt>
                <c:pt idx="10226">
                  <c:v>94.811594202899997</c:v>
                </c:pt>
                <c:pt idx="10227">
                  <c:v>94.8985507246</c:v>
                </c:pt>
                <c:pt idx="10228">
                  <c:v>94.830917874400001</c:v>
                </c:pt>
                <c:pt idx="10229">
                  <c:v>94.806763285000002</c:v>
                </c:pt>
                <c:pt idx="10230">
                  <c:v>94.980676328499996</c:v>
                </c:pt>
                <c:pt idx="10231">
                  <c:v>95.231884058000006</c:v>
                </c:pt>
                <c:pt idx="10232">
                  <c:v>95.154589372000004</c:v>
                </c:pt>
                <c:pt idx="10233">
                  <c:v>94.410628019300006</c:v>
                </c:pt>
                <c:pt idx="10234">
                  <c:v>94.826086956500006</c:v>
                </c:pt>
                <c:pt idx="10235">
                  <c:v>94.917874396100004</c:v>
                </c:pt>
                <c:pt idx="10236">
                  <c:v>95.260869565199997</c:v>
                </c:pt>
                <c:pt idx="10237">
                  <c:v>95.299516908200005</c:v>
                </c:pt>
                <c:pt idx="10238">
                  <c:v>94.570048309200004</c:v>
                </c:pt>
                <c:pt idx="10239">
                  <c:v>94.371980676299998</c:v>
                </c:pt>
                <c:pt idx="10240">
                  <c:v>94.961352657000006</c:v>
                </c:pt>
                <c:pt idx="10241">
                  <c:v>95.140096618399994</c:v>
                </c:pt>
                <c:pt idx="10242">
                  <c:v>94.855072463799999</c:v>
                </c:pt>
                <c:pt idx="10243">
                  <c:v>94.676328502399997</c:v>
                </c:pt>
                <c:pt idx="10244">
                  <c:v>94.888888888899999</c:v>
                </c:pt>
                <c:pt idx="10245">
                  <c:v>95.057971014499998</c:v>
                </c:pt>
                <c:pt idx="10246">
                  <c:v>94.801932367099994</c:v>
                </c:pt>
                <c:pt idx="10247">
                  <c:v>95.086956521700003</c:v>
                </c:pt>
                <c:pt idx="10248">
                  <c:v>95.096618357500006</c:v>
                </c:pt>
                <c:pt idx="10249">
                  <c:v>94.956521739099998</c:v>
                </c:pt>
                <c:pt idx="10250">
                  <c:v>95.038647342999994</c:v>
                </c:pt>
                <c:pt idx="10251">
                  <c:v>95.125603864699997</c:v>
                </c:pt>
                <c:pt idx="10252">
                  <c:v>94.676328502399997</c:v>
                </c:pt>
                <c:pt idx="10253">
                  <c:v>93.792270531400007</c:v>
                </c:pt>
                <c:pt idx="10254">
                  <c:v>94.652173912999999</c:v>
                </c:pt>
                <c:pt idx="10255">
                  <c:v>95.454106280199994</c:v>
                </c:pt>
                <c:pt idx="10256">
                  <c:v>95.487922705299994</c:v>
                </c:pt>
                <c:pt idx="10257">
                  <c:v>95.371980676299998</c:v>
                </c:pt>
                <c:pt idx="10258">
                  <c:v>95.386473429999995</c:v>
                </c:pt>
                <c:pt idx="10259">
                  <c:v>95.545893719800006</c:v>
                </c:pt>
                <c:pt idx="10260">
                  <c:v>95.690821256000007</c:v>
                </c:pt>
                <c:pt idx="10261">
                  <c:v>95.714975845400005</c:v>
                </c:pt>
                <c:pt idx="10262">
                  <c:v>94.647342995200006</c:v>
                </c:pt>
                <c:pt idx="10263">
                  <c:v>93.072463768099993</c:v>
                </c:pt>
                <c:pt idx="10264">
                  <c:v>94.294685990299996</c:v>
                </c:pt>
                <c:pt idx="10265">
                  <c:v>93.942028985500002</c:v>
                </c:pt>
                <c:pt idx="10266">
                  <c:v>94.618357487899999</c:v>
                </c:pt>
                <c:pt idx="10267">
                  <c:v>94.835748792299995</c:v>
                </c:pt>
                <c:pt idx="10268">
                  <c:v>95.009661835700001</c:v>
                </c:pt>
                <c:pt idx="10269">
                  <c:v>94.734299516899995</c:v>
                </c:pt>
                <c:pt idx="10270">
                  <c:v>94.937198067599994</c:v>
                </c:pt>
                <c:pt idx="10271">
                  <c:v>94.937198067599994</c:v>
                </c:pt>
                <c:pt idx="10272">
                  <c:v>95.004830917899994</c:v>
                </c:pt>
                <c:pt idx="10273">
                  <c:v>94.990338164299999</c:v>
                </c:pt>
                <c:pt idx="10274">
                  <c:v>94.777777777799997</c:v>
                </c:pt>
                <c:pt idx="10275">
                  <c:v>94.647342995200006</c:v>
                </c:pt>
                <c:pt idx="10276">
                  <c:v>94.6859903382</c:v>
                </c:pt>
                <c:pt idx="10277">
                  <c:v>94.777777777799997</c:v>
                </c:pt>
                <c:pt idx="10278">
                  <c:v>94.908212560400003</c:v>
                </c:pt>
                <c:pt idx="10279">
                  <c:v>94.613526570000005</c:v>
                </c:pt>
                <c:pt idx="10280">
                  <c:v>94.526570048300002</c:v>
                </c:pt>
                <c:pt idx="10281">
                  <c:v>94.6859903382</c:v>
                </c:pt>
                <c:pt idx="10282">
                  <c:v>94.439613526599999</c:v>
                </c:pt>
                <c:pt idx="10283">
                  <c:v>94.570048309200004</c:v>
                </c:pt>
                <c:pt idx="10284">
                  <c:v>94.502415458900003</c:v>
                </c:pt>
                <c:pt idx="10285">
                  <c:v>94.560386473400001</c:v>
                </c:pt>
                <c:pt idx="10286">
                  <c:v>94.545893719800006</c:v>
                </c:pt>
                <c:pt idx="10287">
                  <c:v>94.188405797100003</c:v>
                </c:pt>
                <c:pt idx="10288">
                  <c:v>94.198067632900006</c:v>
                </c:pt>
                <c:pt idx="10289">
                  <c:v>94.183574879199995</c:v>
                </c:pt>
                <c:pt idx="10290">
                  <c:v>94.396135265699996</c:v>
                </c:pt>
                <c:pt idx="10291">
                  <c:v>94.396135265699996</c:v>
                </c:pt>
                <c:pt idx="10292">
                  <c:v>94.231884058000006</c:v>
                </c:pt>
                <c:pt idx="10293">
                  <c:v>94.086956521700003</c:v>
                </c:pt>
                <c:pt idx="10294">
                  <c:v>93.855072463799999</c:v>
                </c:pt>
                <c:pt idx="10295">
                  <c:v>93.642512077299997</c:v>
                </c:pt>
                <c:pt idx="10296">
                  <c:v>93.483091787399999</c:v>
                </c:pt>
                <c:pt idx="10297">
                  <c:v>93.207729468599993</c:v>
                </c:pt>
                <c:pt idx="10298">
                  <c:v>92.888888888899999</c:v>
                </c:pt>
                <c:pt idx="10299">
                  <c:v>92.555555555599994</c:v>
                </c:pt>
                <c:pt idx="10300">
                  <c:v>92.289855072500004</c:v>
                </c:pt>
                <c:pt idx="10301">
                  <c:v>90.318840579699994</c:v>
                </c:pt>
                <c:pt idx="10302">
                  <c:v>89.922705313999998</c:v>
                </c:pt>
                <c:pt idx="10303">
                  <c:v>89.671497584500003</c:v>
                </c:pt>
                <c:pt idx="10304">
                  <c:v>89.285024154599995</c:v>
                </c:pt>
                <c:pt idx="10305">
                  <c:v>88.888888888899999</c:v>
                </c:pt>
                <c:pt idx="10306">
                  <c:v>88.5507246377</c:v>
                </c:pt>
                <c:pt idx="10307">
                  <c:v>88.285024154599995</c:v>
                </c:pt>
                <c:pt idx="10308">
                  <c:v>87.753623188399999</c:v>
                </c:pt>
                <c:pt idx="10309">
                  <c:v>87.458937198100003</c:v>
                </c:pt>
                <c:pt idx="10310">
                  <c:v>87.1014492754</c:v>
                </c:pt>
                <c:pt idx="10311">
                  <c:v>86.734299516899995</c:v>
                </c:pt>
                <c:pt idx="10312">
                  <c:v>86.657004830899993</c:v>
                </c:pt>
                <c:pt idx="10313">
                  <c:v>86.487922705299994</c:v>
                </c:pt>
                <c:pt idx="10314">
                  <c:v>86.338164251199998</c:v>
                </c:pt>
                <c:pt idx="10315">
                  <c:v>86.077294686000002</c:v>
                </c:pt>
                <c:pt idx="10316">
                  <c:v>85.826086956500006</c:v>
                </c:pt>
                <c:pt idx="10317">
                  <c:v>85.6859903382</c:v>
                </c:pt>
                <c:pt idx="10318">
                  <c:v>85.628019323700002</c:v>
                </c:pt>
                <c:pt idx="10319">
                  <c:v>85.512077294700006</c:v>
                </c:pt>
                <c:pt idx="10320">
                  <c:v>85.198067632900006</c:v>
                </c:pt>
                <c:pt idx="10321">
                  <c:v>85.062801932400006</c:v>
                </c:pt>
                <c:pt idx="10322">
                  <c:v>84.908212560400003</c:v>
                </c:pt>
                <c:pt idx="10323">
                  <c:v>84.855072463799999</c:v>
                </c:pt>
                <c:pt idx="10324">
                  <c:v>84.657004830899993</c:v>
                </c:pt>
                <c:pt idx="10325">
                  <c:v>84.555555555599994</c:v>
                </c:pt>
                <c:pt idx="10326">
                  <c:v>84.420289855099995</c:v>
                </c:pt>
                <c:pt idx="10327">
                  <c:v>84.193236714999998</c:v>
                </c:pt>
                <c:pt idx="10328">
                  <c:v>84.014492753599995</c:v>
                </c:pt>
                <c:pt idx="10329">
                  <c:v>83.690821256000007</c:v>
                </c:pt>
                <c:pt idx="10330">
                  <c:v>83.227053140099997</c:v>
                </c:pt>
                <c:pt idx="10331">
                  <c:v>82.971014492799995</c:v>
                </c:pt>
                <c:pt idx="10332">
                  <c:v>80.579710144900005</c:v>
                </c:pt>
                <c:pt idx="10333">
                  <c:v>77.381642512100001</c:v>
                </c:pt>
                <c:pt idx="10334">
                  <c:v>77.043478260900002</c:v>
                </c:pt>
                <c:pt idx="10335">
                  <c:v>76.893719806799993</c:v>
                </c:pt>
                <c:pt idx="10336">
                  <c:v>76.4492753623</c:v>
                </c:pt>
                <c:pt idx="10337">
                  <c:v>76.159420289899998</c:v>
                </c:pt>
                <c:pt idx="10338">
                  <c:v>75.724637681199994</c:v>
                </c:pt>
                <c:pt idx="10339">
                  <c:v>75.333333333300004</c:v>
                </c:pt>
                <c:pt idx="10340">
                  <c:v>74.869565217399995</c:v>
                </c:pt>
                <c:pt idx="10341">
                  <c:v>74.463768115899995</c:v>
                </c:pt>
                <c:pt idx="10342">
                  <c:v>73.956521739099998</c:v>
                </c:pt>
                <c:pt idx="10343">
                  <c:v>73.497584541099997</c:v>
                </c:pt>
                <c:pt idx="10344">
                  <c:v>73.246376811600001</c:v>
                </c:pt>
                <c:pt idx="10345">
                  <c:v>72.903381642499994</c:v>
                </c:pt>
                <c:pt idx="10346">
                  <c:v>72.710144927499996</c:v>
                </c:pt>
                <c:pt idx="10347">
                  <c:v>72.623188405799993</c:v>
                </c:pt>
                <c:pt idx="10348">
                  <c:v>72.391304347800002</c:v>
                </c:pt>
                <c:pt idx="10349">
                  <c:v>72.289855072500004</c:v>
                </c:pt>
                <c:pt idx="10350">
                  <c:v>71.903381642499994</c:v>
                </c:pt>
                <c:pt idx="10351">
                  <c:v>71.840579710100002</c:v>
                </c:pt>
                <c:pt idx="10352">
                  <c:v>71.714975845400005</c:v>
                </c:pt>
                <c:pt idx="10353">
                  <c:v>69.782608695700006</c:v>
                </c:pt>
                <c:pt idx="10354">
                  <c:v>69.169082125599999</c:v>
                </c:pt>
                <c:pt idx="10355">
                  <c:v>69.193236714999998</c:v>
                </c:pt>
                <c:pt idx="10356">
                  <c:v>68.985507246400005</c:v>
                </c:pt>
                <c:pt idx="10357">
                  <c:v>68.758454106299993</c:v>
                </c:pt>
                <c:pt idx="10358">
                  <c:v>68.285024154599995</c:v>
                </c:pt>
                <c:pt idx="10359">
                  <c:v>68.004830917899994</c:v>
                </c:pt>
                <c:pt idx="10360">
                  <c:v>67.555555555599994</c:v>
                </c:pt>
                <c:pt idx="10361">
                  <c:v>67.241545893700007</c:v>
                </c:pt>
                <c:pt idx="10362">
                  <c:v>66.946859903399996</c:v>
                </c:pt>
                <c:pt idx="10363">
                  <c:v>66.362318840599997</c:v>
                </c:pt>
                <c:pt idx="10364">
                  <c:v>66.004830917899994</c:v>
                </c:pt>
                <c:pt idx="10365">
                  <c:v>65.371980676299998</c:v>
                </c:pt>
                <c:pt idx="10366">
                  <c:v>64.811594202899997</c:v>
                </c:pt>
                <c:pt idx="10367">
                  <c:v>64.251207729499995</c:v>
                </c:pt>
                <c:pt idx="10368">
                  <c:v>64.019323671500004</c:v>
                </c:pt>
                <c:pt idx="10369">
                  <c:v>63.821256038599998</c:v>
                </c:pt>
                <c:pt idx="10370">
                  <c:v>63.512077294699999</c:v>
                </c:pt>
                <c:pt idx="10371">
                  <c:v>63.217391304300001</c:v>
                </c:pt>
                <c:pt idx="10372">
                  <c:v>62.816425120799998</c:v>
                </c:pt>
                <c:pt idx="10373">
                  <c:v>62.120772946899997</c:v>
                </c:pt>
                <c:pt idx="10374">
                  <c:v>61.661835748800002</c:v>
                </c:pt>
                <c:pt idx="10375">
                  <c:v>61.028985507199998</c:v>
                </c:pt>
                <c:pt idx="10376">
                  <c:v>60.724637681200001</c:v>
                </c:pt>
                <c:pt idx="10377">
                  <c:v>60.304347826099999</c:v>
                </c:pt>
                <c:pt idx="10378">
                  <c:v>60.024154589399998</c:v>
                </c:pt>
                <c:pt idx="10379">
                  <c:v>59.676328502399997</c:v>
                </c:pt>
                <c:pt idx="10380">
                  <c:v>59.289855072500004</c:v>
                </c:pt>
                <c:pt idx="10381">
                  <c:v>59.405797101399997</c:v>
                </c:pt>
                <c:pt idx="10382">
                  <c:v>59.497584541099997</c:v>
                </c:pt>
                <c:pt idx="10383">
                  <c:v>59.222222222200003</c:v>
                </c:pt>
                <c:pt idx="10384">
                  <c:v>58.922705313999998</c:v>
                </c:pt>
                <c:pt idx="10385">
                  <c:v>58.821256038599998</c:v>
                </c:pt>
                <c:pt idx="10386">
                  <c:v>58.6570048309</c:v>
                </c:pt>
                <c:pt idx="10387">
                  <c:v>58.391304347800002</c:v>
                </c:pt>
                <c:pt idx="10388">
                  <c:v>58.188405797100003</c:v>
                </c:pt>
                <c:pt idx="10389">
                  <c:v>58.173913043500001</c:v>
                </c:pt>
                <c:pt idx="10390">
                  <c:v>58.140096618400001</c:v>
                </c:pt>
                <c:pt idx="10391">
                  <c:v>57.821256038599998</c:v>
                </c:pt>
                <c:pt idx="10392">
                  <c:v>57.574879227099999</c:v>
                </c:pt>
                <c:pt idx="10393">
                  <c:v>57.1352657005</c:v>
                </c:pt>
                <c:pt idx="10394">
                  <c:v>56.971014492800002</c:v>
                </c:pt>
                <c:pt idx="10395">
                  <c:v>56.507246376799998</c:v>
                </c:pt>
                <c:pt idx="10396">
                  <c:v>56.144927536200001</c:v>
                </c:pt>
                <c:pt idx="10397">
                  <c:v>55.884057970999997</c:v>
                </c:pt>
                <c:pt idx="10398">
                  <c:v>55.8647342995</c:v>
                </c:pt>
                <c:pt idx="10399">
                  <c:v>55.8985507246</c:v>
                </c:pt>
                <c:pt idx="10400">
                  <c:v>55.806763285000002</c:v>
                </c:pt>
                <c:pt idx="10401">
                  <c:v>55.714975845399998</c:v>
                </c:pt>
                <c:pt idx="10402">
                  <c:v>55.4782608696</c:v>
                </c:pt>
                <c:pt idx="10403">
                  <c:v>55.289855072500004</c:v>
                </c:pt>
                <c:pt idx="10404">
                  <c:v>54.212560386500002</c:v>
                </c:pt>
                <c:pt idx="10405">
                  <c:v>52.3429951691</c:v>
                </c:pt>
                <c:pt idx="10406">
                  <c:v>51.826086956499999</c:v>
                </c:pt>
                <c:pt idx="10407">
                  <c:v>51.642512077299997</c:v>
                </c:pt>
                <c:pt idx="10408">
                  <c:v>51.492753623200002</c:v>
                </c:pt>
                <c:pt idx="10409">
                  <c:v>51.154589371999997</c:v>
                </c:pt>
                <c:pt idx="10410">
                  <c:v>50.782608695699999</c:v>
                </c:pt>
                <c:pt idx="10411">
                  <c:v>50.149758454100002</c:v>
                </c:pt>
                <c:pt idx="10412">
                  <c:v>49.7922705314</c:v>
                </c:pt>
                <c:pt idx="10413">
                  <c:v>49.405797101399997</c:v>
                </c:pt>
                <c:pt idx="10414">
                  <c:v>48.8647342995</c:v>
                </c:pt>
                <c:pt idx="10415">
                  <c:v>48.144927536200001</c:v>
                </c:pt>
                <c:pt idx="10416">
                  <c:v>47.763285024200002</c:v>
                </c:pt>
                <c:pt idx="10417">
                  <c:v>47.473429951699998</c:v>
                </c:pt>
                <c:pt idx="10418">
                  <c:v>46.840579710100002</c:v>
                </c:pt>
                <c:pt idx="10419">
                  <c:v>46.246376811600001</c:v>
                </c:pt>
                <c:pt idx="10420">
                  <c:v>45.647342995199999</c:v>
                </c:pt>
                <c:pt idx="10421">
                  <c:v>45.246376811600001</c:v>
                </c:pt>
                <c:pt idx="10422">
                  <c:v>44.937198067600001</c:v>
                </c:pt>
                <c:pt idx="10423">
                  <c:v>44.352657004800001</c:v>
                </c:pt>
                <c:pt idx="10424">
                  <c:v>44.067632850199999</c:v>
                </c:pt>
                <c:pt idx="10425">
                  <c:v>43.507246376799998</c:v>
                </c:pt>
                <c:pt idx="10426">
                  <c:v>42.946859903399996</c:v>
                </c:pt>
                <c:pt idx="10427">
                  <c:v>42.4782608696</c:v>
                </c:pt>
                <c:pt idx="10428">
                  <c:v>42.144927536200001</c:v>
                </c:pt>
                <c:pt idx="10429">
                  <c:v>41.7584541063</c:v>
                </c:pt>
                <c:pt idx="10430">
                  <c:v>41.4154589372</c:v>
                </c:pt>
                <c:pt idx="10431">
                  <c:v>40.743961352699998</c:v>
                </c:pt>
                <c:pt idx="10432">
                  <c:v>40.555555555600002</c:v>
                </c:pt>
                <c:pt idx="10433">
                  <c:v>40.246376811600001</c:v>
                </c:pt>
                <c:pt idx="10434">
                  <c:v>40.048309178700002</c:v>
                </c:pt>
                <c:pt idx="10435">
                  <c:v>39.840579710100002</c:v>
                </c:pt>
                <c:pt idx="10436">
                  <c:v>39.468599033799997</c:v>
                </c:pt>
                <c:pt idx="10437">
                  <c:v>39.328502415499997</c:v>
                </c:pt>
                <c:pt idx="10438">
                  <c:v>39.289855072500004</c:v>
                </c:pt>
                <c:pt idx="10439">
                  <c:v>39.140096618400001</c:v>
                </c:pt>
                <c:pt idx="10440">
                  <c:v>38.724637681200001</c:v>
                </c:pt>
                <c:pt idx="10441">
                  <c:v>38.5217391304</c:v>
                </c:pt>
                <c:pt idx="10442">
                  <c:v>38.439613526599999</c:v>
                </c:pt>
                <c:pt idx="10443">
                  <c:v>38.0724637681</c:v>
                </c:pt>
                <c:pt idx="10444">
                  <c:v>37.888888888899999</c:v>
                </c:pt>
                <c:pt idx="10445">
                  <c:v>37.763285024200002</c:v>
                </c:pt>
                <c:pt idx="10446">
                  <c:v>37.507246376799998</c:v>
                </c:pt>
                <c:pt idx="10447">
                  <c:v>37.2077294686</c:v>
                </c:pt>
                <c:pt idx="10448">
                  <c:v>36.937198067600001</c:v>
                </c:pt>
                <c:pt idx="10449">
                  <c:v>36.956521739099998</c:v>
                </c:pt>
                <c:pt idx="10450">
                  <c:v>36.797101449300001</c:v>
                </c:pt>
                <c:pt idx="10451">
                  <c:v>36.632850241500002</c:v>
                </c:pt>
                <c:pt idx="10452">
                  <c:v>36.541062801899997</c:v>
                </c:pt>
                <c:pt idx="10453">
                  <c:v>36.381642512100001</c:v>
                </c:pt>
                <c:pt idx="10454">
                  <c:v>36.309178744</c:v>
                </c:pt>
                <c:pt idx="10455">
                  <c:v>36.193236714999998</c:v>
                </c:pt>
                <c:pt idx="10456">
                  <c:v>36.057971014499998</c:v>
                </c:pt>
                <c:pt idx="10457">
                  <c:v>35.908212560400003</c:v>
                </c:pt>
                <c:pt idx="10458">
                  <c:v>35.763285024200002</c:v>
                </c:pt>
                <c:pt idx="10459">
                  <c:v>35.594202898600003</c:v>
                </c:pt>
                <c:pt idx="10460">
                  <c:v>35.536231884099998</c:v>
                </c:pt>
                <c:pt idx="10461">
                  <c:v>35.396135265700003</c:v>
                </c:pt>
                <c:pt idx="10462">
                  <c:v>35.357487922700003</c:v>
                </c:pt>
                <c:pt idx="10463">
                  <c:v>35.256038647300002</c:v>
                </c:pt>
                <c:pt idx="10464">
                  <c:v>35.130434782599998</c:v>
                </c:pt>
                <c:pt idx="10465">
                  <c:v>35.033816425099999</c:v>
                </c:pt>
                <c:pt idx="10466">
                  <c:v>34.908212560400003</c:v>
                </c:pt>
                <c:pt idx="10467">
                  <c:v>34.768115942000001</c:v>
                </c:pt>
                <c:pt idx="10468">
                  <c:v>34.734299516900002</c:v>
                </c:pt>
                <c:pt idx="10469">
                  <c:v>34.676328502399997</c:v>
                </c:pt>
                <c:pt idx="10470">
                  <c:v>34.603864734299997</c:v>
                </c:pt>
                <c:pt idx="10471">
                  <c:v>34.5217391304</c:v>
                </c:pt>
                <c:pt idx="10472">
                  <c:v>34.483091787399999</c:v>
                </c:pt>
                <c:pt idx="10473">
                  <c:v>34.444444444399998</c:v>
                </c:pt>
                <c:pt idx="10474">
                  <c:v>34.3140096618</c:v>
                </c:pt>
                <c:pt idx="10475">
                  <c:v>34.173913043500001</c:v>
                </c:pt>
                <c:pt idx="10476">
                  <c:v>34.043478260900002</c:v>
                </c:pt>
                <c:pt idx="10477">
                  <c:v>34.038647343000001</c:v>
                </c:pt>
                <c:pt idx="10478">
                  <c:v>33.719806763299999</c:v>
                </c:pt>
                <c:pt idx="10479">
                  <c:v>33.671497584500003</c:v>
                </c:pt>
                <c:pt idx="10480">
                  <c:v>33.512077294699999</c:v>
                </c:pt>
                <c:pt idx="10481">
                  <c:v>33.338164251199998</c:v>
                </c:pt>
                <c:pt idx="10482">
                  <c:v>33.2077294686</c:v>
                </c:pt>
                <c:pt idx="10483">
                  <c:v>33.2077294686</c:v>
                </c:pt>
                <c:pt idx="10484">
                  <c:v>33.130434782599998</c:v>
                </c:pt>
                <c:pt idx="10485">
                  <c:v>32.980676328500003</c:v>
                </c:pt>
                <c:pt idx="10486">
                  <c:v>32.913043478299997</c:v>
                </c:pt>
                <c:pt idx="10487">
                  <c:v>32.724637681200001</c:v>
                </c:pt>
                <c:pt idx="10488">
                  <c:v>32.652173912999999</c:v>
                </c:pt>
                <c:pt idx="10489">
                  <c:v>32.613526569999998</c:v>
                </c:pt>
                <c:pt idx="10490">
                  <c:v>32.574879227099999</c:v>
                </c:pt>
                <c:pt idx="10491">
                  <c:v>32.531400966200003</c:v>
                </c:pt>
                <c:pt idx="10492">
                  <c:v>32.512077294699999</c:v>
                </c:pt>
                <c:pt idx="10493">
                  <c:v>32.512077294699999</c:v>
                </c:pt>
                <c:pt idx="10494">
                  <c:v>32.463768115900002</c:v>
                </c:pt>
                <c:pt idx="10495">
                  <c:v>32.439613526599999</c:v>
                </c:pt>
                <c:pt idx="10496">
                  <c:v>32.4492753623</c:v>
                </c:pt>
                <c:pt idx="10497">
                  <c:v>32.454106280200001</c:v>
                </c:pt>
                <c:pt idx="10498">
                  <c:v>32.439613526599999</c:v>
                </c:pt>
                <c:pt idx="10499">
                  <c:v>32.4492753623</c:v>
                </c:pt>
                <c:pt idx="10500">
                  <c:v>32.425120772900001</c:v>
                </c:pt>
                <c:pt idx="10501">
                  <c:v>32.410628019299999</c:v>
                </c:pt>
                <c:pt idx="10502">
                  <c:v>32.352657004800001</c:v>
                </c:pt>
                <c:pt idx="10503">
                  <c:v>32.3140096618</c:v>
                </c:pt>
                <c:pt idx="10504">
                  <c:v>32.294685990300003</c:v>
                </c:pt>
                <c:pt idx="10505">
                  <c:v>32.318840579700002</c:v>
                </c:pt>
                <c:pt idx="10506">
                  <c:v>32.299516908199998</c:v>
                </c:pt>
                <c:pt idx="10507">
                  <c:v>32.260869565199997</c:v>
                </c:pt>
                <c:pt idx="10508">
                  <c:v>32.299516908199998</c:v>
                </c:pt>
                <c:pt idx="10509">
                  <c:v>32.251207729500003</c:v>
                </c:pt>
                <c:pt idx="10510">
                  <c:v>32.193236714999998</c:v>
                </c:pt>
                <c:pt idx="10511">
                  <c:v>32.159420289899998</c:v>
                </c:pt>
                <c:pt idx="10512">
                  <c:v>32.120772946899997</c:v>
                </c:pt>
                <c:pt idx="10513">
                  <c:v>32.048309178700002</c:v>
                </c:pt>
                <c:pt idx="10514">
                  <c:v>32.091787439599997</c:v>
                </c:pt>
                <c:pt idx="10515">
                  <c:v>32.077294686000002</c:v>
                </c:pt>
                <c:pt idx="10516">
                  <c:v>32.067632850199999</c:v>
                </c:pt>
                <c:pt idx="10517">
                  <c:v>32.014492753600003</c:v>
                </c:pt>
                <c:pt idx="10518">
                  <c:v>31.971014492799998</c:v>
                </c:pt>
                <c:pt idx="10519">
                  <c:v>31.985507246400001</c:v>
                </c:pt>
                <c:pt idx="10520">
                  <c:v>31.932367149800001</c:v>
                </c:pt>
                <c:pt idx="10521">
                  <c:v>31.8985507246</c:v>
                </c:pt>
                <c:pt idx="10522">
                  <c:v>31.840579710099998</c:v>
                </c:pt>
                <c:pt idx="10523">
                  <c:v>31.830917874400001</c:v>
                </c:pt>
                <c:pt idx="10524">
                  <c:v>31.845410628</c:v>
                </c:pt>
                <c:pt idx="10525">
                  <c:v>31.879227053099999</c:v>
                </c:pt>
                <c:pt idx="10526">
                  <c:v>31.801932367100001</c:v>
                </c:pt>
                <c:pt idx="10527">
                  <c:v>31.763285024200002</c:v>
                </c:pt>
                <c:pt idx="10528">
                  <c:v>31.806763284999999</c:v>
                </c:pt>
                <c:pt idx="10529">
                  <c:v>31.768115942000001</c:v>
                </c:pt>
                <c:pt idx="10530">
                  <c:v>31.6859903382</c:v>
                </c:pt>
                <c:pt idx="10531">
                  <c:v>31.748792270500001</c:v>
                </c:pt>
                <c:pt idx="10532">
                  <c:v>31.681159420299998</c:v>
                </c:pt>
                <c:pt idx="10533">
                  <c:v>31.681159420299998</c:v>
                </c:pt>
                <c:pt idx="10534">
                  <c:v>31.642512077300001</c:v>
                </c:pt>
                <c:pt idx="10535">
                  <c:v>31.623188405800001</c:v>
                </c:pt>
                <c:pt idx="10536">
                  <c:v>31.599033816399999</c:v>
                </c:pt>
                <c:pt idx="10537">
                  <c:v>31.507246376800001</c:v>
                </c:pt>
                <c:pt idx="10538">
                  <c:v>31.541062801900001</c:v>
                </c:pt>
                <c:pt idx="10539">
                  <c:v>31.5217391304</c:v>
                </c:pt>
                <c:pt idx="10540">
                  <c:v>31.512077294699999</c:v>
                </c:pt>
                <c:pt idx="10541">
                  <c:v>31.507246376800001</c:v>
                </c:pt>
                <c:pt idx="10542">
                  <c:v>31.526570048300002</c:v>
                </c:pt>
                <c:pt idx="10543">
                  <c:v>31.516908212600001</c:v>
                </c:pt>
                <c:pt idx="10544">
                  <c:v>31.526570048300002</c:v>
                </c:pt>
                <c:pt idx="10545">
                  <c:v>31.4492753623</c:v>
                </c:pt>
                <c:pt idx="10546">
                  <c:v>31.439613526599999</c:v>
                </c:pt>
                <c:pt idx="10547">
                  <c:v>31.439613526599999</c:v>
                </c:pt>
                <c:pt idx="10548">
                  <c:v>31.4154589372</c:v>
                </c:pt>
                <c:pt idx="10549">
                  <c:v>31.4492753623</c:v>
                </c:pt>
                <c:pt idx="10550">
                  <c:v>31.434782608700001</c:v>
                </c:pt>
                <c:pt idx="10551">
                  <c:v>31.381642512100001</c:v>
                </c:pt>
                <c:pt idx="10552">
                  <c:v>31.439613526599999</c:v>
                </c:pt>
                <c:pt idx="10553">
                  <c:v>31.400966183600001</c:v>
                </c:pt>
                <c:pt idx="10554">
                  <c:v>31.420289855099998</c:v>
                </c:pt>
                <c:pt idx="10555">
                  <c:v>31.386473429999999</c:v>
                </c:pt>
                <c:pt idx="10556">
                  <c:v>31.376811594199999</c:v>
                </c:pt>
                <c:pt idx="10557">
                  <c:v>31.367149758499998</c:v>
                </c:pt>
                <c:pt idx="10558">
                  <c:v>31.338164251199998</c:v>
                </c:pt>
                <c:pt idx="10559">
                  <c:v>31.338164251199998</c:v>
                </c:pt>
                <c:pt idx="10560">
                  <c:v>31.3429951691</c:v>
                </c:pt>
                <c:pt idx="10561">
                  <c:v>31.265700483100002</c:v>
                </c:pt>
                <c:pt idx="10562">
                  <c:v>31.193236715000001</c:v>
                </c:pt>
                <c:pt idx="10563">
                  <c:v>31.1884057971</c:v>
                </c:pt>
                <c:pt idx="10564">
                  <c:v>31.265700483100002</c:v>
                </c:pt>
                <c:pt idx="10565">
                  <c:v>31.202898550699999</c:v>
                </c:pt>
                <c:pt idx="10566">
                  <c:v>31.198067632899999</c:v>
                </c:pt>
                <c:pt idx="10567">
                  <c:v>31.236714975799998</c:v>
                </c:pt>
                <c:pt idx="10568">
                  <c:v>31.2077294686</c:v>
                </c:pt>
                <c:pt idx="10569">
                  <c:v>31.198067632899999</c:v>
                </c:pt>
                <c:pt idx="10570">
                  <c:v>31.2077294686</c:v>
                </c:pt>
                <c:pt idx="10571">
                  <c:v>31.1884057971</c:v>
                </c:pt>
                <c:pt idx="10572">
                  <c:v>31.198067632899999</c:v>
                </c:pt>
                <c:pt idx="10573">
                  <c:v>31.212560386500002</c:v>
                </c:pt>
                <c:pt idx="10574">
                  <c:v>31.144927536200001</c:v>
                </c:pt>
                <c:pt idx="10575">
                  <c:v>31.173913043500001</c:v>
                </c:pt>
                <c:pt idx="10576">
                  <c:v>31.178743961399999</c:v>
                </c:pt>
                <c:pt idx="10577">
                  <c:v>31.1884057971</c:v>
                </c:pt>
                <c:pt idx="10578">
                  <c:v>31.0821256039</c:v>
                </c:pt>
                <c:pt idx="10579">
                  <c:v>31.169082125599999</c:v>
                </c:pt>
                <c:pt idx="10580">
                  <c:v>31.193236715000001</c:v>
                </c:pt>
                <c:pt idx="10581">
                  <c:v>31.2077294686</c:v>
                </c:pt>
                <c:pt idx="10582">
                  <c:v>31.2077294686</c:v>
                </c:pt>
                <c:pt idx="10583">
                  <c:v>31.198067632899999</c:v>
                </c:pt>
                <c:pt idx="10584">
                  <c:v>31.202898550699999</c:v>
                </c:pt>
                <c:pt idx="10585">
                  <c:v>31.212560386500002</c:v>
                </c:pt>
                <c:pt idx="10586">
                  <c:v>31.222222222199999</c:v>
                </c:pt>
                <c:pt idx="10587">
                  <c:v>31.173913043500001</c:v>
                </c:pt>
                <c:pt idx="10588">
                  <c:v>31.169082125599999</c:v>
                </c:pt>
                <c:pt idx="10589">
                  <c:v>31.193236715000001</c:v>
                </c:pt>
                <c:pt idx="10590">
                  <c:v>31.217391304300001</c:v>
                </c:pt>
                <c:pt idx="10591">
                  <c:v>31.2077294686</c:v>
                </c:pt>
                <c:pt idx="10592">
                  <c:v>31.222222222199999</c:v>
                </c:pt>
                <c:pt idx="10593">
                  <c:v>31.202898550699999</c:v>
                </c:pt>
                <c:pt idx="10594">
                  <c:v>31.198067632899999</c:v>
                </c:pt>
                <c:pt idx="10595">
                  <c:v>31.178743961399999</c:v>
                </c:pt>
                <c:pt idx="10596">
                  <c:v>31.130434782599998</c:v>
                </c:pt>
                <c:pt idx="10597">
                  <c:v>31.198067632899999</c:v>
                </c:pt>
                <c:pt idx="10598">
                  <c:v>31.169082125599999</c:v>
                </c:pt>
                <c:pt idx="10599">
                  <c:v>31.173913043500001</c:v>
                </c:pt>
                <c:pt idx="10600">
                  <c:v>31.193236715000001</c:v>
                </c:pt>
                <c:pt idx="10601">
                  <c:v>31.169082125599999</c:v>
                </c:pt>
                <c:pt idx="10602">
                  <c:v>31.130434782599998</c:v>
                </c:pt>
                <c:pt idx="10603">
                  <c:v>31.115942028999999</c:v>
                </c:pt>
                <c:pt idx="10604">
                  <c:v>31.120772946900001</c:v>
                </c:pt>
                <c:pt idx="10605">
                  <c:v>31.1256038647</c:v>
                </c:pt>
                <c:pt idx="10606">
                  <c:v>31.149758454099999</c:v>
                </c:pt>
                <c:pt idx="10607">
                  <c:v>31.169082125599999</c:v>
                </c:pt>
                <c:pt idx="10608">
                  <c:v>31.154589372</c:v>
                </c:pt>
                <c:pt idx="10609">
                  <c:v>31.154589372</c:v>
                </c:pt>
                <c:pt idx="10610">
                  <c:v>31.1352657005</c:v>
                </c:pt>
                <c:pt idx="10611">
                  <c:v>31.115942028999999</c:v>
                </c:pt>
                <c:pt idx="10612">
                  <c:v>31.140096618400001</c:v>
                </c:pt>
                <c:pt idx="10613">
                  <c:v>31.149758454099999</c:v>
                </c:pt>
                <c:pt idx="10614">
                  <c:v>31.115942028999999</c:v>
                </c:pt>
                <c:pt idx="10615">
                  <c:v>31.144927536200001</c:v>
                </c:pt>
                <c:pt idx="10616">
                  <c:v>31.164251207700001</c:v>
                </c:pt>
                <c:pt idx="10617">
                  <c:v>31.149758454099999</c:v>
                </c:pt>
                <c:pt idx="10618">
                  <c:v>31.140096618400001</c:v>
                </c:pt>
                <c:pt idx="10619">
                  <c:v>31.111111111100001</c:v>
                </c:pt>
                <c:pt idx="10620">
                  <c:v>31.159420289900002</c:v>
                </c:pt>
                <c:pt idx="10621">
                  <c:v>31.130434782599998</c:v>
                </c:pt>
                <c:pt idx="10622">
                  <c:v>31.1062801932</c:v>
                </c:pt>
                <c:pt idx="10623">
                  <c:v>31.120772946900001</c:v>
                </c:pt>
                <c:pt idx="10624">
                  <c:v>31.120772946900001</c:v>
                </c:pt>
                <c:pt idx="10625">
                  <c:v>31.115942028999999</c:v>
                </c:pt>
                <c:pt idx="10626">
                  <c:v>31.091787439600001</c:v>
                </c:pt>
                <c:pt idx="10627">
                  <c:v>31.0821256039</c:v>
                </c:pt>
                <c:pt idx="10628">
                  <c:v>31.077294685999998</c:v>
                </c:pt>
                <c:pt idx="10629">
                  <c:v>31.130434782599998</c:v>
                </c:pt>
                <c:pt idx="10630">
                  <c:v>31.115942028999999</c:v>
                </c:pt>
                <c:pt idx="10631">
                  <c:v>31.115942028999999</c:v>
                </c:pt>
                <c:pt idx="10632">
                  <c:v>31.111111111100001</c:v>
                </c:pt>
                <c:pt idx="10633">
                  <c:v>31.1062801932</c:v>
                </c:pt>
                <c:pt idx="10634">
                  <c:v>31.1256038647</c:v>
                </c:pt>
                <c:pt idx="10635">
                  <c:v>31.275362318799999</c:v>
                </c:pt>
                <c:pt idx="10636">
                  <c:v>31.420289855099998</c:v>
                </c:pt>
                <c:pt idx="10637">
                  <c:v>31.6038647343</c:v>
                </c:pt>
                <c:pt idx="10638">
                  <c:v>31.971014492799998</c:v>
                </c:pt>
                <c:pt idx="10639">
                  <c:v>32.178743961400002</c:v>
                </c:pt>
                <c:pt idx="10640">
                  <c:v>32.463768115900002</c:v>
                </c:pt>
                <c:pt idx="10641">
                  <c:v>32.458937198100003</c:v>
                </c:pt>
                <c:pt idx="10642">
                  <c:v>32.439613526599999</c:v>
                </c:pt>
                <c:pt idx="10643">
                  <c:v>32.642512077299997</c:v>
                </c:pt>
                <c:pt idx="10644">
                  <c:v>33.096618357499999</c:v>
                </c:pt>
                <c:pt idx="10645">
                  <c:v>33.362318840599997</c:v>
                </c:pt>
                <c:pt idx="10646">
                  <c:v>33.637681159400003</c:v>
                </c:pt>
                <c:pt idx="10647">
                  <c:v>34.004830917900001</c:v>
                </c:pt>
                <c:pt idx="10648">
                  <c:v>34.198067632899999</c:v>
                </c:pt>
                <c:pt idx="10649">
                  <c:v>34.260869565199997</c:v>
                </c:pt>
                <c:pt idx="10650">
                  <c:v>34.246376811600001</c:v>
                </c:pt>
                <c:pt idx="10651">
                  <c:v>35.222222222200003</c:v>
                </c:pt>
                <c:pt idx="10652">
                  <c:v>35.642512077299997</c:v>
                </c:pt>
                <c:pt idx="10653">
                  <c:v>36</c:v>
                </c:pt>
                <c:pt idx="10654">
                  <c:v>36.410628019299999</c:v>
                </c:pt>
                <c:pt idx="10655">
                  <c:v>36.676328502399997</c:v>
                </c:pt>
                <c:pt idx="10656">
                  <c:v>36.946859903399996</c:v>
                </c:pt>
                <c:pt idx="10657">
                  <c:v>37.371980676299998</c:v>
                </c:pt>
                <c:pt idx="10658">
                  <c:v>37.869565217400002</c:v>
                </c:pt>
                <c:pt idx="10659">
                  <c:v>38.173913043500001</c:v>
                </c:pt>
                <c:pt idx="10660">
                  <c:v>38.483091787399999</c:v>
                </c:pt>
                <c:pt idx="10661">
                  <c:v>38.946859903399996</c:v>
                </c:pt>
                <c:pt idx="10662">
                  <c:v>39.096618357499999</c:v>
                </c:pt>
                <c:pt idx="10663">
                  <c:v>39.454106280200001</c:v>
                </c:pt>
                <c:pt idx="10664">
                  <c:v>39.874396135300003</c:v>
                </c:pt>
                <c:pt idx="10665">
                  <c:v>40.246376811600001</c:v>
                </c:pt>
                <c:pt idx="10666">
                  <c:v>40.545893719799999</c:v>
                </c:pt>
                <c:pt idx="10667">
                  <c:v>40.956521739099998</c:v>
                </c:pt>
                <c:pt idx="10668">
                  <c:v>41.386473430000002</c:v>
                </c:pt>
                <c:pt idx="10669">
                  <c:v>41.603864734299997</c:v>
                </c:pt>
                <c:pt idx="10670">
                  <c:v>42.188405797100003</c:v>
                </c:pt>
                <c:pt idx="10671">
                  <c:v>42.468599033799997</c:v>
                </c:pt>
                <c:pt idx="10672">
                  <c:v>42.739130434800003</c:v>
                </c:pt>
                <c:pt idx="10673">
                  <c:v>43.043478260900002</c:v>
                </c:pt>
                <c:pt idx="10674">
                  <c:v>43.434782608699997</c:v>
                </c:pt>
                <c:pt idx="10675">
                  <c:v>43.681159420299998</c:v>
                </c:pt>
                <c:pt idx="10676">
                  <c:v>44.048309178700002</c:v>
                </c:pt>
                <c:pt idx="10677">
                  <c:v>44.386473430000002</c:v>
                </c:pt>
                <c:pt idx="10678">
                  <c:v>44.594202898600003</c:v>
                </c:pt>
                <c:pt idx="10679">
                  <c:v>44.913043478299997</c:v>
                </c:pt>
                <c:pt idx="10680">
                  <c:v>45.270531401</c:v>
                </c:pt>
                <c:pt idx="10681">
                  <c:v>45.642512077299997</c:v>
                </c:pt>
                <c:pt idx="10682">
                  <c:v>45.956521739099998</c:v>
                </c:pt>
                <c:pt idx="10683">
                  <c:v>46.371980676299998</c:v>
                </c:pt>
                <c:pt idx="10684">
                  <c:v>46.632850241500002</c:v>
                </c:pt>
                <c:pt idx="10685">
                  <c:v>47.009661835700001</c:v>
                </c:pt>
                <c:pt idx="10686">
                  <c:v>47.492753623200002</c:v>
                </c:pt>
                <c:pt idx="10687">
                  <c:v>48.096618357499999</c:v>
                </c:pt>
                <c:pt idx="10688">
                  <c:v>48.444444444399998</c:v>
                </c:pt>
                <c:pt idx="10689">
                  <c:v>48.613526569999998</c:v>
                </c:pt>
                <c:pt idx="10690">
                  <c:v>49.067632850199999</c:v>
                </c:pt>
                <c:pt idx="10691">
                  <c:v>49.4154589372</c:v>
                </c:pt>
                <c:pt idx="10692">
                  <c:v>49.917874396099997</c:v>
                </c:pt>
                <c:pt idx="10693">
                  <c:v>50.299516908199998</c:v>
                </c:pt>
                <c:pt idx="10694">
                  <c:v>50.748792270499997</c:v>
                </c:pt>
                <c:pt idx="10695">
                  <c:v>50.951690821299998</c:v>
                </c:pt>
                <c:pt idx="10696">
                  <c:v>51.362318840599997</c:v>
                </c:pt>
                <c:pt idx="10697">
                  <c:v>51.705314009699997</c:v>
                </c:pt>
                <c:pt idx="10698">
                  <c:v>52.062801932399999</c:v>
                </c:pt>
                <c:pt idx="10699">
                  <c:v>52.391304347800002</c:v>
                </c:pt>
                <c:pt idx="10700">
                  <c:v>52.840579710100002</c:v>
                </c:pt>
                <c:pt idx="10701">
                  <c:v>53.280193236700001</c:v>
                </c:pt>
                <c:pt idx="10702">
                  <c:v>53.560386473400001</c:v>
                </c:pt>
                <c:pt idx="10703">
                  <c:v>53.917874396099997</c:v>
                </c:pt>
                <c:pt idx="10704">
                  <c:v>54.357487922700003</c:v>
                </c:pt>
                <c:pt idx="10705">
                  <c:v>54.859903381599999</c:v>
                </c:pt>
                <c:pt idx="10706">
                  <c:v>55.429951690800003</c:v>
                </c:pt>
                <c:pt idx="10707">
                  <c:v>55.835748792300002</c:v>
                </c:pt>
                <c:pt idx="10708">
                  <c:v>55.980676328500003</c:v>
                </c:pt>
                <c:pt idx="10709">
                  <c:v>56.159420289899998</c:v>
                </c:pt>
                <c:pt idx="10710">
                  <c:v>57.115942029000003</c:v>
                </c:pt>
                <c:pt idx="10711">
                  <c:v>57.811594202899997</c:v>
                </c:pt>
                <c:pt idx="10712">
                  <c:v>58.3429951691</c:v>
                </c:pt>
                <c:pt idx="10713">
                  <c:v>58.8937198068</c:v>
                </c:pt>
                <c:pt idx="10714">
                  <c:v>59.338164251199998</c:v>
                </c:pt>
                <c:pt idx="10715">
                  <c:v>59.714975845399998</c:v>
                </c:pt>
                <c:pt idx="10716">
                  <c:v>60.304347826099999</c:v>
                </c:pt>
                <c:pt idx="10717">
                  <c:v>60.516908212600001</c:v>
                </c:pt>
                <c:pt idx="10718">
                  <c:v>60.681159420299998</c:v>
                </c:pt>
                <c:pt idx="10719">
                  <c:v>61.323671497600003</c:v>
                </c:pt>
                <c:pt idx="10720">
                  <c:v>61.8937198068</c:v>
                </c:pt>
                <c:pt idx="10721">
                  <c:v>62.169082125599999</c:v>
                </c:pt>
                <c:pt idx="10722">
                  <c:v>62.7922705314</c:v>
                </c:pt>
                <c:pt idx="10723">
                  <c:v>63.178743961400002</c:v>
                </c:pt>
                <c:pt idx="10724">
                  <c:v>63.400966183599998</c:v>
                </c:pt>
                <c:pt idx="10725">
                  <c:v>63.763285024200002</c:v>
                </c:pt>
                <c:pt idx="10726">
                  <c:v>64.140096618399994</c:v>
                </c:pt>
                <c:pt idx="10727">
                  <c:v>64.362318840599997</c:v>
                </c:pt>
                <c:pt idx="10728">
                  <c:v>64.734299516899995</c:v>
                </c:pt>
                <c:pt idx="10729">
                  <c:v>65.193236714999998</c:v>
                </c:pt>
                <c:pt idx="10730">
                  <c:v>65.473429951699998</c:v>
                </c:pt>
                <c:pt idx="10731">
                  <c:v>65.835748792299995</c:v>
                </c:pt>
                <c:pt idx="10732">
                  <c:v>66.260869565199997</c:v>
                </c:pt>
                <c:pt idx="10733">
                  <c:v>66.565217391299996</c:v>
                </c:pt>
                <c:pt idx="10734">
                  <c:v>66.985507246400005</c:v>
                </c:pt>
                <c:pt idx="10735">
                  <c:v>67.347826087000001</c:v>
                </c:pt>
                <c:pt idx="10736">
                  <c:v>67.946859903399996</c:v>
                </c:pt>
                <c:pt idx="10737">
                  <c:v>68.144927536200001</c:v>
                </c:pt>
                <c:pt idx="10738">
                  <c:v>68.594202898600003</c:v>
                </c:pt>
                <c:pt idx="10739">
                  <c:v>69.053140096600004</c:v>
                </c:pt>
                <c:pt idx="10740">
                  <c:v>69.3140096618</c:v>
                </c:pt>
                <c:pt idx="10741">
                  <c:v>69.8985507246</c:v>
                </c:pt>
                <c:pt idx="10742">
                  <c:v>70.256038647300002</c:v>
                </c:pt>
                <c:pt idx="10743">
                  <c:v>70.536231884100005</c:v>
                </c:pt>
                <c:pt idx="10744">
                  <c:v>71.038647342999994</c:v>
                </c:pt>
                <c:pt idx="10745">
                  <c:v>71.381642512100001</c:v>
                </c:pt>
                <c:pt idx="10746">
                  <c:v>71.555555555599994</c:v>
                </c:pt>
                <c:pt idx="10747">
                  <c:v>72.014492753599995</c:v>
                </c:pt>
                <c:pt idx="10748">
                  <c:v>72.304347826099999</c:v>
                </c:pt>
                <c:pt idx="10749">
                  <c:v>72.444444444400006</c:v>
                </c:pt>
                <c:pt idx="10750">
                  <c:v>72.956521739099998</c:v>
                </c:pt>
                <c:pt idx="10751">
                  <c:v>73.371980676299998</c:v>
                </c:pt>
                <c:pt idx="10752">
                  <c:v>73.700483091799995</c:v>
                </c:pt>
                <c:pt idx="10753">
                  <c:v>74.154589372000004</c:v>
                </c:pt>
                <c:pt idx="10754">
                  <c:v>74.444444444400006</c:v>
                </c:pt>
                <c:pt idx="10755">
                  <c:v>74.758454106299993</c:v>
                </c:pt>
                <c:pt idx="10756">
                  <c:v>75.183574879199995</c:v>
                </c:pt>
                <c:pt idx="10757">
                  <c:v>75.603864734300004</c:v>
                </c:pt>
                <c:pt idx="10758">
                  <c:v>75.840579710100002</c:v>
                </c:pt>
                <c:pt idx="10759">
                  <c:v>76.024154589399998</c:v>
                </c:pt>
                <c:pt idx="10760">
                  <c:v>76.357487922700003</c:v>
                </c:pt>
                <c:pt idx="10761">
                  <c:v>76.782608695700006</c:v>
                </c:pt>
                <c:pt idx="10762">
                  <c:v>77.251207729499995</c:v>
                </c:pt>
                <c:pt idx="10763">
                  <c:v>77.473429951699998</c:v>
                </c:pt>
                <c:pt idx="10764">
                  <c:v>77.652173912999999</c:v>
                </c:pt>
                <c:pt idx="10765">
                  <c:v>78.115942028999996</c:v>
                </c:pt>
                <c:pt idx="10766">
                  <c:v>78.579710144900005</c:v>
                </c:pt>
                <c:pt idx="10767">
                  <c:v>78.830917874400001</c:v>
                </c:pt>
                <c:pt idx="10768">
                  <c:v>79.115942028999996</c:v>
                </c:pt>
                <c:pt idx="10769">
                  <c:v>79.260869565199997</c:v>
                </c:pt>
                <c:pt idx="10770">
                  <c:v>79.468599033800004</c:v>
                </c:pt>
                <c:pt idx="10771">
                  <c:v>79.787439613499998</c:v>
                </c:pt>
                <c:pt idx="10772">
                  <c:v>80.217391304299994</c:v>
                </c:pt>
                <c:pt idx="10773">
                  <c:v>80.536231884100005</c:v>
                </c:pt>
                <c:pt idx="10774">
                  <c:v>80.483091787399999</c:v>
                </c:pt>
                <c:pt idx="10775">
                  <c:v>80.4492753623</c:v>
                </c:pt>
                <c:pt idx="10776">
                  <c:v>80.724637681199994</c:v>
                </c:pt>
                <c:pt idx="10777">
                  <c:v>80.946859903399996</c:v>
                </c:pt>
                <c:pt idx="10778">
                  <c:v>81.077294686000002</c:v>
                </c:pt>
                <c:pt idx="10779">
                  <c:v>81.144927536200001</c:v>
                </c:pt>
                <c:pt idx="10780">
                  <c:v>81.251207729499995</c:v>
                </c:pt>
                <c:pt idx="10781">
                  <c:v>81.468599033800004</c:v>
                </c:pt>
                <c:pt idx="10782">
                  <c:v>81.512077294700006</c:v>
                </c:pt>
                <c:pt idx="10783">
                  <c:v>81.642512077299997</c:v>
                </c:pt>
                <c:pt idx="10784">
                  <c:v>81.768115941999994</c:v>
                </c:pt>
                <c:pt idx="10785">
                  <c:v>81.821256038599998</c:v>
                </c:pt>
                <c:pt idx="10786">
                  <c:v>81.772946859900003</c:v>
                </c:pt>
                <c:pt idx="10787">
                  <c:v>81.961352657000006</c:v>
                </c:pt>
                <c:pt idx="10788">
                  <c:v>82.086956521700003</c:v>
                </c:pt>
                <c:pt idx="10789">
                  <c:v>82.086956521700003</c:v>
                </c:pt>
                <c:pt idx="10790">
                  <c:v>82.241545893700007</c:v>
                </c:pt>
                <c:pt idx="10791">
                  <c:v>82.357487922700003</c:v>
                </c:pt>
                <c:pt idx="10792">
                  <c:v>82.473429951699998</c:v>
                </c:pt>
                <c:pt idx="10793">
                  <c:v>82.512077294700006</c:v>
                </c:pt>
                <c:pt idx="10794">
                  <c:v>82.536231884100005</c:v>
                </c:pt>
                <c:pt idx="10795">
                  <c:v>82.594202898600003</c:v>
                </c:pt>
                <c:pt idx="10796">
                  <c:v>82.603864734300004</c:v>
                </c:pt>
                <c:pt idx="10797">
                  <c:v>82.642512077299997</c:v>
                </c:pt>
                <c:pt idx="10798">
                  <c:v>82.705314009700004</c:v>
                </c:pt>
                <c:pt idx="10799">
                  <c:v>82.6859903382</c:v>
                </c:pt>
                <c:pt idx="10800">
                  <c:v>82.821256038599998</c:v>
                </c:pt>
                <c:pt idx="10801">
                  <c:v>82.913043478299997</c:v>
                </c:pt>
                <c:pt idx="10802">
                  <c:v>82.884057971000004</c:v>
                </c:pt>
                <c:pt idx="10803">
                  <c:v>82.840579710100002</c:v>
                </c:pt>
                <c:pt idx="10804">
                  <c:v>82.966183574900001</c:v>
                </c:pt>
                <c:pt idx="10805">
                  <c:v>82.971014492799995</c:v>
                </c:pt>
                <c:pt idx="10806">
                  <c:v>83.038647342999994</c:v>
                </c:pt>
                <c:pt idx="10807">
                  <c:v>83</c:v>
                </c:pt>
                <c:pt idx="10808">
                  <c:v>83.115942028999996</c:v>
                </c:pt>
                <c:pt idx="10809">
                  <c:v>83.198067632900006</c:v>
                </c:pt>
                <c:pt idx="10810">
                  <c:v>83.188405797100003</c:v>
                </c:pt>
                <c:pt idx="10811">
                  <c:v>83.294685990299996</c:v>
                </c:pt>
                <c:pt idx="10812">
                  <c:v>83.294685990299996</c:v>
                </c:pt>
                <c:pt idx="10813">
                  <c:v>83.333333333300004</c:v>
                </c:pt>
                <c:pt idx="10814">
                  <c:v>83.420289855099995</c:v>
                </c:pt>
                <c:pt idx="10815">
                  <c:v>83.396135265699996</c:v>
                </c:pt>
                <c:pt idx="10816">
                  <c:v>83.381642512100001</c:v>
                </c:pt>
                <c:pt idx="10817">
                  <c:v>83.429951690799996</c:v>
                </c:pt>
                <c:pt idx="10818">
                  <c:v>83.497584541099997</c:v>
                </c:pt>
                <c:pt idx="10819">
                  <c:v>83.526570048300002</c:v>
                </c:pt>
                <c:pt idx="10820">
                  <c:v>83.492753623200002</c:v>
                </c:pt>
                <c:pt idx="10821">
                  <c:v>83.526570048300002</c:v>
                </c:pt>
                <c:pt idx="10822">
                  <c:v>83.502415458900003</c:v>
                </c:pt>
                <c:pt idx="10823">
                  <c:v>83.512077294700006</c:v>
                </c:pt>
                <c:pt idx="10824">
                  <c:v>83.570048309200004</c:v>
                </c:pt>
                <c:pt idx="10825">
                  <c:v>83.560386473400001</c:v>
                </c:pt>
                <c:pt idx="10826">
                  <c:v>83.632850241499995</c:v>
                </c:pt>
                <c:pt idx="10827">
                  <c:v>83.613526570000005</c:v>
                </c:pt>
                <c:pt idx="10828">
                  <c:v>83.613526570000005</c:v>
                </c:pt>
                <c:pt idx="10829">
                  <c:v>83.608695652199998</c:v>
                </c:pt>
                <c:pt idx="10830">
                  <c:v>83.642512077299997</c:v>
                </c:pt>
                <c:pt idx="10831">
                  <c:v>83.603864734300004</c:v>
                </c:pt>
                <c:pt idx="10832">
                  <c:v>83.666666666699996</c:v>
                </c:pt>
                <c:pt idx="10833">
                  <c:v>83.657004830899993</c:v>
                </c:pt>
                <c:pt idx="10834">
                  <c:v>83.642512077299997</c:v>
                </c:pt>
                <c:pt idx="10835">
                  <c:v>83.671497584500003</c:v>
                </c:pt>
                <c:pt idx="10836">
                  <c:v>83.676328502399997</c:v>
                </c:pt>
                <c:pt idx="10837">
                  <c:v>83.6859903382</c:v>
                </c:pt>
                <c:pt idx="10838">
                  <c:v>83.743961352699998</c:v>
                </c:pt>
                <c:pt idx="10839">
                  <c:v>83.753623188399999</c:v>
                </c:pt>
                <c:pt idx="10840">
                  <c:v>83.748792270500005</c:v>
                </c:pt>
                <c:pt idx="10841">
                  <c:v>83.772946859900003</c:v>
                </c:pt>
                <c:pt idx="10842">
                  <c:v>83.782608695700006</c:v>
                </c:pt>
                <c:pt idx="10843">
                  <c:v>83.792270531400007</c:v>
                </c:pt>
                <c:pt idx="10844">
                  <c:v>83.787439613499998</c:v>
                </c:pt>
                <c:pt idx="10845">
                  <c:v>83.792270531400007</c:v>
                </c:pt>
                <c:pt idx="10846">
                  <c:v>83.874396135300003</c:v>
                </c:pt>
                <c:pt idx="10847">
                  <c:v>83.879227053099996</c:v>
                </c:pt>
                <c:pt idx="10848">
                  <c:v>83.632850241499995</c:v>
                </c:pt>
                <c:pt idx="10849">
                  <c:v>83.739130434800003</c:v>
                </c:pt>
                <c:pt idx="10850">
                  <c:v>83.700483091799995</c:v>
                </c:pt>
                <c:pt idx="10851">
                  <c:v>83.6859903382</c:v>
                </c:pt>
                <c:pt idx="10852">
                  <c:v>83.734299516899995</c:v>
                </c:pt>
                <c:pt idx="10853">
                  <c:v>83.724637681199994</c:v>
                </c:pt>
                <c:pt idx="10854">
                  <c:v>83.681159420300006</c:v>
                </c:pt>
                <c:pt idx="10855">
                  <c:v>83.710144927499996</c:v>
                </c:pt>
                <c:pt idx="10856">
                  <c:v>83.763285024200002</c:v>
                </c:pt>
                <c:pt idx="10857">
                  <c:v>83.695652173900001</c:v>
                </c:pt>
                <c:pt idx="10858">
                  <c:v>83.613526570000005</c:v>
                </c:pt>
                <c:pt idx="10859">
                  <c:v>83.647342995200006</c:v>
                </c:pt>
                <c:pt idx="10860">
                  <c:v>83.700483091799995</c:v>
                </c:pt>
                <c:pt idx="10861">
                  <c:v>83.676328502399997</c:v>
                </c:pt>
                <c:pt idx="10862">
                  <c:v>83.700483091799995</c:v>
                </c:pt>
                <c:pt idx="10863">
                  <c:v>83.714975845400005</c:v>
                </c:pt>
                <c:pt idx="10864">
                  <c:v>83.700483091799995</c:v>
                </c:pt>
                <c:pt idx="10865">
                  <c:v>83.729468599</c:v>
                </c:pt>
                <c:pt idx="10866">
                  <c:v>83.719806763299999</c:v>
                </c:pt>
                <c:pt idx="10867">
                  <c:v>83.801932367099994</c:v>
                </c:pt>
                <c:pt idx="10868">
                  <c:v>84.033816425099999</c:v>
                </c:pt>
                <c:pt idx="10869">
                  <c:v>84.222222222200003</c:v>
                </c:pt>
                <c:pt idx="10870">
                  <c:v>84.333333333300004</c:v>
                </c:pt>
                <c:pt idx="10871">
                  <c:v>84.478260869600007</c:v>
                </c:pt>
                <c:pt idx="10872">
                  <c:v>84.642512077299997</c:v>
                </c:pt>
                <c:pt idx="10873">
                  <c:v>84.951690821300005</c:v>
                </c:pt>
                <c:pt idx="10874">
                  <c:v>85.067632850199999</c:v>
                </c:pt>
                <c:pt idx="10875">
                  <c:v>85.275362318800006</c:v>
                </c:pt>
                <c:pt idx="10876">
                  <c:v>85.463768115899995</c:v>
                </c:pt>
                <c:pt idx="10877">
                  <c:v>85.739130434800003</c:v>
                </c:pt>
                <c:pt idx="10878">
                  <c:v>85.932367149800001</c:v>
                </c:pt>
                <c:pt idx="10879">
                  <c:v>86.227053140099997</c:v>
                </c:pt>
                <c:pt idx="10880">
                  <c:v>86.381642512100001</c:v>
                </c:pt>
                <c:pt idx="10881">
                  <c:v>86.458937198100003</c:v>
                </c:pt>
                <c:pt idx="10882">
                  <c:v>86.608695652199998</c:v>
                </c:pt>
                <c:pt idx="10883">
                  <c:v>86.908212560400003</c:v>
                </c:pt>
                <c:pt idx="10884">
                  <c:v>87.125603864699997</c:v>
                </c:pt>
                <c:pt idx="10885">
                  <c:v>87.3140096618</c:v>
                </c:pt>
                <c:pt idx="10886">
                  <c:v>87.507246376799998</c:v>
                </c:pt>
                <c:pt idx="10887">
                  <c:v>87.753623188399999</c:v>
                </c:pt>
                <c:pt idx="10888">
                  <c:v>88.028985507200005</c:v>
                </c:pt>
                <c:pt idx="10889">
                  <c:v>88.265700483100005</c:v>
                </c:pt>
                <c:pt idx="10890">
                  <c:v>88.439613526599999</c:v>
                </c:pt>
                <c:pt idx="10891">
                  <c:v>88.6859903382</c:v>
                </c:pt>
                <c:pt idx="10892">
                  <c:v>88.932367149800001</c:v>
                </c:pt>
                <c:pt idx="10893">
                  <c:v>89.193236714999998</c:v>
                </c:pt>
                <c:pt idx="10894">
                  <c:v>89.444444444400006</c:v>
                </c:pt>
                <c:pt idx="10895">
                  <c:v>89.555555555599994</c:v>
                </c:pt>
                <c:pt idx="10896">
                  <c:v>89.623188405799993</c:v>
                </c:pt>
                <c:pt idx="10897">
                  <c:v>89.782608695700006</c:v>
                </c:pt>
                <c:pt idx="10898">
                  <c:v>89.932367149800001</c:v>
                </c:pt>
                <c:pt idx="10899">
                  <c:v>90.115942028999996</c:v>
                </c:pt>
                <c:pt idx="10900">
                  <c:v>90.3140096618</c:v>
                </c:pt>
                <c:pt idx="10901">
                  <c:v>90.594202898600003</c:v>
                </c:pt>
                <c:pt idx="10902">
                  <c:v>90.850241545900005</c:v>
                </c:pt>
                <c:pt idx="10903">
                  <c:v>91.086956521700003</c:v>
                </c:pt>
                <c:pt idx="10904">
                  <c:v>91.222222222200003</c:v>
                </c:pt>
                <c:pt idx="10905">
                  <c:v>91.463768115899995</c:v>
                </c:pt>
                <c:pt idx="10906">
                  <c:v>91.676328502399997</c:v>
                </c:pt>
                <c:pt idx="10907">
                  <c:v>91.874396135300003</c:v>
                </c:pt>
                <c:pt idx="10908">
                  <c:v>92.043478260900002</c:v>
                </c:pt>
                <c:pt idx="10909">
                  <c:v>92.115942028999996</c:v>
                </c:pt>
                <c:pt idx="10910">
                  <c:v>92.318840579699994</c:v>
                </c:pt>
                <c:pt idx="10911">
                  <c:v>92.357487922700003</c:v>
                </c:pt>
                <c:pt idx="10912">
                  <c:v>92.425120772900001</c:v>
                </c:pt>
                <c:pt idx="10913">
                  <c:v>92.623188405799993</c:v>
                </c:pt>
                <c:pt idx="10914">
                  <c:v>92.811594202899997</c:v>
                </c:pt>
                <c:pt idx="10915">
                  <c:v>92.975845410600002</c:v>
                </c:pt>
                <c:pt idx="10916">
                  <c:v>93.086956521700003</c:v>
                </c:pt>
                <c:pt idx="10917">
                  <c:v>93.231884058000006</c:v>
                </c:pt>
                <c:pt idx="10918">
                  <c:v>93.420289855099995</c:v>
                </c:pt>
                <c:pt idx="10919">
                  <c:v>93.637681159400003</c:v>
                </c:pt>
                <c:pt idx="10920">
                  <c:v>93.714975845400005</c:v>
                </c:pt>
                <c:pt idx="10921">
                  <c:v>93.763285024200002</c:v>
                </c:pt>
                <c:pt idx="10922">
                  <c:v>93.975845410600002</c:v>
                </c:pt>
                <c:pt idx="10923">
                  <c:v>94.038647342999994</c:v>
                </c:pt>
                <c:pt idx="10924">
                  <c:v>94.178743961400002</c:v>
                </c:pt>
                <c:pt idx="10925">
                  <c:v>94.309178743999993</c:v>
                </c:pt>
                <c:pt idx="10926">
                  <c:v>94.502415458900003</c:v>
                </c:pt>
                <c:pt idx="10927">
                  <c:v>94.579710144900005</c:v>
                </c:pt>
                <c:pt idx="10928">
                  <c:v>94.743961352699998</c:v>
                </c:pt>
                <c:pt idx="10929">
                  <c:v>94.971014492799995</c:v>
                </c:pt>
                <c:pt idx="10930">
                  <c:v>95.130434782600005</c:v>
                </c:pt>
                <c:pt idx="10931">
                  <c:v>95.169082125599999</c:v>
                </c:pt>
                <c:pt idx="10932">
                  <c:v>95.207729468599993</c:v>
                </c:pt>
                <c:pt idx="10933">
                  <c:v>95.371980676299998</c:v>
                </c:pt>
                <c:pt idx="10934">
                  <c:v>95.463768115899995</c:v>
                </c:pt>
                <c:pt idx="10935">
                  <c:v>95.516908212600001</c:v>
                </c:pt>
                <c:pt idx="10936">
                  <c:v>95.545893719800006</c:v>
                </c:pt>
                <c:pt idx="10937">
                  <c:v>95.739130434800003</c:v>
                </c:pt>
                <c:pt idx="10938">
                  <c:v>95.874396135300003</c:v>
                </c:pt>
                <c:pt idx="10939">
                  <c:v>95.946859903399996</c:v>
                </c:pt>
                <c:pt idx="10940">
                  <c:v>96.028985507200005</c:v>
                </c:pt>
                <c:pt idx="10941">
                  <c:v>96.1352657005</c:v>
                </c:pt>
                <c:pt idx="10942">
                  <c:v>96.241545893700007</c:v>
                </c:pt>
                <c:pt idx="10943">
                  <c:v>96.246376811600001</c:v>
                </c:pt>
                <c:pt idx="10944">
                  <c:v>96.342995169100007</c:v>
                </c:pt>
                <c:pt idx="10945">
                  <c:v>96.357487922700003</c:v>
                </c:pt>
                <c:pt idx="10946">
                  <c:v>96.434782608700004</c:v>
                </c:pt>
                <c:pt idx="10947">
                  <c:v>96.526570048300002</c:v>
                </c:pt>
                <c:pt idx="10948">
                  <c:v>96.565217391299996</c:v>
                </c:pt>
                <c:pt idx="10949">
                  <c:v>96.647342995200006</c:v>
                </c:pt>
                <c:pt idx="10950">
                  <c:v>96.787439613499998</c:v>
                </c:pt>
                <c:pt idx="10951">
                  <c:v>96.850241545900005</c:v>
                </c:pt>
                <c:pt idx="10952">
                  <c:v>96.845410627999996</c:v>
                </c:pt>
                <c:pt idx="10953">
                  <c:v>96.8985507246</c:v>
                </c:pt>
                <c:pt idx="10954">
                  <c:v>96.917874396100004</c:v>
                </c:pt>
                <c:pt idx="10955">
                  <c:v>97.014492753599995</c:v>
                </c:pt>
                <c:pt idx="10956">
                  <c:v>97.077294686000002</c:v>
                </c:pt>
                <c:pt idx="10957">
                  <c:v>97.1352657005</c:v>
                </c:pt>
                <c:pt idx="10958">
                  <c:v>97.217391304299994</c:v>
                </c:pt>
                <c:pt idx="10959">
                  <c:v>97.227053140099997</c:v>
                </c:pt>
                <c:pt idx="10960">
                  <c:v>97.256038647300002</c:v>
                </c:pt>
                <c:pt idx="10961">
                  <c:v>97.318840579699994</c:v>
                </c:pt>
                <c:pt idx="10962">
                  <c:v>97.405797101399997</c:v>
                </c:pt>
                <c:pt idx="10963">
                  <c:v>97.454106280199994</c:v>
                </c:pt>
                <c:pt idx="10964">
                  <c:v>97.4492753623</c:v>
                </c:pt>
                <c:pt idx="10965">
                  <c:v>97.516908212600001</c:v>
                </c:pt>
                <c:pt idx="10966">
                  <c:v>97.570048309200004</c:v>
                </c:pt>
                <c:pt idx="10967">
                  <c:v>97.608695652199998</c:v>
                </c:pt>
                <c:pt idx="10968">
                  <c:v>97.695652173900001</c:v>
                </c:pt>
                <c:pt idx="10969">
                  <c:v>97.768115941999994</c:v>
                </c:pt>
                <c:pt idx="10970">
                  <c:v>97.845410627999996</c:v>
                </c:pt>
                <c:pt idx="10971">
                  <c:v>97.8985507246</c:v>
                </c:pt>
                <c:pt idx="10972">
                  <c:v>97.990338164299999</c:v>
                </c:pt>
                <c:pt idx="10973">
                  <c:v>97.961352657000006</c:v>
                </c:pt>
                <c:pt idx="10974">
                  <c:v>97.927536231900007</c:v>
                </c:pt>
                <c:pt idx="10975">
                  <c:v>97.942028985500002</c:v>
                </c:pt>
                <c:pt idx="10976">
                  <c:v>98.053140096600004</c:v>
                </c:pt>
                <c:pt idx="10977">
                  <c:v>98.072463768099993</c:v>
                </c:pt>
                <c:pt idx="10978">
                  <c:v>98.086956521700003</c:v>
                </c:pt>
                <c:pt idx="10979">
                  <c:v>98.120772946900004</c:v>
                </c:pt>
                <c:pt idx="10980">
                  <c:v>98.154589372000004</c:v>
                </c:pt>
                <c:pt idx="10981">
                  <c:v>98.144927536200001</c:v>
                </c:pt>
                <c:pt idx="10982">
                  <c:v>98.173913043499994</c:v>
                </c:pt>
                <c:pt idx="10983">
                  <c:v>98.178743961400002</c:v>
                </c:pt>
                <c:pt idx="10984">
                  <c:v>98.178743961400002</c:v>
                </c:pt>
                <c:pt idx="10985">
                  <c:v>98.275362318800006</c:v>
                </c:pt>
                <c:pt idx="10986">
                  <c:v>98.251207729499995</c:v>
                </c:pt>
                <c:pt idx="10987">
                  <c:v>98.280193236700001</c:v>
                </c:pt>
                <c:pt idx="10988">
                  <c:v>98.347826087000001</c:v>
                </c:pt>
                <c:pt idx="10989">
                  <c:v>98.338164251199998</c:v>
                </c:pt>
                <c:pt idx="10990">
                  <c:v>98.294685990299996</c:v>
                </c:pt>
                <c:pt idx="10991">
                  <c:v>98.347826087000001</c:v>
                </c:pt>
                <c:pt idx="10992">
                  <c:v>98.391304347800002</c:v>
                </c:pt>
                <c:pt idx="10993">
                  <c:v>98.386473429999995</c:v>
                </c:pt>
                <c:pt idx="10994">
                  <c:v>98.458937198100003</c:v>
                </c:pt>
                <c:pt idx="10995">
                  <c:v>98.483091787399999</c:v>
                </c:pt>
                <c:pt idx="10996">
                  <c:v>98.463768115899995</c:v>
                </c:pt>
                <c:pt idx="10997">
                  <c:v>98.497584541099997</c:v>
                </c:pt>
                <c:pt idx="10998">
                  <c:v>98.507246376799998</c:v>
                </c:pt>
                <c:pt idx="10999">
                  <c:v>98.492753623200002</c:v>
                </c:pt>
                <c:pt idx="11000">
                  <c:v>98.512077294700006</c:v>
                </c:pt>
                <c:pt idx="11001">
                  <c:v>98.487922705299994</c:v>
                </c:pt>
                <c:pt idx="11002">
                  <c:v>98.4492753623</c:v>
                </c:pt>
                <c:pt idx="11003">
                  <c:v>97.874396135300003</c:v>
                </c:pt>
                <c:pt idx="11004">
                  <c:v>98.048309178699995</c:v>
                </c:pt>
                <c:pt idx="11005">
                  <c:v>98.512077294700006</c:v>
                </c:pt>
                <c:pt idx="11006">
                  <c:v>98.516908212600001</c:v>
                </c:pt>
                <c:pt idx="11007">
                  <c:v>98.531400966199996</c:v>
                </c:pt>
                <c:pt idx="11008">
                  <c:v>98.497584541099997</c:v>
                </c:pt>
                <c:pt idx="11009">
                  <c:v>98.589371980699994</c:v>
                </c:pt>
                <c:pt idx="11010">
                  <c:v>98.541062801899997</c:v>
                </c:pt>
                <c:pt idx="11011">
                  <c:v>98.642512077299997</c:v>
                </c:pt>
                <c:pt idx="11012">
                  <c:v>98.589371980699994</c:v>
                </c:pt>
                <c:pt idx="11013">
                  <c:v>98.565217391299996</c:v>
                </c:pt>
                <c:pt idx="11014">
                  <c:v>98.526570048300002</c:v>
                </c:pt>
                <c:pt idx="11015">
                  <c:v>98.531400966199996</c:v>
                </c:pt>
                <c:pt idx="11016">
                  <c:v>98.603864734300004</c:v>
                </c:pt>
                <c:pt idx="11017">
                  <c:v>98.579710144900005</c:v>
                </c:pt>
                <c:pt idx="11018">
                  <c:v>98.599033816399995</c:v>
                </c:pt>
                <c:pt idx="11019">
                  <c:v>98.6859903382</c:v>
                </c:pt>
                <c:pt idx="11020">
                  <c:v>98.676328502399997</c:v>
                </c:pt>
                <c:pt idx="11021">
                  <c:v>98.710144927499996</c:v>
                </c:pt>
                <c:pt idx="11022">
                  <c:v>98.734299516899995</c:v>
                </c:pt>
                <c:pt idx="11023">
                  <c:v>98.729468599</c:v>
                </c:pt>
                <c:pt idx="11024">
                  <c:v>98.603864734300004</c:v>
                </c:pt>
                <c:pt idx="11025">
                  <c:v>97.884057971000004</c:v>
                </c:pt>
                <c:pt idx="11026">
                  <c:v>98.478260869600007</c:v>
                </c:pt>
                <c:pt idx="11027">
                  <c:v>98.478260869600007</c:v>
                </c:pt>
                <c:pt idx="11028">
                  <c:v>98.454106280199994</c:v>
                </c:pt>
                <c:pt idx="11029">
                  <c:v>98.497584541099997</c:v>
                </c:pt>
                <c:pt idx="11030">
                  <c:v>98.608695652199998</c:v>
                </c:pt>
                <c:pt idx="11031">
                  <c:v>98.531400966199996</c:v>
                </c:pt>
                <c:pt idx="11032">
                  <c:v>98.458937198100003</c:v>
                </c:pt>
                <c:pt idx="11033">
                  <c:v>98.526570048300002</c:v>
                </c:pt>
                <c:pt idx="11034">
                  <c:v>98.478260869600007</c:v>
                </c:pt>
                <c:pt idx="11035">
                  <c:v>98.386473429999995</c:v>
                </c:pt>
                <c:pt idx="11036">
                  <c:v>98.270531401</c:v>
                </c:pt>
                <c:pt idx="11037">
                  <c:v>98.410628019300006</c:v>
                </c:pt>
                <c:pt idx="11038">
                  <c:v>98.367149758500005</c:v>
                </c:pt>
                <c:pt idx="11039">
                  <c:v>98.333333333300004</c:v>
                </c:pt>
                <c:pt idx="11040">
                  <c:v>98.178743961400002</c:v>
                </c:pt>
                <c:pt idx="11041">
                  <c:v>98.270531401</c:v>
                </c:pt>
                <c:pt idx="11042">
                  <c:v>98.246376811600001</c:v>
                </c:pt>
                <c:pt idx="11043">
                  <c:v>98.294685990299996</c:v>
                </c:pt>
                <c:pt idx="11044">
                  <c:v>98.444444444400006</c:v>
                </c:pt>
                <c:pt idx="11045">
                  <c:v>98.367149758500005</c:v>
                </c:pt>
                <c:pt idx="11046">
                  <c:v>98.265700483100005</c:v>
                </c:pt>
                <c:pt idx="11047">
                  <c:v>98.342995169100007</c:v>
                </c:pt>
                <c:pt idx="11048">
                  <c:v>98.531400966199996</c:v>
                </c:pt>
                <c:pt idx="11049">
                  <c:v>98.666666666699996</c:v>
                </c:pt>
                <c:pt idx="11050">
                  <c:v>98.772946859900003</c:v>
                </c:pt>
                <c:pt idx="11051">
                  <c:v>98.811594202899997</c:v>
                </c:pt>
                <c:pt idx="11052">
                  <c:v>98.835748792299995</c:v>
                </c:pt>
                <c:pt idx="11053">
                  <c:v>98.821256038599998</c:v>
                </c:pt>
                <c:pt idx="11054">
                  <c:v>98.758454106299993</c:v>
                </c:pt>
                <c:pt idx="11055">
                  <c:v>98.811594202899997</c:v>
                </c:pt>
                <c:pt idx="11056">
                  <c:v>98.801932367099994</c:v>
                </c:pt>
                <c:pt idx="11057">
                  <c:v>98.797101449300001</c:v>
                </c:pt>
                <c:pt idx="11058">
                  <c:v>98.826086956500006</c:v>
                </c:pt>
                <c:pt idx="11059">
                  <c:v>98.8647342995</c:v>
                </c:pt>
                <c:pt idx="11060">
                  <c:v>98.821256038599998</c:v>
                </c:pt>
                <c:pt idx="11061">
                  <c:v>98.845410627999996</c:v>
                </c:pt>
                <c:pt idx="11062">
                  <c:v>98.845410627999996</c:v>
                </c:pt>
                <c:pt idx="11063">
                  <c:v>98.845410627999996</c:v>
                </c:pt>
                <c:pt idx="11064">
                  <c:v>98.840579710100002</c:v>
                </c:pt>
                <c:pt idx="11065">
                  <c:v>98.811594202899997</c:v>
                </c:pt>
                <c:pt idx="11066">
                  <c:v>98.8647342995</c:v>
                </c:pt>
                <c:pt idx="11067">
                  <c:v>98.830917874400001</c:v>
                </c:pt>
                <c:pt idx="11068">
                  <c:v>98.830917874400001</c:v>
                </c:pt>
                <c:pt idx="11069">
                  <c:v>98.850241545900005</c:v>
                </c:pt>
                <c:pt idx="11070">
                  <c:v>98.830917874400001</c:v>
                </c:pt>
                <c:pt idx="11071">
                  <c:v>98.845410627999996</c:v>
                </c:pt>
                <c:pt idx="11072">
                  <c:v>98.821256038599998</c:v>
                </c:pt>
                <c:pt idx="11073">
                  <c:v>98.874396135300003</c:v>
                </c:pt>
                <c:pt idx="11074">
                  <c:v>98.830917874400001</c:v>
                </c:pt>
                <c:pt idx="11075">
                  <c:v>98.816425120800005</c:v>
                </c:pt>
                <c:pt idx="11076">
                  <c:v>98.830917874400001</c:v>
                </c:pt>
                <c:pt idx="11077">
                  <c:v>98.845410627999996</c:v>
                </c:pt>
                <c:pt idx="11078">
                  <c:v>98.840579710100002</c:v>
                </c:pt>
                <c:pt idx="11079">
                  <c:v>98.763285024200002</c:v>
                </c:pt>
                <c:pt idx="11080">
                  <c:v>98.811594202899997</c:v>
                </c:pt>
                <c:pt idx="11081">
                  <c:v>98.888888888899999</c:v>
                </c:pt>
                <c:pt idx="11082">
                  <c:v>98.850241545900005</c:v>
                </c:pt>
                <c:pt idx="11083">
                  <c:v>97.347826087000001</c:v>
                </c:pt>
                <c:pt idx="11084">
                  <c:v>94.874396135300003</c:v>
                </c:pt>
                <c:pt idx="11085">
                  <c:v>98.425120772900001</c:v>
                </c:pt>
                <c:pt idx="11086">
                  <c:v>98.632850241499995</c:v>
                </c:pt>
                <c:pt idx="11087">
                  <c:v>98.787439613499998</c:v>
                </c:pt>
                <c:pt idx="11088">
                  <c:v>98.748792270500005</c:v>
                </c:pt>
                <c:pt idx="11089">
                  <c:v>98.772946859900003</c:v>
                </c:pt>
                <c:pt idx="11090">
                  <c:v>98.787439613499998</c:v>
                </c:pt>
                <c:pt idx="11091">
                  <c:v>98.806763285000002</c:v>
                </c:pt>
                <c:pt idx="11092">
                  <c:v>98.632850241499995</c:v>
                </c:pt>
                <c:pt idx="11093">
                  <c:v>98.565217391299996</c:v>
                </c:pt>
                <c:pt idx="11094">
                  <c:v>98.6859903382</c:v>
                </c:pt>
                <c:pt idx="11095">
                  <c:v>98.637681159400003</c:v>
                </c:pt>
                <c:pt idx="11096">
                  <c:v>97.980676328499996</c:v>
                </c:pt>
                <c:pt idx="11097">
                  <c:v>95.502415458900003</c:v>
                </c:pt>
                <c:pt idx="11098">
                  <c:v>97.140096618399994</c:v>
                </c:pt>
                <c:pt idx="11099">
                  <c:v>97.434782608700004</c:v>
                </c:pt>
                <c:pt idx="11100">
                  <c:v>97.347826087000001</c:v>
                </c:pt>
                <c:pt idx="11101">
                  <c:v>97.555555555599994</c:v>
                </c:pt>
                <c:pt idx="11102">
                  <c:v>97.623188405799993</c:v>
                </c:pt>
                <c:pt idx="11103">
                  <c:v>97.623188405799993</c:v>
                </c:pt>
                <c:pt idx="11104">
                  <c:v>97.328502415499997</c:v>
                </c:pt>
                <c:pt idx="11105">
                  <c:v>97.739130434800003</c:v>
                </c:pt>
                <c:pt idx="11106">
                  <c:v>97.5507246377</c:v>
                </c:pt>
                <c:pt idx="11107">
                  <c:v>97.454106280199994</c:v>
                </c:pt>
                <c:pt idx="11108">
                  <c:v>96.893719806799993</c:v>
                </c:pt>
                <c:pt idx="11109">
                  <c:v>96.507246376799998</c:v>
                </c:pt>
                <c:pt idx="11110">
                  <c:v>95.946859903399996</c:v>
                </c:pt>
                <c:pt idx="11111">
                  <c:v>95.371980676299998</c:v>
                </c:pt>
                <c:pt idx="11112">
                  <c:v>95.038647342999994</c:v>
                </c:pt>
                <c:pt idx="11113">
                  <c:v>94.623188405799993</c:v>
                </c:pt>
                <c:pt idx="11114">
                  <c:v>94.159420289899998</c:v>
                </c:pt>
                <c:pt idx="11115">
                  <c:v>93.792270531400007</c:v>
                </c:pt>
                <c:pt idx="11116">
                  <c:v>93.386473429999995</c:v>
                </c:pt>
                <c:pt idx="11117">
                  <c:v>93.352657004799994</c:v>
                </c:pt>
                <c:pt idx="11118">
                  <c:v>93.444444444400006</c:v>
                </c:pt>
                <c:pt idx="11119">
                  <c:v>93.545893719800006</c:v>
                </c:pt>
                <c:pt idx="11120">
                  <c:v>93.521739130399993</c:v>
                </c:pt>
                <c:pt idx="11121">
                  <c:v>93.492753623200002</c:v>
                </c:pt>
                <c:pt idx="11122">
                  <c:v>93.309178743999993</c:v>
                </c:pt>
                <c:pt idx="11123">
                  <c:v>92.144927536200001</c:v>
                </c:pt>
                <c:pt idx="11124">
                  <c:v>92.618357487899999</c:v>
                </c:pt>
                <c:pt idx="11125">
                  <c:v>93.173913043499994</c:v>
                </c:pt>
                <c:pt idx="11126">
                  <c:v>93.144927536200001</c:v>
                </c:pt>
                <c:pt idx="11127">
                  <c:v>93.333333333300004</c:v>
                </c:pt>
                <c:pt idx="11128">
                  <c:v>93.120772946900004</c:v>
                </c:pt>
                <c:pt idx="11129">
                  <c:v>92.589371980699994</c:v>
                </c:pt>
                <c:pt idx="11130">
                  <c:v>88.8985507246</c:v>
                </c:pt>
                <c:pt idx="11131">
                  <c:v>89.516908212600001</c:v>
                </c:pt>
                <c:pt idx="11132">
                  <c:v>89.739130434800003</c:v>
                </c:pt>
                <c:pt idx="11133">
                  <c:v>89.700483091799995</c:v>
                </c:pt>
                <c:pt idx="11134">
                  <c:v>89.570048309200004</c:v>
                </c:pt>
                <c:pt idx="11135">
                  <c:v>89.502415458900003</c:v>
                </c:pt>
                <c:pt idx="11136">
                  <c:v>89.294685990299996</c:v>
                </c:pt>
                <c:pt idx="11137">
                  <c:v>89.111111111100001</c:v>
                </c:pt>
                <c:pt idx="11138">
                  <c:v>88.956521739099998</c:v>
                </c:pt>
                <c:pt idx="11139">
                  <c:v>88.792270531400007</c:v>
                </c:pt>
                <c:pt idx="11140">
                  <c:v>88.801932367099994</c:v>
                </c:pt>
                <c:pt idx="11141">
                  <c:v>88.734299516899995</c:v>
                </c:pt>
                <c:pt idx="11142">
                  <c:v>88.541062801899997</c:v>
                </c:pt>
                <c:pt idx="11143">
                  <c:v>88.381642512100001</c:v>
                </c:pt>
                <c:pt idx="11144">
                  <c:v>88.260869565199997</c:v>
                </c:pt>
                <c:pt idx="11145">
                  <c:v>88.019323671500004</c:v>
                </c:pt>
                <c:pt idx="11146">
                  <c:v>87.956521739099998</c:v>
                </c:pt>
                <c:pt idx="11147">
                  <c:v>87.5845410628</c:v>
                </c:pt>
                <c:pt idx="11148">
                  <c:v>86.869565217399995</c:v>
                </c:pt>
                <c:pt idx="11149">
                  <c:v>85.777777777799997</c:v>
                </c:pt>
                <c:pt idx="11150">
                  <c:v>85.971014492799995</c:v>
                </c:pt>
                <c:pt idx="11151">
                  <c:v>86.053140096600004</c:v>
                </c:pt>
                <c:pt idx="11152">
                  <c:v>85.850241545900005</c:v>
                </c:pt>
                <c:pt idx="11153">
                  <c:v>85.801932367099994</c:v>
                </c:pt>
                <c:pt idx="11154">
                  <c:v>85.618357487899999</c:v>
                </c:pt>
                <c:pt idx="11155">
                  <c:v>85.594202898600003</c:v>
                </c:pt>
                <c:pt idx="11156">
                  <c:v>85.545893719800006</c:v>
                </c:pt>
                <c:pt idx="11157">
                  <c:v>85.458937198100003</c:v>
                </c:pt>
                <c:pt idx="11158">
                  <c:v>85.468599033800004</c:v>
                </c:pt>
                <c:pt idx="11159">
                  <c:v>85.473429951699998</c:v>
                </c:pt>
                <c:pt idx="11160">
                  <c:v>85.468599033800004</c:v>
                </c:pt>
                <c:pt idx="11161">
                  <c:v>85.468599033800004</c:v>
                </c:pt>
                <c:pt idx="11162">
                  <c:v>85.381642512100001</c:v>
                </c:pt>
                <c:pt idx="11163">
                  <c:v>85.338164251199998</c:v>
                </c:pt>
                <c:pt idx="11164">
                  <c:v>85.260869565199997</c:v>
                </c:pt>
                <c:pt idx="11165">
                  <c:v>85.173913043499994</c:v>
                </c:pt>
                <c:pt idx="11166">
                  <c:v>85</c:v>
                </c:pt>
                <c:pt idx="11167">
                  <c:v>84.946859903399996</c:v>
                </c:pt>
                <c:pt idx="11168">
                  <c:v>84.811594202899997</c:v>
                </c:pt>
                <c:pt idx="11169">
                  <c:v>84.782608695700006</c:v>
                </c:pt>
                <c:pt idx="11170">
                  <c:v>84.642512077299997</c:v>
                </c:pt>
                <c:pt idx="11171">
                  <c:v>84.202898550699999</c:v>
                </c:pt>
                <c:pt idx="11172">
                  <c:v>81.917874396100004</c:v>
                </c:pt>
                <c:pt idx="11173">
                  <c:v>82.188405797100003</c:v>
                </c:pt>
                <c:pt idx="11174">
                  <c:v>81.951690821300005</c:v>
                </c:pt>
                <c:pt idx="11175">
                  <c:v>79.652173912999999</c:v>
                </c:pt>
                <c:pt idx="11176">
                  <c:v>80.048309178699995</c:v>
                </c:pt>
                <c:pt idx="11177">
                  <c:v>79.975845410600002</c:v>
                </c:pt>
                <c:pt idx="11178">
                  <c:v>79.594202898600003</c:v>
                </c:pt>
                <c:pt idx="11179">
                  <c:v>79.217391304299994</c:v>
                </c:pt>
                <c:pt idx="11180">
                  <c:v>79.236714975799998</c:v>
                </c:pt>
                <c:pt idx="11181">
                  <c:v>78.971014492799995</c:v>
                </c:pt>
                <c:pt idx="11182">
                  <c:v>78.666666666699996</c:v>
                </c:pt>
                <c:pt idx="11183">
                  <c:v>78.323671497600003</c:v>
                </c:pt>
                <c:pt idx="11184">
                  <c:v>78.173913043499994</c:v>
                </c:pt>
                <c:pt idx="11185">
                  <c:v>78.057971014499998</c:v>
                </c:pt>
                <c:pt idx="11186">
                  <c:v>78.024154589399998</c:v>
                </c:pt>
                <c:pt idx="11187">
                  <c:v>77.608695652199998</c:v>
                </c:pt>
                <c:pt idx="11188">
                  <c:v>77.400966183600005</c:v>
                </c:pt>
                <c:pt idx="11189">
                  <c:v>77.125603864699997</c:v>
                </c:pt>
                <c:pt idx="11190">
                  <c:v>76.980676328499996</c:v>
                </c:pt>
                <c:pt idx="11191">
                  <c:v>76.787439613499998</c:v>
                </c:pt>
                <c:pt idx="11192">
                  <c:v>76.492753623200002</c:v>
                </c:pt>
                <c:pt idx="11193">
                  <c:v>76.280193236700001</c:v>
                </c:pt>
                <c:pt idx="11194">
                  <c:v>76.043478260900002</c:v>
                </c:pt>
                <c:pt idx="11195">
                  <c:v>75.782608695700006</c:v>
                </c:pt>
                <c:pt idx="11196">
                  <c:v>75.5845410628</c:v>
                </c:pt>
                <c:pt idx="11197">
                  <c:v>75.260869565199997</c:v>
                </c:pt>
                <c:pt idx="11198">
                  <c:v>74.995169082100006</c:v>
                </c:pt>
                <c:pt idx="11199">
                  <c:v>74.758454106299993</c:v>
                </c:pt>
                <c:pt idx="11200">
                  <c:v>74.502415458900003</c:v>
                </c:pt>
                <c:pt idx="11201">
                  <c:v>74.285024154599995</c:v>
                </c:pt>
                <c:pt idx="11202">
                  <c:v>73.975845410600002</c:v>
                </c:pt>
                <c:pt idx="11203">
                  <c:v>73.879227053099996</c:v>
                </c:pt>
                <c:pt idx="11204">
                  <c:v>73.801932367099994</c:v>
                </c:pt>
                <c:pt idx="11205">
                  <c:v>73.618357487899999</c:v>
                </c:pt>
                <c:pt idx="11206">
                  <c:v>73.454106280199994</c:v>
                </c:pt>
                <c:pt idx="11207">
                  <c:v>73.120772946900004</c:v>
                </c:pt>
                <c:pt idx="11208">
                  <c:v>73.077294686000002</c:v>
                </c:pt>
                <c:pt idx="11209">
                  <c:v>72.772946859900003</c:v>
                </c:pt>
                <c:pt idx="11210">
                  <c:v>72.589371980699994</c:v>
                </c:pt>
                <c:pt idx="11211">
                  <c:v>72.608695652199998</c:v>
                </c:pt>
                <c:pt idx="11212">
                  <c:v>72.772946859900003</c:v>
                </c:pt>
                <c:pt idx="11213">
                  <c:v>72.657004830899993</c:v>
                </c:pt>
                <c:pt idx="11214">
                  <c:v>72.647342995200006</c:v>
                </c:pt>
                <c:pt idx="11215">
                  <c:v>73.125603864699997</c:v>
                </c:pt>
                <c:pt idx="11216">
                  <c:v>73.6859903382</c:v>
                </c:pt>
                <c:pt idx="11217">
                  <c:v>73.806763285000002</c:v>
                </c:pt>
                <c:pt idx="11218">
                  <c:v>74.004830917899994</c:v>
                </c:pt>
                <c:pt idx="11219">
                  <c:v>73.927536231900007</c:v>
                </c:pt>
                <c:pt idx="11220">
                  <c:v>74.193236714999998</c:v>
                </c:pt>
                <c:pt idx="11221">
                  <c:v>74.183574879199995</c:v>
                </c:pt>
                <c:pt idx="11222">
                  <c:v>74.439613526599999</c:v>
                </c:pt>
                <c:pt idx="11223">
                  <c:v>74.777777777799997</c:v>
                </c:pt>
                <c:pt idx="11224">
                  <c:v>74.719806763299999</c:v>
                </c:pt>
                <c:pt idx="11225">
                  <c:v>74.927536231900007</c:v>
                </c:pt>
                <c:pt idx="11226">
                  <c:v>75.236714975799998</c:v>
                </c:pt>
                <c:pt idx="11227">
                  <c:v>75.420289855099995</c:v>
                </c:pt>
                <c:pt idx="11228">
                  <c:v>75.400966183600005</c:v>
                </c:pt>
                <c:pt idx="11229">
                  <c:v>75.425120772900001</c:v>
                </c:pt>
                <c:pt idx="11230">
                  <c:v>75.705314009700004</c:v>
                </c:pt>
                <c:pt idx="11231">
                  <c:v>75.859903381600006</c:v>
                </c:pt>
                <c:pt idx="11232">
                  <c:v>75.816425120800005</c:v>
                </c:pt>
                <c:pt idx="11233">
                  <c:v>75.8985507246</c:v>
                </c:pt>
                <c:pt idx="11234">
                  <c:v>76.125603864699997</c:v>
                </c:pt>
                <c:pt idx="11235">
                  <c:v>75.932367149800001</c:v>
                </c:pt>
                <c:pt idx="11236">
                  <c:v>76</c:v>
                </c:pt>
                <c:pt idx="11237">
                  <c:v>76.256038647300002</c:v>
                </c:pt>
                <c:pt idx="11238">
                  <c:v>76.357487922700003</c:v>
                </c:pt>
                <c:pt idx="11239">
                  <c:v>76.429951690799996</c:v>
                </c:pt>
                <c:pt idx="11240">
                  <c:v>76.463768115899995</c:v>
                </c:pt>
                <c:pt idx="11241">
                  <c:v>76.545893719800006</c:v>
                </c:pt>
                <c:pt idx="11242">
                  <c:v>76.695652173900001</c:v>
                </c:pt>
                <c:pt idx="11243">
                  <c:v>77.004830917899994</c:v>
                </c:pt>
                <c:pt idx="11244">
                  <c:v>76.971014492799995</c:v>
                </c:pt>
                <c:pt idx="11245">
                  <c:v>76.990338164299999</c:v>
                </c:pt>
                <c:pt idx="11246">
                  <c:v>77.241545893700007</c:v>
                </c:pt>
                <c:pt idx="11247">
                  <c:v>77.367149758500005</c:v>
                </c:pt>
                <c:pt idx="11248">
                  <c:v>77.512077294700006</c:v>
                </c:pt>
                <c:pt idx="11249">
                  <c:v>77.666666666699996</c:v>
                </c:pt>
                <c:pt idx="11250">
                  <c:v>77.884057971000004</c:v>
                </c:pt>
                <c:pt idx="11251">
                  <c:v>78.004830917899994</c:v>
                </c:pt>
                <c:pt idx="11252">
                  <c:v>77.8985507246</c:v>
                </c:pt>
                <c:pt idx="11253">
                  <c:v>78.159420289899998</c:v>
                </c:pt>
                <c:pt idx="11254">
                  <c:v>78.381642512100001</c:v>
                </c:pt>
                <c:pt idx="11255">
                  <c:v>78.318840579699994</c:v>
                </c:pt>
                <c:pt idx="11256">
                  <c:v>78.347826087000001</c:v>
                </c:pt>
                <c:pt idx="11257">
                  <c:v>78.4492753623</c:v>
                </c:pt>
                <c:pt idx="11258">
                  <c:v>78.560386473400001</c:v>
                </c:pt>
                <c:pt idx="11259">
                  <c:v>78.782608695700006</c:v>
                </c:pt>
                <c:pt idx="11260">
                  <c:v>78.772946859900003</c:v>
                </c:pt>
                <c:pt idx="11261">
                  <c:v>78.840579710100002</c:v>
                </c:pt>
                <c:pt idx="11262">
                  <c:v>79.019323671500004</c:v>
                </c:pt>
                <c:pt idx="11263">
                  <c:v>79.067632850199999</c:v>
                </c:pt>
                <c:pt idx="11264">
                  <c:v>79.309178743999993</c:v>
                </c:pt>
                <c:pt idx="11265">
                  <c:v>79.468599033800004</c:v>
                </c:pt>
                <c:pt idx="11266">
                  <c:v>79.579710144900005</c:v>
                </c:pt>
                <c:pt idx="11267">
                  <c:v>79.710144927499996</c:v>
                </c:pt>
                <c:pt idx="11268">
                  <c:v>79.951690821300005</c:v>
                </c:pt>
                <c:pt idx="11269">
                  <c:v>80.038647342999994</c:v>
                </c:pt>
                <c:pt idx="11270">
                  <c:v>80.111111111100001</c:v>
                </c:pt>
                <c:pt idx="11271">
                  <c:v>80.077294686000002</c:v>
                </c:pt>
                <c:pt idx="11272">
                  <c:v>80.120772946900004</c:v>
                </c:pt>
                <c:pt idx="11273">
                  <c:v>80.125603864699997</c:v>
                </c:pt>
                <c:pt idx="11274">
                  <c:v>80.227053140099997</c:v>
                </c:pt>
                <c:pt idx="11275">
                  <c:v>80.294685990299996</c:v>
                </c:pt>
                <c:pt idx="11276">
                  <c:v>79.932367149800001</c:v>
                </c:pt>
                <c:pt idx="11277">
                  <c:v>80.502415458900003</c:v>
                </c:pt>
                <c:pt idx="11278">
                  <c:v>80.608695652199998</c:v>
                </c:pt>
                <c:pt idx="11279">
                  <c:v>80.710144927499996</c:v>
                </c:pt>
                <c:pt idx="11280">
                  <c:v>80.942028985500002</c:v>
                </c:pt>
                <c:pt idx="11281">
                  <c:v>81.086956521700003</c:v>
                </c:pt>
                <c:pt idx="11282">
                  <c:v>81.111111111100001</c:v>
                </c:pt>
                <c:pt idx="11283">
                  <c:v>81.265700483100005</c:v>
                </c:pt>
                <c:pt idx="11284">
                  <c:v>81.367149758500005</c:v>
                </c:pt>
                <c:pt idx="11285">
                  <c:v>81.545893719800006</c:v>
                </c:pt>
                <c:pt idx="11286">
                  <c:v>81.560386473400001</c:v>
                </c:pt>
                <c:pt idx="11287">
                  <c:v>81.632850241499995</c:v>
                </c:pt>
                <c:pt idx="11288">
                  <c:v>81.676328502399997</c:v>
                </c:pt>
                <c:pt idx="11289">
                  <c:v>81.782608695700006</c:v>
                </c:pt>
                <c:pt idx="11290">
                  <c:v>81.845410627999996</c:v>
                </c:pt>
                <c:pt idx="11291">
                  <c:v>81.879227053099996</c:v>
                </c:pt>
                <c:pt idx="11292">
                  <c:v>81.956521739099998</c:v>
                </c:pt>
                <c:pt idx="11293">
                  <c:v>82.038647342999994</c:v>
                </c:pt>
                <c:pt idx="11294">
                  <c:v>82.159420289899998</c:v>
                </c:pt>
                <c:pt idx="11295">
                  <c:v>82.125603864699997</c:v>
                </c:pt>
                <c:pt idx="11296">
                  <c:v>82.299516908200005</c:v>
                </c:pt>
                <c:pt idx="11297">
                  <c:v>82.396135265699996</c:v>
                </c:pt>
                <c:pt idx="11298">
                  <c:v>82.458937198100003</c:v>
                </c:pt>
                <c:pt idx="11299">
                  <c:v>82.555555555599994</c:v>
                </c:pt>
                <c:pt idx="11300">
                  <c:v>82.739130434800003</c:v>
                </c:pt>
                <c:pt idx="11301">
                  <c:v>82.739130434800003</c:v>
                </c:pt>
                <c:pt idx="11302">
                  <c:v>82.695652173900001</c:v>
                </c:pt>
                <c:pt idx="11303">
                  <c:v>82.797101449300001</c:v>
                </c:pt>
                <c:pt idx="11304">
                  <c:v>82.792270531400007</c:v>
                </c:pt>
                <c:pt idx="11305">
                  <c:v>82.743961352699998</c:v>
                </c:pt>
                <c:pt idx="11306">
                  <c:v>83.043478260900002</c:v>
                </c:pt>
                <c:pt idx="11307">
                  <c:v>83.033816425099999</c:v>
                </c:pt>
                <c:pt idx="11308">
                  <c:v>83.014492753599995</c:v>
                </c:pt>
                <c:pt idx="11309">
                  <c:v>83.173913043499994</c:v>
                </c:pt>
                <c:pt idx="11310">
                  <c:v>83.362318840599997</c:v>
                </c:pt>
                <c:pt idx="11311">
                  <c:v>83.425120772900001</c:v>
                </c:pt>
                <c:pt idx="11312">
                  <c:v>83.671497584500003</c:v>
                </c:pt>
                <c:pt idx="11313">
                  <c:v>83.729468599</c:v>
                </c:pt>
                <c:pt idx="11314">
                  <c:v>83.748792270500005</c:v>
                </c:pt>
                <c:pt idx="11315">
                  <c:v>83.676328502399997</c:v>
                </c:pt>
                <c:pt idx="11316">
                  <c:v>83.980676328499996</c:v>
                </c:pt>
                <c:pt idx="11317">
                  <c:v>84.048309178699995</c:v>
                </c:pt>
                <c:pt idx="11318">
                  <c:v>84.198067632900006</c:v>
                </c:pt>
                <c:pt idx="11319">
                  <c:v>84.483091787399999</c:v>
                </c:pt>
                <c:pt idx="11320">
                  <c:v>84.545893719800006</c:v>
                </c:pt>
                <c:pt idx="11321">
                  <c:v>84.792270531400007</c:v>
                </c:pt>
                <c:pt idx="11322">
                  <c:v>84.961352657000006</c:v>
                </c:pt>
                <c:pt idx="11323">
                  <c:v>84.985507246400005</c:v>
                </c:pt>
                <c:pt idx="11324">
                  <c:v>85.082125603899996</c:v>
                </c:pt>
                <c:pt idx="11325">
                  <c:v>85.149758454099995</c:v>
                </c:pt>
                <c:pt idx="11326">
                  <c:v>85.381642512100001</c:v>
                </c:pt>
                <c:pt idx="11327">
                  <c:v>85.647342995200006</c:v>
                </c:pt>
                <c:pt idx="11328">
                  <c:v>85.830917874400001</c:v>
                </c:pt>
                <c:pt idx="11329">
                  <c:v>85.913043478299997</c:v>
                </c:pt>
                <c:pt idx="11330">
                  <c:v>86</c:v>
                </c:pt>
                <c:pt idx="11331">
                  <c:v>86.111111111100001</c:v>
                </c:pt>
                <c:pt idx="11332">
                  <c:v>86.082125603899996</c:v>
                </c:pt>
                <c:pt idx="11333">
                  <c:v>86.164251207700005</c:v>
                </c:pt>
                <c:pt idx="11334">
                  <c:v>86.275362318800006</c:v>
                </c:pt>
                <c:pt idx="11335">
                  <c:v>86.400966183600005</c:v>
                </c:pt>
                <c:pt idx="11336">
                  <c:v>86.589371980699994</c:v>
                </c:pt>
                <c:pt idx="11337">
                  <c:v>86.719806763299999</c:v>
                </c:pt>
                <c:pt idx="11338">
                  <c:v>86.748792270500005</c:v>
                </c:pt>
                <c:pt idx="11339">
                  <c:v>86.937198067599994</c:v>
                </c:pt>
                <c:pt idx="11340">
                  <c:v>87.062801932400006</c:v>
                </c:pt>
                <c:pt idx="11341">
                  <c:v>87.149758454099995</c:v>
                </c:pt>
                <c:pt idx="11342">
                  <c:v>87.371980676299998</c:v>
                </c:pt>
                <c:pt idx="11343">
                  <c:v>87.333333333300004</c:v>
                </c:pt>
                <c:pt idx="11344">
                  <c:v>87.357487922700003</c:v>
                </c:pt>
                <c:pt idx="11345">
                  <c:v>87.594202898600003</c:v>
                </c:pt>
                <c:pt idx="11346">
                  <c:v>87.671497584500003</c:v>
                </c:pt>
                <c:pt idx="11347">
                  <c:v>87.826086956500006</c:v>
                </c:pt>
                <c:pt idx="11348">
                  <c:v>87.961352657000006</c:v>
                </c:pt>
                <c:pt idx="11349">
                  <c:v>88.004830917899994</c:v>
                </c:pt>
                <c:pt idx="11350">
                  <c:v>88.033816425099999</c:v>
                </c:pt>
                <c:pt idx="11351">
                  <c:v>88.072463768099993</c:v>
                </c:pt>
                <c:pt idx="11352">
                  <c:v>88.188405797100003</c:v>
                </c:pt>
                <c:pt idx="11353">
                  <c:v>88.236714975799998</c:v>
                </c:pt>
                <c:pt idx="11354">
                  <c:v>88.4154589372</c:v>
                </c:pt>
                <c:pt idx="11355">
                  <c:v>88.594202898600003</c:v>
                </c:pt>
                <c:pt idx="11356">
                  <c:v>88.512077294700006</c:v>
                </c:pt>
                <c:pt idx="11357">
                  <c:v>88.468599033800004</c:v>
                </c:pt>
                <c:pt idx="11358">
                  <c:v>88.362318840599997</c:v>
                </c:pt>
                <c:pt idx="11359">
                  <c:v>88.227053140099997</c:v>
                </c:pt>
                <c:pt idx="11360">
                  <c:v>88.574879227099999</c:v>
                </c:pt>
                <c:pt idx="11361">
                  <c:v>88.526570048300002</c:v>
                </c:pt>
                <c:pt idx="11362">
                  <c:v>88.492753623200002</c:v>
                </c:pt>
                <c:pt idx="11363">
                  <c:v>88.700483091799995</c:v>
                </c:pt>
                <c:pt idx="11364">
                  <c:v>88.772946859900003</c:v>
                </c:pt>
                <c:pt idx="11365">
                  <c:v>88.792270531400007</c:v>
                </c:pt>
                <c:pt idx="11366">
                  <c:v>88.734299516899995</c:v>
                </c:pt>
                <c:pt idx="11367">
                  <c:v>88.734299516899995</c:v>
                </c:pt>
                <c:pt idx="11368">
                  <c:v>88.840579710100002</c:v>
                </c:pt>
                <c:pt idx="11369">
                  <c:v>88.908212560400003</c:v>
                </c:pt>
                <c:pt idx="11370">
                  <c:v>89.038647342999994</c:v>
                </c:pt>
                <c:pt idx="11371">
                  <c:v>89.420289855099995</c:v>
                </c:pt>
                <c:pt idx="11372">
                  <c:v>89.400966183600005</c:v>
                </c:pt>
                <c:pt idx="11373">
                  <c:v>89.294685990299996</c:v>
                </c:pt>
                <c:pt idx="11374">
                  <c:v>89.285024154599995</c:v>
                </c:pt>
                <c:pt idx="11375">
                  <c:v>89.391304347800002</c:v>
                </c:pt>
                <c:pt idx="11376">
                  <c:v>89.545893719800006</c:v>
                </c:pt>
                <c:pt idx="11377">
                  <c:v>89.700483091799995</c:v>
                </c:pt>
                <c:pt idx="11378">
                  <c:v>89.903381642499994</c:v>
                </c:pt>
                <c:pt idx="11379">
                  <c:v>89.927536231900007</c:v>
                </c:pt>
                <c:pt idx="11380">
                  <c:v>90.014492753599995</c:v>
                </c:pt>
                <c:pt idx="11381">
                  <c:v>90.077294686000002</c:v>
                </c:pt>
                <c:pt idx="11382">
                  <c:v>90.048309178699995</c:v>
                </c:pt>
                <c:pt idx="11383">
                  <c:v>90.043478260900002</c:v>
                </c:pt>
                <c:pt idx="11384">
                  <c:v>90.028985507200005</c:v>
                </c:pt>
                <c:pt idx="11385">
                  <c:v>90.173913043499994</c:v>
                </c:pt>
                <c:pt idx="11386">
                  <c:v>90.478260869600007</c:v>
                </c:pt>
                <c:pt idx="11387">
                  <c:v>90.4492753623</c:v>
                </c:pt>
                <c:pt idx="11388">
                  <c:v>90.376811594200007</c:v>
                </c:pt>
                <c:pt idx="11389">
                  <c:v>90.376811594200007</c:v>
                </c:pt>
                <c:pt idx="11390">
                  <c:v>90.434782608700004</c:v>
                </c:pt>
                <c:pt idx="11391">
                  <c:v>90.541062801899997</c:v>
                </c:pt>
                <c:pt idx="11392">
                  <c:v>90.681159420300006</c:v>
                </c:pt>
                <c:pt idx="11393">
                  <c:v>90.516908212600001</c:v>
                </c:pt>
                <c:pt idx="11394">
                  <c:v>90.676328502399997</c:v>
                </c:pt>
                <c:pt idx="11395">
                  <c:v>90.777777777799997</c:v>
                </c:pt>
                <c:pt idx="11396">
                  <c:v>90.942028985500002</c:v>
                </c:pt>
                <c:pt idx="11397">
                  <c:v>90.946859903399996</c:v>
                </c:pt>
                <c:pt idx="11398">
                  <c:v>91.053140096600004</c:v>
                </c:pt>
                <c:pt idx="11399">
                  <c:v>91.067632850199999</c:v>
                </c:pt>
                <c:pt idx="11400">
                  <c:v>91.057971014499998</c:v>
                </c:pt>
                <c:pt idx="11401">
                  <c:v>90.995169082100006</c:v>
                </c:pt>
                <c:pt idx="11402">
                  <c:v>90.560386473400001</c:v>
                </c:pt>
                <c:pt idx="11403">
                  <c:v>90.217391304299994</c:v>
                </c:pt>
                <c:pt idx="11404">
                  <c:v>90.671497584500003</c:v>
                </c:pt>
                <c:pt idx="11405">
                  <c:v>91.294685990299996</c:v>
                </c:pt>
                <c:pt idx="11406">
                  <c:v>91.376811594200007</c:v>
                </c:pt>
                <c:pt idx="11407">
                  <c:v>91.3140096618</c:v>
                </c:pt>
                <c:pt idx="11408">
                  <c:v>91.260869565199997</c:v>
                </c:pt>
                <c:pt idx="11409">
                  <c:v>91.367149758500005</c:v>
                </c:pt>
                <c:pt idx="11410">
                  <c:v>91.265700483100005</c:v>
                </c:pt>
                <c:pt idx="11411">
                  <c:v>91.536231884100005</c:v>
                </c:pt>
                <c:pt idx="11412">
                  <c:v>91.6859903382</c:v>
                </c:pt>
                <c:pt idx="11413">
                  <c:v>91.5845410628</c:v>
                </c:pt>
                <c:pt idx="11414">
                  <c:v>91.521739130399993</c:v>
                </c:pt>
                <c:pt idx="11415">
                  <c:v>91.555555555599994</c:v>
                </c:pt>
                <c:pt idx="11416">
                  <c:v>91.526570048300002</c:v>
                </c:pt>
                <c:pt idx="11417">
                  <c:v>91.594202898600003</c:v>
                </c:pt>
                <c:pt idx="11418">
                  <c:v>91.859903381600006</c:v>
                </c:pt>
                <c:pt idx="11419">
                  <c:v>91.835748792299995</c:v>
                </c:pt>
                <c:pt idx="11420">
                  <c:v>91.797101449300001</c:v>
                </c:pt>
                <c:pt idx="11421">
                  <c:v>91.801932367099994</c:v>
                </c:pt>
                <c:pt idx="11422">
                  <c:v>91.768115941999994</c:v>
                </c:pt>
                <c:pt idx="11423">
                  <c:v>91.893719806799993</c:v>
                </c:pt>
                <c:pt idx="11424">
                  <c:v>91.763285024200002</c:v>
                </c:pt>
                <c:pt idx="11425">
                  <c:v>91.676328502399997</c:v>
                </c:pt>
                <c:pt idx="11426">
                  <c:v>91.903381642499994</c:v>
                </c:pt>
                <c:pt idx="11427">
                  <c:v>91.985507246400005</c:v>
                </c:pt>
                <c:pt idx="11428">
                  <c:v>91.937198067599994</c:v>
                </c:pt>
                <c:pt idx="11429">
                  <c:v>91.739130434800003</c:v>
                </c:pt>
                <c:pt idx="11430">
                  <c:v>92.028985507200005</c:v>
                </c:pt>
                <c:pt idx="11431">
                  <c:v>92.159420289899998</c:v>
                </c:pt>
                <c:pt idx="11432">
                  <c:v>92.338164251199998</c:v>
                </c:pt>
                <c:pt idx="11433">
                  <c:v>92.492753623200002</c:v>
                </c:pt>
                <c:pt idx="11434">
                  <c:v>92.574879227099999</c:v>
                </c:pt>
                <c:pt idx="11435">
                  <c:v>92.835748792299995</c:v>
                </c:pt>
                <c:pt idx="11436">
                  <c:v>92.961352657000006</c:v>
                </c:pt>
                <c:pt idx="11437">
                  <c:v>93.183574879199995</c:v>
                </c:pt>
                <c:pt idx="11438">
                  <c:v>93.347826087000001</c:v>
                </c:pt>
                <c:pt idx="11439">
                  <c:v>93.4154589372</c:v>
                </c:pt>
                <c:pt idx="11440">
                  <c:v>93.632850241499995</c:v>
                </c:pt>
                <c:pt idx="11441">
                  <c:v>92.937198067599994</c:v>
                </c:pt>
                <c:pt idx="11442">
                  <c:v>92.458937198100003</c:v>
                </c:pt>
                <c:pt idx="11443">
                  <c:v>92.603864734300004</c:v>
                </c:pt>
                <c:pt idx="11444">
                  <c:v>92.690821256000007</c:v>
                </c:pt>
                <c:pt idx="11445">
                  <c:v>92.695652173900001</c:v>
                </c:pt>
                <c:pt idx="11446">
                  <c:v>92.661835748800002</c:v>
                </c:pt>
                <c:pt idx="11447">
                  <c:v>92.734299516899995</c:v>
                </c:pt>
                <c:pt idx="11448">
                  <c:v>92.937198067599994</c:v>
                </c:pt>
                <c:pt idx="11449">
                  <c:v>93.028985507200005</c:v>
                </c:pt>
                <c:pt idx="11450">
                  <c:v>93.062801932400006</c:v>
                </c:pt>
                <c:pt idx="11451">
                  <c:v>93</c:v>
                </c:pt>
                <c:pt idx="11452">
                  <c:v>93.057971014499998</c:v>
                </c:pt>
                <c:pt idx="11453">
                  <c:v>93.125603864699997</c:v>
                </c:pt>
                <c:pt idx="11454">
                  <c:v>93.072463768099993</c:v>
                </c:pt>
                <c:pt idx="11455">
                  <c:v>93.057971014499998</c:v>
                </c:pt>
                <c:pt idx="11456">
                  <c:v>93.159420289899998</c:v>
                </c:pt>
                <c:pt idx="11457">
                  <c:v>93.289855072500004</c:v>
                </c:pt>
                <c:pt idx="11458">
                  <c:v>93.289855072500004</c:v>
                </c:pt>
                <c:pt idx="11459">
                  <c:v>93.483091787399999</c:v>
                </c:pt>
                <c:pt idx="11460">
                  <c:v>93.492753623200002</c:v>
                </c:pt>
                <c:pt idx="11461">
                  <c:v>93.676328502399997</c:v>
                </c:pt>
                <c:pt idx="11462">
                  <c:v>93.869565217399995</c:v>
                </c:pt>
                <c:pt idx="11463">
                  <c:v>93.840579710100002</c:v>
                </c:pt>
                <c:pt idx="11464">
                  <c:v>93.888888888899999</c:v>
                </c:pt>
                <c:pt idx="11465">
                  <c:v>94.014492753599995</c:v>
                </c:pt>
                <c:pt idx="11466">
                  <c:v>94.082125603899996</c:v>
                </c:pt>
                <c:pt idx="11467">
                  <c:v>93.937198067599994</c:v>
                </c:pt>
                <c:pt idx="11468">
                  <c:v>93.8985507246</c:v>
                </c:pt>
                <c:pt idx="11469">
                  <c:v>93.8985507246</c:v>
                </c:pt>
                <c:pt idx="11470">
                  <c:v>94.043478260900002</c:v>
                </c:pt>
                <c:pt idx="11471">
                  <c:v>94.115942028999996</c:v>
                </c:pt>
                <c:pt idx="11472">
                  <c:v>94.169082125599999</c:v>
                </c:pt>
                <c:pt idx="11473">
                  <c:v>94.256038647300002</c:v>
                </c:pt>
                <c:pt idx="11474">
                  <c:v>94.342995169100007</c:v>
                </c:pt>
                <c:pt idx="11475">
                  <c:v>94.323671497600003</c:v>
                </c:pt>
                <c:pt idx="11476">
                  <c:v>94.357487922700003</c:v>
                </c:pt>
                <c:pt idx="11477">
                  <c:v>94.367149758500005</c:v>
                </c:pt>
                <c:pt idx="11478">
                  <c:v>94.410628019300006</c:v>
                </c:pt>
                <c:pt idx="11479">
                  <c:v>94.608695652199998</c:v>
                </c:pt>
                <c:pt idx="11480">
                  <c:v>94.666666666699996</c:v>
                </c:pt>
                <c:pt idx="11481">
                  <c:v>94.705314009700004</c:v>
                </c:pt>
                <c:pt idx="11482">
                  <c:v>94.811594202899997</c:v>
                </c:pt>
                <c:pt idx="11483">
                  <c:v>94.792270531400007</c:v>
                </c:pt>
                <c:pt idx="11484">
                  <c:v>94.8647342995</c:v>
                </c:pt>
                <c:pt idx="11485">
                  <c:v>94.951690821300005</c:v>
                </c:pt>
                <c:pt idx="11486">
                  <c:v>94.908212560400003</c:v>
                </c:pt>
                <c:pt idx="11487">
                  <c:v>95.062801932400006</c:v>
                </c:pt>
                <c:pt idx="11488">
                  <c:v>95.198067632900006</c:v>
                </c:pt>
                <c:pt idx="11489">
                  <c:v>95.086956521700003</c:v>
                </c:pt>
                <c:pt idx="11490">
                  <c:v>95.202898550699999</c:v>
                </c:pt>
                <c:pt idx="11491">
                  <c:v>95.251207729499995</c:v>
                </c:pt>
                <c:pt idx="11492">
                  <c:v>95.289855072500004</c:v>
                </c:pt>
                <c:pt idx="11493">
                  <c:v>95.371980676299998</c:v>
                </c:pt>
                <c:pt idx="11494">
                  <c:v>95.400966183600005</c:v>
                </c:pt>
                <c:pt idx="11495">
                  <c:v>95.555555555599994</c:v>
                </c:pt>
                <c:pt idx="11496">
                  <c:v>95.555555555599994</c:v>
                </c:pt>
                <c:pt idx="11497">
                  <c:v>95.589371980699994</c:v>
                </c:pt>
                <c:pt idx="11498">
                  <c:v>95.724637681199994</c:v>
                </c:pt>
                <c:pt idx="11499">
                  <c:v>95.801932367099994</c:v>
                </c:pt>
                <c:pt idx="11500">
                  <c:v>95.874396135300003</c:v>
                </c:pt>
                <c:pt idx="11501">
                  <c:v>95.8985507246</c:v>
                </c:pt>
                <c:pt idx="11502">
                  <c:v>95.835748792299995</c:v>
                </c:pt>
                <c:pt idx="11503">
                  <c:v>95.835748792299995</c:v>
                </c:pt>
                <c:pt idx="11504">
                  <c:v>95.925120772900001</c:v>
                </c:pt>
                <c:pt idx="11505">
                  <c:v>96.6859903382</c:v>
                </c:pt>
                <c:pt idx="11506">
                  <c:v>96.806763285000002</c:v>
                </c:pt>
                <c:pt idx="11507">
                  <c:v>96.830917874400001</c:v>
                </c:pt>
                <c:pt idx="11508">
                  <c:v>96.698067632900006</c:v>
                </c:pt>
                <c:pt idx="11509">
                  <c:v>96.623188405799993</c:v>
                </c:pt>
                <c:pt idx="11510">
                  <c:v>96.782608695700006</c:v>
                </c:pt>
                <c:pt idx="11511">
                  <c:v>96.748792270500005</c:v>
                </c:pt>
                <c:pt idx="11512">
                  <c:v>96.833333333300004</c:v>
                </c:pt>
                <c:pt idx="11513">
                  <c:v>96.799516908200005</c:v>
                </c:pt>
                <c:pt idx="11514">
                  <c:v>96.823671497600003</c:v>
                </c:pt>
                <c:pt idx="11515">
                  <c:v>96.794685990299996</c:v>
                </c:pt>
                <c:pt idx="11516">
                  <c:v>96.826086956500006</c:v>
                </c:pt>
                <c:pt idx="11517">
                  <c:v>96.857487922700003</c:v>
                </c:pt>
                <c:pt idx="11518">
                  <c:v>96.838164251199998</c:v>
                </c:pt>
                <c:pt idx="11519">
                  <c:v>96.869565217399995</c:v>
                </c:pt>
                <c:pt idx="11520">
                  <c:v>96.777777777799997</c:v>
                </c:pt>
                <c:pt idx="11521">
                  <c:v>96.828502415499997</c:v>
                </c:pt>
                <c:pt idx="11522">
                  <c:v>96.997584541099997</c:v>
                </c:pt>
                <c:pt idx="11523">
                  <c:v>96.958937198100003</c:v>
                </c:pt>
                <c:pt idx="11524">
                  <c:v>96.973429951699998</c:v>
                </c:pt>
                <c:pt idx="11525">
                  <c:v>96.927536231900007</c:v>
                </c:pt>
                <c:pt idx="11526">
                  <c:v>97.036231884100005</c:v>
                </c:pt>
                <c:pt idx="11527">
                  <c:v>97.147342995200006</c:v>
                </c:pt>
                <c:pt idx="11528">
                  <c:v>97.062801932400006</c:v>
                </c:pt>
                <c:pt idx="11529">
                  <c:v>97.152173912999999</c:v>
                </c:pt>
                <c:pt idx="11530">
                  <c:v>97.246376811600001</c:v>
                </c:pt>
                <c:pt idx="11531">
                  <c:v>97.318840579699994</c:v>
                </c:pt>
                <c:pt idx="11532">
                  <c:v>97.323671497600003</c:v>
                </c:pt>
                <c:pt idx="11533">
                  <c:v>97.297101449300001</c:v>
                </c:pt>
                <c:pt idx="11534">
                  <c:v>97.260869565199997</c:v>
                </c:pt>
                <c:pt idx="11535">
                  <c:v>97.287439613499998</c:v>
                </c:pt>
                <c:pt idx="11536">
                  <c:v>97.328502415499997</c:v>
                </c:pt>
                <c:pt idx="11537">
                  <c:v>97.413043478299997</c:v>
                </c:pt>
                <c:pt idx="11538">
                  <c:v>97.367149758500005</c:v>
                </c:pt>
                <c:pt idx="11539">
                  <c:v>97.386473429999995</c:v>
                </c:pt>
                <c:pt idx="11540">
                  <c:v>97.410628019300006</c:v>
                </c:pt>
                <c:pt idx="11541">
                  <c:v>97.439613526599999</c:v>
                </c:pt>
                <c:pt idx="11542">
                  <c:v>97.297101449300001</c:v>
                </c:pt>
                <c:pt idx="11543">
                  <c:v>97.352657004799994</c:v>
                </c:pt>
                <c:pt idx="11544">
                  <c:v>97.608695652199998</c:v>
                </c:pt>
                <c:pt idx="11545">
                  <c:v>97.594202898600003</c:v>
                </c:pt>
                <c:pt idx="11546">
                  <c:v>97.533816425099999</c:v>
                </c:pt>
                <c:pt idx="11547">
                  <c:v>97.475845410600002</c:v>
                </c:pt>
                <c:pt idx="11548">
                  <c:v>97.512077294700006</c:v>
                </c:pt>
                <c:pt idx="11549">
                  <c:v>97.524154589399998</c:v>
                </c:pt>
                <c:pt idx="11550">
                  <c:v>97.3140096618</c:v>
                </c:pt>
                <c:pt idx="11551">
                  <c:v>97.454106280199994</c:v>
                </c:pt>
                <c:pt idx="11552">
                  <c:v>97.5507246377</c:v>
                </c:pt>
                <c:pt idx="11553">
                  <c:v>97.456521739099998</c:v>
                </c:pt>
                <c:pt idx="11554">
                  <c:v>97.439613526599999</c:v>
                </c:pt>
                <c:pt idx="11555">
                  <c:v>97.538647342999994</c:v>
                </c:pt>
                <c:pt idx="11556">
                  <c:v>97.492753623200002</c:v>
                </c:pt>
                <c:pt idx="11557">
                  <c:v>97.345410627999996</c:v>
                </c:pt>
                <c:pt idx="11558">
                  <c:v>97.413043478299997</c:v>
                </c:pt>
                <c:pt idx="11559">
                  <c:v>97.374396135300003</c:v>
                </c:pt>
                <c:pt idx="11560">
                  <c:v>97.485507246400005</c:v>
                </c:pt>
                <c:pt idx="11561">
                  <c:v>97.485507246400005</c:v>
                </c:pt>
                <c:pt idx="11562">
                  <c:v>97.381642512100001</c:v>
                </c:pt>
                <c:pt idx="11563">
                  <c:v>97.359903381600006</c:v>
                </c:pt>
                <c:pt idx="11564">
                  <c:v>97.316425120800005</c:v>
                </c:pt>
                <c:pt idx="11565">
                  <c:v>97.342995169100007</c:v>
                </c:pt>
                <c:pt idx="11566">
                  <c:v>97.190821256000007</c:v>
                </c:pt>
                <c:pt idx="11567">
                  <c:v>97.031400966199996</c:v>
                </c:pt>
                <c:pt idx="11568">
                  <c:v>96.944444444400006</c:v>
                </c:pt>
                <c:pt idx="11569">
                  <c:v>96.719806763299999</c:v>
                </c:pt>
                <c:pt idx="11570">
                  <c:v>96.521739130399993</c:v>
                </c:pt>
                <c:pt idx="11571">
                  <c:v>96.301932367099994</c:v>
                </c:pt>
                <c:pt idx="11572">
                  <c:v>96.205314009700004</c:v>
                </c:pt>
                <c:pt idx="11573">
                  <c:v>96.144927536200001</c:v>
                </c:pt>
                <c:pt idx="11574">
                  <c:v>96.1352657005</c:v>
                </c:pt>
                <c:pt idx="11575">
                  <c:v>95.702898550699999</c:v>
                </c:pt>
                <c:pt idx="11576">
                  <c:v>95.393719806799993</c:v>
                </c:pt>
                <c:pt idx="11577">
                  <c:v>95.256038647300002</c:v>
                </c:pt>
                <c:pt idx="11578">
                  <c:v>94.420289855099995</c:v>
                </c:pt>
                <c:pt idx="11579">
                  <c:v>94.229468599</c:v>
                </c:pt>
                <c:pt idx="11580">
                  <c:v>93.975845410600002</c:v>
                </c:pt>
                <c:pt idx="11581">
                  <c:v>93.879227053099996</c:v>
                </c:pt>
                <c:pt idx="11582">
                  <c:v>93.644927536200001</c:v>
                </c:pt>
                <c:pt idx="11583">
                  <c:v>93.311594202899997</c:v>
                </c:pt>
                <c:pt idx="11584">
                  <c:v>92.9492753623</c:v>
                </c:pt>
                <c:pt idx="11585">
                  <c:v>92.574879227099999</c:v>
                </c:pt>
                <c:pt idx="11586">
                  <c:v>92.214975845400005</c:v>
                </c:pt>
                <c:pt idx="11587">
                  <c:v>91.929951690799996</c:v>
                </c:pt>
                <c:pt idx="11588">
                  <c:v>91.826086956500006</c:v>
                </c:pt>
                <c:pt idx="11589">
                  <c:v>91.434782608700004</c:v>
                </c:pt>
                <c:pt idx="11590">
                  <c:v>91.326086956500006</c:v>
                </c:pt>
                <c:pt idx="11591">
                  <c:v>90.946859903399996</c:v>
                </c:pt>
                <c:pt idx="11592">
                  <c:v>90.714975845400005</c:v>
                </c:pt>
                <c:pt idx="11593">
                  <c:v>90.468599033800004</c:v>
                </c:pt>
                <c:pt idx="11594">
                  <c:v>90.352657004799994</c:v>
                </c:pt>
                <c:pt idx="11595">
                  <c:v>90.234299516899995</c:v>
                </c:pt>
                <c:pt idx="11596">
                  <c:v>89.717391304299994</c:v>
                </c:pt>
                <c:pt idx="11597">
                  <c:v>89.060386473400001</c:v>
                </c:pt>
                <c:pt idx="11598">
                  <c:v>88.690821256000007</c:v>
                </c:pt>
                <c:pt idx="11599">
                  <c:v>88.297101449300001</c:v>
                </c:pt>
                <c:pt idx="11600">
                  <c:v>87.973429951699998</c:v>
                </c:pt>
                <c:pt idx="11601">
                  <c:v>87.599033816399995</c:v>
                </c:pt>
                <c:pt idx="11602">
                  <c:v>87.176328502399997</c:v>
                </c:pt>
                <c:pt idx="11603">
                  <c:v>86.975845410600002</c:v>
                </c:pt>
                <c:pt idx="11604">
                  <c:v>86.473429951699998</c:v>
                </c:pt>
                <c:pt idx="11605">
                  <c:v>85.992753623200002</c:v>
                </c:pt>
                <c:pt idx="11606">
                  <c:v>85.519323671500004</c:v>
                </c:pt>
                <c:pt idx="11607">
                  <c:v>85.082125603899996</c:v>
                </c:pt>
                <c:pt idx="11608">
                  <c:v>84.700483091799995</c:v>
                </c:pt>
                <c:pt idx="11609">
                  <c:v>84.251207729499995</c:v>
                </c:pt>
                <c:pt idx="11610">
                  <c:v>83.724637681199994</c:v>
                </c:pt>
                <c:pt idx="11611">
                  <c:v>83.376811594200007</c:v>
                </c:pt>
                <c:pt idx="11612">
                  <c:v>82.891304347800002</c:v>
                </c:pt>
                <c:pt idx="11613">
                  <c:v>82.456521739099998</c:v>
                </c:pt>
                <c:pt idx="11614">
                  <c:v>82.016908212600001</c:v>
                </c:pt>
                <c:pt idx="11615">
                  <c:v>81.553140096600004</c:v>
                </c:pt>
                <c:pt idx="11616">
                  <c:v>81.318840579699994</c:v>
                </c:pt>
                <c:pt idx="11617">
                  <c:v>81.106280193200007</c:v>
                </c:pt>
                <c:pt idx="11618">
                  <c:v>80.850241545900005</c:v>
                </c:pt>
                <c:pt idx="11619">
                  <c:v>80.618357487899999</c:v>
                </c:pt>
                <c:pt idx="11620">
                  <c:v>80.200483091799995</c:v>
                </c:pt>
                <c:pt idx="11621">
                  <c:v>79.925120772900001</c:v>
                </c:pt>
                <c:pt idx="11622">
                  <c:v>79.763285024200002</c:v>
                </c:pt>
                <c:pt idx="11623">
                  <c:v>79.562801932400006</c:v>
                </c:pt>
                <c:pt idx="11624">
                  <c:v>79.328502415499997</c:v>
                </c:pt>
                <c:pt idx="11625">
                  <c:v>79.077294686000002</c:v>
                </c:pt>
                <c:pt idx="11626">
                  <c:v>78.782608695700006</c:v>
                </c:pt>
                <c:pt idx="11627">
                  <c:v>77.125603864699997</c:v>
                </c:pt>
                <c:pt idx="11628">
                  <c:v>76.961352657000006</c:v>
                </c:pt>
                <c:pt idx="11629">
                  <c:v>76.632850241499995</c:v>
                </c:pt>
                <c:pt idx="11630">
                  <c:v>76.536231884100005</c:v>
                </c:pt>
                <c:pt idx="11631">
                  <c:v>76.231884058000006</c:v>
                </c:pt>
                <c:pt idx="11632">
                  <c:v>75.756038647300002</c:v>
                </c:pt>
                <c:pt idx="11633">
                  <c:v>75.036231884100005</c:v>
                </c:pt>
                <c:pt idx="11634">
                  <c:v>74.507246376799998</c:v>
                </c:pt>
                <c:pt idx="11635">
                  <c:v>74.227053140099997</c:v>
                </c:pt>
                <c:pt idx="11636">
                  <c:v>73.818840579699994</c:v>
                </c:pt>
                <c:pt idx="11637">
                  <c:v>73.4492753623</c:v>
                </c:pt>
                <c:pt idx="11638">
                  <c:v>73.0507246377</c:v>
                </c:pt>
                <c:pt idx="11639">
                  <c:v>72.497584541099997</c:v>
                </c:pt>
                <c:pt idx="11640">
                  <c:v>72.3985507246</c:v>
                </c:pt>
                <c:pt idx="11641">
                  <c:v>71.992753623200002</c:v>
                </c:pt>
                <c:pt idx="11642">
                  <c:v>71.519323671500004</c:v>
                </c:pt>
                <c:pt idx="11643">
                  <c:v>71.128019323700002</c:v>
                </c:pt>
                <c:pt idx="11644">
                  <c:v>70.821256038599998</c:v>
                </c:pt>
                <c:pt idx="11645">
                  <c:v>70.425120772900001</c:v>
                </c:pt>
                <c:pt idx="11646">
                  <c:v>69.937198067599994</c:v>
                </c:pt>
                <c:pt idx="11647">
                  <c:v>69.809178743999993</c:v>
                </c:pt>
                <c:pt idx="11648">
                  <c:v>69.323671497600003</c:v>
                </c:pt>
                <c:pt idx="11649">
                  <c:v>69.031400966199996</c:v>
                </c:pt>
                <c:pt idx="11650">
                  <c:v>68.661835748800002</c:v>
                </c:pt>
                <c:pt idx="11651">
                  <c:v>68.434782608700004</c:v>
                </c:pt>
                <c:pt idx="11652">
                  <c:v>68.181159420300006</c:v>
                </c:pt>
                <c:pt idx="11653">
                  <c:v>67.871980676299998</c:v>
                </c:pt>
                <c:pt idx="11654">
                  <c:v>67.400966183600005</c:v>
                </c:pt>
                <c:pt idx="11655">
                  <c:v>66.8985507246</c:v>
                </c:pt>
                <c:pt idx="11656">
                  <c:v>66.316425120800005</c:v>
                </c:pt>
                <c:pt idx="11657">
                  <c:v>65.835748792299995</c:v>
                </c:pt>
                <c:pt idx="11658">
                  <c:v>65.555555555599994</c:v>
                </c:pt>
                <c:pt idx="11659">
                  <c:v>65.154589372000004</c:v>
                </c:pt>
                <c:pt idx="11660">
                  <c:v>64.789855072500004</c:v>
                </c:pt>
                <c:pt idx="11661">
                  <c:v>64.386473429999995</c:v>
                </c:pt>
                <c:pt idx="11662">
                  <c:v>63.869565217400002</c:v>
                </c:pt>
                <c:pt idx="11663">
                  <c:v>63.5724637681</c:v>
                </c:pt>
                <c:pt idx="11664">
                  <c:v>63.316425120799998</c:v>
                </c:pt>
                <c:pt idx="11665">
                  <c:v>62.724637681200001</c:v>
                </c:pt>
                <c:pt idx="11666">
                  <c:v>62.309178744</c:v>
                </c:pt>
                <c:pt idx="11667">
                  <c:v>61.954106280200001</c:v>
                </c:pt>
                <c:pt idx="11668">
                  <c:v>61.531400966200003</c:v>
                </c:pt>
                <c:pt idx="11669">
                  <c:v>61.400966183599998</c:v>
                </c:pt>
                <c:pt idx="11670">
                  <c:v>61.086956521700003</c:v>
                </c:pt>
                <c:pt idx="11671">
                  <c:v>60.700483091800002</c:v>
                </c:pt>
                <c:pt idx="11672">
                  <c:v>60.304347826099999</c:v>
                </c:pt>
                <c:pt idx="11673">
                  <c:v>60.113526569999998</c:v>
                </c:pt>
                <c:pt idx="11674">
                  <c:v>59.828502415499997</c:v>
                </c:pt>
                <c:pt idx="11675">
                  <c:v>59.589371980700001</c:v>
                </c:pt>
                <c:pt idx="11676">
                  <c:v>59.468599033799997</c:v>
                </c:pt>
                <c:pt idx="11677">
                  <c:v>59.256038647300002</c:v>
                </c:pt>
                <c:pt idx="11678">
                  <c:v>59.0724637681</c:v>
                </c:pt>
                <c:pt idx="11679">
                  <c:v>57.763285024200002</c:v>
                </c:pt>
                <c:pt idx="11680">
                  <c:v>57.355072463799999</c:v>
                </c:pt>
                <c:pt idx="11681">
                  <c:v>57.183574879200002</c:v>
                </c:pt>
                <c:pt idx="11682">
                  <c:v>56.881642512100001</c:v>
                </c:pt>
                <c:pt idx="11683">
                  <c:v>56.483091787399999</c:v>
                </c:pt>
                <c:pt idx="11684">
                  <c:v>56.1014492754</c:v>
                </c:pt>
                <c:pt idx="11685">
                  <c:v>55.7415458937</c:v>
                </c:pt>
                <c:pt idx="11686">
                  <c:v>55.2922705314</c:v>
                </c:pt>
                <c:pt idx="11687">
                  <c:v>54.847826087000001</c:v>
                </c:pt>
                <c:pt idx="11688">
                  <c:v>54.5</c:v>
                </c:pt>
                <c:pt idx="11689">
                  <c:v>54.079710144899998</c:v>
                </c:pt>
                <c:pt idx="11690">
                  <c:v>54.004830917900001</c:v>
                </c:pt>
                <c:pt idx="11691">
                  <c:v>53.613526569999998</c:v>
                </c:pt>
                <c:pt idx="11692">
                  <c:v>53.345410628000003</c:v>
                </c:pt>
                <c:pt idx="11693">
                  <c:v>53.236714975799998</c:v>
                </c:pt>
                <c:pt idx="11694">
                  <c:v>52.804347826099999</c:v>
                </c:pt>
                <c:pt idx="11695">
                  <c:v>52.586956521700003</c:v>
                </c:pt>
                <c:pt idx="11696">
                  <c:v>52.388888888899999</c:v>
                </c:pt>
                <c:pt idx="11697">
                  <c:v>52.253623188399999</c:v>
                </c:pt>
                <c:pt idx="11698">
                  <c:v>52.070048309199997</c:v>
                </c:pt>
                <c:pt idx="11699">
                  <c:v>51.683574879200002</c:v>
                </c:pt>
                <c:pt idx="11700">
                  <c:v>51.473429951699998</c:v>
                </c:pt>
                <c:pt idx="11701">
                  <c:v>51.304347826099999</c:v>
                </c:pt>
                <c:pt idx="11702">
                  <c:v>50.937198067600001</c:v>
                </c:pt>
                <c:pt idx="11703">
                  <c:v>50.659420289899998</c:v>
                </c:pt>
                <c:pt idx="11704">
                  <c:v>50.548309178700002</c:v>
                </c:pt>
                <c:pt idx="11705">
                  <c:v>50.374396135300003</c:v>
                </c:pt>
                <c:pt idx="11706">
                  <c:v>50.2415458937</c:v>
                </c:pt>
                <c:pt idx="11707">
                  <c:v>50.205314009699997</c:v>
                </c:pt>
                <c:pt idx="11708">
                  <c:v>49.8937198068</c:v>
                </c:pt>
                <c:pt idx="11709">
                  <c:v>49.574879227099999</c:v>
                </c:pt>
                <c:pt idx="11710">
                  <c:v>49.429951690800003</c:v>
                </c:pt>
                <c:pt idx="11711">
                  <c:v>49.350241545899998</c:v>
                </c:pt>
                <c:pt idx="11712">
                  <c:v>49.077294686000002</c:v>
                </c:pt>
                <c:pt idx="11713">
                  <c:v>48.888888888899999</c:v>
                </c:pt>
                <c:pt idx="11714">
                  <c:v>48.753623188399999</c:v>
                </c:pt>
                <c:pt idx="11715">
                  <c:v>48.4154589372</c:v>
                </c:pt>
                <c:pt idx="11716">
                  <c:v>48.355072463799999</c:v>
                </c:pt>
                <c:pt idx="11717">
                  <c:v>48.442028985500002</c:v>
                </c:pt>
                <c:pt idx="11718">
                  <c:v>48.159420289899998</c:v>
                </c:pt>
                <c:pt idx="11719">
                  <c:v>47.7415458937</c:v>
                </c:pt>
                <c:pt idx="11720">
                  <c:v>47.512077294699999</c:v>
                </c:pt>
                <c:pt idx="11721">
                  <c:v>47.333333333299997</c:v>
                </c:pt>
                <c:pt idx="11722">
                  <c:v>47.137681159400003</c:v>
                </c:pt>
                <c:pt idx="11723">
                  <c:v>47.183574879200002</c:v>
                </c:pt>
                <c:pt idx="11724">
                  <c:v>47.198067632899999</c:v>
                </c:pt>
                <c:pt idx="11725">
                  <c:v>47.357487922700003</c:v>
                </c:pt>
                <c:pt idx="11726">
                  <c:v>47.251207729500003</c:v>
                </c:pt>
                <c:pt idx="11727">
                  <c:v>47.251207729500003</c:v>
                </c:pt>
                <c:pt idx="11728">
                  <c:v>47.386473430000002</c:v>
                </c:pt>
                <c:pt idx="11729">
                  <c:v>47.454106280200001</c:v>
                </c:pt>
                <c:pt idx="11730">
                  <c:v>47.497584541099997</c:v>
                </c:pt>
                <c:pt idx="11731">
                  <c:v>47.497584541099997</c:v>
                </c:pt>
                <c:pt idx="11732">
                  <c:v>47.396135265700003</c:v>
                </c:pt>
                <c:pt idx="11733">
                  <c:v>47.173913043500001</c:v>
                </c:pt>
                <c:pt idx="11734">
                  <c:v>47.2415458937</c:v>
                </c:pt>
                <c:pt idx="11735">
                  <c:v>47.386473430000002</c:v>
                </c:pt>
                <c:pt idx="11736">
                  <c:v>47.234299516900002</c:v>
                </c:pt>
                <c:pt idx="11737">
                  <c:v>47.4275362319</c:v>
                </c:pt>
                <c:pt idx="11738">
                  <c:v>47.403381642500001</c:v>
                </c:pt>
                <c:pt idx="11739">
                  <c:v>47.5</c:v>
                </c:pt>
                <c:pt idx="11740">
                  <c:v>47.640096618400001</c:v>
                </c:pt>
                <c:pt idx="11741">
                  <c:v>47.760869565199997</c:v>
                </c:pt>
                <c:pt idx="11742">
                  <c:v>47.833333333299997</c:v>
                </c:pt>
                <c:pt idx="11743">
                  <c:v>47.8429951691</c:v>
                </c:pt>
                <c:pt idx="11744">
                  <c:v>47.939613526599999</c:v>
                </c:pt>
                <c:pt idx="11745">
                  <c:v>47.818840579700002</c:v>
                </c:pt>
                <c:pt idx="11746">
                  <c:v>47.8647342995</c:v>
                </c:pt>
                <c:pt idx="11747">
                  <c:v>48.033816425099999</c:v>
                </c:pt>
                <c:pt idx="11748">
                  <c:v>47.985507246399997</c:v>
                </c:pt>
                <c:pt idx="11749">
                  <c:v>48.178743961400002</c:v>
                </c:pt>
                <c:pt idx="11750">
                  <c:v>48.446859903399996</c:v>
                </c:pt>
                <c:pt idx="11751">
                  <c:v>48.333333333299997</c:v>
                </c:pt>
                <c:pt idx="11752">
                  <c:v>48.422705313999998</c:v>
                </c:pt>
                <c:pt idx="11753">
                  <c:v>48.492753623200002</c:v>
                </c:pt>
                <c:pt idx="11754">
                  <c:v>48.560386473400001</c:v>
                </c:pt>
                <c:pt idx="11755">
                  <c:v>48.608695652199998</c:v>
                </c:pt>
                <c:pt idx="11756">
                  <c:v>48.2415458937</c:v>
                </c:pt>
                <c:pt idx="11757">
                  <c:v>47.900966183599998</c:v>
                </c:pt>
                <c:pt idx="11758">
                  <c:v>48.695652173900001</c:v>
                </c:pt>
                <c:pt idx="11759">
                  <c:v>48.743961352699998</c:v>
                </c:pt>
                <c:pt idx="11760">
                  <c:v>48.543478260900002</c:v>
                </c:pt>
                <c:pt idx="11761">
                  <c:v>48.536231884099998</c:v>
                </c:pt>
                <c:pt idx="11762">
                  <c:v>48.2922705314</c:v>
                </c:pt>
                <c:pt idx="11763">
                  <c:v>48.408212560400003</c:v>
                </c:pt>
                <c:pt idx="11764">
                  <c:v>48.347826087000001</c:v>
                </c:pt>
                <c:pt idx="11765">
                  <c:v>48.444444444399998</c:v>
                </c:pt>
                <c:pt idx="11766">
                  <c:v>48.485507246399997</c:v>
                </c:pt>
                <c:pt idx="11767">
                  <c:v>48.533816425099999</c:v>
                </c:pt>
                <c:pt idx="11768">
                  <c:v>48.553140096600004</c:v>
                </c:pt>
                <c:pt idx="11769">
                  <c:v>48.570048309199997</c:v>
                </c:pt>
                <c:pt idx="11770">
                  <c:v>48.519323671499997</c:v>
                </c:pt>
                <c:pt idx="11771">
                  <c:v>48.444444444399998</c:v>
                </c:pt>
                <c:pt idx="11772">
                  <c:v>48.492753623200002</c:v>
                </c:pt>
                <c:pt idx="11773">
                  <c:v>48.589371980700001</c:v>
                </c:pt>
                <c:pt idx="11774">
                  <c:v>48.541062801899997</c:v>
                </c:pt>
                <c:pt idx="11775">
                  <c:v>48.632850241500002</c:v>
                </c:pt>
                <c:pt idx="11776">
                  <c:v>48.6570048309</c:v>
                </c:pt>
                <c:pt idx="11777">
                  <c:v>48.632850241500002</c:v>
                </c:pt>
                <c:pt idx="11778">
                  <c:v>48.777777777799997</c:v>
                </c:pt>
                <c:pt idx="11779">
                  <c:v>48.826086956499999</c:v>
                </c:pt>
                <c:pt idx="11780">
                  <c:v>48.826086956499999</c:v>
                </c:pt>
                <c:pt idx="11781">
                  <c:v>48.869565217400002</c:v>
                </c:pt>
                <c:pt idx="11782">
                  <c:v>48.772946859900003</c:v>
                </c:pt>
                <c:pt idx="11783">
                  <c:v>48.816425120799998</c:v>
                </c:pt>
                <c:pt idx="11784">
                  <c:v>48.736714975799998</c:v>
                </c:pt>
                <c:pt idx="11785">
                  <c:v>48.734299516900002</c:v>
                </c:pt>
                <c:pt idx="11786">
                  <c:v>48.799516908199998</c:v>
                </c:pt>
                <c:pt idx="11787">
                  <c:v>48.785024154600002</c:v>
                </c:pt>
                <c:pt idx="11788">
                  <c:v>48.855072463799999</c:v>
                </c:pt>
                <c:pt idx="11789">
                  <c:v>48.734299516900002</c:v>
                </c:pt>
                <c:pt idx="11790">
                  <c:v>48.954106280200001</c:v>
                </c:pt>
                <c:pt idx="11791">
                  <c:v>49.676328502399997</c:v>
                </c:pt>
                <c:pt idx="11792">
                  <c:v>50.111111111100001</c:v>
                </c:pt>
                <c:pt idx="11793">
                  <c:v>50.2077294686</c:v>
                </c:pt>
                <c:pt idx="11794">
                  <c:v>50.251207729500003</c:v>
                </c:pt>
                <c:pt idx="11795">
                  <c:v>50.2415458937</c:v>
                </c:pt>
                <c:pt idx="11796">
                  <c:v>50.164251207699998</c:v>
                </c:pt>
                <c:pt idx="11797">
                  <c:v>50.1570048309</c:v>
                </c:pt>
                <c:pt idx="11798">
                  <c:v>50.173913043500001</c:v>
                </c:pt>
                <c:pt idx="11799">
                  <c:v>50.190821256</c:v>
                </c:pt>
                <c:pt idx="11800">
                  <c:v>50.289855072500004</c:v>
                </c:pt>
                <c:pt idx="11801">
                  <c:v>50.613526569999998</c:v>
                </c:pt>
                <c:pt idx="11802">
                  <c:v>51.628019323700002</c:v>
                </c:pt>
                <c:pt idx="11803">
                  <c:v>51.743961352699998</c:v>
                </c:pt>
                <c:pt idx="11804">
                  <c:v>51.736714975799998</c:v>
                </c:pt>
                <c:pt idx="11805">
                  <c:v>51.777777777799997</c:v>
                </c:pt>
                <c:pt idx="11806">
                  <c:v>51.712560386500002</c:v>
                </c:pt>
                <c:pt idx="11807">
                  <c:v>51.9492753623</c:v>
                </c:pt>
                <c:pt idx="11808">
                  <c:v>52.830917874400001</c:v>
                </c:pt>
                <c:pt idx="11809">
                  <c:v>52.961352656999999</c:v>
                </c:pt>
                <c:pt idx="11810">
                  <c:v>53.099033816400002</c:v>
                </c:pt>
                <c:pt idx="11811">
                  <c:v>53.388888888899999</c:v>
                </c:pt>
                <c:pt idx="11812">
                  <c:v>53.400966183599998</c:v>
                </c:pt>
                <c:pt idx="11813">
                  <c:v>53.3429951691</c:v>
                </c:pt>
                <c:pt idx="11814">
                  <c:v>53.323671497600003</c:v>
                </c:pt>
                <c:pt idx="11815">
                  <c:v>53.243961352699998</c:v>
                </c:pt>
                <c:pt idx="11816">
                  <c:v>53.369565217400002</c:v>
                </c:pt>
                <c:pt idx="11817">
                  <c:v>53.826086956499999</c:v>
                </c:pt>
                <c:pt idx="11818">
                  <c:v>53.987922705300001</c:v>
                </c:pt>
                <c:pt idx="11819">
                  <c:v>54.033816425099999</c:v>
                </c:pt>
                <c:pt idx="11820">
                  <c:v>53.091787439599997</c:v>
                </c:pt>
                <c:pt idx="11821">
                  <c:v>53.019323671499997</c:v>
                </c:pt>
                <c:pt idx="11822">
                  <c:v>54.154589371999997</c:v>
                </c:pt>
                <c:pt idx="11823">
                  <c:v>54.227053140099997</c:v>
                </c:pt>
                <c:pt idx="11824">
                  <c:v>54.202898550699999</c:v>
                </c:pt>
                <c:pt idx="11825">
                  <c:v>54.224637681200001</c:v>
                </c:pt>
                <c:pt idx="11826">
                  <c:v>54.212560386500002</c:v>
                </c:pt>
                <c:pt idx="11827">
                  <c:v>54.178743961400002</c:v>
                </c:pt>
                <c:pt idx="11828">
                  <c:v>54.181159420299998</c:v>
                </c:pt>
                <c:pt idx="11829">
                  <c:v>54.062801932399999</c:v>
                </c:pt>
                <c:pt idx="11830">
                  <c:v>54.089371980700001</c:v>
                </c:pt>
                <c:pt idx="11831">
                  <c:v>54.910628019299999</c:v>
                </c:pt>
                <c:pt idx="11832">
                  <c:v>55.770531401</c:v>
                </c:pt>
                <c:pt idx="11833">
                  <c:v>55.910628019299999</c:v>
                </c:pt>
                <c:pt idx="11834">
                  <c:v>55.772946859900003</c:v>
                </c:pt>
                <c:pt idx="11835">
                  <c:v>55.847826087000001</c:v>
                </c:pt>
                <c:pt idx="11836">
                  <c:v>56.086956521700003</c:v>
                </c:pt>
                <c:pt idx="11837">
                  <c:v>56.256038647300002</c:v>
                </c:pt>
                <c:pt idx="11838">
                  <c:v>56.446859903399996</c:v>
                </c:pt>
                <c:pt idx="11839">
                  <c:v>56.468599033799997</c:v>
                </c:pt>
                <c:pt idx="11840">
                  <c:v>56.388888888899999</c:v>
                </c:pt>
                <c:pt idx="11841">
                  <c:v>56.405797101399997</c:v>
                </c:pt>
                <c:pt idx="11842">
                  <c:v>56.408212560400003</c:v>
                </c:pt>
                <c:pt idx="11843">
                  <c:v>56.352657004800001</c:v>
                </c:pt>
                <c:pt idx="11844">
                  <c:v>56.410628019299999</c:v>
                </c:pt>
                <c:pt idx="11845">
                  <c:v>57.130434782599998</c:v>
                </c:pt>
                <c:pt idx="11846">
                  <c:v>57.437198067600001</c:v>
                </c:pt>
                <c:pt idx="11847">
                  <c:v>57.557971014499998</c:v>
                </c:pt>
                <c:pt idx="11848">
                  <c:v>57.700483091800002</c:v>
                </c:pt>
                <c:pt idx="11849">
                  <c:v>57.652173912999999</c:v>
                </c:pt>
                <c:pt idx="11850">
                  <c:v>57.625603864699997</c:v>
                </c:pt>
                <c:pt idx="11851">
                  <c:v>57.599033816400002</c:v>
                </c:pt>
                <c:pt idx="11852">
                  <c:v>57.502415458900003</c:v>
                </c:pt>
                <c:pt idx="11853">
                  <c:v>57.451690821299998</c:v>
                </c:pt>
                <c:pt idx="11854">
                  <c:v>57.620772946899997</c:v>
                </c:pt>
                <c:pt idx="11855">
                  <c:v>57.591787439599997</c:v>
                </c:pt>
                <c:pt idx="11856">
                  <c:v>57.6352657005</c:v>
                </c:pt>
                <c:pt idx="11857">
                  <c:v>57.570048309199997</c:v>
                </c:pt>
                <c:pt idx="11858">
                  <c:v>57.603864734299997</c:v>
                </c:pt>
                <c:pt idx="11859">
                  <c:v>57.528985507199998</c:v>
                </c:pt>
                <c:pt idx="11860">
                  <c:v>57.5</c:v>
                </c:pt>
                <c:pt idx="11861">
                  <c:v>57.615942029000003</c:v>
                </c:pt>
                <c:pt idx="11862">
                  <c:v>59.396135265700003</c:v>
                </c:pt>
                <c:pt idx="11863">
                  <c:v>59.661835748800002</c:v>
                </c:pt>
                <c:pt idx="11864">
                  <c:v>59.613526569999998</c:v>
                </c:pt>
                <c:pt idx="11865">
                  <c:v>59.637681159400003</c:v>
                </c:pt>
                <c:pt idx="11866">
                  <c:v>59.661835748800002</c:v>
                </c:pt>
                <c:pt idx="11867">
                  <c:v>59.734299516900002</c:v>
                </c:pt>
                <c:pt idx="11868">
                  <c:v>59.734299516900002</c:v>
                </c:pt>
                <c:pt idx="11869">
                  <c:v>59.734299516900002</c:v>
                </c:pt>
                <c:pt idx="11870">
                  <c:v>59.806763285000002</c:v>
                </c:pt>
                <c:pt idx="11871">
                  <c:v>59.734299516900002</c:v>
                </c:pt>
                <c:pt idx="11872">
                  <c:v>59.6859903382</c:v>
                </c:pt>
                <c:pt idx="11873">
                  <c:v>59.710144927499996</c:v>
                </c:pt>
                <c:pt idx="11874">
                  <c:v>59.632850241500002</c:v>
                </c:pt>
                <c:pt idx="11875">
                  <c:v>59.777777777799997</c:v>
                </c:pt>
                <c:pt idx="11876">
                  <c:v>59.801932367100001</c:v>
                </c:pt>
                <c:pt idx="11877">
                  <c:v>59.729468599</c:v>
                </c:pt>
                <c:pt idx="11878">
                  <c:v>59.729468599</c:v>
                </c:pt>
                <c:pt idx="11879">
                  <c:v>59.700483091800002</c:v>
                </c:pt>
                <c:pt idx="11880">
                  <c:v>59.625603864699997</c:v>
                </c:pt>
                <c:pt idx="11881">
                  <c:v>59.673913043500001</c:v>
                </c:pt>
                <c:pt idx="11882">
                  <c:v>59.669082125599999</c:v>
                </c:pt>
                <c:pt idx="11883">
                  <c:v>59.736714975799998</c:v>
                </c:pt>
                <c:pt idx="11884">
                  <c:v>59.618357487899999</c:v>
                </c:pt>
                <c:pt idx="11885">
                  <c:v>59.555555555600002</c:v>
                </c:pt>
                <c:pt idx="11886">
                  <c:v>59.579710144899998</c:v>
                </c:pt>
                <c:pt idx="11887">
                  <c:v>59.649758454100002</c:v>
                </c:pt>
                <c:pt idx="11888">
                  <c:v>60.422705313999998</c:v>
                </c:pt>
                <c:pt idx="11889">
                  <c:v>61.176328502399997</c:v>
                </c:pt>
                <c:pt idx="11890">
                  <c:v>61.280193236700001</c:v>
                </c:pt>
                <c:pt idx="11891">
                  <c:v>61.422705313999998</c:v>
                </c:pt>
                <c:pt idx="11892">
                  <c:v>62.280193236700001</c:v>
                </c:pt>
                <c:pt idx="11893">
                  <c:v>62.526570048300002</c:v>
                </c:pt>
                <c:pt idx="11894">
                  <c:v>62.644927536200001</c:v>
                </c:pt>
                <c:pt idx="11895">
                  <c:v>62.666666666700003</c:v>
                </c:pt>
                <c:pt idx="11896">
                  <c:v>62.557971014499998</c:v>
                </c:pt>
                <c:pt idx="11897">
                  <c:v>62.509661835700001</c:v>
                </c:pt>
                <c:pt idx="11898">
                  <c:v>62.541062801899997</c:v>
                </c:pt>
                <c:pt idx="11899">
                  <c:v>62.528985507199998</c:v>
                </c:pt>
                <c:pt idx="11900">
                  <c:v>62.845410628000003</c:v>
                </c:pt>
                <c:pt idx="11901">
                  <c:v>63.408212560400003</c:v>
                </c:pt>
                <c:pt idx="11902">
                  <c:v>63.519323671499997</c:v>
                </c:pt>
                <c:pt idx="11903">
                  <c:v>63.743961352699998</c:v>
                </c:pt>
                <c:pt idx="11904">
                  <c:v>63.852657004800001</c:v>
                </c:pt>
                <c:pt idx="11905">
                  <c:v>64.166666666699996</c:v>
                </c:pt>
                <c:pt idx="11906">
                  <c:v>64.210144927499996</c:v>
                </c:pt>
                <c:pt idx="11907">
                  <c:v>64.130434782600005</c:v>
                </c:pt>
                <c:pt idx="11908">
                  <c:v>64.195652173900001</c:v>
                </c:pt>
                <c:pt idx="11909">
                  <c:v>64.282608695700006</c:v>
                </c:pt>
                <c:pt idx="11910">
                  <c:v>64.251207729499995</c:v>
                </c:pt>
                <c:pt idx="11911">
                  <c:v>64.318840579699994</c:v>
                </c:pt>
                <c:pt idx="11912">
                  <c:v>64.309178743999993</c:v>
                </c:pt>
                <c:pt idx="11913">
                  <c:v>64.294685990299996</c:v>
                </c:pt>
                <c:pt idx="11914">
                  <c:v>64.248792270500005</c:v>
                </c:pt>
                <c:pt idx="11915">
                  <c:v>64.231884058000006</c:v>
                </c:pt>
                <c:pt idx="11916">
                  <c:v>64.239130434800003</c:v>
                </c:pt>
                <c:pt idx="11917">
                  <c:v>64.253623188399999</c:v>
                </c:pt>
                <c:pt idx="11918">
                  <c:v>64.159420289899998</c:v>
                </c:pt>
                <c:pt idx="11919">
                  <c:v>64.603864734300004</c:v>
                </c:pt>
                <c:pt idx="11920">
                  <c:v>64.888888888899999</c:v>
                </c:pt>
                <c:pt idx="11921">
                  <c:v>65.055555555599994</c:v>
                </c:pt>
                <c:pt idx="11922">
                  <c:v>65.009661835700001</c:v>
                </c:pt>
                <c:pt idx="11923">
                  <c:v>65.033816425099999</c:v>
                </c:pt>
                <c:pt idx="11924">
                  <c:v>65.019323671500004</c:v>
                </c:pt>
                <c:pt idx="11925">
                  <c:v>64.987922705299994</c:v>
                </c:pt>
                <c:pt idx="11926">
                  <c:v>64.937198067599994</c:v>
                </c:pt>
                <c:pt idx="11927">
                  <c:v>64.927536231900007</c:v>
                </c:pt>
                <c:pt idx="11928">
                  <c:v>64.9154589372</c:v>
                </c:pt>
                <c:pt idx="11929">
                  <c:v>64.886473429999995</c:v>
                </c:pt>
                <c:pt idx="11930">
                  <c:v>64.850241545900005</c:v>
                </c:pt>
                <c:pt idx="11931">
                  <c:v>64.821256038599998</c:v>
                </c:pt>
                <c:pt idx="11932">
                  <c:v>64.768115941999994</c:v>
                </c:pt>
                <c:pt idx="11933">
                  <c:v>64.710144927499996</c:v>
                </c:pt>
                <c:pt idx="11934">
                  <c:v>64.664251207700005</c:v>
                </c:pt>
                <c:pt idx="11935">
                  <c:v>64.630434782600005</c:v>
                </c:pt>
                <c:pt idx="11936">
                  <c:v>64.577294686000002</c:v>
                </c:pt>
                <c:pt idx="11937">
                  <c:v>64.5507246377</c:v>
                </c:pt>
                <c:pt idx="11938">
                  <c:v>64.623188405799993</c:v>
                </c:pt>
                <c:pt idx="11939">
                  <c:v>64.618357487899999</c:v>
                </c:pt>
                <c:pt idx="11940">
                  <c:v>64.528985507200005</c:v>
                </c:pt>
                <c:pt idx="11941">
                  <c:v>64.507246376799998</c:v>
                </c:pt>
                <c:pt idx="11942">
                  <c:v>64.504830917899994</c:v>
                </c:pt>
                <c:pt idx="11943">
                  <c:v>64.483091787399999</c:v>
                </c:pt>
                <c:pt idx="11944">
                  <c:v>64.492753623200002</c:v>
                </c:pt>
                <c:pt idx="11945">
                  <c:v>64.495169082100006</c:v>
                </c:pt>
                <c:pt idx="11946">
                  <c:v>64.468599033800004</c:v>
                </c:pt>
                <c:pt idx="11947">
                  <c:v>64.473429951699998</c:v>
                </c:pt>
                <c:pt idx="11948">
                  <c:v>64.439613526599999</c:v>
                </c:pt>
                <c:pt idx="11949">
                  <c:v>64.393719806799993</c:v>
                </c:pt>
                <c:pt idx="11950">
                  <c:v>64.367149758500005</c:v>
                </c:pt>
                <c:pt idx="11951">
                  <c:v>64.384057971000004</c:v>
                </c:pt>
                <c:pt idx="11952">
                  <c:v>64.396135265699996</c:v>
                </c:pt>
                <c:pt idx="11953">
                  <c:v>64.396135265699996</c:v>
                </c:pt>
                <c:pt idx="11954">
                  <c:v>64.391304347800002</c:v>
                </c:pt>
                <c:pt idx="11955">
                  <c:v>64.352657004799994</c:v>
                </c:pt>
                <c:pt idx="11956">
                  <c:v>64.340579710100002</c:v>
                </c:pt>
                <c:pt idx="11957">
                  <c:v>64.359903381600006</c:v>
                </c:pt>
                <c:pt idx="11958">
                  <c:v>64.335748792299995</c:v>
                </c:pt>
                <c:pt idx="11959">
                  <c:v>64.309178743999993</c:v>
                </c:pt>
                <c:pt idx="11960">
                  <c:v>64.311594202899997</c:v>
                </c:pt>
                <c:pt idx="11961">
                  <c:v>64.289855072500004</c:v>
                </c:pt>
                <c:pt idx="11962">
                  <c:v>64.280193236700001</c:v>
                </c:pt>
                <c:pt idx="11963">
                  <c:v>64.248792270500005</c:v>
                </c:pt>
                <c:pt idx="11964">
                  <c:v>64.217391304299994</c:v>
                </c:pt>
                <c:pt idx="11965">
                  <c:v>64.212560386500002</c:v>
                </c:pt>
                <c:pt idx="11966">
                  <c:v>64.198067632900006</c:v>
                </c:pt>
                <c:pt idx="11967">
                  <c:v>64.190821256000007</c:v>
                </c:pt>
                <c:pt idx="11968">
                  <c:v>64.137681159400003</c:v>
                </c:pt>
                <c:pt idx="11969">
                  <c:v>64.120772946900004</c:v>
                </c:pt>
                <c:pt idx="11970">
                  <c:v>64.103864734300004</c:v>
                </c:pt>
                <c:pt idx="11971">
                  <c:v>64.067632850199999</c:v>
                </c:pt>
                <c:pt idx="11972">
                  <c:v>64.1014492754</c:v>
                </c:pt>
                <c:pt idx="11973">
                  <c:v>64.130434782600005</c:v>
                </c:pt>
                <c:pt idx="11974">
                  <c:v>64.072463768099993</c:v>
                </c:pt>
                <c:pt idx="11975">
                  <c:v>64.055555555599994</c:v>
                </c:pt>
                <c:pt idx="11976">
                  <c:v>64.048309178699995</c:v>
                </c:pt>
                <c:pt idx="11977">
                  <c:v>64.014492753599995</c:v>
                </c:pt>
                <c:pt idx="11978">
                  <c:v>63.929951690800003</c:v>
                </c:pt>
                <c:pt idx="11979">
                  <c:v>63.8647342995</c:v>
                </c:pt>
                <c:pt idx="11980">
                  <c:v>63.838164251199998</c:v>
                </c:pt>
                <c:pt idx="11981">
                  <c:v>63.7922705314</c:v>
                </c:pt>
                <c:pt idx="11982">
                  <c:v>63.816425120799998</c:v>
                </c:pt>
                <c:pt idx="11983">
                  <c:v>63.826086956499999</c:v>
                </c:pt>
                <c:pt idx="11984">
                  <c:v>63.821256038599998</c:v>
                </c:pt>
                <c:pt idx="11985">
                  <c:v>63.818840579700002</c:v>
                </c:pt>
                <c:pt idx="11986">
                  <c:v>63.748792270499997</c:v>
                </c:pt>
                <c:pt idx="11987">
                  <c:v>63.768115942000001</c:v>
                </c:pt>
                <c:pt idx="11988">
                  <c:v>63.768115942000001</c:v>
                </c:pt>
                <c:pt idx="11989">
                  <c:v>63.772946859900003</c:v>
                </c:pt>
                <c:pt idx="11990">
                  <c:v>63.7922705314</c:v>
                </c:pt>
                <c:pt idx="11991">
                  <c:v>63.777777777799997</c:v>
                </c:pt>
                <c:pt idx="11992">
                  <c:v>63.765700483099998</c:v>
                </c:pt>
                <c:pt idx="11993">
                  <c:v>63.775362318799999</c:v>
                </c:pt>
                <c:pt idx="11994">
                  <c:v>63.710144927499996</c:v>
                </c:pt>
                <c:pt idx="11995">
                  <c:v>63.717391304300001</c:v>
                </c:pt>
                <c:pt idx="11996">
                  <c:v>63.673913043500001</c:v>
                </c:pt>
                <c:pt idx="11997">
                  <c:v>63.671497584500003</c:v>
                </c:pt>
                <c:pt idx="11998">
                  <c:v>63.647342995199999</c:v>
                </c:pt>
                <c:pt idx="11999">
                  <c:v>63.652173912999999</c:v>
                </c:pt>
                <c:pt idx="12000">
                  <c:v>63.603864734299997</c:v>
                </c:pt>
                <c:pt idx="12001">
                  <c:v>63.567632850199999</c:v>
                </c:pt>
                <c:pt idx="12002">
                  <c:v>63.528985507199998</c:v>
                </c:pt>
                <c:pt idx="12003">
                  <c:v>63.509661835700001</c:v>
                </c:pt>
                <c:pt idx="12004">
                  <c:v>63.444444444399998</c:v>
                </c:pt>
                <c:pt idx="12005">
                  <c:v>63.417874396099997</c:v>
                </c:pt>
                <c:pt idx="12006">
                  <c:v>63.376811594199999</c:v>
                </c:pt>
                <c:pt idx="12007">
                  <c:v>63.333333333299997</c:v>
                </c:pt>
                <c:pt idx="12008">
                  <c:v>63.304347826099999</c:v>
                </c:pt>
                <c:pt idx="12009">
                  <c:v>63.176328502399997</c:v>
                </c:pt>
                <c:pt idx="12010">
                  <c:v>63.519323671499997</c:v>
                </c:pt>
                <c:pt idx="12011">
                  <c:v>64.060386473400001</c:v>
                </c:pt>
                <c:pt idx="12012">
                  <c:v>64.070048309200004</c:v>
                </c:pt>
                <c:pt idx="12013">
                  <c:v>64.0507246377</c:v>
                </c:pt>
                <c:pt idx="12014">
                  <c:v>64.057971014499998</c:v>
                </c:pt>
                <c:pt idx="12015">
                  <c:v>64.0507246377</c:v>
                </c:pt>
                <c:pt idx="12016">
                  <c:v>64.041062801899997</c:v>
                </c:pt>
                <c:pt idx="12017">
                  <c:v>64.137681159400003</c:v>
                </c:pt>
                <c:pt idx="12018">
                  <c:v>64.509661835700001</c:v>
                </c:pt>
                <c:pt idx="12019">
                  <c:v>64.787439613499998</c:v>
                </c:pt>
                <c:pt idx="12020">
                  <c:v>64.763285024200002</c:v>
                </c:pt>
                <c:pt idx="12021">
                  <c:v>64.775362318800006</c:v>
                </c:pt>
                <c:pt idx="12022">
                  <c:v>64.760869565199997</c:v>
                </c:pt>
                <c:pt idx="12023">
                  <c:v>64.661835748800002</c:v>
                </c:pt>
                <c:pt idx="12024">
                  <c:v>65.451690821300005</c:v>
                </c:pt>
                <c:pt idx="12025">
                  <c:v>65.847826087000001</c:v>
                </c:pt>
                <c:pt idx="12026">
                  <c:v>65.983091787399999</c:v>
                </c:pt>
                <c:pt idx="12027">
                  <c:v>65.975845410600002</c:v>
                </c:pt>
                <c:pt idx="12028">
                  <c:v>65.983091787399999</c:v>
                </c:pt>
                <c:pt idx="12029">
                  <c:v>66.048309178699995</c:v>
                </c:pt>
                <c:pt idx="12030">
                  <c:v>66.594202898600003</c:v>
                </c:pt>
                <c:pt idx="12031">
                  <c:v>66.799516908200005</c:v>
                </c:pt>
                <c:pt idx="12032">
                  <c:v>66.828502415499997</c:v>
                </c:pt>
                <c:pt idx="12033">
                  <c:v>66.927536231900007</c:v>
                </c:pt>
                <c:pt idx="12034">
                  <c:v>67.012077294700006</c:v>
                </c:pt>
                <c:pt idx="12035">
                  <c:v>67.190821256000007</c:v>
                </c:pt>
                <c:pt idx="12036">
                  <c:v>67.333333333300004</c:v>
                </c:pt>
                <c:pt idx="12037">
                  <c:v>67.541062801899997</c:v>
                </c:pt>
                <c:pt idx="12038">
                  <c:v>67.676328502399997</c:v>
                </c:pt>
                <c:pt idx="12039">
                  <c:v>67.879227053099996</c:v>
                </c:pt>
                <c:pt idx="12040">
                  <c:v>67.857487922700003</c:v>
                </c:pt>
                <c:pt idx="12041">
                  <c:v>67.886473429999995</c:v>
                </c:pt>
                <c:pt idx="12042">
                  <c:v>68.352657004799994</c:v>
                </c:pt>
                <c:pt idx="12043">
                  <c:v>68.526570048300002</c:v>
                </c:pt>
                <c:pt idx="12044">
                  <c:v>68.623188405799993</c:v>
                </c:pt>
                <c:pt idx="12045">
                  <c:v>68.729468599</c:v>
                </c:pt>
                <c:pt idx="12046">
                  <c:v>68.927536231900007</c:v>
                </c:pt>
                <c:pt idx="12047">
                  <c:v>69.036231884100005</c:v>
                </c:pt>
                <c:pt idx="12048">
                  <c:v>69.190821256000007</c:v>
                </c:pt>
                <c:pt idx="12049">
                  <c:v>69.241545893700007</c:v>
                </c:pt>
                <c:pt idx="12050">
                  <c:v>69.188405797100003</c:v>
                </c:pt>
                <c:pt idx="12051">
                  <c:v>69.195652173900001</c:v>
                </c:pt>
                <c:pt idx="12052">
                  <c:v>69.483091787399999</c:v>
                </c:pt>
                <c:pt idx="12053">
                  <c:v>69.971014492799995</c:v>
                </c:pt>
                <c:pt idx="12054">
                  <c:v>70.202898550699999</c:v>
                </c:pt>
                <c:pt idx="12055">
                  <c:v>70.345410627999996</c:v>
                </c:pt>
                <c:pt idx="12056">
                  <c:v>70.582125603899996</c:v>
                </c:pt>
                <c:pt idx="12057">
                  <c:v>70.787439613499998</c:v>
                </c:pt>
                <c:pt idx="12058">
                  <c:v>70.954106280199994</c:v>
                </c:pt>
                <c:pt idx="12059">
                  <c:v>70.920289855099995</c:v>
                </c:pt>
                <c:pt idx="12060">
                  <c:v>70.917874396100004</c:v>
                </c:pt>
                <c:pt idx="12061">
                  <c:v>70.934782608700004</c:v>
                </c:pt>
                <c:pt idx="12062">
                  <c:v>71.043478260900002</c:v>
                </c:pt>
                <c:pt idx="12063">
                  <c:v>71.765700483100005</c:v>
                </c:pt>
                <c:pt idx="12064">
                  <c:v>72.157004830899993</c:v>
                </c:pt>
                <c:pt idx="12065">
                  <c:v>72.475845410600002</c:v>
                </c:pt>
                <c:pt idx="12066">
                  <c:v>72.618357487899999</c:v>
                </c:pt>
                <c:pt idx="12067">
                  <c:v>72.951690821300005</c:v>
                </c:pt>
                <c:pt idx="12068">
                  <c:v>73.128019323700002</c:v>
                </c:pt>
                <c:pt idx="12069">
                  <c:v>73.297101449300001</c:v>
                </c:pt>
                <c:pt idx="12070">
                  <c:v>73.483091787399999</c:v>
                </c:pt>
                <c:pt idx="12071">
                  <c:v>73.538647342999994</c:v>
                </c:pt>
                <c:pt idx="12072">
                  <c:v>73.748792270500005</c:v>
                </c:pt>
                <c:pt idx="12073">
                  <c:v>74.123188405799993</c:v>
                </c:pt>
                <c:pt idx="12074">
                  <c:v>74.277777777799997</c:v>
                </c:pt>
                <c:pt idx="12075">
                  <c:v>74.640096618399994</c:v>
                </c:pt>
                <c:pt idx="12076">
                  <c:v>74.876811594200007</c:v>
                </c:pt>
                <c:pt idx="12077">
                  <c:v>75.338164251199998</c:v>
                </c:pt>
                <c:pt idx="12078">
                  <c:v>75.618357487899999</c:v>
                </c:pt>
                <c:pt idx="12079">
                  <c:v>75.939613526599999</c:v>
                </c:pt>
                <c:pt idx="12080">
                  <c:v>76.239130434800003</c:v>
                </c:pt>
                <c:pt idx="12081">
                  <c:v>76.628019323700002</c:v>
                </c:pt>
                <c:pt idx="12082">
                  <c:v>76.975845410600002</c:v>
                </c:pt>
                <c:pt idx="12083">
                  <c:v>77.243961352699998</c:v>
                </c:pt>
                <c:pt idx="12084">
                  <c:v>77.625603864699997</c:v>
                </c:pt>
                <c:pt idx="12085">
                  <c:v>77.763285024200002</c:v>
                </c:pt>
                <c:pt idx="12086">
                  <c:v>78.014492753599995</c:v>
                </c:pt>
                <c:pt idx="12087">
                  <c:v>78.333333333300004</c:v>
                </c:pt>
                <c:pt idx="12088">
                  <c:v>78.538647342999994</c:v>
                </c:pt>
                <c:pt idx="12089">
                  <c:v>78.811594202899997</c:v>
                </c:pt>
                <c:pt idx="12090">
                  <c:v>79.132850241499995</c:v>
                </c:pt>
                <c:pt idx="12091">
                  <c:v>79.468599033800004</c:v>
                </c:pt>
                <c:pt idx="12092">
                  <c:v>79.852657004799994</c:v>
                </c:pt>
                <c:pt idx="12093">
                  <c:v>79.891304347800002</c:v>
                </c:pt>
                <c:pt idx="12094">
                  <c:v>79.731884058000006</c:v>
                </c:pt>
                <c:pt idx="12095">
                  <c:v>79.6352657005</c:v>
                </c:pt>
                <c:pt idx="12096">
                  <c:v>79.586956521700003</c:v>
                </c:pt>
                <c:pt idx="12097">
                  <c:v>79.862318840599997</c:v>
                </c:pt>
                <c:pt idx="12098">
                  <c:v>80.804347826099999</c:v>
                </c:pt>
                <c:pt idx="12099">
                  <c:v>81.118357487899999</c:v>
                </c:pt>
                <c:pt idx="12100">
                  <c:v>81.5</c:v>
                </c:pt>
                <c:pt idx="12101">
                  <c:v>82.072463768099993</c:v>
                </c:pt>
                <c:pt idx="12102">
                  <c:v>82.338164251199998</c:v>
                </c:pt>
                <c:pt idx="12103">
                  <c:v>82.582125603899996</c:v>
                </c:pt>
                <c:pt idx="12104">
                  <c:v>82.922705313999998</c:v>
                </c:pt>
                <c:pt idx="12105">
                  <c:v>83.239130434800003</c:v>
                </c:pt>
                <c:pt idx="12106">
                  <c:v>83.548309178699995</c:v>
                </c:pt>
                <c:pt idx="12107">
                  <c:v>83.657004830899993</c:v>
                </c:pt>
                <c:pt idx="12108">
                  <c:v>83.483091787399999</c:v>
                </c:pt>
                <c:pt idx="12109">
                  <c:v>83.620772946900004</c:v>
                </c:pt>
                <c:pt idx="12110">
                  <c:v>83.538647342999994</c:v>
                </c:pt>
                <c:pt idx="12111">
                  <c:v>83.485507246400005</c:v>
                </c:pt>
                <c:pt idx="12112">
                  <c:v>83.3985507246</c:v>
                </c:pt>
                <c:pt idx="12113">
                  <c:v>83.227053140099997</c:v>
                </c:pt>
                <c:pt idx="12114">
                  <c:v>83.316425120800005</c:v>
                </c:pt>
                <c:pt idx="12115">
                  <c:v>83.335748792299995</c:v>
                </c:pt>
                <c:pt idx="12116">
                  <c:v>84.007246376799998</c:v>
                </c:pt>
                <c:pt idx="12117">
                  <c:v>86.350241545900005</c:v>
                </c:pt>
                <c:pt idx="12118">
                  <c:v>86.396135265699996</c:v>
                </c:pt>
                <c:pt idx="12119">
                  <c:v>86.739130434800003</c:v>
                </c:pt>
                <c:pt idx="12120">
                  <c:v>87.036231884100005</c:v>
                </c:pt>
                <c:pt idx="12121">
                  <c:v>87.294685990299996</c:v>
                </c:pt>
                <c:pt idx="12122">
                  <c:v>87.572463768099993</c:v>
                </c:pt>
                <c:pt idx="12123">
                  <c:v>87.782608695700006</c:v>
                </c:pt>
                <c:pt idx="12124">
                  <c:v>87.852657004799994</c:v>
                </c:pt>
                <c:pt idx="12125">
                  <c:v>87.874396135300003</c:v>
                </c:pt>
                <c:pt idx="12126">
                  <c:v>87.920289855099995</c:v>
                </c:pt>
                <c:pt idx="12127">
                  <c:v>87.842995169100007</c:v>
                </c:pt>
                <c:pt idx="12128">
                  <c:v>87.8647342995</c:v>
                </c:pt>
                <c:pt idx="12129">
                  <c:v>87.811594202899997</c:v>
                </c:pt>
                <c:pt idx="12130">
                  <c:v>87.637681159400003</c:v>
                </c:pt>
                <c:pt idx="12131">
                  <c:v>87.625603864699997</c:v>
                </c:pt>
                <c:pt idx="12132">
                  <c:v>87.896135265699996</c:v>
                </c:pt>
                <c:pt idx="12133">
                  <c:v>89.316425120800005</c:v>
                </c:pt>
                <c:pt idx="12134">
                  <c:v>89.410628019300006</c:v>
                </c:pt>
                <c:pt idx="12135">
                  <c:v>89.468599033800004</c:v>
                </c:pt>
                <c:pt idx="12136">
                  <c:v>89.649758454099995</c:v>
                </c:pt>
                <c:pt idx="12137">
                  <c:v>89.828502415499997</c:v>
                </c:pt>
                <c:pt idx="12138">
                  <c:v>89.966183574900001</c:v>
                </c:pt>
                <c:pt idx="12139">
                  <c:v>90.355072463799999</c:v>
                </c:pt>
                <c:pt idx="12140">
                  <c:v>90.512077294700006</c:v>
                </c:pt>
                <c:pt idx="12141">
                  <c:v>90.553140096600004</c:v>
                </c:pt>
                <c:pt idx="12142">
                  <c:v>90.707729468599993</c:v>
                </c:pt>
                <c:pt idx="12143">
                  <c:v>90.886473429999995</c:v>
                </c:pt>
                <c:pt idx="12144">
                  <c:v>91.091787439599997</c:v>
                </c:pt>
                <c:pt idx="12145">
                  <c:v>91.205314009700004</c:v>
                </c:pt>
                <c:pt idx="12146">
                  <c:v>91.311594202899997</c:v>
                </c:pt>
                <c:pt idx="12147">
                  <c:v>91.618357487899999</c:v>
                </c:pt>
                <c:pt idx="12148">
                  <c:v>91.792270531400007</c:v>
                </c:pt>
                <c:pt idx="12149">
                  <c:v>91.963768115899995</c:v>
                </c:pt>
                <c:pt idx="12150">
                  <c:v>92.214975845400005</c:v>
                </c:pt>
                <c:pt idx="12151">
                  <c:v>92.384057971000004</c:v>
                </c:pt>
                <c:pt idx="12152">
                  <c:v>92.504830917899994</c:v>
                </c:pt>
                <c:pt idx="12153">
                  <c:v>92.502415458900003</c:v>
                </c:pt>
                <c:pt idx="12154">
                  <c:v>92.722222222200003</c:v>
                </c:pt>
                <c:pt idx="12155">
                  <c:v>92.801932367099994</c:v>
                </c:pt>
                <c:pt idx="12156">
                  <c:v>92.727053140099997</c:v>
                </c:pt>
                <c:pt idx="12157">
                  <c:v>92.642512077299997</c:v>
                </c:pt>
                <c:pt idx="12158">
                  <c:v>92.724637681199994</c:v>
                </c:pt>
                <c:pt idx="12159">
                  <c:v>92.608695652199998</c:v>
                </c:pt>
                <c:pt idx="12160">
                  <c:v>92.700483091799995</c:v>
                </c:pt>
                <c:pt idx="12161">
                  <c:v>92.649758454099995</c:v>
                </c:pt>
                <c:pt idx="12162">
                  <c:v>92.606280193200007</c:v>
                </c:pt>
                <c:pt idx="12163">
                  <c:v>92.473429951699998</c:v>
                </c:pt>
                <c:pt idx="12164">
                  <c:v>91.717391304299994</c:v>
                </c:pt>
                <c:pt idx="12165">
                  <c:v>90.623188405799993</c:v>
                </c:pt>
                <c:pt idx="12166">
                  <c:v>92.243961352699998</c:v>
                </c:pt>
                <c:pt idx="12167">
                  <c:v>92.6014492754</c:v>
                </c:pt>
                <c:pt idx="12168">
                  <c:v>92.458937198100003</c:v>
                </c:pt>
                <c:pt idx="12169">
                  <c:v>92.463768115899995</c:v>
                </c:pt>
                <c:pt idx="12170">
                  <c:v>92.862318840599997</c:v>
                </c:pt>
                <c:pt idx="12171">
                  <c:v>92.731884058000006</c:v>
                </c:pt>
                <c:pt idx="12172">
                  <c:v>92.903381642499994</c:v>
                </c:pt>
                <c:pt idx="12173">
                  <c:v>93.128019323700002</c:v>
                </c:pt>
                <c:pt idx="12174">
                  <c:v>93.062801932400006</c:v>
                </c:pt>
                <c:pt idx="12175">
                  <c:v>93.094202898600003</c:v>
                </c:pt>
                <c:pt idx="12176">
                  <c:v>93.270531401</c:v>
                </c:pt>
                <c:pt idx="12177">
                  <c:v>93.352657004799994</c:v>
                </c:pt>
                <c:pt idx="12178">
                  <c:v>93.386473429999995</c:v>
                </c:pt>
                <c:pt idx="12179">
                  <c:v>93.439613526599999</c:v>
                </c:pt>
                <c:pt idx="12180">
                  <c:v>93.381642512100001</c:v>
                </c:pt>
                <c:pt idx="12181">
                  <c:v>93.391304347800002</c:v>
                </c:pt>
                <c:pt idx="12182">
                  <c:v>93.536231884100005</c:v>
                </c:pt>
                <c:pt idx="12183">
                  <c:v>93.393719806799993</c:v>
                </c:pt>
                <c:pt idx="12184">
                  <c:v>93.381642512100001</c:v>
                </c:pt>
                <c:pt idx="12185">
                  <c:v>93.637681159400003</c:v>
                </c:pt>
                <c:pt idx="12186">
                  <c:v>93.719806763299999</c:v>
                </c:pt>
                <c:pt idx="12187">
                  <c:v>93.847826087000001</c:v>
                </c:pt>
                <c:pt idx="12188">
                  <c:v>93.816425120800005</c:v>
                </c:pt>
                <c:pt idx="12189">
                  <c:v>93.929951690799996</c:v>
                </c:pt>
                <c:pt idx="12190">
                  <c:v>94.0845410628</c:v>
                </c:pt>
                <c:pt idx="12191">
                  <c:v>94.241545893700007</c:v>
                </c:pt>
                <c:pt idx="12192">
                  <c:v>94.188405797100003</c:v>
                </c:pt>
                <c:pt idx="12193">
                  <c:v>94.154589372000004</c:v>
                </c:pt>
                <c:pt idx="12194">
                  <c:v>94.193236714999998</c:v>
                </c:pt>
                <c:pt idx="12195">
                  <c:v>94.099033816399995</c:v>
                </c:pt>
                <c:pt idx="12196">
                  <c:v>94.089371980699994</c:v>
                </c:pt>
                <c:pt idx="12197">
                  <c:v>94.268115941999994</c:v>
                </c:pt>
                <c:pt idx="12198">
                  <c:v>94.120772946900004</c:v>
                </c:pt>
                <c:pt idx="12199">
                  <c:v>94.130434782600005</c:v>
                </c:pt>
                <c:pt idx="12200">
                  <c:v>93.954106280199994</c:v>
                </c:pt>
                <c:pt idx="12201">
                  <c:v>94.031400966199996</c:v>
                </c:pt>
                <c:pt idx="12202">
                  <c:v>94.096618357500006</c:v>
                </c:pt>
                <c:pt idx="12203">
                  <c:v>94.504830917899994</c:v>
                </c:pt>
                <c:pt idx="12204">
                  <c:v>94.516908212600001</c:v>
                </c:pt>
                <c:pt idx="12205">
                  <c:v>94.468599033800004</c:v>
                </c:pt>
                <c:pt idx="12206">
                  <c:v>94.374396135300003</c:v>
                </c:pt>
                <c:pt idx="12207">
                  <c:v>94.434782608700004</c:v>
                </c:pt>
                <c:pt idx="12208">
                  <c:v>94.509661835700001</c:v>
                </c:pt>
                <c:pt idx="12209">
                  <c:v>94.502415458900003</c:v>
                </c:pt>
                <c:pt idx="12210">
                  <c:v>94.381642512100001</c:v>
                </c:pt>
                <c:pt idx="12211">
                  <c:v>93.809178743999993</c:v>
                </c:pt>
                <c:pt idx="12212">
                  <c:v>93.603864734300004</c:v>
                </c:pt>
                <c:pt idx="12213">
                  <c:v>94.140096618399994</c:v>
                </c:pt>
                <c:pt idx="12214">
                  <c:v>94.272946859900003</c:v>
                </c:pt>
                <c:pt idx="12215">
                  <c:v>94.234299516899995</c:v>
                </c:pt>
                <c:pt idx="12216">
                  <c:v>94.272946859900003</c:v>
                </c:pt>
                <c:pt idx="12217">
                  <c:v>94.190821256000007</c:v>
                </c:pt>
                <c:pt idx="12218">
                  <c:v>94.002415458900003</c:v>
                </c:pt>
                <c:pt idx="12219">
                  <c:v>94</c:v>
                </c:pt>
                <c:pt idx="12220">
                  <c:v>94.239130434800003</c:v>
                </c:pt>
                <c:pt idx="12221">
                  <c:v>94.403381642499994</c:v>
                </c:pt>
                <c:pt idx="12222">
                  <c:v>94.413043478299997</c:v>
                </c:pt>
                <c:pt idx="12223">
                  <c:v>94.381642512100001</c:v>
                </c:pt>
                <c:pt idx="12224">
                  <c:v>94.4492753623</c:v>
                </c:pt>
                <c:pt idx="12225">
                  <c:v>94.458937198100003</c:v>
                </c:pt>
                <c:pt idx="12226">
                  <c:v>94.594202898600003</c:v>
                </c:pt>
                <c:pt idx="12227">
                  <c:v>94.468599033800004</c:v>
                </c:pt>
                <c:pt idx="12228">
                  <c:v>94.439613526599999</c:v>
                </c:pt>
                <c:pt idx="12229">
                  <c:v>94.434782608700004</c:v>
                </c:pt>
                <c:pt idx="12230">
                  <c:v>94.5507246377</c:v>
                </c:pt>
                <c:pt idx="12231">
                  <c:v>94.545893719800006</c:v>
                </c:pt>
                <c:pt idx="12232">
                  <c:v>94.688405797100003</c:v>
                </c:pt>
                <c:pt idx="12233">
                  <c:v>94.6352657005</c:v>
                </c:pt>
                <c:pt idx="12234">
                  <c:v>94.717391304299994</c:v>
                </c:pt>
                <c:pt idx="12235">
                  <c:v>94.690821256000007</c:v>
                </c:pt>
                <c:pt idx="12236">
                  <c:v>94.710144927499996</c:v>
                </c:pt>
                <c:pt idx="12237">
                  <c:v>94.693236714999998</c:v>
                </c:pt>
                <c:pt idx="12238">
                  <c:v>94.630434782600005</c:v>
                </c:pt>
                <c:pt idx="12239">
                  <c:v>94.719806763299999</c:v>
                </c:pt>
                <c:pt idx="12240">
                  <c:v>94.690821256000007</c:v>
                </c:pt>
                <c:pt idx="12241">
                  <c:v>94.6859903382</c:v>
                </c:pt>
                <c:pt idx="12242">
                  <c:v>94.809178743999993</c:v>
                </c:pt>
                <c:pt idx="12243">
                  <c:v>94.794685990299996</c:v>
                </c:pt>
                <c:pt idx="12244">
                  <c:v>94.613526570000005</c:v>
                </c:pt>
                <c:pt idx="12245">
                  <c:v>94.289855072500004</c:v>
                </c:pt>
                <c:pt idx="12246">
                  <c:v>94.072463768099993</c:v>
                </c:pt>
                <c:pt idx="12247">
                  <c:v>93.910628019300006</c:v>
                </c:pt>
                <c:pt idx="12248">
                  <c:v>93.514492753599995</c:v>
                </c:pt>
                <c:pt idx="12249">
                  <c:v>93.338164251199998</c:v>
                </c:pt>
                <c:pt idx="12250">
                  <c:v>93.123188405799993</c:v>
                </c:pt>
                <c:pt idx="12251">
                  <c:v>92.922705313999998</c:v>
                </c:pt>
                <c:pt idx="12252">
                  <c:v>93.432367149800001</c:v>
                </c:pt>
                <c:pt idx="12253">
                  <c:v>93.202898550699999</c:v>
                </c:pt>
                <c:pt idx="12254">
                  <c:v>91.712560386500002</c:v>
                </c:pt>
                <c:pt idx="12255">
                  <c:v>91.495169082100006</c:v>
                </c:pt>
                <c:pt idx="12256">
                  <c:v>94.157004830899993</c:v>
                </c:pt>
                <c:pt idx="12257">
                  <c:v>94.243961352699998</c:v>
                </c:pt>
                <c:pt idx="12258">
                  <c:v>94.253623188399999</c:v>
                </c:pt>
                <c:pt idx="12259">
                  <c:v>94.316425120800005</c:v>
                </c:pt>
                <c:pt idx="12260">
                  <c:v>94.429951690799996</c:v>
                </c:pt>
                <c:pt idx="12261">
                  <c:v>94.512077294700006</c:v>
                </c:pt>
                <c:pt idx="12262">
                  <c:v>94.446859903399996</c:v>
                </c:pt>
                <c:pt idx="12263">
                  <c:v>94.413043478299997</c:v>
                </c:pt>
                <c:pt idx="12264">
                  <c:v>94.400966183600005</c:v>
                </c:pt>
                <c:pt idx="12265">
                  <c:v>94.478260869600007</c:v>
                </c:pt>
                <c:pt idx="12266">
                  <c:v>94.466183574900001</c:v>
                </c:pt>
                <c:pt idx="12267">
                  <c:v>94.734299516899995</c:v>
                </c:pt>
                <c:pt idx="12268">
                  <c:v>94.758454106299993</c:v>
                </c:pt>
                <c:pt idx="12269">
                  <c:v>94.787439613499998</c:v>
                </c:pt>
                <c:pt idx="12270">
                  <c:v>94.910628019300006</c:v>
                </c:pt>
                <c:pt idx="12271">
                  <c:v>95.060386473400001</c:v>
                </c:pt>
                <c:pt idx="12272">
                  <c:v>95.038647342999994</c:v>
                </c:pt>
                <c:pt idx="12273">
                  <c:v>95.120772946900004</c:v>
                </c:pt>
                <c:pt idx="12274">
                  <c:v>95.137681159400003</c:v>
                </c:pt>
                <c:pt idx="12275">
                  <c:v>95.309178743999993</c:v>
                </c:pt>
                <c:pt idx="12276">
                  <c:v>95.485507246400005</c:v>
                </c:pt>
                <c:pt idx="12277">
                  <c:v>95.487922705299994</c:v>
                </c:pt>
                <c:pt idx="12278">
                  <c:v>95.475845410600002</c:v>
                </c:pt>
                <c:pt idx="12279">
                  <c:v>95.432367149800001</c:v>
                </c:pt>
                <c:pt idx="12280">
                  <c:v>95.369565217399995</c:v>
                </c:pt>
                <c:pt idx="12281">
                  <c:v>95.335748792299995</c:v>
                </c:pt>
                <c:pt idx="12282">
                  <c:v>95.1014492754</c:v>
                </c:pt>
                <c:pt idx="12283">
                  <c:v>94.736714975799998</c:v>
                </c:pt>
                <c:pt idx="12284">
                  <c:v>94.408212560400003</c:v>
                </c:pt>
                <c:pt idx="12285">
                  <c:v>94.210144927499996</c:v>
                </c:pt>
                <c:pt idx="12286">
                  <c:v>94.043478260900002</c:v>
                </c:pt>
                <c:pt idx="12287">
                  <c:v>93.787439613499998</c:v>
                </c:pt>
                <c:pt idx="12288">
                  <c:v>93.6352657005</c:v>
                </c:pt>
                <c:pt idx="12289">
                  <c:v>93.516908212600001</c:v>
                </c:pt>
                <c:pt idx="12290">
                  <c:v>93.352657004799994</c:v>
                </c:pt>
                <c:pt idx="12291">
                  <c:v>93.234299516899995</c:v>
                </c:pt>
                <c:pt idx="12292">
                  <c:v>91.565217391299996</c:v>
                </c:pt>
                <c:pt idx="12293">
                  <c:v>90.700483091799995</c:v>
                </c:pt>
                <c:pt idx="12294">
                  <c:v>94.207729468599993</c:v>
                </c:pt>
                <c:pt idx="12295">
                  <c:v>94.777777777799997</c:v>
                </c:pt>
                <c:pt idx="12296">
                  <c:v>94.785024154599995</c:v>
                </c:pt>
                <c:pt idx="12297">
                  <c:v>94.794685990299996</c:v>
                </c:pt>
                <c:pt idx="12298">
                  <c:v>94.850241545900005</c:v>
                </c:pt>
                <c:pt idx="12299">
                  <c:v>94.753623188399999</c:v>
                </c:pt>
                <c:pt idx="12300">
                  <c:v>94.739130434800003</c:v>
                </c:pt>
                <c:pt idx="12301">
                  <c:v>94.785024154599995</c:v>
                </c:pt>
                <c:pt idx="12302">
                  <c:v>94.881642512100001</c:v>
                </c:pt>
                <c:pt idx="12303">
                  <c:v>94.714975845400005</c:v>
                </c:pt>
                <c:pt idx="12304">
                  <c:v>94.835748792299995</c:v>
                </c:pt>
                <c:pt idx="12305">
                  <c:v>94.987922705299994</c:v>
                </c:pt>
                <c:pt idx="12306">
                  <c:v>95.062801932400006</c:v>
                </c:pt>
                <c:pt idx="12307">
                  <c:v>95.120772946900004</c:v>
                </c:pt>
                <c:pt idx="12308">
                  <c:v>95.277777777799997</c:v>
                </c:pt>
                <c:pt idx="12309">
                  <c:v>95.1859903382</c:v>
                </c:pt>
                <c:pt idx="12310">
                  <c:v>95.190821256000007</c:v>
                </c:pt>
                <c:pt idx="12311">
                  <c:v>95.321256038599998</c:v>
                </c:pt>
                <c:pt idx="12312">
                  <c:v>95.386473429999995</c:v>
                </c:pt>
                <c:pt idx="12313">
                  <c:v>95.434782608700004</c:v>
                </c:pt>
                <c:pt idx="12314">
                  <c:v>95.434782608700004</c:v>
                </c:pt>
                <c:pt idx="12315">
                  <c:v>95.507246376799998</c:v>
                </c:pt>
                <c:pt idx="12316">
                  <c:v>95.497584541099997</c:v>
                </c:pt>
                <c:pt idx="12317">
                  <c:v>95.577294686000002</c:v>
                </c:pt>
                <c:pt idx="12318">
                  <c:v>95.661835748800002</c:v>
                </c:pt>
                <c:pt idx="12319">
                  <c:v>95.772946859900003</c:v>
                </c:pt>
                <c:pt idx="12320">
                  <c:v>95.852657004799994</c:v>
                </c:pt>
                <c:pt idx="12321">
                  <c:v>95.886473429999995</c:v>
                </c:pt>
                <c:pt idx="12322">
                  <c:v>95.917874396100004</c:v>
                </c:pt>
                <c:pt idx="12323">
                  <c:v>95.910628019300006</c:v>
                </c:pt>
                <c:pt idx="12324">
                  <c:v>96.086956521700003</c:v>
                </c:pt>
                <c:pt idx="12325">
                  <c:v>95.997584541099997</c:v>
                </c:pt>
                <c:pt idx="12326">
                  <c:v>96.041062801899997</c:v>
                </c:pt>
                <c:pt idx="12327">
                  <c:v>96.173913043499994</c:v>
                </c:pt>
                <c:pt idx="12328">
                  <c:v>96.239130434800003</c:v>
                </c:pt>
                <c:pt idx="12329">
                  <c:v>96.243961352699998</c:v>
                </c:pt>
                <c:pt idx="12330">
                  <c:v>96.243961352699998</c:v>
                </c:pt>
                <c:pt idx="12331">
                  <c:v>96.210144927499996</c:v>
                </c:pt>
                <c:pt idx="12332">
                  <c:v>96.067632850199999</c:v>
                </c:pt>
                <c:pt idx="12333">
                  <c:v>96.123188405799993</c:v>
                </c:pt>
                <c:pt idx="12334">
                  <c:v>95.985507246400005</c:v>
                </c:pt>
                <c:pt idx="12335">
                  <c:v>95.946859903399996</c:v>
                </c:pt>
                <c:pt idx="12336">
                  <c:v>96.028985507200005</c:v>
                </c:pt>
                <c:pt idx="12337">
                  <c:v>96.014492753599995</c:v>
                </c:pt>
                <c:pt idx="12338">
                  <c:v>95.971014492799995</c:v>
                </c:pt>
                <c:pt idx="12339">
                  <c:v>95.908212560400003</c:v>
                </c:pt>
                <c:pt idx="12340">
                  <c:v>95.369565217399995</c:v>
                </c:pt>
                <c:pt idx="12341">
                  <c:v>95.301932367099994</c:v>
                </c:pt>
                <c:pt idx="12342">
                  <c:v>96.176328502399997</c:v>
                </c:pt>
                <c:pt idx="12343">
                  <c:v>96.258454106299993</c:v>
                </c:pt>
                <c:pt idx="12344">
                  <c:v>96.265700483100005</c:v>
                </c:pt>
                <c:pt idx="12345">
                  <c:v>96.384057971000004</c:v>
                </c:pt>
                <c:pt idx="12346">
                  <c:v>96.4492753623</c:v>
                </c:pt>
                <c:pt idx="12347">
                  <c:v>96.386473429999995</c:v>
                </c:pt>
                <c:pt idx="12348">
                  <c:v>96.5</c:v>
                </c:pt>
                <c:pt idx="12349">
                  <c:v>96.425120772900001</c:v>
                </c:pt>
                <c:pt idx="12350">
                  <c:v>96.371980676299998</c:v>
                </c:pt>
                <c:pt idx="12351">
                  <c:v>96.405797101399997</c:v>
                </c:pt>
                <c:pt idx="12352">
                  <c:v>96.3985507246</c:v>
                </c:pt>
                <c:pt idx="12353">
                  <c:v>96.599033816399995</c:v>
                </c:pt>
                <c:pt idx="12354">
                  <c:v>96.6352657005</c:v>
                </c:pt>
                <c:pt idx="12355">
                  <c:v>96.497584541099997</c:v>
                </c:pt>
                <c:pt idx="12356">
                  <c:v>96.6014492754</c:v>
                </c:pt>
                <c:pt idx="12357">
                  <c:v>96.806763285000002</c:v>
                </c:pt>
                <c:pt idx="12358">
                  <c:v>96.683574879199995</c:v>
                </c:pt>
                <c:pt idx="12359">
                  <c:v>96.5845410628</c:v>
                </c:pt>
                <c:pt idx="12360">
                  <c:v>96.657004830899993</c:v>
                </c:pt>
                <c:pt idx="12361">
                  <c:v>96.673913043499994</c:v>
                </c:pt>
                <c:pt idx="12362">
                  <c:v>96.741545893700007</c:v>
                </c:pt>
                <c:pt idx="12363">
                  <c:v>96.693236714999998</c:v>
                </c:pt>
                <c:pt idx="12364">
                  <c:v>96.724637681199994</c:v>
                </c:pt>
                <c:pt idx="12365">
                  <c:v>96.833333333300004</c:v>
                </c:pt>
                <c:pt idx="12366">
                  <c:v>97.033816425099999</c:v>
                </c:pt>
                <c:pt idx="12367">
                  <c:v>97.292270531400007</c:v>
                </c:pt>
                <c:pt idx="12368">
                  <c:v>97.234299516899995</c:v>
                </c:pt>
                <c:pt idx="12369">
                  <c:v>97.256038647300002</c:v>
                </c:pt>
                <c:pt idx="12370">
                  <c:v>97.340579710100002</c:v>
                </c:pt>
                <c:pt idx="12371">
                  <c:v>97.429951690799996</c:v>
                </c:pt>
                <c:pt idx="12372">
                  <c:v>97.400966183600005</c:v>
                </c:pt>
                <c:pt idx="12373">
                  <c:v>97.483091787399999</c:v>
                </c:pt>
                <c:pt idx="12374">
                  <c:v>97.475845410600002</c:v>
                </c:pt>
                <c:pt idx="12375">
                  <c:v>97.512077294700006</c:v>
                </c:pt>
                <c:pt idx="12376">
                  <c:v>97.497584541099997</c:v>
                </c:pt>
                <c:pt idx="12377">
                  <c:v>97.541062801899997</c:v>
                </c:pt>
                <c:pt idx="12378">
                  <c:v>97.630434782600005</c:v>
                </c:pt>
                <c:pt idx="12379">
                  <c:v>97.652173912999999</c:v>
                </c:pt>
                <c:pt idx="12380">
                  <c:v>97.524154589399998</c:v>
                </c:pt>
                <c:pt idx="12381">
                  <c:v>97.471014492799995</c:v>
                </c:pt>
                <c:pt idx="12382">
                  <c:v>97.516908212600001</c:v>
                </c:pt>
                <c:pt idx="12383">
                  <c:v>97.490338164299999</c:v>
                </c:pt>
                <c:pt idx="12384">
                  <c:v>97.606280193200007</c:v>
                </c:pt>
                <c:pt idx="12385">
                  <c:v>97.649758454099995</c:v>
                </c:pt>
                <c:pt idx="12386">
                  <c:v>97.741545893700007</c:v>
                </c:pt>
                <c:pt idx="12387">
                  <c:v>97.690821256000007</c:v>
                </c:pt>
                <c:pt idx="12388">
                  <c:v>97.710144927499996</c:v>
                </c:pt>
                <c:pt idx="12389">
                  <c:v>97.804347826099999</c:v>
                </c:pt>
                <c:pt idx="12390">
                  <c:v>97.826086956500006</c:v>
                </c:pt>
                <c:pt idx="12391">
                  <c:v>97.799516908200005</c:v>
                </c:pt>
                <c:pt idx="12392">
                  <c:v>97.920289855099995</c:v>
                </c:pt>
                <c:pt idx="12393">
                  <c:v>98.113526570000005</c:v>
                </c:pt>
                <c:pt idx="12394">
                  <c:v>98.106280193200007</c:v>
                </c:pt>
                <c:pt idx="12395">
                  <c:v>98.173913043499994</c:v>
                </c:pt>
                <c:pt idx="12396">
                  <c:v>98.193236714999998</c:v>
                </c:pt>
                <c:pt idx="12397">
                  <c:v>98.157004830899993</c:v>
                </c:pt>
                <c:pt idx="12398">
                  <c:v>98.130434782600005</c:v>
                </c:pt>
                <c:pt idx="12399">
                  <c:v>97.743961352699998</c:v>
                </c:pt>
                <c:pt idx="12400">
                  <c:v>98.0507246377</c:v>
                </c:pt>
                <c:pt idx="12401">
                  <c:v>97.519323671500004</c:v>
                </c:pt>
                <c:pt idx="12402">
                  <c:v>97.393719806799993</c:v>
                </c:pt>
                <c:pt idx="12403">
                  <c:v>97.731884058000006</c:v>
                </c:pt>
                <c:pt idx="12404">
                  <c:v>97.729468599</c:v>
                </c:pt>
                <c:pt idx="12405">
                  <c:v>97.942028985500002</c:v>
                </c:pt>
                <c:pt idx="12406">
                  <c:v>97.939613526599999</c:v>
                </c:pt>
                <c:pt idx="12407">
                  <c:v>97.886473429999995</c:v>
                </c:pt>
                <c:pt idx="12408">
                  <c:v>98.002415458900003</c:v>
                </c:pt>
                <c:pt idx="12409">
                  <c:v>98.048309178699995</c:v>
                </c:pt>
                <c:pt idx="12410">
                  <c:v>97.8985507246</c:v>
                </c:pt>
                <c:pt idx="12411">
                  <c:v>97.850241545900005</c:v>
                </c:pt>
                <c:pt idx="12412">
                  <c:v>97.5845410628</c:v>
                </c:pt>
                <c:pt idx="12413">
                  <c:v>97.729468599</c:v>
                </c:pt>
                <c:pt idx="12414">
                  <c:v>97.823671497600003</c:v>
                </c:pt>
                <c:pt idx="12415">
                  <c:v>97.8647342995</c:v>
                </c:pt>
                <c:pt idx="12416">
                  <c:v>97.913043478299997</c:v>
                </c:pt>
                <c:pt idx="12417">
                  <c:v>97.8647342995</c:v>
                </c:pt>
                <c:pt idx="12418">
                  <c:v>98.028985507200005</c:v>
                </c:pt>
                <c:pt idx="12419">
                  <c:v>98.239130434800003</c:v>
                </c:pt>
                <c:pt idx="12420">
                  <c:v>98.115942028999996</c:v>
                </c:pt>
                <c:pt idx="12421">
                  <c:v>97.966183574900001</c:v>
                </c:pt>
                <c:pt idx="12422">
                  <c:v>97.934782608700004</c:v>
                </c:pt>
                <c:pt idx="12423">
                  <c:v>97.739130434800003</c:v>
                </c:pt>
                <c:pt idx="12424">
                  <c:v>98</c:v>
                </c:pt>
                <c:pt idx="12425">
                  <c:v>97.922705313999998</c:v>
                </c:pt>
                <c:pt idx="12426">
                  <c:v>97.995169082100006</c:v>
                </c:pt>
                <c:pt idx="12427">
                  <c:v>98.043478260900002</c:v>
                </c:pt>
                <c:pt idx="12428">
                  <c:v>97.942028985500002</c:v>
                </c:pt>
                <c:pt idx="12429">
                  <c:v>97.9154589372</c:v>
                </c:pt>
                <c:pt idx="12430">
                  <c:v>98.031400966199996</c:v>
                </c:pt>
                <c:pt idx="12431">
                  <c:v>98.026570048300002</c:v>
                </c:pt>
                <c:pt idx="12432">
                  <c:v>98.289855072500004</c:v>
                </c:pt>
                <c:pt idx="12433">
                  <c:v>98.434782608700004</c:v>
                </c:pt>
                <c:pt idx="12434">
                  <c:v>98.429951690799996</c:v>
                </c:pt>
                <c:pt idx="12435">
                  <c:v>98.355072463799999</c:v>
                </c:pt>
                <c:pt idx="12436">
                  <c:v>98.376811594200007</c:v>
                </c:pt>
                <c:pt idx="12437">
                  <c:v>98.425120772900001</c:v>
                </c:pt>
                <c:pt idx="12438">
                  <c:v>98.400966183600005</c:v>
                </c:pt>
                <c:pt idx="12439">
                  <c:v>98.299516908200005</c:v>
                </c:pt>
                <c:pt idx="12440">
                  <c:v>98.444444444400006</c:v>
                </c:pt>
                <c:pt idx="12441">
                  <c:v>98.347826087000001</c:v>
                </c:pt>
                <c:pt idx="12442">
                  <c:v>98.275362318800006</c:v>
                </c:pt>
                <c:pt idx="12443">
                  <c:v>98.128019323700002</c:v>
                </c:pt>
                <c:pt idx="12444">
                  <c:v>98.152173912999999</c:v>
                </c:pt>
                <c:pt idx="12445">
                  <c:v>98.217391304299994</c:v>
                </c:pt>
                <c:pt idx="12446">
                  <c:v>98.024154589399998</c:v>
                </c:pt>
                <c:pt idx="12447">
                  <c:v>98.120772946900004</c:v>
                </c:pt>
                <c:pt idx="12448">
                  <c:v>98.144927536200001</c:v>
                </c:pt>
                <c:pt idx="12449">
                  <c:v>98.072463768099993</c:v>
                </c:pt>
                <c:pt idx="12450">
                  <c:v>98.096618357500006</c:v>
                </c:pt>
                <c:pt idx="12451">
                  <c:v>98.072463768099993</c:v>
                </c:pt>
                <c:pt idx="12452">
                  <c:v>97.900966183600005</c:v>
                </c:pt>
                <c:pt idx="12453">
                  <c:v>97.826086956500006</c:v>
                </c:pt>
                <c:pt idx="12454">
                  <c:v>95.893719806799993</c:v>
                </c:pt>
                <c:pt idx="12455">
                  <c:v>97.004830917899994</c:v>
                </c:pt>
                <c:pt idx="12456">
                  <c:v>98.519323671500004</c:v>
                </c:pt>
                <c:pt idx="12457">
                  <c:v>98.683574879199995</c:v>
                </c:pt>
                <c:pt idx="12458">
                  <c:v>98.683574879199995</c:v>
                </c:pt>
                <c:pt idx="12459">
                  <c:v>98.780193236700001</c:v>
                </c:pt>
                <c:pt idx="12460">
                  <c:v>98.801932367099994</c:v>
                </c:pt>
                <c:pt idx="12461">
                  <c:v>98.681159420300006</c:v>
                </c:pt>
                <c:pt idx="12462">
                  <c:v>98.826086956500006</c:v>
                </c:pt>
                <c:pt idx="12463">
                  <c:v>98.801932367099994</c:v>
                </c:pt>
                <c:pt idx="12464">
                  <c:v>98.5845410628</c:v>
                </c:pt>
                <c:pt idx="12465">
                  <c:v>98.608695652199998</c:v>
                </c:pt>
                <c:pt idx="12466">
                  <c:v>98.753623188399999</c:v>
                </c:pt>
                <c:pt idx="12467">
                  <c:v>98.971014492799995</c:v>
                </c:pt>
                <c:pt idx="12468">
                  <c:v>98.463768115899995</c:v>
                </c:pt>
                <c:pt idx="12469">
                  <c:v>98.074879227099999</c:v>
                </c:pt>
                <c:pt idx="12470">
                  <c:v>98.557971014499998</c:v>
                </c:pt>
                <c:pt idx="12471">
                  <c:v>98.654589372000004</c:v>
                </c:pt>
                <c:pt idx="12472">
                  <c:v>98.702898550699999</c:v>
                </c:pt>
                <c:pt idx="12473">
                  <c:v>98.847826087000001</c:v>
                </c:pt>
                <c:pt idx="12474">
                  <c:v>98.727053140099997</c:v>
                </c:pt>
                <c:pt idx="12475">
                  <c:v>98.582125603899996</c:v>
                </c:pt>
                <c:pt idx="12476">
                  <c:v>98.722222222200003</c:v>
                </c:pt>
                <c:pt idx="12477">
                  <c:v>98.719806763299999</c:v>
                </c:pt>
                <c:pt idx="12478">
                  <c:v>98.8647342995</c:v>
                </c:pt>
                <c:pt idx="12479">
                  <c:v>98.840579710100002</c:v>
                </c:pt>
                <c:pt idx="12480">
                  <c:v>98.8140096618</c:v>
                </c:pt>
                <c:pt idx="12481">
                  <c:v>98.862318840599997</c:v>
                </c:pt>
                <c:pt idx="12482">
                  <c:v>98.669082125599999</c:v>
                </c:pt>
                <c:pt idx="12483">
                  <c:v>98.838164251199998</c:v>
                </c:pt>
                <c:pt idx="12484">
                  <c:v>98.983091787399999</c:v>
                </c:pt>
                <c:pt idx="12485">
                  <c:v>98.934782608700004</c:v>
                </c:pt>
                <c:pt idx="12486">
                  <c:v>98.886473429999995</c:v>
                </c:pt>
                <c:pt idx="12487">
                  <c:v>98.8140096618</c:v>
                </c:pt>
                <c:pt idx="12488">
                  <c:v>98.669082125599999</c:v>
                </c:pt>
                <c:pt idx="12489">
                  <c:v>98.379227053099996</c:v>
                </c:pt>
                <c:pt idx="12490">
                  <c:v>96.905797101399997</c:v>
                </c:pt>
                <c:pt idx="12491">
                  <c:v>98.548309178699995</c:v>
                </c:pt>
                <c:pt idx="12492">
                  <c:v>98.693236714999998</c:v>
                </c:pt>
                <c:pt idx="12493">
                  <c:v>98.572463768099993</c:v>
                </c:pt>
                <c:pt idx="12494">
                  <c:v>98.596618357500006</c:v>
                </c:pt>
                <c:pt idx="12495">
                  <c:v>98.666666666699996</c:v>
                </c:pt>
                <c:pt idx="12496">
                  <c:v>98.763285024200002</c:v>
                </c:pt>
                <c:pt idx="12497">
                  <c:v>98.884057971000004</c:v>
                </c:pt>
                <c:pt idx="12498">
                  <c:v>98.591787439599997</c:v>
                </c:pt>
                <c:pt idx="12499">
                  <c:v>98.468599033800004</c:v>
                </c:pt>
                <c:pt idx="12500">
                  <c:v>98.734299516899995</c:v>
                </c:pt>
                <c:pt idx="12501">
                  <c:v>98.951690821300005</c:v>
                </c:pt>
                <c:pt idx="12502">
                  <c:v>98.951690821300005</c:v>
                </c:pt>
                <c:pt idx="12503">
                  <c:v>98.782608695700006</c:v>
                </c:pt>
                <c:pt idx="12504">
                  <c:v>98.782608695700006</c:v>
                </c:pt>
                <c:pt idx="12505">
                  <c:v>98.903381642499994</c:v>
                </c:pt>
                <c:pt idx="12506">
                  <c:v>98.806763285000002</c:v>
                </c:pt>
                <c:pt idx="12507">
                  <c:v>98.879227053099996</c:v>
                </c:pt>
                <c:pt idx="12508">
                  <c:v>98.927536231900007</c:v>
                </c:pt>
                <c:pt idx="12509">
                  <c:v>98.806763285000002</c:v>
                </c:pt>
                <c:pt idx="12510">
                  <c:v>98.903381642499994</c:v>
                </c:pt>
                <c:pt idx="12511">
                  <c:v>98.202898550699999</c:v>
                </c:pt>
                <c:pt idx="12512">
                  <c:v>97.212560386500002</c:v>
                </c:pt>
                <c:pt idx="12513">
                  <c:v>98.613526570000005</c:v>
                </c:pt>
                <c:pt idx="12514">
                  <c:v>98.782608695700006</c:v>
                </c:pt>
                <c:pt idx="12515">
                  <c:v>98.806763285000002</c:v>
                </c:pt>
                <c:pt idx="12516">
                  <c:v>98.879227053099996</c:v>
                </c:pt>
                <c:pt idx="12517">
                  <c:v>98.951690821300005</c:v>
                </c:pt>
                <c:pt idx="12518">
                  <c:v>98.927536231900007</c:v>
                </c:pt>
                <c:pt idx="12519">
                  <c:v>98.734299516899995</c:v>
                </c:pt>
                <c:pt idx="12520">
                  <c:v>98.6859903382</c:v>
                </c:pt>
                <c:pt idx="12521">
                  <c:v>98.613526570000005</c:v>
                </c:pt>
                <c:pt idx="12522">
                  <c:v>98.589371980699994</c:v>
                </c:pt>
                <c:pt idx="12523">
                  <c:v>98.758454106299993</c:v>
                </c:pt>
                <c:pt idx="12524">
                  <c:v>98.734299516899995</c:v>
                </c:pt>
                <c:pt idx="12525">
                  <c:v>98.806763285000002</c:v>
                </c:pt>
                <c:pt idx="12526">
                  <c:v>98.830917874400001</c:v>
                </c:pt>
                <c:pt idx="12527">
                  <c:v>98.661835748800002</c:v>
                </c:pt>
                <c:pt idx="12528">
                  <c:v>98.758454106299993</c:v>
                </c:pt>
                <c:pt idx="12529">
                  <c:v>98.806763285000002</c:v>
                </c:pt>
                <c:pt idx="12530">
                  <c:v>98.903381642499994</c:v>
                </c:pt>
                <c:pt idx="12531">
                  <c:v>98.927536231900007</c:v>
                </c:pt>
                <c:pt idx="12532">
                  <c:v>98.900966183600005</c:v>
                </c:pt>
                <c:pt idx="12533">
                  <c:v>98.852657004799994</c:v>
                </c:pt>
                <c:pt idx="12534">
                  <c:v>98.900966183600005</c:v>
                </c:pt>
                <c:pt idx="12535">
                  <c:v>98.900966183600005</c:v>
                </c:pt>
                <c:pt idx="12536">
                  <c:v>98.925120772900001</c:v>
                </c:pt>
                <c:pt idx="12537">
                  <c:v>98.973429951699998</c:v>
                </c:pt>
                <c:pt idx="12538">
                  <c:v>99.021739130399993</c:v>
                </c:pt>
                <c:pt idx="12539">
                  <c:v>98.707729468599993</c:v>
                </c:pt>
                <c:pt idx="12540">
                  <c:v>97.838164251199998</c:v>
                </c:pt>
                <c:pt idx="12541">
                  <c:v>98.6352657005</c:v>
                </c:pt>
                <c:pt idx="12542">
                  <c:v>98.659420289899998</c:v>
                </c:pt>
                <c:pt idx="12543">
                  <c:v>98.780193236700001</c:v>
                </c:pt>
                <c:pt idx="12544">
                  <c:v>98.804347826099999</c:v>
                </c:pt>
                <c:pt idx="12545">
                  <c:v>98.804347826099999</c:v>
                </c:pt>
                <c:pt idx="12546">
                  <c:v>98.828502415499997</c:v>
                </c:pt>
                <c:pt idx="12547">
                  <c:v>98.683574879199995</c:v>
                </c:pt>
                <c:pt idx="12548">
                  <c:v>98.5845410628</c:v>
                </c:pt>
                <c:pt idx="12549">
                  <c:v>98.847826087000001</c:v>
                </c:pt>
                <c:pt idx="12550">
                  <c:v>98.847826087000001</c:v>
                </c:pt>
                <c:pt idx="12551">
                  <c:v>98.823671497600003</c:v>
                </c:pt>
                <c:pt idx="12552">
                  <c:v>98.799516908200005</c:v>
                </c:pt>
                <c:pt idx="12553">
                  <c:v>98.920289855099995</c:v>
                </c:pt>
                <c:pt idx="12554">
                  <c:v>98.823671497600003</c:v>
                </c:pt>
                <c:pt idx="12555">
                  <c:v>98.823671497600003</c:v>
                </c:pt>
                <c:pt idx="12556">
                  <c:v>98.727053140099997</c:v>
                </c:pt>
                <c:pt idx="12557">
                  <c:v>98.727053140099997</c:v>
                </c:pt>
                <c:pt idx="12558">
                  <c:v>98.772946859900003</c:v>
                </c:pt>
                <c:pt idx="12559">
                  <c:v>98.845410627999996</c:v>
                </c:pt>
                <c:pt idx="12560">
                  <c:v>99.014492753599995</c:v>
                </c:pt>
                <c:pt idx="12561">
                  <c:v>99.062801932400006</c:v>
                </c:pt>
                <c:pt idx="12562">
                  <c:v>98.942028985500002</c:v>
                </c:pt>
                <c:pt idx="12563">
                  <c:v>99.1352657005</c:v>
                </c:pt>
                <c:pt idx="12564">
                  <c:v>99.014492753599995</c:v>
                </c:pt>
                <c:pt idx="12565">
                  <c:v>99.014492753599995</c:v>
                </c:pt>
                <c:pt idx="12566">
                  <c:v>98.966183574900001</c:v>
                </c:pt>
                <c:pt idx="12567">
                  <c:v>99.086956521700003</c:v>
                </c:pt>
                <c:pt idx="12568">
                  <c:v>99.062801932400006</c:v>
                </c:pt>
                <c:pt idx="12569">
                  <c:v>98.942028985500002</c:v>
                </c:pt>
                <c:pt idx="12570">
                  <c:v>98.772946859900003</c:v>
                </c:pt>
                <c:pt idx="12571">
                  <c:v>98.652173912999999</c:v>
                </c:pt>
                <c:pt idx="12572">
                  <c:v>98.724637681199994</c:v>
                </c:pt>
                <c:pt idx="12573">
                  <c:v>98.797101449300001</c:v>
                </c:pt>
                <c:pt idx="12574">
                  <c:v>98.772946859900003</c:v>
                </c:pt>
                <c:pt idx="12575">
                  <c:v>98.724637681199994</c:v>
                </c:pt>
                <c:pt idx="12576">
                  <c:v>98.869565217399995</c:v>
                </c:pt>
                <c:pt idx="12577">
                  <c:v>98.821256038599998</c:v>
                </c:pt>
                <c:pt idx="12578">
                  <c:v>98.963768115899995</c:v>
                </c:pt>
                <c:pt idx="12579">
                  <c:v>98.842995169100007</c:v>
                </c:pt>
                <c:pt idx="12580">
                  <c:v>98.939613526599999</c:v>
                </c:pt>
                <c:pt idx="12581">
                  <c:v>98.867149758500005</c:v>
                </c:pt>
                <c:pt idx="12582">
                  <c:v>99.060386473400001</c:v>
                </c:pt>
                <c:pt idx="12583">
                  <c:v>99.012077294700006</c:v>
                </c:pt>
                <c:pt idx="12584">
                  <c:v>99.0845410628</c:v>
                </c:pt>
                <c:pt idx="12585">
                  <c:v>99.060386473400001</c:v>
                </c:pt>
                <c:pt idx="12586">
                  <c:v>99.060386473400001</c:v>
                </c:pt>
                <c:pt idx="12587">
                  <c:v>99.132850241499995</c:v>
                </c:pt>
                <c:pt idx="12588">
                  <c:v>98.987922705299994</c:v>
                </c:pt>
                <c:pt idx="12589">
                  <c:v>99.108695652199998</c:v>
                </c:pt>
                <c:pt idx="12590">
                  <c:v>99.157004830899993</c:v>
                </c:pt>
                <c:pt idx="12591">
                  <c:v>99.0845410628</c:v>
                </c:pt>
                <c:pt idx="12592">
                  <c:v>99.036231884100005</c:v>
                </c:pt>
                <c:pt idx="12593">
                  <c:v>99.012077294700006</c:v>
                </c:pt>
                <c:pt idx="12594">
                  <c:v>98.867149758500005</c:v>
                </c:pt>
                <c:pt idx="12595">
                  <c:v>98.770531401</c:v>
                </c:pt>
                <c:pt idx="12596">
                  <c:v>98.939613526599999</c:v>
                </c:pt>
                <c:pt idx="12597">
                  <c:v>98.867149758500005</c:v>
                </c:pt>
                <c:pt idx="12598">
                  <c:v>98.891304347800002</c:v>
                </c:pt>
                <c:pt idx="12599">
                  <c:v>98.794685990299996</c:v>
                </c:pt>
                <c:pt idx="12600">
                  <c:v>98.794685990299996</c:v>
                </c:pt>
                <c:pt idx="12601">
                  <c:v>98.987922705299994</c:v>
                </c:pt>
                <c:pt idx="12602">
                  <c:v>98.891304347800002</c:v>
                </c:pt>
                <c:pt idx="12603">
                  <c:v>98.770531401</c:v>
                </c:pt>
                <c:pt idx="12604">
                  <c:v>98.794685990299996</c:v>
                </c:pt>
                <c:pt idx="12605">
                  <c:v>98.867149758500005</c:v>
                </c:pt>
                <c:pt idx="12606">
                  <c:v>99.060386473400001</c:v>
                </c:pt>
                <c:pt idx="12607">
                  <c:v>99.157004830899993</c:v>
                </c:pt>
                <c:pt idx="12608">
                  <c:v>99.108695652199998</c:v>
                </c:pt>
                <c:pt idx="12609">
                  <c:v>99.157004830899993</c:v>
                </c:pt>
                <c:pt idx="12610">
                  <c:v>99.108695652199998</c:v>
                </c:pt>
                <c:pt idx="12611">
                  <c:v>98.9154589372</c:v>
                </c:pt>
                <c:pt idx="12612">
                  <c:v>98.818840579699994</c:v>
                </c:pt>
                <c:pt idx="12613">
                  <c:v>98.939613526599999</c:v>
                </c:pt>
                <c:pt idx="12614">
                  <c:v>98.9154589372</c:v>
                </c:pt>
                <c:pt idx="12615">
                  <c:v>99.0845410628</c:v>
                </c:pt>
                <c:pt idx="12616">
                  <c:v>99.012077294700006</c:v>
                </c:pt>
                <c:pt idx="12617">
                  <c:v>98.891304347800002</c:v>
                </c:pt>
                <c:pt idx="12618">
                  <c:v>98.818840579699994</c:v>
                </c:pt>
                <c:pt idx="12619">
                  <c:v>98.9154589372</c:v>
                </c:pt>
                <c:pt idx="12620">
                  <c:v>98.818840579699994</c:v>
                </c:pt>
                <c:pt idx="12621">
                  <c:v>98.891304347800002</c:v>
                </c:pt>
                <c:pt idx="12622">
                  <c:v>98.842995169100007</c:v>
                </c:pt>
                <c:pt idx="12623">
                  <c:v>98.746376811600001</c:v>
                </c:pt>
                <c:pt idx="12624">
                  <c:v>98.746376811600001</c:v>
                </c:pt>
                <c:pt idx="12625">
                  <c:v>98.9154589372</c:v>
                </c:pt>
                <c:pt idx="12626">
                  <c:v>98.939613526599999</c:v>
                </c:pt>
                <c:pt idx="12627">
                  <c:v>98.987922705299994</c:v>
                </c:pt>
                <c:pt idx="12628">
                  <c:v>98.842995169100007</c:v>
                </c:pt>
                <c:pt idx="12629">
                  <c:v>98.867149758500005</c:v>
                </c:pt>
                <c:pt idx="12630">
                  <c:v>98.987922705299994</c:v>
                </c:pt>
                <c:pt idx="12631">
                  <c:v>98.891304347800002</c:v>
                </c:pt>
                <c:pt idx="12632">
                  <c:v>98.963768115899995</c:v>
                </c:pt>
                <c:pt idx="12633">
                  <c:v>99.012077294700006</c:v>
                </c:pt>
                <c:pt idx="12634">
                  <c:v>98.891304347800002</c:v>
                </c:pt>
                <c:pt idx="12635">
                  <c:v>98.987922705299994</c:v>
                </c:pt>
                <c:pt idx="12636">
                  <c:v>98.746376811600001</c:v>
                </c:pt>
                <c:pt idx="12637">
                  <c:v>98.794685990299996</c:v>
                </c:pt>
                <c:pt idx="12638">
                  <c:v>98.867149758500005</c:v>
                </c:pt>
                <c:pt idx="12639">
                  <c:v>98.842995169100007</c:v>
                </c:pt>
                <c:pt idx="12640">
                  <c:v>98.939613526599999</c:v>
                </c:pt>
                <c:pt idx="12641">
                  <c:v>98.939613526599999</c:v>
                </c:pt>
                <c:pt idx="12642">
                  <c:v>99.132850241499995</c:v>
                </c:pt>
                <c:pt idx="12643">
                  <c:v>99.205314009700004</c:v>
                </c:pt>
                <c:pt idx="12644">
                  <c:v>98.891304347800002</c:v>
                </c:pt>
                <c:pt idx="12645">
                  <c:v>98.963768115899995</c:v>
                </c:pt>
                <c:pt idx="12646">
                  <c:v>98.891304347800002</c:v>
                </c:pt>
                <c:pt idx="12647">
                  <c:v>98.963768115899995</c:v>
                </c:pt>
                <c:pt idx="12648">
                  <c:v>98.963768115899995</c:v>
                </c:pt>
                <c:pt idx="12649">
                  <c:v>98.939613526599999</c:v>
                </c:pt>
                <c:pt idx="12650">
                  <c:v>99.060386473400001</c:v>
                </c:pt>
                <c:pt idx="12651">
                  <c:v>99.036231884100005</c:v>
                </c:pt>
                <c:pt idx="12652">
                  <c:v>98.987922705299994</c:v>
                </c:pt>
                <c:pt idx="12653">
                  <c:v>99.108695652199998</c:v>
                </c:pt>
                <c:pt idx="12654">
                  <c:v>99.060386473400001</c:v>
                </c:pt>
                <c:pt idx="12655">
                  <c:v>99.108695652199998</c:v>
                </c:pt>
                <c:pt idx="12656">
                  <c:v>98.939613526599999</c:v>
                </c:pt>
                <c:pt idx="12657">
                  <c:v>98.9154589372</c:v>
                </c:pt>
                <c:pt idx="12658">
                  <c:v>98.842995169100007</c:v>
                </c:pt>
                <c:pt idx="12659">
                  <c:v>98.9154589372</c:v>
                </c:pt>
                <c:pt idx="12660">
                  <c:v>98.963768115899995</c:v>
                </c:pt>
                <c:pt idx="12661">
                  <c:v>98.818840579699994</c:v>
                </c:pt>
                <c:pt idx="12662">
                  <c:v>98.867149758500005</c:v>
                </c:pt>
                <c:pt idx="12663">
                  <c:v>98.792270531400007</c:v>
                </c:pt>
                <c:pt idx="12664">
                  <c:v>98.719806763299999</c:v>
                </c:pt>
                <c:pt idx="12665">
                  <c:v>98.695652173900001</c:v>
                </c:pt>
                <c:pt idx="12666">
                  <c:v>98.647342995200006</c:v>
                </c:pt>
                <c:pt idx="12667">
                  <c:v>98.671497584500003</c:v>
                </c:pt>
                <c:pt idx="12668">
                  <c:v>98.743961352699998</c:v>
                </c:pt>
                <c:pt idx="12669">
                  <c:v>98.816425120800005</c:v>
                </c:pt>
                <c:pt idx="12670">
                  <c:v>98.913043478299997</c:v>
                </c:pt>
                <c:pt idx="12671">
                  <c:v>98.913043478299997</c:v>
                </c:pt>
                <c:pt idx="12672">
                  <c:v>98.840579710100002</c:v>
                </c:pt>
                <c:pt idx="12673">
                  <c:v>98.792270531400007</c:v>
                </c:pt>
                <c:pt idx="12674">
                  <c:v>98.961352657000006</c:v>
                </c:pt>
                <c:pt idx="12675">
                  <c:v>98.743961352699998</c:v>
                </c:pt>
                <c:pt idx="12676">
                  <c:v>98.768115941999994</c:v>
                </c:pt>
                <c:pt idx="12677">
                  <c:v>98.792270531400007</c:v>
                </c:pt>
                <c:pt idx="12678">
                  <c:v>98.937198067599994</c:v>
                </c:pt>
                <c:pt idx="12679">
                  <c:v>98.768115941999994</c:v>
                </c:pt>
                <c:pt idx="12680">
                  <c:v>98.623188405799993</c:v>
                </c:pt>
                <c:pt idx="12681">
                  <c:v>98.792270531400007</c:v>
                </c:pt>
                <c:pt idx="12682">
                  <c:v>98.8647342995</c:v>
                </c:pt>
                <c:pt idx="12683">
                  <c:v>99.009661835700001</c:v>
                </c:pt>
                <c:pt idx="12684">
                  <c:v>98.888888888899999</c:v>
                </c:pt>
                <c:pt idx="12685">
                  <c:v>98.8647342995</c:v>
                </c:pt>
                <c:pt idx="12686">
                  <c:v>98.937198067599994</c:v>
                </c:pt>
                <c:pt idx="12687">
                  <c:v>98.985507246400005</c:v>
                </c:pt>
                <c:pt idx="12688">
                  <c:v>98.840579710100002</c:v>
                </c:pt>
                <c:pt idx="12689">
                  <c:v>98.961352657000006</c:v>
                </c:pt>
                <c:pt idx="12690">
                  <c:v>98.888888888899999</c:v>
                </c:pt>
                <c:pt idx="12691">
                  <c:v>98.888888888899999</c:v>
                </c:pt>
                <c:pt idx="12692">
                  <c:v>98.792270531400007</c:v>
                </c:pt>
                <c:pt idx="12693">
                  <c:v>98.768115941999994</c:v>
                </c:pt>
                <c:pt idx="12694">
                  <c:v>98.695652173900001</c:v>
                </c:pt>
                <c:pt idx="12695">
                  <c:v>98.647342995200006</c:v>
                </c:pt>
                <c:pt idx="12696">
                  <c:v>98.695652173900001</c:v>
                </c:pt>
                <c:pt idx="12697">
                  <c:v>98.743961352699998</c:v>
                </c:pt>
                <c:pt idx="12698">
                  <c:v>98.719806763299999</c:v>
                </c:pt>
                <c:pt idx="12699">
                  <c:v>98.599033816399995</c:v>
                </c:pt>
                <c:pt idx="12700">
                  <c:v>98.599033816399995</c:v>
                </c:pt>
                <c:pt idx="12701">
                  <c:v>98.623188405799993</c:v>
                </c:pt>
                <c:pt idx="12702">
                  <c:v>98.502415458900003</c:v>
                </c:pt>
                <c:pt idx="12703">
                  <c:v>98.574879227099999</c:v>
                </c:pt>
                <c:pt idx="12704">
                  <c:v>98.695652173900001</c:v>
                </c:pt>
                <c:pt idx="12705">
                  <c:v>98.695652173900001</c:v>
                </c:pt>
                <c:pt idx="12706">
                  <c:v>98.647342995200006</c:v>
                </c:pt>
                <c:pt idx="12707">
                  <c:v>98.768115941999994</c:v>
                </c:pt>
                <c:pt idx="12708">
                  <c:v>98.695652173900001</c:v>
                </c:pt>
                <c:pt idx="12709">
                  <c:v>98.671497584500003</c:v>
                </c:pt>
                <c:pt idx="12710">
                  <c:v>98.5507246377</c:v>
                </c:pt>
                <c:pt idx="12711">
                  <c:v>98.599033816399995</c:v>
                </c:pt>
                <c:pt idx="12712">
                  <c:v>98.792270531400007</c:v>
                </c:pt>
                <c:pt idx="12713">
                  <c:v>98.792270531400007</c:v>
                </c:pt>
                <c:pt idx="12714">
                  <c:v>98.768115941999994</c:v>
                </c:pt>
                <c:pt idx="12715">
                  <c:v>98.792270531400007</c:v>
                </c:pt>
                <c:pt idx="12716">
                  <c:v>98.816425120800005</c:v>
                </c:pt>
                <c:pt idx="12717">
                  <c:v>98.768115941999994</c:v>
                </c:pt>
                <c:pt idx="12718">
                  <c:v>98.768115941999994</c:v>
                </c:pt>
                <c:pt idx="12719">
                  <c:v>98.623188405799993</c:v>
                </c:pt>
                <c:pt idx="12720">
                  <c:v>98.792270531400007</c:v>
                </c:pt>
                <c:pt idx="12721">
                  <c:v>98.743961352699998</c:v>
                </c:pt>
                <c:pt idx="12722">
                  <c:v>98.623188405799993</c:v>
                </c:pt>
                <c:pt idx="12723">
                  <c:v>98.695652173900001</c:v>
                </c:pt>
                <c:pt idx="12724">
                  <c:v>98.671497584500003</c:v>
                </c:pt>
                <c:pt idx="12725">
                  <c:v>98.743961352699998</c:v>
                </c:pt>
                <c:pt idx="12726">
                  <c:v>98.840579710100002</c:v>
                </c:pt>
                <c:pt idx="12727">
                  <c:v>98.671497584500003</c:v>
                </c:pt>
                <c:pt idx="12728">
                  <c:v>98.840579710100002</c:v>
                </c:pt>
                <c:pt idx="12729">
                  <c:v>98.647342995200006</c:v>
                </c:pt>
                <c:pt idx="12730">
                  <c:v>98.743961352699998</c:v>
                </c:pt>
                <c:pt idx="12731">
                  <c:v>98.768115941999994</c:v>
                </c:pt>
                <c:pt idx="12732">
                  <c:v>98.961352657000006</c:v>
                </c:pt>
                <c:pt idx="12733">
                  <c:v>98.743961352699998</c:v>
                </c:pt>
                <c:pt idx="12734">
                  <c:v>98.743961352699998</c:v>
                </c:pt>
                <c:pt idx="12735">
                  <c:v>98.5507246377</c:v>
                </c:pt>
                <c:pt idx="12736">
                  <c:v>98.768115941999994</c:v>
                </c:pt>
                <c:pt idx="12737">
                  <c:v>98.816425120800005</c:v>
                </c:pt>
                <c:pt idx="12738">
                  <c:v>98.961352657000006</c:v>
                </c:pt>
                <c:pt idx="12739">
                  <c:v>99.106280193200007</c:v>
                </c:pt>
                <c:pt idx="12740">
                  <c:v>99.202898550699999</c:v>
                </c:pt>
                <c:pt idx="12741">
                  <c:v>99.057971014499998</c:v>
                </c:pt>
                <c:pt idx="12742">
                  <c:v>98.574879227099999</c:v>
                </c:pt>
                <c:pt idx="12743">
                  <c:v>98.212560386500002</c:v>
                </c:pt>
                <c:pt idx="12744">
                  <c:v>98.695652173900001</c:v>
                </c:pt>
                <c:pt idx="12745">
                  <c:v>98.816425120800005</c:v>
                </c:pt>
                <c:pt idx="12746">
                  <c:v>98.840579710100002</c:v>
                </c:pt>
                <c:pt idx="12747">
                  <c:v>98.743961352699998</c:v>
                </c:pt>
                <c:pt idx="12748">
                  <c:v>98.961352657000006</c:v>
                </c:pt>
                <c:pt idx="12749">
                  <c:v>99.057971014499998</c:v>
                </c:pt>
                <c:pt idx="12750">
                  <c:v>98.937198067599994</c:v>
                </c:pt>
                <c:pt idx="12751">
                  <c:v>98.816425120800005</c:v>
                </c:pt>
                <c:pt idx="12752">
                  <c:v>98.743961352699998</c:v>
                </c:pt>
                <c:pt idx="12753">
                  <c:v>98.743961352699998</c:v>
                </c:pt>
                <c:pt idx="12754">
                  <c:v>98.623188405799993</c:v>
                </c:pt>
                <c:pt idx="12755">
                  <c:v>98.695652173900001</c:v>
                </c:pt>
                <c:pt idx="12756">
                  <c:v>98.695652173900001</c:v>
                </c:pt>
                <c:pt idx="12757">
                  <c:v>98.478260869600007</c:v>
                </c:pt>
                <c:pt idx="12758">
                  <c:v>98.5507246377</c:v>
                </c:pt>
                <c:pt idx="12759">
                  <c:v>98.623188405799993</c:v>
                </c:pt>
                <c:pt idx="12760">
                  <c:v>98.623188405799993</c:v>
                </c:pt>
                <c:pt idx="12761">
                  <c:v>98.671497584500003</c:v>
                </c:pt>
                <c:pt idx="12762">
                  <c:v>98.8647342995</c:v>
                </c:pt>
                <c:pt idx="12763">
                  <c:v>98.913043478299997</c:v>
                </c:pt>
                <c:pt idx="12764">
                  <c:v>98.623188405799993</c:v>
                </c:pt>
                <c:pt idx="12765">
                  <c:v>98.743961352699998</c:v>
                </c:pt>
                <c:pt idx="12766">
                  <c:v>98.574879227099999</c:v>
                </c:pt>
                <c:pt idx="12767">
                  <c:v>98.478260869600007</c:v>
                </c:pt>
                <c:pt idx="12768">
                  <c:v>98.647342995200006</c:v>
                </c:pt>
                <c:pt idx="12769">
                  <c:v>98.623188405799993</c:v>
                </c:pt>
                <c:pt idx="12770">
                  <c:v>98.768115941999994</c:v>
                </c:pt>
                <c:pt idx="12771">
                  <c:v>98.695652173900001</c:v>
                </c:pt>
                <c:pt idx="12772">
                  <c:v>98.502415458900003</c:v>
                </c:pt>
                <c:pt idx="12773">
                  <c:v>98.526570048300002</c:v>
                </c:pt>
                <c:pt idx="12774">
                  <c:v>98.623188405799993</c:v>
                </c:pt>
                <c:pt idx="12775">
                  <c:v>98.671497584500003</c:v>
                </c:pt>
                <c:pt idx="12776">
                  <c:v>98.623188405799993</c:v>
                </c:pt>
                <c:pt idx="12777">
                  <c:v>98.743961352699998</c:v>
                </c:pt>
                <c:pt idx="12778">
                  <c:v>98.5507246377</c:v>
                </c:pt>
                <c:pt idx="12779">
                  <c:v>98.526570048300002</c:v>
                </c:pt>
                <c:pt idx="12780">
                  <c:v>98.574879227099999</c:v>
                </c:pt>
                <c:pt idx="12781">
                  <c:v>98.502415458900003</c:v>
                </c:pt>
                <c:pt idx="12782">
                  <c:v>98.5507246377</c:v>
                </c:pt>
                <c:pt idx="12783">
                  <c:v>98.888888888899999</c:v>
                </c:pt>
                <c:pt idx="12784">
                  <c:v>98.768115941999994</c:v>
                </c:pt>
                <c:pt idx="12785">
                  <c:v>98.574879227099999</c:v>
                </c:pt>
                <c:pt idx="12786">
                  <c:v>98.647342995200006</c:v>
                </c:pt>
                <c:pt idx="12787">
                  <c:v>98.695652173900001</c:v>
                </c:pt>
                <c:pt idx="12788">
                  <c:v>98.623188405799993</c:v>
                </c:pt>
                <c:pt idx="12789">
                  <c:v>98.502415458900003</c:v>
                </c:pt>
                <c:pt idx="12790">
                  <c:v>98.429951690799996</c:v>
                </c:pt>
                <c:pt idx="12791">
                  <c:v>98.405797101399997</c:v>
                </c:pt>
                <c:pt idx="12792">
                  <c:v>98.502415458900003</c:v>
                </c:pt>
                <c:pt idx="12793">
                  <c:v>98.623188405799993</c:v>
                </c:pt>
                <c:pt idx="12794">
                  <c:v>98.526570048300002</c:v>
                </c:pt>
                <c:pt idx="12795">
                  <c:v>98.454106280199994</c:v>
                </c:pt>
                <c:pt idx="12796">
                  <c:v>98.574879227099999</c:v>
                </c:pt>
                <c:pt idx="12797">
                  <c:v>98.671497584500003</c:v>
                </c:pt>
                <c:pt idx="12798">
                  <c:v>98.5507246377</c:v>
                </c:pt>
                <c:pt idx="12799">
                  <c:v>98.623188405799993</c:v>
                </c:pt>
                <c:pt idx="12800">
                  <c:v>98.695652173900001</c:v>
                </c:pt>
                <c:pt idx="12801">
                  <c:v>98.913043478299997</c:v>
                </c:pt>
                <c:pt idx="12802">
                  <c:v>98.913043478299997</c:v>
                </c:pt>
                <c:pt idx="12803">
                  <c:v>98.937198067599994</c:v>
                </c:pt>
                <c:pt idx="12804">
                  <c:v>98.792270531400007</c:v>
                </c:pt>
                <c:pt idx="12805">
                  <c:v>98.429951690799996</c:v>
                </c:pt>
                <c:pt idx="12806">
                  <c:v>98.743961352699998</c:v>
                </c:pt>
                <c:pt idx="12807">
                  <c:v>98.623188405799993</c:v>
                </c:pt>
                <c:pt idx="12808">
                  <c:v>98.719806763299999</c:v>
                </c:pt>
                <c:pt idx="12809">
                  <c:v>98.623188405799993</c:v>
                </c:pt>
                <c:pt idx="12810">
                  <c:v>98.526570048300002</c:v>
                </c:pt>
                <c:pt idx="12811">
                  <c:v>98.647342995200006</c:v>
                </c:pt>
                <c:pt idx="12812">
                  <c:v>98.695652173900001</c:v>
                </c:pt>
                <c:pt idx="12813">
                  <c:v>98.695652173900001</c:v>
                </c:pt>
                <c:pt idx="12814">
                  <c:v>98.599033816399995</c:v>
                </c:pt>
                <c:pt idx="12815">
                  <c:v>98.405797101399997</c:v>
                </c:pt>
                <c:pt idx="12816">
                  <c:v>98.502415458900003</c:v>
                </c:pt>
                <c:pt idx="12817">
                  <c:v>98.623188405799993</c:v>
                </c:pt>
                <c:pt idx="12818">
                  <c:v>98.574879227099999</c:v>
                </c:pt>
                <c:pt idx="12819">
                  <c:v>98.647342995200006</c:v>
                </c:pt>
                <c:pt idx="12820">
                  <c:v>98.695652173900001</c:v>
                </c:pt>
                <c:pt idx="12821">
                  <c:v>98.695652173900001</c:v>
                </c:pt>
                <c:pt idx="12822">
                  <c:v>98.647342995200006</c:v>
                </c:pt>
                <c:pt idx="12823">
                  <c:v>98.599033816399995</c:v>
                </c:pt>
                <c:pt idx="12824">
                  <c:v>98.526570048300002</c:v>
                </c:pt>
                <c:pt idx="12825">
                  <c:v>98.623188405799993</c:v>
                </c:pt>
                <c:pt idx="12826">
                  <c:v>98.792270531400007</c:v>
                </c:pt>
                <c:pt idx="12827">
                  <c:v>98.671497584500003</c:v>
                </c:pt>
                <c:pt idx="12828">
                  <c:v>98.743961352699998</c:v>
                </c:pt>
                <c:pt idx="12829">
                  <c:v>98.695652173900001</c:v>
                </c:pt>
                <c:pt idx="12830">
                  <c:v>98.671497584500003</c:v>
                </c:pt>
                <c:pt idx="12831">
                  <c:v>98.695652173900001</c:v>
                </c:pt>
                <c:pt idx="12832">
                  <c:v>98.840579710100002</c:v>
                </c:pt>
                <c:pt idx="12833">
                  <c:v>98.816425120800005</c:v>
                </c:pt>
                <c:pt idx="12834">
                  <c:v>98.937198067599994</c:v>
                </c:pt>
                <c:pt idx="12835">
                  <c:v>98.792270531400007</c:v>
                </c:pt>
                <c:pt idx="12836">
                  <c:v>98.695652173900001</c:v>
                </c:pt>
                <c:pt idx="12837">
                  <c:v>98.816425120800005</c:v>
                </c:pt>
                <c:pt idx="12838">
                  <c:v>98.888888888899999</c:v>
                </c:pt>
                <c:pt idx="12839">
                  <c:v>98.8647342995</c:v>
                </c:pt>
                <c:pt idx="12840">
                  <c:v>98.502415458900003</c:v>
                </c:pt>
                <c:pt idx="12841">
                  <c:v>98.647342995200006</c:v>
                </c:pt>
                <c:pt idx="12842">
                  <c:v>98.792270531400007</c:v>
                </c:pt>
                <c:pt idx="12843">
                  <c:v>98.743961352699998</c:v>
                </c:pt>
                <c:pt idx="12844">
                  <c:v>98.671497584500003</c:v>
                </c:pt>
                <c:pt idx="12845">
                  <c:v>98.5507246377</c:v>
                </c:pt>
                <c:pt idx="12846">
                  <c:v>98.840579710100002</c:v>
                </c:pt>
                <c:pt idx="12847">
                  <c:v>98.743961352699998</c:v>
                </c:pt>
                <c:pt idx="12848">
                  <c:v>98.792270531400007</c:v>
                </c:pt>
                <c:pt idx="12849">
                  <c:v>98.768115941999994</c:v>
                </c:pt>
                <c:pt idx="12850">
                  <c:v>98.743961352699998</c:v>
                </c:pt>
                <c:pt idx="12851">
                  <c:v>98.671497584500003</c:v>
                </c:pt>
                <c:pt idx="12852">
                  <c:v>98.743961352699998</c:v>
                </c:pt>
                <c:pt idx="12853">
                  <c:v>98.792270531400007</c:v>
                </c:pt>
                <c:pt idx="12854">
                  <c:v>98.5507246377</c:v>
                </c:pt>
                <c:pt idx="12855">
                  <c:v>98.719806763299999</c:v>
                </c:pt>
                <c:pt idx="12856">
                  <c:v>98.647342995200006</c:v>
                </c:pt>
                <c:pt idx="12857">
                  <c:v>98.695652173900001</c:v>
                </c:pt>
                <c:pt idx="12858">
                  <c:v>98.792270531400007</c:v>
                </c:pt>
                <c:pt idx="12859">
                  <c:v>98.743961352699998</c:v>
                </c:pt>
                <c:pt idx="12860">
                  <c:v>98.792270531400007</c:v>
                </c:pt>
                <c:pt idx="12861">
                  <c:v>98.743961352699998</c:v>
                </c:pt>
                <c:pt idx="12862">
                  <c:v>98.913043478299997</c:v>
                </c:pt>
                <c:pt idx="12863">
                  <c:v>98.743961352699998</c:v>
                </c:pt>
                <c:pt idx="12864">
                  <c:v>98.719806763299999</c:v>
                </c:pt>
                <c:pt idx="12865">
                  <c:v>98.671497584500003</c:v>
                </c:pt>
                <c:pt idx="12866">
                  <c:v>98.695652173900001</c:v>
                </c:pt>
                <c:pt idx="12867">
                  <c:v>98.768115941999994</c:v>
                </c:pt>
                <c:pt idx="12868">
                  <c:v>98.888888888899999</c:v>
                </c:pt>
                <c:pt idx="12869">
                  <c:v>98.743961352699998</c:v>
                </c:pt>
                <c:pt idx="12870">
                  <c:v>98.695652173900001</c:v>
                </c:pt>
                <c:pt idx="12871">
                  <c:v>98.623188405799993</c:v>
                </c:pt>
                <c:pt idx="12872">
                  <c:v>98.888888888899999</c:v>
                </c:pt>
                <c:pt idx="12873">
                  <c:v>98.985507246400005</c:v>
                </c:pt>
                <c:pt idx="12874">
                  <c:v>98.913043478299997</c:v>
                </c:pt>
                <c:pt idx="12875">
                  <c:v>98.913043478299997</c:v>
                </c:pt>
                <c:pt idx="12876">
                  <c:v>98.888888888899999</c:v>
                </c:pt>
                <c:pt idx="12877">
                  <c:v>98.816425120800005</c:v>
                </c:pt>
                <c:pt idx="12878">
                  <c:v>98.961352657000006</c:v>
                </c:pt>
                <c:pt idx="12879">
                  <c:v>98.937198067599994</c:v>
                </c:pt>
                <c:pt idx="12880">
                  <c:v>98.816425120800005</c:v>
                </c:pt>
                <c:pt idx="12881">
                  <c:v>98.8647342995</c:v>
                </c:pt>
                <c:pt idx="12882">
                  <c:v>98.8647342995</c:v>
                </c:pt>
                <c:pt idx="12883">
                  <c:v>98.985507246400005</c:v>
                </c:pt>
                <c:pt idx="12884">
                  <c:v>99.033816425099999</c:v>
                </c:pt>
                <c:pt idx="12885">
                  <c:v>98.961352657000006</c:v>
                </c:pt>
                <c:pt idx="12886">
                  <c:v>98.985507246400005</c:v>
                </c:pt>
                <c:pt idx="12887">
                  <c:v>98.961352657000006</c:v>
                </c:pt>
                <c:pt idx="12888">
                  <c:v>98.913043478299997</c:v>
                </c:pt>
                <c:pt idx="12889">
                  <c:v>98.985507246400005</c:v>
                </c:pt>
                <c:pt idx="12890">
                  <c:v>98.840579710100002</c:v>
                </c:pt>
                <c:pt idx="12891">
                  <c:v>99.009661835700001</c:v>
                </c:pt>
                <c:pt idx="12892">
                  <c:v>98.961352657000006</c:v>
                </c:pt>
                <c:pt idx="12893">
                  <c:v>98.816425120800005</c:v>
                </c:pt>
                <c:pt idx="12894">
                  <c:v>98.695652173900001</c:v>
                </c:pt>
                <c:pt idx="12895">
                  <c:v>98.937198067599994</c:v>
                </c:pt>
                <c:pt idx="12896">
                  <c:v>98.768115941999994</c:v>
                </c:pt>
                <c:pt idx="12897">
                  <c:v>99.057971014499998</c:v>
                </c:pt>
                <c:pt idx="12898">
                  <c:v>99.154589372000004</c:v>
                </c:pt>
                <c:pt idx="12899">
                  <c:v>99.033816425099999</c:v>
                </c:pt>
                <c:pt idx="12900">
                  <c:v>99.106280193200007</c:v>
                </c:pt>
                <c:pt idx="12901">
                  <c:v>99.130434782600005</c:v>
                </c:pt>
                <c:pt idx="12902">
                  <c:v>99.009661835700001</c:v>
                </c:pt>
                <c:pt idx="12903">
                  <c:v>99.057971014499998</c:v>
                </c:pt>
                <c:pt idx="12904">
                  <c:v>98.888888888899999</c:v>
                </c:pt>
                <c:pt idx="12905">
                  <c:v>98.816425120800005</c:v>
                </c:pt>
                <c:pt idx="12906">
                  <c:v>98.985507246400005</c:v>
                </c:pt>
                <c:pt idx="12907">
                  <c:v>98.961352657000006</c:v>
                </c:pt>
                <c:pt idx="12908">
                  <c:v>98.8647342995</c:v>
                </c:pt>
                <c:pt idx="12909">
                  <c:v>98.8647342995</c:v>
                </c:pt>
                <c:pt idx="12910">
                  <c:v>98.985507246400005</c:v>
                </c:pt>
                <c:pt idx="12911">
                  <c:v>98.937198067599994</c:v>
                </c:pt>
                <c:pt idx="12912">
                  <c:v>99.106280193200007</c:v>
                </c:pt>
                <c:pt idx="12913">
                  <c:v>98.792270531400007</c:v>
                </c:pt>
                <c:pt idx="12914">
                  <c:v>98.8647342995</c:v>
                </c:pt>
                <c:pt idx="12915">
                  <c:v>98.913043478299997</c:v>
                </c:pt>
                <c:pt idx="12916">
                  <c:v>98.913043478299997</c:v>
                </c:pt>
                <c:pt idx="12917">
                  <c:v>98.888888888899999</c:v>
                </c:pt>
                <c:pt idx="12918">
                  <c:v>98.937198067599994</c:v>
                </c:pt>
                <c:pt idx="12919">
                  <c:v>98.913043478299997</c:v>
                </c:pt>
                <c:pt idx="12920">
                  <c:v>98.816425120800005</c:v>
                </c:pt>
                <c:pt idx="12921">
                  <c:v>99.009661835700001</c:v>
                </c:pt>
                <c:pt idx="12922">
                  <c:v>99.082125603899996</c:v>
                </c:pt>
                <c:pt idx="12923">
                  <c:v>98.985507246400005</c:v>
                </c:pt>
                <c:pt idx="12924">
                  <c:v>98.961352657000006</c:v>
                </c:pt>
                <c:pt idx="12925">
                  <c:v>99.106280193200007</c:v>
                </c:pt>
                <c:pt idx="12926">
                  <c:v>99.227053140099997</c:v>
                </c:pt>
                <c:pt idx="12927">
                  <c:v>99.130434782600005</c:v>
                </c:pt>
                <c:pt idx="12928">
                  <c:v>98.985507246400005</c:v>
                </c:pt>
                <c:pt idx="12929">
                  <c:v>99.009661835700001</c:v>
                </c:pt>
                <c:pt idx="12930">
                  <c:v>99.130434782600005</c:v>
                </c:pt>
                <c:pt idx="12931">
                  <c:v>99.130434782600005</c:v>
                </c:pt>
                <c:pt idx="12932">
                  <c:v>99.057971014499998</c:v>
                </c:pt>
                <c:pt idx="12933">
                  <c:v>99.106280193200007</c:v>
                </c:pt>
                <c:pt idx="12934">
                  <c:v>98.985507246400005</c:v>
                </c:pt>
                <c:pt idx="12935">
                  <c:v>99.082125603899996</c:v>
                </c:pt>
                <c:pt idx="12936">
                  <c:v>98.840579710100002</c:v>
                </c:pt>
                <c:pt idx="12937">
                  <c:v>99.106280193200007</c:v>
                </c:pt>
                <c:pt idx="12938">
                  <c:v>99.227053140099997</c:v>
                </c:pt>
                <c:pt idx="12939">
                  <c:v>99.323671497600003</c:v>
                </c:pt>
                <c:pt idx="12940">
                  <c:v>99.178743961400002</c:v>
                </c:pt>
                <c:pt idx="12941">
                  <c:v>98.985507246400005</c:v>
                </c:pt>
                <c:pt idx="12942">
                  <c:v>98.888888888899999</c:v>
                </c:pt>
                <c:pt idx="12943">
                  <c:v>99.106280193200007</c:v>
                </c:pt>
                <c:pt idx="12944">
                  <c:v>99.178743961400002</c:v>
                </c:pt>
                <c:pt idx="12945">
                  <c:v>99.130434782600005</c:v>
                </c:pt>
                <c:pt idx="12946">
                  <c:v>98.961352657000006</c:v>
                </c:pt>
                <c:pt idx="12947">
                  <c:v>99.033816425099999</c:v>
                </c:pt>
                <c:pt idx="12948">
                  <c:v>99.082125603899996</c:v>
                </c:pt>
                <c:pt idx="12949">
                  <c:v>99.106280193200007</c:v>
                </c:pt>
                <c:pt idx="12950">
                  <c:v>99.227053140099997</c:v>
                </c:pt>
                <c:pt idx="12951">
                  <c:v>99.178743961400002</c:v>
                </c:pt>
                <c:pt idx="12952">
                  <c:v>99.082125603899996</c:v>
                </c:pt>
                <c:pt idx="12953">
                  <c:v>99.009661835700001</c:v>
                </c:pt>
                <c:pt idx="12954">
                  <c:v>99.009661835700001</c:v>
                </c:pt>
                <c:pt idx="12955">
                  <c:v>98.985507246400005</c:v>
                </c:pt>
                <c:pt idx="12956">
                  <c:v>99.251207729499995</c:v>
                </c:pt>
                <c:pt idx="12957">
                  <c:v>99.130434782600005</c:v>
                </c:pt>
                <c:pt idx="12958">
                  <c:v>99.082125603899996</c:v>
                </c:pt>
                <c:pt idx="12959">
                  <c:v>99.130434782600005</c:v>
                </c:pt>
                <c:pt idx="12960">
                  <c:v>99.057971014499998</c:v>
                </c:pt>
                <c:pt idx="12961">
                  <c:v>99.033816425099999</c:v>
                </c:pt>
                <c:pt idx="12962">
                  <c:v>99.202898550699999</c:v>
                </c:pt>
                <c:pt idx="12963">
                  <c:v>99.275362318800006</c:v>
                </c:pt>
                <c:pt idx="12964">
                  <c:v>99.227053140099997</c:v>
                </c:pt>
                <c:pt idx="12965">
                  <c:v>98.961352657000006</c:v>
                </c:pt>
                <c:pt idx="12966">
                  <c:v>99.009661835700001</c:v>
                </c:pt>
                <c:pt idx="12967">
                  <c:v>99.178743961400002</c:v>
                </c:pt>
                <c:pt idx="12968">
                  <c:v>99.154589372000004</c:v>
                </c:pt>
                <c:pt idx="12969">
                  <c:v>99.154589372000004</c:v>
                </c:pt>
                <c:pt idx="12970">
                  <c:v>99.154589372000004</c:v>
                </c:pt>
                <c:pt idx="12971">
                  <c:v>99.227053140099997</c:v>
                </c:pt>
                <c:pt idx="12972">
                  <c:v>99.227053140099997</c:v>
                </c:pt>
                <c:pt idx="12973">
                  <c:v>99.371980676299998</c:v>
                </c:pt>
                <c:pt idx="12974">
                  <c:v>99.251207729499995</c:v>
                </c:pt>
                <c:pt idx="12975">
                  <c:v>99.106280193200007</c:v>
                </c:pt>
                <c:pt idx="12976">
                  <c:v>99.275362318800006</c:v>
                </c:pt>
                <c:pt idx="12977">
                  <c:v>99.154589372000004</c:v>
                </c:pt>
                <c:pt idx="12978">
                  <c:v>99.057971014499998</c:v>
                </c:pt>
                <c:pt idx="12979">
                  <c:v>99.202898550699999</c:v>
                </c:pt>
                <c:pt idx="12980">
                  <c:v>99.106280193200007</c:v>
                </c:pt>
                <c:pt idx="12981">
                  <c:v>99.130434782600005</c:v>
                </c:pt>
                <c:pt idx="12982">
                  <c:v>99.251207729499995</c:v>
                </c:pt>
                <c:pt idx="12983">
                  <c:v>99.130434782600005</c:v>
                </c:pt>
                <c:pt idx="12984">
                  <c:v>99.227053140099997</c:v>
                </c:pt>
                <c:pt idx="12985">
                  <c:v>99.251207729499995</c:v>
                </c:pt>
                <c:pt idx="12986">
                  <c:v>99.154589372000004</c:v>
                </c:pt>
                <c:pt idx="12987">
                  <c:v>99.009661835700001</c:v>
                </c:pt>
                <c:pt idx="12988">
                  <c:v>98.961352657000006</c:v>
                </c:pt>
                <c:pt idx="12989">
                  <c:v>99.251207729499995</c:v>
                </c:pt>
                <c:pt idx="12990">
                  <c:v>99.154589372000004</c:v>
                </c:pt>
                <c:pt idx="12991">
                  <c:v>99.275362318800006</c:v>
                </c:pt>
                <c:pt idx="12992">
                  <c:v>99.227053140099997</c:v>
                </c:pt>
                <c:pt idx="12993">
                  <c:v>99.299516908200005</c:v>
                </c:pt>
                <c:pt idx="12994">
                  <c:v>99.299516908200005</c:v>
                </c:pt>
                <c:pt idx="12995">
                  <c:v>99.106280193200007</c:v>
                </c:pt>
                <c:pt idx="12996">
                  <c:v>99.227053140099997</c:v>
                </c:pt>
                <c:pt idx="12997">
                  <c:v>99.178743961400002</c:v>
                </c:pt>
                <c:pt idx="12998">
                  <c:v>99.082125603899996</c:v>
                </c:pt>
                <c:pt idx="12999">
                  <c:v>99.154589372000004</c:v>
                </c:pt>
                <c:pt idx="13000">
                  <c:v>99.106280193200007</c:v>
                </c:pt>
                <c:pt idx="13001">
                  <c:v>99.251207729499995</c:v>
                </c:pt>
                <c:pt idx="13002">
                  <c:v>99.227053140099997</c:v>
                </c:pt>
                <c:pt idx="13003">
                  <c:v>99.347826087000001</c:v>
                </c:pt>
                <c:pt idx="13004">
                  <c:v>99.371980676299998</c:v>
                </c:pt>
                <c:pt idx="13005">
                  <c:v>99.251207729499995</c:v>
                </c:pt>
                <c:pt idx="13006">
                  <c:v>99.178743961400002</c:v>
                </c:pt>
                <c:pt idx="13007">
                  <c:v>99.299516908200005</c:v>
                </c:pt>
                <c:pt idx="13008">
                  <c:v>99.420289855099995</c:v>
                </c:pt>
                <c:pt idx="13009">
                  <c:v>99.420289855099995</c:v>
                </c:pt>
                <c:pt idx="13010">
                  <c:v>99.396135265699996</c:v>
                </c:pt>
                <c:pt idx="13011">
                  <c:v>99.371980676299998</c:v>
                </c:pt>
                <c:pt idx="13012">
                  <c:v>99.275362318800006</c:v>
                </c:pt>
                <c:pt idx="13013">
                  <c:v>99.347826087000001</c:v>
                </c:pt>
                <c:pt idx="13014">
                  <c:v>99.323671497600003</c:v>
                </c:pt>
                <c:pt idx="13015">
                  <c:v>99.154589372000004</c:v>
                </c:pt>
                <c:pt idx="13016">
                  <c:v>99.154589372000004</c:v>
                </c:pt>
                <c:pt idx="13017">
                  <c:v>99.130434782600005</c:v>
                </c:pt>
                <c:pt idx="13018">
                  <c:v>99.082125603899996</c:v>
                </c:pt>
                <c:pt idx="13019">
                  <c:v>99.130434782600005</c:v>
                </c:pt>
                <c:pt idx="13020">
                  <c:v>99.347826087000001</c:v>
                </c:pt>
                <c:pt idx="13021">
                  <c:v>99.371980676299998</c:v>
                </c:pt>
                <c:pt idx="13022">
                  <c:v>99.468599033800004</c:v>
                </c:pt>
                <c:pt idx="13023">
                  <c:v>99.468599033800004</c:v>
                </c:pt>
                <c:pt idx="13024">
                  <c:v>99.347826087000001</c:v>
                </c:pt>
                <c:pt idx="13025">
                  <c:v>99.371980676299998</c:v>
                </c:pt>
                <c:pt idx="13026">
                  <c:v>99.420289855099995</c:v>
                </c:pt>
                <c:pt idx="13027">
                  <c:v>99.444444444400006</c:v>
                </c:pt>
                <c:pt idx="13028">
                  <c:v>99.468599033800004</c:v>
                </c:pt>
                <c:pt idx="13029">
                  <c:v>99.396135265699996</c:v>
                </c:pt>
                <c:pt idx="13030">
                  <c:v>99.371980676299998</c:v>
                </c:pt>
                <c:pt idx="13031">
                  <c:v>99.396135265699996</c:v>
                </c:pt>
                <c:pt idx="13032">
                  <c:v>99.275362318800006</c:v>
                </c:pt>
                <c:pt idx="13033">
                  <c:v>99.178743961400002</c:v>
                </c:pt>
                <c:pt idx="13034">
                  <c:v>99.492753623200002</c:v>
                </c:pt>
                <c:pt idx="13035">
                  <c:v>99.396135265699996</c:v>
                </c:pt>
                <c:pt idx="13036">
                  <c:v>99.589371980699994</c:v>
                </c:pt>
                <c:pt idx="13037">
                  <c:v>99.589371980699994</c:v>
                </c:pt>
                <c:pt idx="13038">
                  <c:v>99.371980676299998</c:v>
                </c:pt>
                <c:pt idx="13039">
                  <c:v>99.323671497600003</c:v>
                </c:pt>
                <c:pt idx="13040">
                  <c:v>99.541062801899997</c:v>
                </c:pt>
                <c:pt idx="13041">
                  <c:v>99.734299516899995</c:v>
                </c:pt>
                <c:pt idx="13042">
                  <c:v>99.371980676299998</c:v>
                </c:pt>
                <c:pt idx="13043">
                  <c:v>99.396135265699996</c:v>
                </c:pt>
                <c:pt idx="13044">
                  <c:v>99.492753623200002</c:v>
                </c:pt>
                <c:pt idx="13045">
                  <c:v>99.541062801899997</c:v>
                </c:pt>
                <c:pt idx="13046">
                  <c:v>99.371980676299998</c:v>
                </c:pt>
                <c:pt idx="13047">
                  <c:v>99.492753623200002</c:v>
                </c:pt>
                <c:pt idx="13048">
                  <c:v>99.541062801899997</c:v>
                </c:pt>
                <c:pt idx="13049">
                  <c:v>99.371980676299998</c:v>
                </c:pt>
                <c:pt idx="13050">
                  <c:v>99.444444444400006</c:v>
                </c:pt>
                <c:pt idx="13051">
                  <c:v>99.444444444400006</c:v>
                </c:pt>
                <c:pt idx="13052">
                  <c:v>99.541062801899997</c:v>
                </c:pt>
                <c:pt idx="13053">
                  <c:v>99.613526570000005</c:v>
                </c:pt>
                <c:pt idx="13054">
                  <c:v>99.613526570000005</c:v>
                </c:pt>
                <c:pt idx="13055">
                  <c:v>99.420289855099995</c:v>
                </c:pt>
                <c:pt idx="13056">
                  <c:v>99.710144927499996</c:v>
                </c:pt>
                <c:pt idx="13057">
                  <c:v>99.661835748800002</c:v>
                </c:pt>
                <c:pt idx="13058">
                  <c:v>99.516908212600001</c:v>
                </c:pt>
                <c:pt idx="13059">
                  <c:v>99.492753623200002</c:v>
                </c:pt>
                <c:pt idx="13060">
                  <c:v>99.396135265699996</c:v>
                </c:pt>
                <c:pt idx="13061">
                  <c:v>99.541062801899997</c:v>
                </c:pt>
                <c:pt idx="13062">
                  <c:v>99.492753623200002</c:v>
                </c:pt>
                <c:pt idx="13063">
                  <c:v>99.347826087000001</c:v>
                </c:pt>
                <c:pt idx="13064">
                  <c:v>99.492753623200002</c:v>
                </c:pt>
                <c:pt idx="13065">
                  <c:v>99.516908212600001</c:v>
                </c:pt>
                <c:pt idx="13066">
                  <c:v>99.396135265699996</c:v>
                </c:pt>
                <c:pt idx="13067">
                  <c:v>99.420289855099995</c:v>
                </c:pt>
                <c:pt idx="13068">
                  <c:v>99.541062801899997</c:v>
                </c:pt>
                <c:pt idx="13069">
                  <c:v>99.516908212600001</c:v>
                </c:pt>
                <c:pt idx="13070">
                  <c:v>99.516908212600001</c:v>
                </c:pt>
                <c:pt idx="13071">
                  <c:v>99.541062801899997</c:v>
                </c:pt>
                <c:pt idx="13072">
                  <c:v>99.492753623200002</c:v>
                </c:pt>
                <c:pt idx="13073">
                  <c:v>99.468599033800004</c:v>
                </c:pt>
                <c:pt idx="13074">
                  <c:v>99.613526570000005</c:v>
                </c:pt>
                <c:pt idx="13075">
                  <c:v>99.420289855099995</c:v>
                </c:pt>
                <c:pt idx="13076">
                  <c:v>99.589371980699994</c:v>
                </c:pt>
                <c:pt idx="13077">
                  <c:v>99.420289855099995</c:v>
                </c:pt>
                <c:pt idx="13078">
                  <c:v>99.371980676299998</c:v>
                </c:pt>
                <c:pt idx="13079">
                  <c:v>99.396135265699996</c:v>
                </c:pt>
                <c:pt idx="13080">
                  <c:v>99.444444444400006</c:v>
                </c:pt>
                <c:pt idx="13081">
                  <c:v>99.371980676299998</c:v>
                </c:pt>
                <c:pt idx="13082">
                  <c:v>99.541062801899997</c:v>
                </c:pt>
                <c:pt idx="13083">
                  <c:v>99.637681159400003</c:v>
                </c:pt>
                <c:pt idx="13084">
                  <c:v>99.492753623200002</c:v>
                </c:pt>
                <c:pt idx="13085">
                  <c:v>99.396135265699996</c:v>
                </c:pt>
                <c:pt idx="13086">
                  <c:v>99.444444444400006</c:v>
                </c:pt>
                <c:pt idx="13087">
                  <c:v>99.541062801899997</c:v>
                </c:pt>
                <c:pt idx="13088">
                  <c:v>99.661835748800002</c:v>
                </c:pt>
                <c:pt idx="13089">
                  <c:v>99.589371980699994</c:v>
                </c:pt>
                <c:pt idx="13090">
                  <c:v>99.347826087000001</c:v>
                </c:pt>
                <c:pt idx="13091">
                  <c:v>99.420289855099995</c:v>
                </c:pt>
                <c:pt idx="13092">
                  <c:v>99.541062801899997</c:v>
                </c:pt>
                <c:pt idx="13093">
                  <c:v>99.565217391299996</c:v>
                </c:pt>
                <c:pt idx="13094">
                  <c:v>99.492753623200002</c:v>
                </c:pt>
                <c:pt idx="13095">
                  <c:v>99.516908212600001</c:v>
                </c:pt>
                <c:pt idx="13096">
                  <c:v>99.323671497600003</c:v>
                </c:pt>
                <c:pt idx="13097">
                  <c:v>99.323671497600003</c:v>
                </c:pt>
                <c:pt idx="13098">
                  <c:v>99.444444444400006</c:v>
                </c:pt>
                <c:pt idx="13099">
                  <c:v>99.323671497600003</c:v>
                </c:pt>
                <c:pt idx="13100">
                  <c:v>99.468599033800004</c:v>
                </c:pt>
                <c:pt idx="13101">
                  <c:v>99.613526570000005</c:v>
                </c:pt>
                <c:pt idx="13102">
                  <c:v>99.371980676299998</c:v>
                </c:pt>
                <c:pt idx="13103">
                  <c:v>99.275362318800006</c:v>
                </c:pt>
                <c:pt idx="13104">
                  <c:v>99.347826087000001</c:v>
                </c:pt>
                <c:pt idx="13105">
                  <c:v>99.396135265699996</c:v>
                </c:pt>
                <c:pt idx="13106">
                  <c:v>99.468599033800004</c:v>
                </c:pt>
                <c:pt idx="13107">
                  <c:v>99.516908212600001</c:v>
                </c:pt>
                <c:pt idx="13108">
                  <c:v>99.516908212600001</c:v>
                </c:pt>
                <c:pt idx="13109">
                  <c:v>99.516908212600001</c:v>
                </c:pt>
                <c:pt idx="13110">
                  <c:v>99.516908212600001</c:v>
                </c:pt>
                <c:pt idx="13111">
                  <c:v>99.396135265699996</c:v>
                </c:pt>
                <c:pt idx="13112">
                  <c:v>99.371980676299998</c:v>
                </c:pt>
                <c:pt idx="13113">
                  <c:v>99.371980676299998</c:v>
                </c:pt>
                <c:pt idx="13114">
                  <c:v>99.371980676299998</c:v>
                </c:pt>
                <c:pt idx="13115">
                  <c:v>99.429951690799996</c:v>
                </c:pt>
                <c:pt idx="13116">
                  <c:v>99.188405797100003</c:v>
                </c:pt>
                <c:pt idx="13117">
                  <c:v>99.190821256000007</c:v>
                </c:pt>
                <c:pt idx="13118">
                  <c:v>99.219806763299999</c:v>
                </c:pt>
                <c:pt idx="13119">
                  <c:v>99.036231884100005</c:v>
                </c:pt>
                <c:pt idx="13120">
                  <c:v>98.939613526599999</c:v>
                </c:pt>
                <c:pt idx="13121">
                  <c:v>98.797101449300001</c:v>
                </c:pt>
                <c:pt idx="13122">
                  <c:v>98.751207729499995</c:v>
                </c:pt>
                <c:pt idx="13123">
                  <c:v>98.596618357500006</c:v>
                </c:pt>
                <c:pt idx="13124">
                  <c:v>98.560386473400001</c:v>
                </c:pt>
                <c:pt idx="13125">
                  <c:v>98.586956521700003</c:v>
                </c:pt>
                <c:pt idx="13126">
                  <c:v>98.509661835700001</c:v>
                </c:pt>
                <c:pt idx="13127">
                  <c:v>98.3647342995</c:v>
                </c:pt>
                <c:pt idx="13128">
                  <c:v>98.205314009700004</c:v>
                </c:pt>
                <c:pt idx="13129">
                  <c:v>98.094202898600003</c:v>
                </c:pt>
                <c:pt idx="13130">
                  <c:v>98.074879227099999</c:v>
                </c:pt>
                <c:pt idx="13131">
                  <c:v>97.913043478299997</c:v>
                </c:pt>
                <c:pt idx="13132">
                  <c:v>97.765700483100005</c:v>
                </c:pt>
                <c:pt idx="13133">
                  <c:v>97.625603864699997</c:v>
                </c:pt>
                <c:pt idx="13134">
                  <c:v>97.519323671500004</c:v>
                </c:pt>
                <c:pt idx="13135">
                  <c:v>97.454106280199994</c:v>
                </c:pt>
                <c:pt idx="13136">
                  <c:v>97.067632850199999</c:v>
                </c:pt>
                <c:pt idx="13137">
                  <c:v>97.070048309200004</c:v>
                </c:pt>
                <c:pt idx="13138">
                  <c:v>97.113526570000005</c:v>
                </c:pt>
                <c:pt idx="13139">
                  <c:v>97.021739130399993</c:v>
                </c:pt>
                <c:pt idx="13140">
                  <c:v>96.946859903399996</c:v>
                </c:pt>
                <c:pt idx="13141">
                  <c:v>96.867149758500005</c:v>
                </c:pt>
                <c:pt idx="13142">
                  <c:v>96.821256038599998</c:v>
                </c:pt>
                <c:pt idx="13143">
                  <c:v>96.748792270500005</c:v>
                </c:pt>
                <c:pt idx="13144">
                  <c:v>96.606280193200007</c:v>
                </c:pt>
                <c:pt idx="13145">
                  <c:v>96.557971014499998</c:v>
                </c:pt>
                <c:pt idx="13146">
                  <c:v>96.485507246400005</c:v>
                </c:pt>
                <c:pt idx="13147">
                  <c:v>96.321256038599998</c:v>
                </c:pt>
                <c:pt idx="13148">
                  <c:v>96.306763285000002</c:v>
                </c:pt>
                <c:pt idx="13149">
                  <c:v>96.188405797100003</c:v>
                </c:pt>
                <c:pt idx="13150">
                  <c:v>95.934782608700004</c:v>
                </c:pt>
                <c:pt idx="13151">
                  <c:v>95.746376811600001</c:v>
                </c:pt>
                <c:pt idx="13152">
                  <c:v>95.835748792299995</c:v>
                </c:pt>
                <c:pt idx="13153">
                  <c:v>95.724637681199994</c:v>
                </c:pt>
                <c:pt idx="13154">
                  <c:v>95.702898550699999</c:v>
                </c:pt>
                <c:pt idx="13155">
                  <c:v>95.661835748800002</c:v>
                </c:pt>
                <c:pt idx="13156">
                  <c:v>95.594202898600003</c:v>
                </c:pt>
                <c:pt idx="13157">
                  <c:v>95.483091787399999</c:v>
                </c:pt>
                <c:pt idx="13158">
                  <c:v>95.374396135300003</c:v>
                </c:pt>
                <c:pt idx="13159">
                  <c:v>94.939613526599999</c:v>
                </c:pt>
                <c:pt idx="13160">
                  <c:v>94.840579710100002</c:v>
                </c:pt>
                <c:pt idx="13161">
                  <c:v>94.661835748800002</c:v>
                </c:pt>
                <c:pt idx="13162">
                  <c:v>94.625603864699997</c:v>
                </c:pt>
                <c:pt idx="13163">
                  <c:v>94.461352657000006</c:v>
                </c:pt>
                <c:pt idx="13164">
                  <c:v>94.473429951699998</c:v>
                </c:pt>
                <c:pt idx="13165">
                  <c:v>94.340579710100002</c:v>
                </c:pt>
                <c:pt idx="13166">
                  <c:v>94.297101449300001</c:v>
                </c:pt>
                <c:pt idx="13167">
                  <c:v>94.207729468599993</c:v>
                </c:pt>
                <c:pt idx="13168">
                  <c:v>94.183574879199995</c:v>
                </c:pt>
                <c:pt idx="13169">
                  <c:v>94.111111111100001</c:v>
                </c:pt>
                <c:pt idx="13170">
                  <c:v>93.828502415499997</c:v>
                </c:pt>
                <c:pt idx="13171">
                  <c:v>93.823671497600003</c:v>
                </c:pt>
                <c:pt idx="13172">
                  <c:v>93.765700483100005</c:v>
                </c:pt>
                <c:pt idx="13173">
                  <c:v>93.724637681199994</c:v>
                </c:pt>
                <c:pt idx="13174">
                  <c:v>93.6859903382</c:v>
                </c:pt>
                <c:pt idx="13175">
                  <c:v>93.688405797100003</c:v>
                </c:pt>
                <c:pt idx="13176">
                  <c:v>93.618357487899999</c:v>
                </c:pt>
                <c:pt idx="13177">
                  <c:v>93.502415458900003</c:v>
                </c:pt>
                <c:pt idx="13178">
                  <c:v>93.504830917899994</c:v>
                </c:pt>
                <c:pt idx="13179">
                  <c:v>93.391304347800002</c:v>
                </c:pt>
                <c:pt idx="13180">
                  <c:v>93.3647342995</c:v>
                </c:pt>
                <c:pt idx="13181">
                  <c:v>93.294685990299996</c:v>
                </c:pt>
                <c:pt idx="13182">
                  <c:v>93.268115941999994</c:v>
                </c:pt>
                <c:pt idx="13183">
                  <c:v>93.246376811600001</c:v>
                </c:pt>
                <c:pt idx="13184">
                  <c:v>93.224637681199994</c:v>
                </c:pt>
                <c:pt idx="13185">
                  <c:v>91.490338164299999</c:v>
                </c:pt>
                <c:pt idx="13186">
                  <c:v>91.316425120800005</c:v>
                </c:pt>
                <c:pt idx="13187">
                  <c:v>91.369565217399995</c:v>
                </c:pt>
                <c:pt idx="13188">
                  <c:v>91.219806763299999</c:v>
                </c:pt>
                <c:pt idx="13189">
                  <c:v>91.086956521700003</c:v>
                </c:pt>
                <c:pt idx="13190">
                  <c:v>90.929951690799996</c:v>
                </c:pt>
                <c:pt idx="13191">
                  <c:v>90.613526570000005</c:v>
                </c:pt>
                <c:pt idx="13192">
                  <c:v>90.507246376799998</c:v>
                </c:pt>
                <c:pt idx="13193">
                  <c:v>90.321256038599998</c:v>
                </c:pt>
                <c:pt idx="13194">
                  <c:v>90.193236714999998</c:v>
                </c:pt>
                <c:pt idx="13195">
                  <c:v>90.045893719800006</c:v>
                </c:pt>
                <c:pt idx="13196">
                  <c:v>89.826086956500006</c:v>
                </c:pt>
                <c:pt idx="13197">
                  <c:v>89.654589372000004</c:v>
                </c:pt>
                <c:pt idx="13198">
                  <c:v>89.468599033800004</c:v>
                </c:pt>
                <c:pt idx="13199">
                  <c:v>89.321256038599998</c:v>
                </c:pt>
                <c:pt idx="13200">
                  <c:v>89.188405797100003</c:v>
                </c:pt>
                <c:pt idx="13201">
                  <c:v>88.867149758500005</c:v>
                </c:pt>
                <c:pt idx="13202">
                  <c:v>88.6352657005</c:v>
                </c:pt>
                <c:pt idx="13203">
                  <c:v>88.381642512100001</c:v>
                </c:pt>
                <c:pt idx="13204">
                  <c:v>88.164251207700005</c:v>
                </c:pt>
                <c:pt idx="13205">
                  <c:v>87.995169082100006</c:v>
                </c:pt>
                <c:pt idx="13206">
                  <c:v>87.705314009700004</c:v>
                </c:pt>
                <c:pt idx="13207">
                  <c:v>87.340579710100002</c:v>
                </c:pt>
                <c:pt idx="13208">
                  <c:v>86.847826087000001</c:v>
                </c:pt>
                <c:pt idx="13209">
                  <c:v>86.478260869600007</c:v>
                </c:pt>
                <c:pt idx="13210">
                  <c:v>86.287439613499998</c:v>
                </c:pt>
                <c:pt idx="13211">
                  <c:v>85.978260869600007</c:v>
                </c:pt>
                <c:pt idx="13212">
                  <c:v>85.649758454099995</c:v>
                </c:pt>
                <c:pt idx="13213">
                  <c:v>85.417874396100004</c:v>
                </c:pt>
                <c:pt idx="13214">
                  <c:v>85.236714975799998</c:v>
                </c:pt>
                <c:pt idx="13215">
                  <c:v>84.973429951699998</c:v>
                </c:pt>
                <c:pt idx="13216">
                  <c:v>84.705314009700004</c:v>
                </c:pt>
                <c:pt idx="13217">
                  <c:v>84.393719806799993</c:v>
                </c:pt>
                <c:pt idx="13218">
                  <c:v>84.178743961400002</c:v>
                </c:pt>
                <c:pt idx="13219">
                  <c:v>83.804347826099999</c:v>
                </c:pt>
                <c:pt idx="13220">
                  <c:v>83.473429951699998</c:v>
                </c:pt>
                <c:pt idx="13221">
                  <c:v>83.212560386500002</c:v>
                </c:pt>
                <c:pt idx="13222">
                  <c:v>82.956521739099998</c:v>
                </c:pt>
                <c:pt idx="13223">
                  <c:v>82.6014492754</c:v>
                </c:pt>
                <c:pt idx="13224">
                  <c:v>82.340579710100002</c:v>
                </c:pt>
                <c:pt idx="13225">
                  <c:v>82.106280193200007</c:v>
                </c:pt>
                <c:pt idx="13226">
                  <c:v>81.729468599</c:v>
                </c:pt>
                <c:pt idx="13227">
                  <c:v>81.3985507246</c:v>
                </c:pt>
                <c:pt idx="13228">
                  <c:v>81.140096618399994</c:v>
                </c:pt>
                <c:pt idx="13229">
                  <c:v>80.987922705299994</c:v>
                </c:pt>
                <c:pt idx="13230">
                  <c:v>80.362318840599997</c:v>
                </c:pt>
                <c:pt idx="13231">
                  <c:v>80.094202898600003</c:v>
                </c:pt>
                <c:pt idx="13232">
                  <c:v>79.920289855099995</c:v>
                </c:pt>
                <c:pt idx="13233">
                  <c:v>79.577294686000002</c:v>
                </c:pt>
                <c:pt idx="13234">
                  <c:v>79.301932367099994</c:v>
                </c:pt>
                <c:pt idx="13235">
                  <c:v>79.099033816399995</c:v>
                </c:pt>
                <c:pt idx="13236">
                  <c:v>78.756038647300002</c:v>
                </c:pt>
                <c:pt idx="13237">
                  <c:v>78.446859903399996</c:v>
                </c:pt>
                <c:pt idx="13238">
                  <c:v>78.246376811600001</c:v>
                </c:pt>
                <c:pt idx="13239">
                  <c:v>78.033816425099999</c:v>
                </c:pt>
                <c:pt idx="13240">
                  <c:v>77.821256038599998</c:v>
                </c:pt>
                <c:pt idx="13241">
                  <c:v>77.676328502399997</c:v>
                </c:pt>
                <c:pt idx="13242">
                  <c:v>77.545893719800006</c:v>
                </c:pt>
                <c:pt idx="13243">
                  <c:v>77.224637681199994</c:v>
                </c:pt>
                <c:pt idx="13244">
                  <c:v>77.086956521700003</c:v>
                </c:pt>
                <c:pt idx="13245">
                  <c:v>76.867149758500005</c:v>
                </c:pt>
                <c:pt idx="13246">
                  <c:v>76.572463768099993</c:v>
                </c:pt>
                <c:pt idx="13247">
                  <c:v>76.214975845400005</c:v>
                </c:pt>
                <c:pt idx="13248">
                  <c:v>76.045893719800006</c:v>
                </c:pt>
                <c:pt idx="13249">
                  <c:v>75.816425120800005</c:v>
                </c:pt>
                <c:pt idx="13250">
                  <c:v>75.6859903382</c:v>
                </c:pt>
                <c:pt idx="13251">
                  <c:v>75.326086956500006</c:v>
                </c:pt>
                <c:pt idx="13252">
                  <c:v>75.137681159400003</c:v>
                </c:pt>
                <c:pt idx="13253">
                  <c:v>74.871980676299998</c:v>
                </c:pt>
                <c:pt idx="13254">
                  <c:v>74.509661835700001</c:v>
                </c:pt>
                <c:pt idx="13255">
                  <c:v>74.210144927499996</c:v>
                </c:pt>
                <c:pt idx="13256">
                  <c:v>74.031400966199996</c:v>
                </c:pt>
                <c:pt idx="13257">
                  <c:v>73.787439613499998</c:v>
                </c:pt>
                <c:pt idx="13258">
                  <c:v>73.570048309200004</c:v>
                </c:pt>
                <c:pt idx="13259">
                  <c:v>73.282608695700006</c:v>
                </c:pt>
                <c:pt idx="13260">
                  <c:v>73.016908212600001</c:v>
                </c:pt>
                <c:pt idx="13261">
                  <c:v>72.830917874400001</c:v>
                </c:pt>
                <c:pt idx="13262">
                  <c:v>72.811594202899997</c:v>
                </c:pt>
                <c:pt idx="13263">
                  <c:v>72.826086956500006</c:v>
                </c:pt>
                <c:pt idx="13264">
                  <c:v>72.826086956500006</c:v>
                </c:pt>
                <c:pt idx="13265">
                  <c:v>72.826086956500006</c:v>
                </c:pt>
                <c:pt idx="13266">
                  <c:v>72.826086956500006</c:v>
                </c:pt>
                <c:pt idx="13267">
                  <c:v>72.826086956500006</c:v>
                </c:pt>
                <c:pt idx="13268">
                  <c:v>72.826086956500006</c:v>
                </c:pt>
                <c:pt idx="13269">
                  <c:v>72.826086956500006</c:v>
                </c:pt>
                <c:pt idx="13270">
                  <c:v>72.777777777799997</c:v>
                </c:pt>
                <c:pt idx="13271">
                  <c:v>72.756038647300002</c:v>
                </c:pt>
                <c:pt idx="13272">
                  <c:v>72.758454106299993</c:v>
                </c:pt>
                <c:pt idx="13273">
                  <c:v>72.714975845400005</c:v>
                </c:pt>
                <c:pt idx="13274">
                  <c:v>72.693236714999998</c:v>
                </c:pt>
                <c:pt idx="13275">
                  <c:v>72.693236714999998</c:v>
                </c:pt>
                <c:pt idx="13276">
                  <c:v>72.526570048300002</c:v>
                </c:pt>
                <c:pt idx="13277">
                  <c:v>70.521739130399993</c:v>
                </c:pt>
                <c:pt idx="13278">
                  <c:v>69.475845410600002</c:v>
                </c:pt>
                <c:pt idx="13279">
                  <c:v>69.461352657000006</c:v>
                </c:pt>
                <c:pt idx="13280">
                  <c:v>69.400966183600005</c:v>
                </c:pt>
                <c:pt idx="13281">
                  <c:v>69.120772946900004</c:v>
                </c:pt>
                <c:pt idx="13282">
                  <c:v>69.055555555599994</c:v>
                </c:pt>
                <c:pt idx="13283">
                  <c:v>69.067632850199999</c:v>
                </c:pt>
                <c:pt idx="13284">
                  <c:v>69.070048309200004</c:v>
                </c:pt>
                <c:pt idx="13285">
                  <c:v>69.021739130399993</c:v>
                </c:pt>
                <c:pt idx="13286">
                  <c:v>68.975845410600002</c:v>
                </c:pt>
                <c:pt idx="13287">
                  <c:v>68.956521739099998</c:v>
                </c:pt>
                <c:pt idx="13288">
                  <c:v>68.963768115899995</c:v>
                </c:pt>
                <c:pt idx="13289">
                  <c:v>67.683574879199995</c:v>
                </c:pt>
                <c:pt idx="13290">
                  <c:v>66.821256038599998</c:v>
                </c:pt>
                <c:pt idx="13291">
                  <c:v>66.615942028999996</c:v>
                </c:pt>
                <c:pt idx="13292">
                  <c:v>66.229468599</c:v>
                </c:pt>
                <c:pt idx="13293">
                  <c:v>65.893719806799993</c:v>
                </c:pt>
                <c:pt idx="13294">
                  <c:v>65.485507246400005</c:v>
                </c:pt>
                <c:pt idx="13295">
                  <c:v>65.086956521700003</c:v>
                </c:pt>
                <c:pt idx="13296">
                  <c:v>64.922705313999998</c:v>
                </c:pt>
                <c:pt idx="13297">
                  <c:v>64.613526570000005</c:v>
                </c:pt>
                <c:pt idx="13298">
                  <c:v>64.125603864699997</c:v>
                </c:pt>
                <c:pt idx="13299">
                  <c:v>63.987922705300001</c:v>
                </c:pt>
                <c:pt idx="13300">
                  <c:v>63.801932367100001</c:v>
                </c:pt>
                <c:pt idx="13301">
                  <c:v>63.7077294686</c:v>
                </c:pt>
                <c:pt idx="13302">
                  <c:v>63.724637681200001</c:v>
                </c:pt>
                <c:pt idx="13303">
                  <c:v>63.727053140099997</c:v>
                </c:pt>
                <c:pt idx="13304">
                  <c:v>63.727053140099997</c:v>
                </c:pt>
                <c:pt idx="13305">
                  <c:v>63.729468599</c:v>
                </c:pt>
                <c:pt idx="13306">
                  <c:v>63.729468599</c:v>
                </c:pt>
                <c:pt idx="13307">
                  <c:v>63.729468599</c:v>
                </c:pt>
                <c:pt idx="13308">
                  <c:v>63.729468599</c:v>
                </c:pt>
                <c:pt idx="13309">
                  <c:v>63.729468599</c:v>
                </c:pt>
                <c:pt idx="13310">
                  <c:v>63.729468599</c:v>
                </c:pt>
                <c:pt idx="13311">
                  <c:v>63.729468599</c:v>
                </c:pt>
                <c:pt idx="13312">
                  <c:v>63.681159420299998</c:v>
                </c:pt>
                <c:pt idx="13313">
                  <c:v>62.574879227099999</c:v>
                </c:pt>
                <c:pt idx="13314">
                  <c:v>60.557971014499998</c:v>
                </c:pt>
                <c:pt idx="13315">
                  <c:v>60.299516908199998</c:v>
                </c:pt>
                <c:pt idx="13316">
                  <c:v>60.062801932399999</c:v>
                </c:pt>
                <c:pt idx="13317">
                  <c:v>59.789855072500004</c:v>
                </c:pt>
                <c:pt idx="13318">
                  <c:v>59.461352656999999</c:v>
                </c:pt>
                <c:pt idx="13319">
                  <c:v>59.3140096618</c:v>
                </c:pt>
                <c:pt idx="13320">
                  <c:v>59.178743961400002</c:v>
                </c:pt>
                <c:pt idx="13321">
                  <c:v>58.925120772900001</c:v>
                </c:pt>
                <c:pt idx="13322">
                  <c:v>58.642512077299997</c:v>
                </c:pt>
                <c:pt idx="13323">
                  <c:v>58.350241545899998</c:v>
                </c:pt>
                <c:pt idx="13324">
                  <c:v>57.9782608696</c:v>
                </c:pt>
                <c:pt idx="13325">
                  <c:v>57.669082125599999</c:v>
                </c:pt>
                <c:pt idx="13326">
                  <c:v>57.471014492800002</c:v>
                </c:pt>
                <c:pt idx="13327">
                  <c:v>57.330917874400001</c:v>
                </c:pt>
                <c:pt idx="13328">
                  <c:v>56.961352656999999</c:v>
                </c:pt>
                <c:pt idx="13329">
                  <c:v>56.777777777799997</c:v>
                </c:pt>
                <c:pt idx="13330">
                  <c:v>56.565217391300003</c:v>
                </c:pt>
                <c:pt idx="13331">
                  <c:v>56.388888888899999</c:v>
                </c:pt>
                <c:pt idx="13332">
                  <c:v>56.289855072500004</c:v>
                </c:pt>
                <c:pt idx="13333">
                  <c:v>56.113526569999998</c:v>
                </c:pt>
                <c:pt idx="13334">
                  <c:v>55.891304347800002</c:v>
                </c:pt>
                <c:pt idx="13335">
                  <c:v>55.695652173900001</c:v>
                </c:pt>
                <c:pt idx="13336">
                  <c:v>55.531400966200003</c:v>
                </c:pt>
                <c:pt idx="13337">
                  <c:v>55.234299516900002</c:v>
                </c:pt>
                <c:pt idx="13338">
                  <c:v>55.094202898600003</c:v>
                </c:pt>
                <c:pt idx="13339">
                  <c:v>54.910628019299999</c:v>
                </c:pt>
                <c:pt idx="13340">
                  <c:v>54.770531401</c:v>
                </c:pt>
                <c:pt idx="13341">
                  <c:v>54.429951690800003</c:v>
                </c:pt>
                <c:pt idx="13342">
                  <c:v>54.251207729500003</c:v>
                </c:pt>
                <c:pt idx="13343">
                  <c:v>54.024154589399998</c:v>
                </c:pt>
                <c:pt idx="13344">
                  <c:v>53.920289855100002</c:v>
                </c:pt>
                <c:pt idx="13345">
                  <c:v>53.676328502399997</c:v>
                </c:pt>
                <c:pt idx="13346">
                  <c:v>53.328502415499997</c:v>
                </c:pt>
                <c:pt idx="13347">
                  <c:v>53.169082125599999</c:v>
                </c:pt>
                <c:pt idx="13348">
                  <c:v>52.973429951699998</c:v>
                </c:pt>
                <c:pt idx="13349">
                  <c:v>52.661835748800002</c:v>
                </c:pt>
                <c:pt idx="13350">
                  <c:v>52.439613526599999</c:v>
                </c:pt>
                <c:pt idx="13351">
                  <c:v>52.205314009699997</c:v>
                </c:pt>
                <c:pt idx="13352">
                  <c:v>51.987922705300001</c:v>
                </c:pt>
                <c:pt idx="13353">
                  <c:v>51.7922705314</c:v>
                </c:pt>
                <c:pt idx="13354">
                  <c:v>51.649758454100002</c:v>
                </c:pt>
                <c:pt idx="13355">
                  <c:v>51.2584541063</c:v>
                </c:pt>
                <c:pt idx="13356">
                  <c:v>50.961352656999999</c:v>
                </c:pt>
                <c:pt idx="13357">
                  <c:v>50.649758454100002</c:v>
                </c:pt>
                <c:pt idx="13358">
                  <c:v>50.429951690800003</c:v>
                </c:pt>
                <c:pt idx="13359">
                  <c:v>50.248792270499997</c:v>
                </c:pt>
                <c:pt idx="13360">
                  <c:v>50.224637681200001</c:v>
                </c:pt>
                <c:pt idx="13361">
                  <c:v>49.995169082099999</c:v>
                </c:pt>
                <c:pt idx="13362">
                  <c:v>49.787439613499998</c:v>
                </c:pt>
                <c:pt idx="13363">
                  <c:v>49.574879227099999</c:v>
                </c:pt>
                <c:pt idx="13364">
                  <c:v>49.408212560400003</c:v>
                </c:pt>
                <c:pt idx="13365">
                  <c:v>49.1859903382</c:v>
                </c:pt>
                <c:pt idx="13366">
                  <c:v>48.871980676299998</c:v>
                </c:pt>
                <c:pt idx="13367">
                  <c:v>48.7077294686</c:v>
                </c:pt>
                <c:pt idx="13368">
                  <c:v>48.676328502399997</c:v>
                </c:pt>
                <c:pt idx="13369">
                  <c:v>48.543478260900002</c:v>
                </c:pt>
                <c:pt idx="13370">
                  <c:v>48.323671497600003</c:v>
                </c:pt>
                <c:pt idx="13371">
                  <c:v>48.268115942000001</c:v>
                </c:pt>
                <c:pt idx="13372">
                  <c:v>48.229468599</c:v>
                </c:pt>
                <c:pt idx="13373">
                  <c:v>48.024154589399998</c:v>
                </c:pt>
                <c:pt idx="13374">
                  <c:v>47.874396135300003</c:v>
                </c:pt>
                <c:pt idx="13375">
                  <c:v>47.6570048309</c:v>
                </c:pt>
                <c:pt idx="13376">
                  <c:v>47.454106280200001</c:v>
                </c:pt>
                <c:pt idx="13377">
                  <c:v>47.487922705300001</c:v>
                </c:pt>
                <c:pt idx="13378">
                  <c:v>47.3647342995</c:v>
                </c:pt>
                <c:pt idx="13379">
                  <c:v>46.987922705300001</c:v>
                </c:pt>
                <c:pt idx="13380">
                  <c:v>46.891304347800002</c:v>
                </c:pt>
                <c:pt idx="13381">
                  <c:v>46.855072463799999</c:v>
                </c:pt>
                <c:pt idx="13382">
                  <c:v>46.673913043500001</c:v>
                </c:pt>
                <c:pt idx="13383">
                  <c:v>46.473429951699998</c:v>
                </c:pt>
                <c:pt idx="13384">
                  <c:v>46.318840579700002</c:v>
                </c:pt>
                <c:pt idx="13385">
                  <c:v>46.294685990300003</c:v>
                </c:pt>
                <c:pt idx="13386">
                  <c:v>46.277777777799997</c:v>
                </c:pt>
                <c:pt idx="13387">
                  <c:v>46.094202898600003</c:v>
                </c:pt>
                <c:pt idx="13388">
                  <c:v>45.886473430000002</c:v>
                </c:pt>
                <c:pt idx="13389">
                  <c:v>45.710144927499996</c:v>
                </c:pt>
                <c:pt idx="13390">
                  <c:v>45.425120772900001</c:v>
                </c:pt>
                <c:pt idx="13391">
                  <c:v>45.253623188399999</c:v>
                </c:pt>
                <c:pt idx="13392">
                  <c:v>45.082125603900003</c:v>
                </c:pt>
                <c:pt idx="13393">
                  <c:v>44.799516908199998</c:v>
                </c:pt>
                <c:pt idx="13394">
                  <c:v>44.611111111100001</c:v>
                </c:pt>
                <c:pt idx="13395">
                  <c:v>44.425120772900001</c:v>
                </c:pt>
                <c:pt idx="13396">
                  <c:v>44.345410628000003</c:v>
                </c:pt>
                <c:pt idx="13397">
                  <c:v>44.268115942000001</c:v>
                </c:pt>
                <c:pt idx="13398">
                  <c:v>44.137681159400003</c:v>
                </c:pt>
                <c:pt idx="13399">
                  <c:v>44.016908212600001</c:v>
                </c:pt>
                <c:pt idx="13400">
                  <c:v>43.876811594199999</c:v>
                </c:pt>
                <c:pt idx="13401">
                  <c:v>43.553140096600004</c:v>
                </c:pt>
                <c:pt idx="13402">
                  <c:v>43.507246376799998</c:v>
                </c:pt>
                <c:pt idx="13403">
                  <c:v>43.335748792300002</c:v>
                </c:pt>
                <c:pt idx="13404">
                  <c:v>43.1570048309</c:v>
                </c:pt>
                <c:pt idx="13405">
                  <c:v>42.956521739099998</c:v>
                </c:pt>
                <c:pt idx="13406">
                  <c:v>42.857487922700003</c:v>
                </c:pt>
                <c:pt idx="13407">
                  <c:v>42.712560386500002</c:v>
                </c:pt>
                <c:pt idx="13408">
                  <c:v>42.6062801932</c:v>
                </c:pt>
                <c:pt idx="13409">
                  <c:v>42.608695652199998</c:v>
                </c:pt>
                <c:pt idx="13410">
                  <c:v>42.403381642500001</c:v>
                </c:pt>
                <c:pt idx="13411">
                  <c:v>42.309178744</c:v>
                </c:pt>
                <c:pt idx="13412">
                  <c:v>42.285024154600002</c:v>
                </c:pt>
                <c:pt idx="13413">
                  <c:v>42.311594202899997</c:v>
                </c:pt>
                <c:pt idx="13414">
                  <c:v>42.190821256</c:v>
                </c:pt>
                <c:pt idx="13415">
                  <c:v>42.198067632899999</c:v>
                </c:pt>
                <c:pt idx="13416">
                  <c:v>42.164251207699998</c:v>
                </c:pt>
                <c:pt idx="13417">
                  <c:v>42.1014492754</c:v>
                </c:pt>
                <c:pt idx="13418">
                  <c:v>41.961352656999999</c:v>
                </c:pt>
                <c:pt idx="13419">
                  <c:v>41.748792270499997</c:v>
                </c:pt>
                <c:pt idx="13420">
                  <c:v>41.514492753600003</c:v>
                </c:pt>
                <c:pt idx="13421">
                  <c:v>41.4492753623</c:v>
                </c:pt>
                <c:pt idx="13422">
                  <c:v>41.277777777799997</c:v>
                </c:pt>
                <c:pt idx="13423">
                  <c:v>41.2415458937</c:v>
                </c:pt>
                <c:pt idx="13424">
                  <c:v>41.169082125599999</c:v>
                </c:pt>
                <c:pt idx="13425">
                  <c:v>41.012077294699999</c:v>
                </c:pt>
                <c:pt idx="13426">
                  <c:v>40.925120772900001</c:v>
                </c:pt>
                <c:pt idx="13427">
                  <c:v>40.896135265700003</c:v>
                </c:pt>
                <c:pt idx="13428">
                  <c:v>40.555555555600002</c:v>
                </c:pt>
                <c:pt idx="13429">
                  <c:v>40.504830917900001</c:v>
                </c:pt>
                <c:pt idx="13430">
                  <c:v>40.603864734299997</c:v>
                </c:pt>
                <c:pt idx="13431">
                  <c:v>40.678743961400002</c:v>
                </c:pt>
                <c:pt idx="13432">
                  <c:v>40.565217391300003</c:v>
                </c:pt>
                <c:pt idx="13433">
                  <c:v>40.644927536200001</c:v>
                </c:pt>
                <c:pt idx="13434">
                  <c:v>40.376811594199999</c:v>
                </c:pt>
                <c:pt idx="13435">
                  <c:v>40.429951690800003</c:v>
                </c:pt>
                <c:pt idx="13436">
                  <c:v>40.388888888899999</c:v>
                </c:pt>
                <c:pt idx="13437">
                  <c:v>40.108695652199998</c:v>
                </c:pt>
                <c:pt idx="13438">
                  <c:v>40.159420289899998</c:v>
                </c:pt>
                <c:pt idx="13439">
                  <c:v>40.0724637681</c:v>
                </c:pt>
                <c:pt idx="13440">
                  <c:v>39.942028985500002</c:v>
                </c:pt>
                <c:pt idx="13441">
                  <c:v>40.053140096600004</c:v>
                </c:pt>
                <c:pt idx="13442">
                  <c:v>39.884057970999997</c:v>
                </c:pt>
                <c:pt idx="13443">
                  <c:v>39.756038647300002</c:v>
                </c:pt>
                <c:pt idx="13444">
                  <c:v>39.801932367100001</c:v>
                </c:pt>
                <c:pt idx="13445">
                  <c:v>39.874396135300003</c:v>
                </c:pt>
                <c:pt idx="13446">
                  <c:v>39.806763285000002</c:v>
                </c:pt>
                <c:pt idx="13447">
                  <c:v>39.717391304300001</c:v>
                </c:pt>
                <c:pt idx="13448">
                  <c:v>39.502415458900003</c:v>
                </c:pt>
                <c:pt idx="13449">
                  <c:v>39.483091787399999</c:v>
                </c:pt>
                <c:pt idx="13450">
                  <c:v>39.579710144899998</c:v>
                </c:pt>
                <c:pt idx="13451">
                  <c:v>39.502415458900003</c:v>
                </c:pt>
                <c:pt idx="13452">
                  <c:v>39.420289855100002</c:v>
                </c:pt>
                <c:pt idx="13453">
                  <c:v>39.277777777799997</c:v>
                </c:pt>
                <c:pt idx="13454">
                  <c:v>40</c:v>
                </c:pt>
                <c:pt idx="13455">
                  <c:v>40.0724637681</c:v>
                </c:pt>
                <c:pt idx="13456">
                  <c:v>40.048309178700002</c:v>
                </c:pt>
                <c:pt idx="13457">
                  <c:v>40.079710144899998</c:v>
                </c:pt>
                <c:pt idx="13458">
                  <c:v>39.903381642500001</c:v>
                </c:pt>
                <c:pt idx="13459">
                  <c:v>39.734299516900002</c:v>
                </c:pt>
                <c:pt idx="13460">
                  <c:v>40.190821256</c:v>
                </c:pt>
                <c:pt idx="13461">
                  <c:v>40.533816425099999</c:v>
                </c:pt>
                <c:pt idx="13462">
                  <c:v>40.830917874400001</c:v>
                </c:pt>
                <c:pt idx="13463">
                  <c:v>41.280193236700001</c:v>
                </c:pt>
                <c:pt idx="13464">
                  <c:v>41.717391304300001</c:v>
                </c:pt>
                <c:pt idx="13465">
                  <c:v>42.1014492754</c:v>
                </c:pt>
                <c:pt idx="13466">
                  <c:v>42.1859903382</c:v>
                </c:pt>
                <c:pt idx="13467">
                  <c:v>42.473429951699998</c:v>
                </c:pt>
                <c:pt idx="13468">
                  <c:v>42.857487922700003</c:v>
                </c:pt>
                <c:pt idx="13469">
                  <c:v>43.190821256</c:v>
                </c:pt>
                <c:pt idx="13470">
                  <c:v>43.205314009699997</c:v>
                </c:pt>
                <c:pt idx="13471">
                  <c:v>96.654589372000004</c:v>
                </c:pt>
                <c:pt idx="13472">
                  <c:v>96.647342995200006</c:v>
                </c:pt>
                <c:pt idx="13473">
                  <c:v>96.6859903382</c:v>
                </c:pt>
                <c:pt idx="13474">
                  <c:v>96.615942028999996</c:v>
                </c:pt>
                <c:pt idx="13475">
                  <c:v>96.589371980699994</c:v>
                </c:pt>
                <c:pt idx="13476">
                  <c:v>96.492753623200002</c:v>
                </c:pt>
                <c:pt idx="13477">
                  <c:v>96.347826087000001</c:v>
                </c:pt>
                <c:pt idx="13478">
                  <c:v>96.173913043499994</c:v>
                </c:pt>
                <c:pt idx="13479">
                  <c:v>96.103864734300004</c:v>
                </c:pt>
                <c:pt idx="13480">
                  <c:v>96.007246376799998</c:v>
                </c:pt>
                <c:pt idx="13481">
                  <c:v>95.789855072500004</c:v>
                </c:pt>
                <c:pt idx="13482">
                  <c:v>95.714975845400005</c:v>
                </c:pt>
                <c:pt idx="13483">
                  <c:v>95.644927536200001</c:v>
                </c:pt>
                <c:pt idx="13484">
                  <c:v>95.451690821300005</c:v>
                </c:pt>
                <c:pt idx="13485">
                  <c:v>95.234299516899995</c:v>
                </c:pt>
                <c:pt idx="13486">
                  <c:v>95.137681159400003</c:v>
                </c:pt>
                <c:pt idx="13487">
                  <c:v>95.091787439599997</c:v>
                </c:pt>
                <c:pt idx="13488">
                  <c:v>92.458937198100003</c:v>
                </c:pt>
                <c:pt idx="13489">
                  <c:v>92.243961352699998</c:v>
                </c:pt>
                <c:pt idx="13490">
                  <c:v>93.072463768099993</c:v>
                </c:pt>
                <c:pt idx="13491">
                  <c:v>93.053140096600004</c:v>
                </c:pt>
                <c:pt idx="13492">
                  <c:v>93.043478260900002</c:v>
                </c:pt>
                <c:pt idx="13493">
                  <c:v>92.884057971000004</c:v>
                </c:pt>
                <c:pt idx="13494">
                  <c:v>92.775362318800006</c:v>
                </c:pt>
                <c:pt idx="13495">
                  <c:v>92.647342995200006</c:v>
                </c:pt>
                <c:pt idx="13496">
                  <c:v>92.490338164299999</c:v>
                </c:pt>
                <c:pt idx="13497">
                  <c:v>92.403381642499994</c:v>
                </c:pt>
                <c:pt idx="13498">
                  <c:v>92.396135265699996</c:v>
                </c:pt>
                <c:pt idx="13499">
                  <c:v>92.374396135300003</c:v>
                </c:pt>
                <c:pt idx="13500">
                  <c:v>92.352657004799994</c:v>
                </c:pt>
                <c:pt idx="13501">
                  <c:v>92.328502415499997</c:v>
                </c:pt>
                <c:pt idx="13502">
                  <c:v>92.280193236700001</c:v>
                </c:pt>
                <c:pt idx="13503">
                  <c:v>92.256038647300002</c:v>
                </c:pt>
                <c:pt idx="13504">
                  <c:v>92.210144927499996</c:v>
                </c:pt>
                <c:pt idx="13505">
                  <c:v>92.137681159400003</c:v>
                </c:pt>
                <c:pt idx="13506">
                  <c:v>92.113526570000005</c:v>
                </c:pt>
                <c:pt idx="13507">
                  <c:v>92.070048309200004</c:v>
                </c:pt>
                <c:pt idx="13508">
                  <c:v>92.045893719800006</c:v>
                </c:pt>
                <c:pt idx="13509">
                  <c:v>91.9492753623</c:v>
                </c:pt>
                <c:pt idx="13510">
                  <c:v>91.951690821300005</c:v>
                </c:pt>
                <c:pt idx="13511">
                  <c:v>91.806763285000002</c:v>
                </c:pt>
                <c:pt idx="13512">
                  <c:v>91.734299516899995</c:v>
                </c:pt>
                <c:pt idx="13513">
                  <c:v>91.693236714999998</c:v>
                </c:pt>
                <c:pt idx="13514">
                  <c:v>91.620772946900004</c:v>
                </c:pt>
                <c:pt idx="13515">
                  <c:v>91.572463768099993</c:v>
                </c:pt>
                <c:pt idx="13516">
                  <c:v>91.5</c:v>
                </c:pt>
                <c:pt idx="13517">
                  <c:v>91.355072463799999</c:v>
                </c:pt>
                <c:pt idx="13518">
                  <c:v>91.234299516899995</c:v>
                </c:pt>
                <c:pt idx="13519">
                  <c:v>89.978260869600007</c:v>
                </c:pt>
                <c:pt idx="13520">
                  <c:v>88.388888888899999</c:v>
                </c:pt>
                <c:pt idx="13521">
                  <c:v>88.884057971000004</c:v>
                </c:pt>
                <c:pt idx="13522">
                  <c:v>88.748792270500005</c:v>
                </c:pt>
                <c:pt idx="13523">
                  <c:v>88.586956521700003</c:v>
                </c:pt>
                <c:pt idx="13524">
                  <c:v>88.442028985500002</c:v>
                </c:pt>
                <c:pt idx="13525">
                  <c:v>88.231884058000006</c:v>
                </c:pt>
                <c:pt idx="13526">
                  <c:v>88.028985507200005</c:v>
                </c:pt>
                <c:pt idx="13527">
                  <c:v>87.615942028999996</c:v>
                </c:pt>
                <c:pt idx="13528">
                  <c:v>87.207729468599993</c:v>
                </c:pt>
                <c:pt idx="13529">
                  <c:v>86.975845410600002</c:v>
                </c:pt>
                <c:pt idx="13530">
                  <c:v>86.707729468599993</c:v>
                </c:pt>
                <c:pt idx="13531">
                  <c:v>86.391304347800002</c:v>
                </c:pt>
                <c:pt idx="13532">
                  <c:v>86.1014492754</c:v>
                </c:pt>
                <c:pt idx="13533">
                  <c:v>85.881642512100001</c:v>
                </c:pt>
                <c:pt idx="13534">
                  <c:v>85.642512077299997</c:v>
                </c:pt>
                <c:pt idx="13535">
                  <c:v>85.509661835700001</c:v>
                </c:pt>
                <c:pt idx="13536">
                  <c:v>85.219806763299999</c:v>
                </c:pt>
                <c:pt idx="13537">
                  <c:v>84.963768115899995</c:v>
                </c:pt>
                <c:pt idx="13538">
                  <c:v>84.840579710100002</c:v>
                </c:pt>
                <c:pt idx="13539">
                  <c:v>84.577294686000002</c:v>
                </c:pt>
                <c:pt idx="13540">
                  <c:v>84.497584541099997</c:v>
                </c:pt>
                <c:pt idx="13541">
                  <c:v>84.253623188399999</c:v>
                </c:pt>
                <c:pt idx="13542">
                  <c:v>84.036231884100005</c:v>
                </c:pt>
                <c:pt idx="13543">
                  <c:v>83.789855072500004</c:v>
                </c:pt>
                <c:pt idx="13544">
                  <c:v>83.644927536200001</c:v>
                </c:pt>
                <c:pt idx="13545">
                  <c:v>83.497584541099997</c:v>
                </c:pt>
                <c:pt idx="13546">
                  <c:v>83.393719806799993</c:v>
                </c:pt>
                <c:pt idx="13547">
                  <c:v>83.200483091799995</c:v>
                </c:pt>
                <c:pt idx="13548">
                  <c:v>83.009661835700001</c:v>
                </c:pt>
                <c:pt idx="13549">
                  <c:v>82.8647342995</c:v>
                </c:pt>
                <c:pt idx="13550">
                  <c:v>82.765700483100005</c:v>
                </c:pt>
                <c:pt idx="13551">
                  <c:v>82.743961352699998</c:v>
                </c:pt>
                <c:pt idx="13552">
                  <c:v>82.628019323700002</c:v>
                </c:pt>
                <c:pt idx="13553">
                  <c:v>82.444444444400006</c:v>
                </c:pt>
                <c:pt idx="13554">
                  <c:v>82.388888888899999</c:v>
                </c:pt>
                <c:pt idx="13555">
                  <c:v>82.239130434800003</c:v>
                </c:pt>
                <c:pt idx="13556">
                  <c:v>82.057971014499998</c:v>
                </c:pt>
                <c:pt idx="13557">
                  <c:v>81.806763285000002</c:v>
                </c:pt>
                <c:pt idx="13558">
                  <c:v>81.570048309200004</c:v>
                </c:pt>
                <c:pt idx="13559">
                  <c:v>81.4154589372</c:v>
                </c:pt>
                <c:pt idx="13560">
                  <c:v>81.357487922700003</c:v>
                </c:pt>
                <c:pt idx="13561">
                  <c:v>81.222222222200003</c:v>
                </c:pt>
                <c:pt idx="13562">
                  <c:v>81.091787439599997</c:v>
                </c:pt>
                <c:pt idx="13563">
                  <c:v>81.031400966199996</c:v>
                </c:pt>
                <c:pt idx="13564">
                  <c:v>80.835748792299995</c:v>
                </c:pt>
                <c:pt idx="13565">
                  <c:v>80.659420289899998</c:v>
                </c:pt>
                <c:pt idx="13566">
                  <c:v>80.562801932400006</c:v>
                </c:pt>
                <c:pt idx="13567">
                  <c:v>80.432367149800001</c:v>
                </c:pt>
                <c:pt idx="13568">
                  <c:v>80.176328502399997</c:v>
                </c:pt>
                <c:pt idx="13569">
                  <c:v>79.852657004799994</c:v>
                </c:pt>
                <c:pt idx="13570">
                  <c:v>79.707729468599993</c:v>
                </c:pt>
                <c:pt idx="13571">
                  <c:v>79.669082125599999</c:v>
                </c:pt>
                <c:pt idx="13572">
                  <c:v>79.533816425099999</c:v>
                </c:pt>
                <c:pt idx="13573">
                  <c:v>79.323671497600003</c:v>
                </c:pt>
                <c:pt idx="13574">
                  <c:v>79.217391304299994</c:v>
                </c:pt>
                <c:pt idx="13575">
                  <c:v>79.1352657005</c:v>
                </c:pt>
                <c:pt idx="13576">
                  <c:v>78.980676328499996</c:v>
                </c:pt>
                <c:pt idx="13577">
                  <c:v>78.922705313999998</c:v>
                </c:pt>
                <c:pt idx="13578">
                  <c:v>78.842995169100007</c:v>
                </c:pt>
                <c:pt idx="13579">
                  <c:v>78.710144927499996</c:v>
                </c:pt>
                <c:pt idx="13580">
                  <c:v>78.524154589399998</c:v>
                </c:pt>
                <c:pt idx="13581">
                  <c:v>78.350241545900005</c:v>
                </c:pt>
                <c:pt idx="13582">
                  <c:v>78.157004830899993</c:v>
                </c:pt>
                <c:pt idx="13583">
                  <c:v>78.086956521700003</c:v>
                </c:pt>
                <c:pt idx="13584">
                  <c:v>77.908212560400003</c:v>
                </c:pt>
                <c:pt idx="13585">
                  <c:v>77.804347826099999</c:v>
                </c:pt>
                <c:pt idx="13586">
                  <c:v>77.553140096600004</c:v>
                </c:pt>
                <c:pt idx="13587">
                  <c:v>77.475845410600002</c:v>
                </c:pt>
                <c:pt idx="13588">
                  <c:v>77.417874396100004</c:v>
                </c:pt>
                <c:pt idx="13589">
                  <c:v>77.3985507246</c:v>
                </c:pt>
                <c:pt idx="13590">
                  <c:v>77.321256038599998</c:v>
                </c:pt>
                <c:pt idx="13591">
                  <c:v>77.253623188399999</c:v>
                </c:pt>
                <c:pt idx="13592">
                  <c:v>77.137681159400003</c:v>
                </c:pt>
                <c:pt idx="13593">
                  <c:v>77.033816425099999</c:v>
                </c:pt>
                <c:pt idx="13594">
                  <c:v>76.818840579699994</c:v>
                </c:pt>
                <c:pt idx="13595">
                  <c:v>76.644927536200001</c:v>
                </c:pt>
                <c:pt idx="13596">
                  <c:v>76.403381642499994</c:v>
                </c:pt>
                <c:pt idx="13597">
                  <c:v>76.260869565199997</c:v>
                </c:pt>
                <c:pt idx="13598">
                  <c:v>76.181159420300006</c:v>
                </c:pt>
                <c:pt idx="13599">
                  <c:v>75.997584541099997</c:v>
                </c:pt>
                <c:pt idx="13600">
                  <c:v>75.917874396100004</c:v>
                </c:pt>
                <c:pt idx="13601">
                  <c:v>75.756038647300002</c:v>
                </c:pt>
                <c:pt idx="13602">
                  <c:v>75.678743961400002</c:v>
                </c:pt>
                <c:pt idx="13603">
                  <c:v>75.565217391299996</c:v>
                </c:pt>
                <c:pt idx="13604">
                  <c:v>75.533816425099999</c:v>
                </c:pt>
                <c:pt idx="13605">
                  <c:v>75.369565217399995</c:v>
                </c:pt>
                <c:pt idx="13606">
                  <c:v>75.282608695700006</c:v>
                </c:pt>
                <c:pt idx="13607">
                  <c:v>75.074879227099999</c:v>
                </c:pt>
                <c:pt idx="13608">
                  <c:v>74.842995169100007</c:v>
                </c:pt>
                <c:pt idx="13609">
                  <c:v>74.657004830899993</c:v>
                </c:pt>
                <c:pt idx="13610">
                  <c:v>74.487922705299994</c:v>
                </c:pt>
                <c:pt idx="13611">
                  <c:v>74.3647342995</c:v>
                </c:pt>
                <c:pt idx="13612">
                  <c:v>74.330917874400001</c:v>
                </c:pt>
                <c:pt idx="13613">
                  <c:v>74.243961352699998</c:v>
                </c:pt>
                <c:pt idx="13614">
                  <c:v>74.178743961400002</c:v>
                </c:pt>
                <c:pt idx="13615">
                  <c:v>74.089371980699994</c:v>
                </c:pt>
                <c:pt idx="13616">
                  <c:v>74.002415458900003</c:v>
                </c:pt>
                <c:pt idx="13617">
                  <c:v>73.893719806799993</c:v>
                </c:pt>
                <c:pt idx="13618">
                  <c:v>73.833333333300004</c:v>
                </c:pt>
                <c:pt idx="13619">
                  <c:v>73.652173912999999</c:v>
                </c:pt>
                <c:pt idx="13620">
                  <c:v>73.514492753599995</c:v>
                </c:pt>
                <c:pt idx="13621">
                  <c:v>73.413043478299997</c:v>
                </c:pt>
                <c:pt idx="13622">
                  <c:v>73.376811594200007</c:v>
                </c:pt>
                <c:pt idx="13623">
                  <c:v>73.272946859900003</c:v>
                </c:pt>
                <c:pt idx="13624">
                  <c:v>73.183574879199995</c:v>
                </c:pt>
                <c:pt idx="13625">
                  <c:v>73.048309178699995</c:v>
                </c:pt>
                <c:pt idx="13626">
                  <c:v>72.937198067599994</c:v>
                </c:pt>
                <c:pt idx="13627">
                  <c:v>72.806763285000002</c:v>
                </c:pt>
                <c:pt idx="13628">
                  <c:v>72.649758454099995</c:v>
                </c:pt>
                <c:pt idx="13629">
                  <c:v>72.526570048300002</c:v>
                </c:pt>
                <c:pt idx="13630">
                  <c:v>72.485507246400005</c:v>
                </c:pt>
                <c:pt idx="13631">
                  <c:v>72.408212560400003</c:v>
                </c:pt>
                <c:pt idx="13632">
                  <c:v>72.251207729499995</c:v>
                </c:pt>
                <c:pt idx="13633">
                  <c:v>72.188405797100003</c:v>
                </c:pt>
                <c:pt idx="13634">
                  <c:v>72.012077294700006</c:v>
                </c:pt>
                <c:pt idx="13635">
                  <c:v>71.826086956500006</c:v>
                </c:pt>
                <c:pt idx="13636">
                  <c:v>71.707729468599993</c:v>
                </c:pt>
                <c:pt idx="13637">
                  <c:v>71.644927536200001</c:v>
                </c:pt>
                <c:pt idx="13638">
                  <c:v>71.664251207700005</c:v>
                </c:pt>
                <c:pt idx="13639">
                  <c:v>71.640096618399994</c:v>
                </c:pt>
                <c:pt idx="13640">
                  <c:v>71.640096618399994</c:v>
                </c:pt>
                <c:pt idx="13641">
                  <c:v>71.615942028999996</c:v>
                </c:pt>
                <c:pt idx="13642">
                  <c:v>71.591787439599997</c:v>
                </c:pt>
                <c:pt idx="13643">
                  <c:v>71.277777777799997</c:v>
                </c:pt>
                <c:pt idx="13644">
                  <c:v>70.630434782600005</c:v>
                </c:pt>
                <c:pt idx="13645">
                  <c:v>70.545893719800006</c:v>
                </c:pt>
                <c:pt idx="13646">
                  <c:v>70.345410627999996</c:v>
                </c:pt>
                <c:pt idx="13647">
                  <c:v>70.193236714999998</c:v>
                </c:pt>
                <c:pt idx="13648">
                  <c:v>70</c:v>
                </c:pt>
                <c:pt idx="13649">
                  <c:v>69.826086956500006</c:v>
                </c:pt>
                <c:pt idx="13650">
                  <c:v>69.707729468599993</c:v>
                </c:pt>
                <c:pt idx="13651">
                  <c:v>69.596618357500006</c:v>
                </c:pt>
                <c:pt idx="13652">
                  <c:v>69.442028985500002</c:v>
                </c:pt>
                <c:pt idx="13653">
                  <c:v>69.306763285000002</c:v>
                </c:pt>
                <c:pt idx="13654">
                  <c:v>69.205314009700004</c:v>
                </c:pt>
                <c:pt idx="13655">
                  <c:v>69.048309178699995</c:v>
                </c:pt>
                <c:pt idx="13656">
                  <c:v>68.847826087000001</c:v>
                </c:pt>
                <c:pt idx="13657">
                  <c:v>68.553140096600004</c:v>
                </c:pt>
                <c:pt idx="13658">
                  <c:v>68.338164251199998</c:v>
                </c:pt>
                <c:pt idx="13659">
                  <c:v>68.070048309200004</c:v>
                </c:pt>
                <c:pt idx="13660">
                  <c:v>67.985507246400005</c:v>
                </c:pt>
                <c:pt idx="13661">
                  <c:v>67.785024154599995</c:v>
                </c:pt>
                <c:pt idx="13662">
                  <c:v>67.444444444400006</c:v>
                </c:pt>
                <c:pt idx="13663">
                  <c:v>67.326086956500006</c:v>
                </c:pt>
                <c:pt idx="13664">
                  <c:v>67.272946859900003</c:v>
                </c:pt>
                <c:pt idx="13665">
                  <c:v>67.212560386500002</c:v>
                </c:pt>
                <c:pt idx="13666">
                  <c:v>66.956521739099998</c:v>
                </c:pt>
                <c:pt idx="13667">
                  <c:v>66.782608695700006</c:v>
                </c:pt>
                <c:pt idx="13668">
                  <c:v>66.618357487899999</c:v>
                </c:pt>
                <c:pt idx="13669">
                  <c:v>66.461352657000006</c:v>
                </c:pt>
                <c:pt idx="13670">
                  <c:v>66.236714975799998</c:v>
                </c:pt>
                <c:pt idx="13671">
                  <c:v>66.118357487899999</c:v>
                </c:pt>
                <c:pt idx="13672">
                  <c:v>65.893719806799993</c:v>
                </c:pt>
                <c:pt idx="13673">
                  <c:v>65.751207729499995</c:v>
                </c:pt>
                <c:pt idx="13674">
                  <c:v>65.478260869600007</c:v>
                </c:pt>
                <c:pt idx="13675">
                  <c:v>65.277777777799997</c:v>
                </c:pt>
                <c:pt idx="13676">
                  <c:v>65.205314009700004</c:v>
                </c:pt>
                <c:pt idx="13677">
                  <c:v>64.963768115899995</c:v>
                </c:pt>
                <c:pt idx="13678">
                  <c:v>64.647342995200006</c:v>
                </c:pt>
                <c:pt idx="13679">
                  <c:v>64.463768115899995</c:v>
                </c:pt>
                <c:pt idx="13680">
                  <c:v>64.335748792299995</c:v>
                </c:pt>
                <c:pt idx="13681">
                  <c:v>64.359903381600006</c:v>
                </c:pt>
                <c:pt idx="13682">
                  <c:v>64.3647342995</c:v>
                </c:pt>
                <c:pt idx="13683">
                  <c:v>64.3647342995</c:v>
                </c:pt>
                <c:pt idx="13684">
                  <c:v>64.3647342995</c:v>
                </c:pt>
                <c:pt idx="13685">
                  <c:v>64.3647342995</c:v>
                </c:pt>
                <c:pt idx="13686">
                  <c:v>64.340579710100002</c:v>
                </c:pt>
                <c:pt idx="13687">
                  <c:v>64.340579710100002</c:v>
                </c:pt>
                <c:pt idx="13688">
                  <c:v>64.342995169100007</c:v>
                </c:pt>
                <c:pt idx="13689">
                  <c:v>64.342995169100007</c:v>
                </c:pt>
                <c:pt idx="13690">
                  <c:v>64.342995169100007</c:v>
                </c:pt>
                <c:pt idx="13691">
                  <c:v>64.294685990299996</c:v>
                </c:pt>
                <c:pt idx="13692">
                  <c:v>64.294685990299996</c:v>
                </c:pt>
                <c:pt idx="13693">
                  <c:v>64.297101449300001</c:v>
                </c:pt>
                <c:pt idx="13694">
                  <c:v>64.297101449300001</c:v>
                </c:pt>
                <c:pt idx="13695">
                  <c:v>64.272946859900003</c:v>
                </c:pt>
                <c:pt idx="13696">
                  <c:v>64.275362318800006</c:v>
                </c:pt>
                <c:pt idx="13697">
                  <c:v>64.275362318800006</c:v>
                </c:pt>
                <c:pt idx="13698">
                  <c:v>64.275362318800006</c:v>
                </c:pt>
                <c:pt idx="13699">
                  <c:v>64.275362318800006</c:v>
                </c:pt>
                <c:pt idx="13700">
                  <c:v>64.251207729499995</c:v>
                </c:pt>
                <c:pt idx="13701">
                  <c:v>64.057971014499998</c:v>
                </c:pt>
                <c:pt idx="13702">
                  <c:v>61.705314009699997</c:v>
                </c:pt>
                <c:pt idx="13703">
                  <c:v>59.821256038599998</c:v>
                </c:pt>
                <c:pt idx="13704">
                  <c:v>59.516908212600001</c:v>
                </c:pt>
                <c:pt idx="13705">
                  <c:v>59.340579710100002</c:v>
                </c:pt>
                <c:pt idx="13706">
                  <c:v>59.224637681200001</c:v>
                </c:pt>
                <c:pt idx="13707">
                  <c:v>59.0217391304</c:v>
                </c:pt>
                <c:pt idx="13708">
                  <c:v>58.987922705300001</c:v>
                </c:pt>
                <c:pt idx="13709">
                  <c:v>58.782608695699999</c:v>
                </c:pt>
                <c:pt idx="13710">
                  <c:v>58.652173912999999</c:v>
                </c:pt>
                <c:pt idx="13711">
                  <c:v>58.623188405800001</c:v>
                </c:pt>
                <c:pt idx="13712">
                  <c:v>58.391304347800002</c:v>
                </c:pt>
                <c:pt idx="13713">
                  <c:v>58.2584541063</c:v>
                </c:pt>
                <c:pt idx="13714">
                  <c:v>58.086956521700003</c:v>
                </c:pt>
                <c:pt idx="13715">
                  <c:v>57.980676328500003</c:v>
                </c:pt>
                <c:pt idx="13716">
                  <c:v>57.826086956499999</c:v>
                </c:pt>
                <c:pt idx="13717">
                  <c:v>57.673913043500001</c:v>
                </c:pt>
                <c:pt idx="13718">
                  <c:v>57.471014492800002</c:v>
                </c:pt>
                <c:pt idx="13719">
                  <c:v>57.178743961400002</c:v>
                </c:pt>
                <c:pt idx="13720">
                  <c:v>56.763285024200002</c:v>
                </c:pt>
                <c:pt idx="13721">
                  <c:v>56.659420289899998</c:v>
                </c:pt>
                <c:pt idx="13722">
                  <c:v>56.526570048300002</c:v>
                </c:pt>
                <c:pt idx="13723">
                  <c:v>56.193236714999998</c:v>
                </c:pt>
                <c:pt idx="13724">
                  <c:v>55.954106280200001</c:v>
                </c:pt>
                <c:pt idx="13725">
                  <c:v>55.908212560400003</c:v>
                </c:pt>
                <c:pt idx="13726">
                  <c:v>55.7584541063</c:v>
                </c:pt>
                <c:pt idx="13727">
                  <c:v>55.509661835700001</c:v>
                </c:pt>
                <c:pt idx="13728">
                  <c:v>55.410628019299999</c:v>
                </c:pt>
                <c:pt idx="13729">
                  <c:v>55.285024154600002</c:v>
                </c:pt>
                <c:pt idx="13730">
                  <c:v>55.200483091800002</c:v>
                </c:pt>
                <c:pt idx="13731">
                  <c:v>54.944444444399998</c:v>
                </c:pt>
                <c:pt idx="13732">
                  <c:v>54.847826087000001</c:v>
                </c:pt>
                <c:pt idx="13733">
                  <c:v>54.579710144899998</c:v>
                </c:pt>
                <c:pt idx="13734">
                  <c:v>54.355072463799999</c:v>
                </c:pt>
                <c:pt idx="13735">
                  <c:v>54.002415458900003</c:v>
                </c:pt>
                <c:pt idx="13736">
                  <c:v>53.8429951691</c:v>
                </c:pt>
                <c:pt idx="13737">
                  <c:v>53.649758454100002</c:v>
                </c:pt>
                <c:pt idx="13738">
                  <c:v>53.429951690800003</c:v>
                </c:pt>
                <c:pt idx="13739">
                  <c:v>53.1062801932</c:v>
                </c:pt>
                <c:pt idx="13740">
                  <c:v>52.8985507246</c:v>
                </c:pt>
                <c:pt idx="13741">
                  <c:v>52.705314009699997</c:v>
                </c:pt>
                <c:pt idx="13742">
                  <c:v>52.473429951699998</c:v>
                </c:pt>
                <c:pt idx="13743">
                  <c:v>52.347826087000001</c:v>
                </c:pt>
                <c:pt idx="13744">
                  <c:v>52.079710144899998</c:v>
                </c:pt>
                <c:pt idx="13745">
                  <c:v>51.857487922700003</c:v>
                </c:pt>
                <c:pt idx="13746">
                  <c:v>51.7584541063</c:v>
                </c:pt>
                <c:pt idx="13747">
                  <c:v>51.6859903382</c:v>
                </c:pt>
                <c:pt idx="13748">
                  <c:v>51.603864734299997</c:v>
                </c:pt>
                <c:pt idx="13749">
                  <c:v>51.463768115900002</c:v>
                </c:pt>
                <c:pt idx="13750">
                  <c:v>51.263285024200002</c:v>
                </c:pt>
                <c:pt idx="13751">
                  <c:v>51.057971014499998</c:v>
                </c:pt>
                <c:pt idx="13752">
                  <c:v>50.997584541099997</c:v>
                </c:pt>
                <c:pt idx="13753">
                  <c:v>50.756038647300002</c:v>
                </c:pt>
                <c:pt idx="13754">
                  <c:v>50.5845410628</c:v>
                </c:pt>
                <c:pt idx="13755">
                  <c:v>50.396135265700003</c:v>
                </c:pt>
                <c:pt idx="13756">
                  <c:v>50.176328502399997</c:v>
                </c:pt>
                <c:pt idx="13757">
                  <c:v>49.987922705300001</c:v>
                </c:pt>
                <c:pt idx="13758">
                  <c:v>49.857487922700003</c:v>
                </c:pt>
                <c:pt idx="13759">
                  <c:v>49.565217391300003</c:v>
                </c:pt>
                <c:pt idx="13760">
                  <c:v>49.586956521700003</c:v>
                </c:pt>
                <c:pt idx="13761">
                  <c:v>49.297101449300001</c:v>
                </c:pt>
                <c:pt idx="13762">
                  <c:v>48.963768115900002</c:v>
                </c:pt>
                <c:pt idx="13763">
                  <c:v>48.756038647300002</c:v>
                </c:pt>
                <c:pt idx="13764">
                  <c:v>48.608695652199998</c:v>
                </c:pt>
                <c:pt idx="13765">
                  <c:v>48.644927536200001</c:v>
                </c:pt>
                <c:pt idx="13766">
                  <c:v>48.439613526599999</c:v>
                </c:pt>
                <c:pt idx="13767">
                  <c:v>48.251207729500003</c:v>
                </c:pt>
                <c:pt idx="13768">
                  <c:v>47.973429951699998</c:v>
                </c:pt>
                <c:pt idx="13769">
                  <c:v>47.7922705314</c:v>
                </c:pt>
                <c:pt idx="13770">
                  <c:v>47.548309178700002</c:v>
                </c:pt>
                <c:pt idx="13771">
                  <c:v>47.200483091800002</c:v>
                </c:pt>
                <c:pt idx="13772">
                  <c:v>46.990338164299999</c:v>
                </c:pt>
                <c:pt idx="13773">
                  <c:v>46.690821256</c:v>
                </c:pt>
                <c:pt idx="13774">
                  <c:v>46.388888888899999</c:v>
                </c:pt>
                <c:pt idx="13775">
                  <c:v>45.9782608696</c:v>
                </c:pt>
                <c:pt idx="13776">
                  <c:v>45.932367149800001</c:v>
                </c:pt>
                <c:pt idx="13777">
                  <c:v>45.869565217400002</c:v>
                </c:pt>
                <c:pt idx="13778">
                  <c:v>45.700483091800002</c:v>
                </c:pt>
                <c:pt idx="13779">
                  <c:v>45.603864734299997</c:v>
                </c:pt>
                <c:pt idx="13780">
                  <c:v>45.304347826099999</c:v>
                </c:pt>
                <c:pt idx="13781">
                  <c:v>45.077294686000002</c:v>
                </c:pt>
                <c:pt idx="13782">
                  <c:v>44.702898550699999</c:v>
                </c:pt>
                <c:pt idx="13783">
                  <c:v>44.565217391300003</c:v>
                </c:pt>
                <c:pt idx="13784">
                  <c:v>44.594202898600003</c:v>
                </c:pt>
                <c:pt idx="13785">
                  <c:v>44.306763285000002</c:v>
                </c:pt>
                <c:pt idx="13786">
                  <c:v>10.8429951691</c:v>
                </c:pt>
                <c:pt idx="13787">
                  <c:v>11.0483091787</c:v>
                </c:pt>
                <c:pt idx="13788">
                  <c:v>11.0531400966</c:v>
                </c:pt>
                <c:pt idx="13789">
                  <c:v>11.0458937198</c:v>
                </c:pt>
                <c:pt idx="13790">
                  <c:v>10.9782608696</c:v>
                </c:pt>
                <c:pt idx="13791">
                  <c:v>10.9516908213</c:v>
                </c:pt>
                <c:pt idx="13792">
                  <c:v>10.956521739099999</c:v>
                </c:pt>
                <c:pt idx="13793">
                  <c:v>10.956521739099999</c:v>
                </c:pt>
                <c:pt idx="13794">
                  <c:v>10.9492753623</c:v>
                </c:pt>
                <c:pt idx="13795">
                  <c:v>10.8985507246</c:v>
                </c:pt>
                <c:pt idx="13796">
                  <c:v>10.886473430000001</c:v>
                </c:pt>
                <c:pt idx="13797">
                  <c:v>10.886473430000001</c:v>
                </c:pt>
                <c:pt idx="13798">
                  <c:v>10.886473430000001</c:v>
                </c:pt>
                <c:pt idx="13799">
                  <c:v>10.886473430000001</c:v>
                </c:pt>
                <c:pt idx="13800">
                  <c:v>10.886473430000001</c:v>
                </c:pt>
                <c:pt idx="13801">
                  <c:v>10.886473430000001</c:v>
                </c:pt>
                <c:pt idx="13802">
                  <c:v>10.886473430000001</c:v>
                </c:pt>
                <c:pt idx="13803">
                  <c:v>10.886473430000001</c:v>
                </c:pt>
                <c:pt idx="13804">
                  <c:v>10.886473430000001</c:v>
                </c:pt>
                <c:pt idx="13805">
                  <c:v>10.886473430000001</c:v>
                </c:pt>
                <c:pt idx="13806">
                  <c:v>10.886473430000001</c:v>
                </c:pt>
                <c:pt idx="13807">
                  <c:v>10.886473430000001</c:v>
                </c:pt>
                <c:pt idx="13808">
                  <c:v>10.886473430000001</c:v>
                </c:pt>
                <c:pt idx="13809">
                  <c:v>10.886473430000001</c:v>
                </c:pt>
                <c:pt idx="13810">
                  <c:v>10.884057971000001</c:v>
                </c:pt>
                <c:pt idx="13811">
                  <c:v>10.884057971000001</c:v>
                </c:pt>
                <c:pt idx="13812">
                  <c:v>10.884057971000001</c:v>
                </c:pt>
                <c:pt idx="13813">
                  <c:v>10.876811594199999</c:v>
                </c:pt>
                <c:pt idx="13814">
                  <c:v>10.596618357500001</c:v>
                </c:pt>
                <c:pt idx="13815">
                  <c:v>10.5555555556</c:v>
                </c:pt>
                <c:pt idx="13816">
                  <c:v>10.5507246377</c:v>
                </c:pt>
                <c:pt idx="13817">
                  <c:v>10.5507246377</c:v>
                </c:pt>
                <c:pt idx="13818">
                  <c:v>10.5507246377</c:v>
                </c:pt>
                <c:pt idx="13819">
                  <c:v>10.5507246377</c:v>
                </c:pt>
                <c:pt idx="13820">
                  <c:v>10.5507246377</c:v>
                </c:pt>
                <c:pt idx="13821">
                  <c:v>10.5507246377</c:v>
                </c:pt>
                <c:pt idx="13822">
                  <c:v>10.5507246377</c:v>
                </c:pt>
                <c:pt idx="13823">
                  <c:v>10.5507246377</c:v>
                </c:pt>
                <c:pt idx="13824">
                  <c:v>10.5507246377</c:v>
                </c:pt>
                <c:pt idx="13825">
                  <c:v>10.5507246377</c:v>
                </c:pt>
                <c:pt idx="13826">
                  <c:v>10.5507246377</c:v>
                </c:pt>
                <c:pt idx="13827">
                  <c:v>10.5483091787</c:v>
                </c:pt>
                <c:pt idx="13828">
                  <c:v>10.5458937198</c:v>
                </c:pt>
                <c:pt idx="13829">
                  <c:v>10.5458937198</c:v>
                </c:pt>
                <c:pt idx="13830">
                  <c:v>10.5458937198</c:v>
                </c:pt>
                <c:pt idx="13831">
                  <c:v>10.5458937198</c:v>
                </c:pt>
                <c:pt idx="13832">
                  <c:v>10.543478260900001</c:v>
                </c:pt>
                <c:pt idx="13833">
                  <c:v>10.516908212600001</c:v>
                </c:pt>
                <c:pt idx="13834">
                  <c:v>10.4782608696</c:v>
                </c:pt>
                <c:pt idx="13835">
                  <c:v>10.4734299517</c:v>
                </c:pt>
                <c:pt idx="13836">
                  <c:v>10.3695652174</c:v>
                </c:pt>
                <c:pt idx="13837">
                  <c:v>10.272946859899999</c:v>
                </c:pt>
                <c:pt idx="13838">
                  <c:v>10.2560386473</c:v>
                </c:pt>
                <c:pt idx="13839">
                  <c:v>10.248792270499999</c:v>
                </c:pt>
                <c:pt idx="13840">
                  <c:v>10.246376811599999</c:v>
                </c:pt>
                <c:pt idx="13841">
                  <c:v>10.246376811599999</c:v>
                </c:pt>
                <c:pt idx="13842">
                  <c:v>10.246376811599999</c:v>
                </c:pt>
                <c:pt idx="13843">
                  <c:v>10.246376811599999</c:v>
                </c:pt>
                <c:pt idx="13844">
                  <c:v>10.246376811599999</c:v>
                </c:pt>
                <c:pt idx="13845">
                  <c:v>10.246376811599999</c:v>
                </c:pt>
                <c:pt idx="13846">
                  <c:v>10.246376811599999</c:v>
                </c:pt>
                <c:pt idx="13847">
                  <c:v>10.246376811599999</c:v>
                </c:pt>
                <c:pt idx="13848">
                  <c:v>10.246376811599999</c:v>
                </c:pt>
                <c:pt idx="13849">
                  <c:v>10.246376811599999</c:v>
                </c:pt>
                <c:pt idx="13850">
                  <c:v>10.246376811599999</c:v>
                </c:pt>
                <c:pt idx="13851">
                  <c:v>10.193236714999999</c:v>
                </c:pt>
                <c:pt idx="13852">
                  <c:v>10.152173913</c:v>
                </c:pt>
                <c:pt idx="13853">
                  <c:v>10.147342995200001</c:v>
                </c:pt>
                <c:pt idx="13854">
                  <c:v>10.147342995200001</c:v>
                </c:pt>
                <c:pt idx="13855">
                  <c:v>10.147342995200001</c:v>
                </c:pt>
                <c:pt idx="13856">
                  <c:v>10.147342995200001</c:v>
                </c:pt>
                <c:pt idx="13857">
                  <c:v>10.147342995200001</c:v>
                </c:pt>
                <c:pt idx="13858">
                  <c:v>10.147342995200001</c:v>
                </c:pt>
                <c:pt idx="13859">
                  <c:v>10.147342995200001</c:v>
                </c:pt>
                <c:pt idx="13860">
                  <c:v>10.147342995200001</c:v>
                </c:pt>
                <c:pt idx="13861">
                  <c:v>10.147342995200001</c:v>
                </c:pt>
                <c:pt idx="13862">
                  <c:v>10.147342995200001</c:v>
                </c:pt>
                <c:pt idx="13863">
                  <c:v>10.147342995200001</c:v>
                </c:pt>
                <c:pt idx="13864">
                  <c:v>10.147342995200001</c:v>
                </c:pt>
                <c:pt idx="13865">
                  <c:v>10.147342995200001</c:v>
                </c:pt>
                <c:pt idx="13866">
                  <c:v>10.147342995200001</c:v>
                </c:pt>
                <c:pt idx="13867">
                  <c:v>10.147342995200001</c:v>
                </c:pt>
                <c:pt idx="13868">
                  <c:v>10.147342995200001</c:v>
                </c:pt>
                <c:pt idx="13869">
                  <c:v>10.147342995200001</c:v>
                </c:pt>
                <c:pt idx="13870">
                  <c:v>10.147342995200001</c:v>
                </c:pt>
                <c:pt idx="13871">
                  <c:v>10.147342995200001</c:v>
                </c:pt>
                <c:pt idx="13872">
                  <c:v>10.147342995200001</c:v>
                </c:pt>
                <c:pt idx="13873">
                  <c:v>10.147342995200001</c:v>
                </c:pt>
                <c:pt idx="13874">
                  <c:v>10.147342995200001</c:v>
                </c:pt>
                <c:pt idx="13875">
                  <c:v>10.147342995200001</c:v>
                </c:pt>
                <c:pt idx="13876">
                  <c:v>10.147342995200001</c:v>
                </c:pt>
                <c:pt idx="13877">
                  <c:v>10.147342995200001</c:v>
                </c:pt>
                <c:pt idx="13878">
                  <c:v>10.144927536200001</c:v>
                </c:pt>
                <c:pt idx="13879">
                  <c:v>10.1328502415</c:v>
                </c:pt>
                <c:pt idx="13880">
                  <c:v>10.1328502415</c:v>
                </c:pt>
                <c:pt idx="13881">
                  <c:v>10.1328502415</c:v>
                </c:pt>
                <c:pt idx="13882">
                  <c:v>10.1328502415</c:v>
                </c:pt>
                <c:pt idx="13883">
                  <c:v>10.1280193237</c:v>
                </c:pt>
                <c:pt idx="13884">
                  <c:v>10.123188405800001</c:v>
                </c:pt>
                <c:pt idx="13885">
                  <c:v>10.123188405800001</c:v>
                </c:pt>
                <c:pt idx="13886">
                  <c:v>10.1256038647</c:v>
                </c:pt>
                <c:pt idx="13887">
                  <c:v>10.1256038647</c:v>
                </c:pt>
                <c:pt idx="13888">
                  <c:v>10.1256038647</c:v>
                </c:pt>
                <c:pt idx="13889">
                  <c:v>10.1256038647</c:v>
                </c:pt>
                <c:pt idx="13890">
                  <c:v>10.1256038647</c:v>
                </c:pt>
                <c:pt idx="13891">
                  <c:v>10.1256038647</c:v>
                </c:pt>
                <c:pt idx="13892">
                  <c:v>10.1256038647</c:v>
                </c:pt>
                <c:pt idx="13893">
                  <c:v>10.1256038647</c:v>
                </c:pt>
                <c:pt idx="13894">
                  <c:v>10.1256038647</c:v>
                </c:pt>
                <c:pt idx="13895">
                  <c:v>10.1256038647</c:v>
                </c:pt>
                <c:pt idx="13896">
                  <c:v>10.1256038647</c:v>
                </c:pt>
                <c:pt idx="13897">
                  <c:v>10.1256038647</c:v>
                </c:pt>
                <c:pt idx="13898">
                  <c:v>10.1256038647</c:v>
                </c:pt>
                <c:pt idx="13899">
                  <c:v>10.1256038647</c:v>
                </c:pt>
                <c:pt idx="13900">
                  <c:v>10.1256038647</c:v>
                </c:pt>
                <c:pt idx="13901">
                  <c:v>10.1256038647</c:v>
                </c:pt>
                <c:pt idx="13902">
                  <c:v>10.120772946900001</c:v>
                </c:pt>
                <c:pt idx="13903">
                  <c:v>10.113526569999999</c:v>
                </c:pt>
                <c:pt idx="13904">
                  <c:v>10.1086956522</c:v>
                </c:pt>
                <c:pt idx="13905">
                  <c:v>10.1062801932</c:v>
                </c:pt>
                <c:pt idx="13906">
                  <c:v>10.1062801932</c:v>
                </c:pt>
                <c:pt idx="13907">
                  <c:v>10.1062801932</c:v>
                </c:pt>
                <c:pt idx="13908">
                  <c:v>10.1062801932</c:v>
                </c:pt>
                <c:pt idx="13909">
                  <c:v>10.1062801932</c:v>
                </c:pt>
                <c:pt idx="13910">
                  <c:v>10.096618357500001</c:v>
                </c:pt>
                <c:pt idx="13911">
                  <c:v>10.096618357500001</c:v>
                </c:pt>
                <c:pt idx="13912">
                  <c:v>10.096618357500001</c:v>
                </c:pt>
                <c:pt idx="13913">
                  <c:v>10.096618357500001</c:v>
                </c:pt>
                <c:pt idx="13914">
                  <c:v>10.0265700483</c:v>
                </c:pt>
                <c:pt idx="13915">
                  <c:v>10.0241545894</c:v>
                </c:pt>
                <c:pt idx="13916">
                  <c:v>10.0241545894</c:v>
                </c:pt>
                <c:pt idx="13917">
                  <c:v>10.0241545894</c:v>
                </c:pt>
                <c:pt idx="13918">
                  <c:v>10.0217391304</c:v>
                </c:pt>
                <c:pt idx="13919">
                  <c:v>10.0217391304</c:v>
                </c:pt>
                <c:pt idx="13920">
                  <c:v>10.0217391304</c:v>
                </c:pt>
                <c:pt idx="13921">
                  <c:v>10.0217391304</c:v>
                </c:pt>
                <c:pt idx="13922">
                  <c:v>10.0217391304</c:v>
                </c:pt>
                <c:pt idx="13923">
                  <c:v>10.0217391304</c:v>
                </c:pt>
                <c:pt idx="13924">
                  <c:v>10.0217391304</c:v>
                </c:pt>
                <c:pt idx="13925">
                  <c:v>10.0217391304</c:v>
                </c:pt>
                <c:pt idx="13926">
                  <c:v>9.9903381642499998</c:v>
                </c:pt>
                <c:pt idx="13927">
                  <c:v>9.7342995169099993</c:v>
                </c:pt>
                <c:pt idx="13928">
                  <c:v>9.6811594202899993</c:v>
                </c:pt>
                <c:pt idx="13929">
                  <c:v>9.6739130434800007</c:v>
                </c:pt>
                <c:pt idx="13930">
                  <c:v>9.6739130434800007</c:v>
                </c:pt>
                <c:pt idx="13931">
                  <c:v>9.6739130434800007</c:v>
                </c:pt>
                <c:pt idx="13932">
                  <c:v>9.6739130434800007</c:v>
                </c:pt>
                <c:pt idx="13933">
                  <c:v>9.6739130434800007</c:v>
                </c:pt>
                <c:pt idx="13934">
                  <c:v>9.6714975845400009</c:v>
                </c:pt>
                <c:pt idx="13935">
                  <c:v>9.6714975845400009</c:v>
                </c:pt>
                <c:pt idx="13936">
                  <c:v>9.6714975845400009</c:v>
                </c:pt>
                <c:pt idx="13937">
                  <c:v>9.6714975845400009</c:v>
                </c:pt>
                <c:pt idx="13938">
                  <c:v>9.6714975845400009</c:v>
                </c:pt>
                <c:pt idx="13939">
                  <c:v>9.6714975845400009</c:v>
                </c:pt>
                <c:pt idx="13940">
                  <c:v>9.6714975845400009</c:v>
                </c:pt>
                <c:pt idx="13941">
                  <c:v>9.6714975845400009</c:v>
                </c:pt>
                <c:pt idx="13942">
                  <c:v>9.6714975845400009</c:v>
                </c:pt>
                <c:pt idx="13943">
                  <c:v>9.6570048309200001</c:v>
                </c:pt>
                <c:pt idx="13944">
                  <c:v>9.5966183574899997</c:v>
                </c:pt>
                <c:pt idx="13945">
                  <c:v>9.55314009662</c:v>
                </c:pt>
                <c:pt idx="13946">
                  <c:v>9.5458937198099996</c:v>
                </c:pt>
                <c:pt idx="13947">
                  <c:v>9.5458937198099996</c:v>
                </c:pt>
                <c:pt idx="13948">
                  <c:v>9.5458937198099996</c:v>
                </c:pt>
                <c:pt idx="13949">
                  <c:v>9.5458937198099996</c:v>
                </c:pt>
                <c:pt idx="13950">
                  <c:v>9.5458937198099996</c:v>
                </c:pt>
                <c:pt idx="13951">
                  <c:v>9.5434782608699997</c:v>
                </c:pt>
                <c:pt idx="13952">
                  <c:v>9.5434782608699997</c:v>
                </c:pt>
                <c:pt idx="13953">
                  <c:v>9.5434782608699997</c:v>
                </c:pt>
                <c:pt idx="13954">
                  <c:v>9.5434782608699997</c:v>
                </c:pt>
                <c:pt idx="13955">
                  <c:v>9.5434782608699997</c:v>
                </c:pt>
                <c:pt idx="13956">
                  <c:v>9.5434782608699997</c:v>
                </c:pt>
                <c:pt idx="13957">
                  <c:v>9.5434782608699997</c:v>
                </c:pt>
                <c:pt idx="13958">
                  <c:v>9.5434782608699997</c:v>
                </c:pt>
                <c:pt idx="13959">
                  <c:v>9.5434782608699997</c:v>
                </c:pt>
                <c:pt idx="13960">
                  <c:v>9.4782608695700006</c:v>
                </c:pt>
                <c:pt idx="13961">
                  <c:v>9.3937198067600001</c:v>
                </c:pt>
                <c:pt idx="13962">
                  <c:v>9.3768115941999994</c:v>
                </c:pt>
                <c:pt idx="13963">
                  <c:v>9.3623188405800004</c:v>
                </c:pt>
                <c:pt idx="13964">
                  <c:v>9.3574879227099999</c:v>
                </c:pt>
                <c:pt idx="13965">
                  <c:v>9.3478260869599996</c:v>
                </c:pt>
                <c:pt idx="13966">
                  <c:v>9.3454106280199998</c:v>
                </c:pt>
                <c:pt idx="13967">
                  <c:v>9.3405797101400001</c:v>
                </c:pt>
                <c:pt idx="13968">
                  <c:v>9.3381642512099994</c:v>
                </c:pt>
                <c:pt idx="13969">
                  <c:v>9.3212560386500005</c:v>
                </c:pt>
                <c:pt idx="13970">
                  <c:v>9.30193236715</c:v>
                </c:pt>
                <c:pt idx="13971">
                  <c:v>9.28985507246</c:v>
                </c:pt>
                <c:pt idx="13972">
                  <c:v>9.2801932367099997</c:v>
                </c:pt>
                <c:pt idx="13973">
                  <c:v>9.2681159420300006</c:v>
                </c:pt>
                <c:pt idx="13974">
                  <c:v>9.2439613526599995</c:v>
                </c:pt>
                <c:pt idx="13975">
                  <c:v>9.2391304347799998</c:v>
                </c:pt>
                <c:pt idx="13976">
                  <c:v>9.2318840579699994</c:v>
                </c:pt>
                <c:pt idx="13977">
                  <c:v>9.2246376811600008</c:v>
                </c:pt>
                <c:pt idx="13978">
                  <c:v>9.2077294686000002</c:v>
                </c:pt>
                <c:pt idx="13979">
                  <c:v>9.1932367149799994</c:v>
                </c:pt>
                <c:pt idx="13980">
                  <c:v>9.1763285024200005</c:v>
                </c:pt>
                <c:pt idx="13981">
                  <c:v>9.1618357487900006</c:v>
                </c:pt>
                <c:pt idx="13982">
                  <c:v>9.1594202898599999</c:v>
                </c:pt>
                <c:pt idx="13983">
                  <c:v>9.1400966183599994</c:v>
                </c:pt>
                <c:pt idx="13984">
                  <c:v>9.1280193236699994</c:v>
                </c:pt>
                <c:pt idx="13985">
                  <c:v>9.1231884058000006</c:v>
                </c:pt>
                <c:pt idx="13986">
                  <c:v>9.1135265700500003</c:v>
                </c:pt>
                <c:pt idx="13987">
                  <c:v>9.1135265700500003</c:v>
                </c:pt>
                <c:pt idx="13988">
                  <c:v>9.0990338164299995</c:v>
                </c:pt>
                <c:pt idx="13989">
                  <c:v>9.0942028985499999</c:v>
                </c:pt>
                <c:pt idx="13990">
                  <c:v>9.0893719806799993</c:v>
                </c:pt>
                <c:pt idx="13991">
                  <c:v>9.0797101449300008</c:v>
                </c:pt>
                <c:pt idx="13992">
                  <c:v>9.0603864734300004</c:v>
                </c:pt>
                <c:pt idx="13993">
                  <c:v>9.0458937198099996</c:v>
                </c:pt>
                <c:pt idx="13994">
                  <c:v>9.0410628019299999</c:v>
                </c:pt>
                <c:pt idx="13995">
                  <c:v>9.0289855072500007</c:v>
                </c:pt>
                <c:pt idx="13996">
                  <c:v>9.0144927536200008</c:v>
                </c:pt>
                <c:pt idx="13997">
                  <c:v>9.0024154589399998</c:v>
                </c:pt>
                <c:pt idx="13998">
                  <c:v>8.9855072463799992</c:v>
                </c:pt>
                <c:pt idx="13999">
                  <c:v>8.9782608695700006</c:v>
                </c:pt>
                <c:pt idx="14000">
                  <c:v>8.9734299516899991</c:v>
                </c:pt>
                <c:pt idx="14001">
                  <c:v>8.9613526570000008</c:v>
                </c:pt>
                <c:pt idx="14002">
                  <c:v>8.9565217391300003</c:v>
                </c:pt>
                <c:pt idx="14003">
                  <c:v>8.9516908212599997</c:v>
                </c:pt>
                <c:pt idx="14004">
                  <c:v>8.9299516908199994</c:v>
                </c:pt>
                <c:pt idx="14005">
                  <c:v>8.9251207729500006</c:v>
                </c:pt>
                <c:pt idx="14006">
                  <c:v>8.9106280193200007</c:v>
                </c:pt>
                <c:pt idx="14007">
                  <c:v>8.8888888888899995</c:v>
                </c:pt>
                <c:pt idx="14008">
                  <c:v>8.8816425120800009</c:v>
                </c:pt>
                <c:pt idx="14009">
                  <c:v>8.8647342995200002</c:v>
                </c:pt>
                <c:pt idx="14010">
                  <c:v>8.8429951690799999</c:v>
                </c:pt>
                <c:pt idx="14011">
                  <c:v>8.8381642512099994</c:v>
                </c:pt>
                <c:pt idx="14012">
                  <c:v>8.8260869565199993</c:v>
                </c:pt>
                <c:pt idx="14013">
                  <c:v>8.8164251207700008</c:v>
                </c:pt>
                <c:pt idx="14014">
                  <c:v>8.80193236715</c:v>
                </c:pt>
                <c:pt idx="14015">
                  <c:v>8.7971014492799995</c:v>
                </c:pt>
                <c:pt idx="14016">
                  <c:v>8.7874396135299992</c:v>
                </c:pt>
                <c:pt idx="14017">
                  <c:v>8.7801932367099997</c:v>
                </c:pt>
                <c:pt idx="14018">
                  <c:v>8.7681159420300006</c:v>
                </c:pt>
                <c:pt idx="14019">
                  <c:v>8.7536231884099998</c:v>
                </c:pt>
                <c:pt idx="14020">
                  <c:v>8.7415458937199997</c:v>
                </c:pt>
                <c:pt idx="14021">
                  <c:v>8.7294685990299996</c:v>
                </c:pt>
                <c:pt idx="14022">
                  <c:v>8.7149758454100006</c:v>
                </c:pt>
                <c:pt idx="14023">
                  <c:v>8.6932367149799994</c:v>
                </c:pt>
                <c:pt idx="14024">
                  <c:v>8.6811594202899993</c:v>
                </c:pt>
                <c:pt idx="14025">
                  <c:v>8.6690821255999992</c:v>
                </c:pt>
                <c:pt idx="14026">
                  <c:v>8.6594202898599999</c:v>
                </c:pt>
                <c:pt idx="14027">
                  <c:v>8.6425120772900001</c:v>
                </c:pt>
                <c:pt idx="14028">
                  <c:v>8.6256038647299995</c:v>
                </c:pt>
                <c:pt idx="14029">
                  <c:v>8.6086956521700007</c:v>
                </c:pt>
                <c:pt idx="14030">
                  <c:v>8.5990338164299995</c:v>
                </c:pt>
                <c:pt idx="14031">
                  <c:v>8.5845410627999996</c:v>
                </c:pt>
                <c:pt idx="14032">
                  <c:v>8.5797101449300008</c:v>
                </c:pt>
                <c:pt idx="14033">
                  <c:v>8.5676328502400008</c:v>
                </c:pt>
                <c:pt idx="14034">
                  <c:v>8.5507246376800001</c:v>
                </c:pt>
                <c:pt idx="14035">
                  <c:v>8.5386473429999992</c:v>
                </c:pt>
                <c:pt idx="14036">
                  <c:v>8.5241545893699993</c:v>
                </c:pt>
                <c:pt idx="14037">
                  <c:v>8.5193236715000005</c:v>
                </c:pt>
                <c:pt idx="14038">
                  <c:v>8.5120772946900001</c:v>
                </c:pt>
                <c:pt idx="14039">
                  <c:v>8.5</c:v>
                </c:pt>
                <c:pt idx="14040">
                  <c:v>8.4879227053099999</c:v>
                </c:pt>
                <c:pt idx="14041">
                  <c:v>8.4782608695700006</c:v>
                </c:pt>
                <c:pt idx="14042">
                  <c:v>8.4589371980700001</c:v>
                </c:pt>
                <c:pt idx="14043">
                  <c:v>8.44685990338</c:v>
                </c:pt>
                <c:pt idx="14044">
                  <c:v>8.4299516908199994</c:v>
                </c:pt>
                <c:pt idx="14045">
                  <c:v>8.4178743961400002</c:v>
                </c:pt>
                <c:pt idx="14046">
                  <c:v>8.3961352656999999</c:v>
                </c:pt>
                <c:pt idx="14047">
                  <c:v>8.3792270531399993</c:v>
                </c:pt>
                <c:pt idx="14048">
                  <c:v>8.3623188405800004</c:v>
                </c:pt>
                <c:pt idx="14049">
                  <c:v>8.3478260869599996</c:v>
                </c:pt>
                <c:pt idx="14050">
                  <c:v>8.3381642512099994</c:v>
                </c:pt>
                <c:pt idx="14051">
                  <c:v>8.3333333333299997</c:v>
                </c:pt>
                <c:pt idx="14052">
                  <c:v>8.3212560386500005</c:v>
                </c:pt>
                <c:pt idx="14053">
                  <c:v>8.3043478260899999</c:v>
                </c:pt>
                <c:pt idx="14054">
                  <c:v>8.2946859903399996</c:v>
                </c:pt>
                <c:pt idx="14055">
                  <c:v>8.2777777777800008</c:v>
                </c:pt>
                <c:pt idx="14056">
                  <c:v>8.2632850241500009</c:v>
                </c:pt>
                <c:pt idx="14057">
                  <c:v>8.2463768115900002</c:v>
                </c:pt>
                <c:pt idx="14058">
                  <c:v>8.2367149758499991</c:v>
                </c:pt>
                <c:pt idx="14059">
                  <c:v>8.2318840579699994</c:v>
                </c:pt>
                <c:pt idx="14060">
                  <c:v>8.2270531401000007</c:v>
                </c:pt>
                <c:pt idx="14061">
                  <c:v>8.2222222222199992</c:v>
                </c:pt>
                <c:pt idx="14062">
                  <c:v>8.2028985507200005</c:v>
                </c:pt>
                <c:pt idx="14063">
                  <c:v>8.1884057970999997</c:v>
                </c:pt>
                <c:pt idx="14064">
                  <c:v>8.1763285024200005</c:v>
                </c:pt>
                <c:pt idx="14065">
                  <c:v>8.1545893719800002</c:v>
                </c:pt>
                <c:pt idx="14066">
                  <c:v>8.1497584541099997</c:v>
                </c:pt>
                <c:pt idx="14067">
                  <c:v>8.1280193236699994</c:v>
                </c:pt>
                <c:pt idx="14068">
                  <c:v>8.1135265700500003</c:v>
                </c:pt>
                <c:pt idx="14069">
                  <c:v>8.1038647343000001</c:v>
                </c:pt>
                <c:pt idx="14070">
                  <c:v>8.0869565217399995</c:v>
                </c:pt>
                <c:pt idx="14071">
                  <c:v>8.0748792270499994</c:v>
                </c:pt>
                <c:pt idx="14072">
                  <c:v>8.0555555555599998</c:v>
                </c:pt>
                <c:pt idx="14073">
                  <c:v>8.0314009661799997</c:v>
                </c:pt>
                <c:pt idx="14074">
                  <c:v>8.0144927536200008</c:v>
                </c:pt>
                <c:pt idx="14075">
                  <c:v>7.9951690821300003</c:v>
                </c:pt>
                <c:pt idx="14076">
                  <c:v>7.9855072463800001</c:v>
                </c:pt>
                <c:pt idx="14077">
                  <c:v>7.9710144927500002</c:v>
                </c:pt>
                <c:pt idx="14078">
                  <c:v>7.9613526569999999</c:v>
                </c:pt>
                <c:pt idx="14079">
                  <c:v>7.9444444444400002</c:v>
                </c:pt>
                <c:pt idx="14080">
                  <c:v>7.9323671497600001</c:v>
                </c:pt>
                <c:pt idx="14081">
                  <c:v>7.9154589372000004</c:v>
                </c:pt>
                <c:pt idx="14082">
                  <c:v>7.9057971014500001</c:v>
                </c:pt>
                <c:pt idx="14083">
                  <c:v>7.8888888888900004</c:v>
                </c:pt>
                <c:pt idx="14084">
                  <c:v>7.8647342995200002</c:v>
                </c:pt>
                <c:pt idx="14085">
                  <c:v>7.8526570048300002</c:v>
                </c:pt>
                <c:pt idx="14086">
                  <c:v>7.8333333333299997</c:v>
                </c:pt>
                <c:pt idx="14087">
                  <c:v>7.8236714975800004</c:v>
                </c:pt>
                <c:pt idx="14088">
                  <c:v>7.7971014492800004</c:v>
                </c:pt>
                <c:pt idx="14089">
                  <c:v>7.7874396135300001</c:v>
                </c:pt>
                <c:pt idx="14090">
                  <c:v>7.7608695652200002</c:v>
                </c:pt>
                <c:pt idx="14091">
                  <c:v>7.7463768115900002</c:v>
                </c:pt>
                <c:pt idx="14092">
                  <c:v>7.7318840579700003</c:v>
                </c:pt>
                <c:pt idx="14093">
                  <c:v>7.7149758454099997</c:v>
                </c:pt>
                <c:pt idx="14094">
                  <c:v>7.6932367149800003</c:v>
                </c:pt>
                <c:pt idx="14095">
                  <c:v>7.6811594202900002</c:v>
                </c:pt>
                <c:pt idx="14096">
                  <c:v>7.6642512077299996</c:v>
                </c:pt>
                <c:pt idx="14097">
                  <c:v>7.6497584541099997</c:v>
                </c:pt>
                <c:pt idx="14098">
                  <c:v>7.6256038647300004</c:v>
                </c:pt>
                <c:pt idx="14099">
                  <c:v>7.6135265700500003</c:v>
                </c:pt>
                <c:pt idx="14100">
                  <c:v>7.6014492753600003</c:v>
                </c:pt>
                <c:pt idx="14101">
                  <c:v>7.59178743961</c:v>
                </c:pt>
                <c:pt idx="14102">
                  <c:v>7.5797101449299999</c:v>
                </c:pt>
                <c:pt idx="14103">
                  <c:v>7.5579710144899996</c:v>
                </c:pt>
                <c:pt idx="14104">
                  <c:v>7.5483091787400003</c:v>
                </c:pt>
                <c:pt idx="14105">
                  <c:v>7.5193236714999996</c:v>
                </c:pt>
                <c:pt idx="14106">
                  <c:v>7.5048309178699997</c:v>
                </c:pt>
                <c:pt idx="14107">
                  <c:v>7.4855072463800001</c:v>
                </c:pt>
                <c:pt idx="14108">
                  <c:v>7.4565217391300003</c:v>
                </c:pt>
                <c:pt idx="14109">
                  <c:v>7.4444444444400002</c:v>
                </c:pt>
                <c:pt idx="14110">
                  <c:v>7.4275362318799996</c:v>
                </c:pt>
                <c:pt idx="14111">
                  <c:v>7.4106280193199998</c:v>
                </c:pt>
                <c:pt idx="14112">
                  <c:v>7.3961352656999999</c:v>
                </c:pt>
                <c:pt idx="14113">
                  <c:v>7.3743961352699996</c:v>
                </c:pt>
                <c:pt idx="14114">
                  <c:v>7.3454106280199998</c:v>
                </c:pt>
                <c:pt idx="14115">
                  <c:v>7.3140096618400001</c:v>
                </c:pt>
                <c:pt idx="14116">
                  <c:v>7.2971014492800004</c:v>
                </c:pt>
                <c:pt idx="14117">
                  <c:v>7.2777777777799999</c:v>
                </c:pt>
                <c:pt idx="14118">
                  <c:v>7.2584541062800003</c:v>
                </c:pt>
                <c:pt idx="14119">
                  <c:v>7.2342995169100002</c:v>
                </c:pt>
                <c:pt idx="14120">
                  <c:v>7.2270531400999998</c:v>
                </c:pt>
                <c:pt idx="14121">
                  <c:v>7.2173913043500004</c:v>
                </c:pt>
                <c:pt idx="14122">
                  <c:v>7.21014492754</c:v>
                </c:pt>
                <c:pt idx="14123">
                  <c:v>7.1811594202900002</c:v>
                </c:pt>
                <c:pt idx="14124">
                  <c:v>7.1666666666700003</c:v>
                </c:pt>
                <c:pt idx="14125">
                  <c:v>7.1521739130400004</c:v>
                </c:pt>
                <c:pt idx="14126">
                  <c:v>7.1352657004799998</c:v>
                </c:pt>
                <c:pt idx="14127">
                  <c:v>7.1231884057999997</c:v>
                </c:pt>
                <c:pt idx="14128">
                  <c:v>7.1062801932399999</c:v>
                </c:pt>
                <c:pt idx="14129">
                  <c:v>7.0942028985499999</c:v>
                </c:pt>
                <c:pt idx="14130">
                  <c:v>7.0676328502399999</c:v>
                </c:pt>
                <c:pt idx="14131">
                  <c:v>7.0483091787400003</c:v>
                </c:pt>
                <c:pt idx="14132">
                  <c:v>7.0289855072499998</c:v>
                </c:pt>
                <c:pt idx="14133">
                  <c:v>7</c:v>
                </c:pt>
                <c:pt idx="14134">
                  <c:v>6.9830917874400003</c:v>
                </c:pt>
                <c:pt idx="14135">
                  <c:v>6.9613526569999999</c:v>
                </c:pt>
                <c:pt idx="14136">
                  <c:v>6.9516908212599997</c:v>
                </c:pt>
                <c:pt idx="14137">
                  <c:v>6.9251207729499997</c:v>
                </c:pt>
                <c:pt idx="14138">
                  <c:v>6.9009661835699996</c:v>
                </c:pt>
                <c:pt idx="14139">
                  <c:v>6.8913043478300002</c:v>
                </c:pt>
                <c:pt idx="14140">
                  <c:v>6.8768115942000003</c:v>
                </c:pt>
                <c:pt idx="14141">
                  <c:v>6.8574879227099999</c:v>
                </c:pt>
                <c:pt idx="14142">
                  <c:v>6.8405797101400001</c:v>
                </c:pt>
                <c:pt idx="14143">
                  <c:v>6.8188405797099998</c:v>
                </c:pt>
                <c:pt idx="14144">
                  <c:v>6.7922705313999998</c:v>
                </c:pt>
                <c:pt idx="14145">
                  <c:v>6.7801932367099997</c:v>
                </c:pt>
                <c:pt idx="14146">
                  <c:v>6.76328502415</c:v>
                </c:pt>
                <c:pt idx="14147">
                  <c:v>6.7536231884099998</c:v>
                </c:pt>
                <c:pt idx="14148">
                  <c:v>6.7318840579700003</c:v>
                </c:pt>
                <c:pt idx="14149">
                  <c:v>6.7198067632900003</c:v>
                </c:pt>
                <c:pt idx="14150">
                  <c:v>6.69806763285</c:v>
                </c:pt>
                <c:pt idx="14151">
                  <c:v>6.68357487923</c:v>
                </c:pt>
                <c:pt idx="14152">
                  <c:v>6.6690821256000001</c:v>
                </c:pt>
                <c:pt idx="14153">
                  <c:v>6.64492753623</c:v>
                </c:pt>
                <c:pt idx="14154">
                  <c:v>6.6207729468599998</c:v>
                </c:pt>
                <c:pt idx="14155">
                  <c:v>6.5966183574899997</c:v>
                </c:pt>
                <c:pt idx="14156">
                  <c:v>6.5700483091799997</c:v>
                </c:pt>
                <c:pt idx="14157">
                  <c:v>6.5483091787400003</c:v>
                </c:pt>
                <c:pt idx="14158">
                  <c:v>6.5169082125599997</c:v>
                </c:pt>
                <c:pt idx="14159">
                  <c:v>6.4855072463800001</c:v>
                </c:pt>
                <c:pt idx="14160">
                  <c:v>6.4541062801900004</c:v>
                </c:pt>
                <c:pt idx="14161">
                  <c:v>6.4420289855100004</c:v>
                </c:pt>
                <c:pt idx="14162">
                  <c:v>6.4178743961400002</c:v>
                </c:pt>
                <c:pt idx="14163">
                  <c:v>6.3961352656999999</c:v>
                </c:pt>
                <c:pt idx="14164">
                  <c:v>6.3768115942000003</c:v>
                </c:pt>
                <c:pt idx="14165">
                  <c:v>6.3623188405800004</c:v>
                </c:pt>
                <c:pt idx="14166">
                  <c:v>6.3309178743999999</c:v>
                </c:pt>
                <c:pt idx="14167">
                  <c:v>6.3140096618400001</c:v>
                </c:pt>
                <c:pt idx="14168">
                  <c:v>6.2971014492800004</c:v>
                </c:pt>
                <c:pt idx="14169">
                  <c:v>6.2753623188400001</c:v>
                </c:pt>
                <c:pt idx="14170">
                  <c:v>6.2391304347799998</c:v>
                </c:pt>
                <c:pt idx="14171">
                  <c:v>6.2173913043500004</c:v>
                </c:pt>
                <c:pt idx="14172">
                  <c:v>6.1884057970999997</c:v>
                </c:pt>
                <c:pt idx="14173">
                  <c:v>6.1618357487899997</c:v>
                </c:pt>
                <c:pt idx="14174">
                  <c:v>6.1376811594199996</c:v>
                </c:pt>
                <c:pt idx="14175">
                  <c:v>6.1231884057999997</c:v>
                </c:pt>
                <c:pt idx="14176">
                  <c:v>6.0797101449299999</c:v>
                </c:pt>
                <c:pt idx="14177">
                  <c:v>6.0555555555599998</c:v>
                </c:pt>
                <c:pt idx="14178">
                  <c:v>6.0314009661799997</c:v>
                </c:pt>
                <c:pt idx="14179">
                  <c:v>6.0096618357500002</c:v>
                </c:pt>
                <c:pt idx="14180">
                  <c:v>5.9975845410600002</c:v>
                </c:pt>
                <c:pt idx="14181">
                  <c:v>5.9661835748799996</c:v>
                </c:pt>
                <c:pt idx="14182">
                  <c:v>5.9565217391300003</c:v>
                </c:pt>
                <c:pt idx="14183">
                  <c:v>5.9178743961400002</c:v>
                </c:pt>
                <c:pt idx="14184">
                  <c:v>5.8719806763299998</c:v>
                </c:pt>
                <c:pt idx="14185">
                  <c:v>5.8526570048300002</c:v>
                </c:pt>
                <c:pt idx="14186">
                  <c:v>5.8333333333299997</c:v>
                </c:pt>
                <c:pt idx="14187">
                  <c:v>5.80193236715</c:v>
                </c:pt>
                <c:pt idx="14188">
                  <c:v>5.7850241545900003</c:v>
                </c:pt>
                <c:pt idx="14189">
                  <c:v>5.7681159420299997</c:v>
                </c:pt>
                <c:pt idx="14190">
                  <c:v>5.7439613526600004</c:v>
                </c:pt>
                <c:pt idx="14191">
                  <c:v>5.7173913043500004</c:v>
                </c:pt>
                <c:pt idx="14192">
                  <c:v>5.6932367149800003</c:v>
                </c:pt>
                <c:pt idx="14193">
                  <c:v>5.6545893719800002</c:v>
                </c:pt>
                <c:pt idx="14194">
                  <c:v>5.6159420289900002</c:v>
                </c:pt>
                <c:pt idx="14195">
                  <c:v>5.5893719806800002</c:v>
                </c:pt>
                <c:pt idx="14196">
                  <c:v>5.5217391304300003</c:v>
                </c:pt>
                <c:pt idx="14197">
                  <c:v>5.4806763285000004</c:v>
                </c:pt>
                <c:pt idx="14198">
                  <c:v>5.4492753623199999</c:v>
                </c:pt>
                <c:pt idx="14199">
                  <c:v>5.3937198067600001</c:v>
                </c:pt>
                <c:pt idx="14200">
                  <c:v>5.3478260869599996</c:v>
                </c:pt>
                <c:pt idx="14201">
                  <c:v>5.3188405797099998</c:v>
                </c:pt>
                <c:pt idx="14202">
                  <c:v>5.2850241545900003</c:v>
                </c:pt>
                <c:pt idx="14203">
                  <c:v>5.2415458937199997</c:v>
                </c:pt>
                <c:pt idx="14204">
                  <c:v>5.2173913043500004</c:v>
                </c:pt>
                <c:pt idx="14205">
                  <c:v>5.1884057970999997</c:v>
                </c:pt>
                <c:pt idx="14206">
                  <c:v>5.1690821256000001</c:v>
                </c:pt>
                <c:pt idx="14207">
                  <c:v>5.1304347826100001</c:v>
                </c:pt>
                <c:pt idx="14208">
                  <c:v>5.0869565217400003</c:v>
                </c:pt>
                <c:pt idx="14209">
                  <c:v>5.0362318840600002</c:v>
                </c:pt>
                <c:pt idx="14210">
                  <c:v>5.0169082125599997</c:v>
                </c:pt>
                <c:pt idx="14211">
                  <c:v>4.9806763285000004</c:v>
                </c:pt>
                <c:pt idx="14212">
                  <c:v>4.9275362318799996</c:v>
                </c:pt>
                <c:pt idx="14213">
                  <c:v>4.8840579710099998</c:v>
                </c:pt>
                <c:pt idx="14214">
                  <c:v>4.8405797101400001</c:v>
                </c:pt>
                <c:pt idx="14215">
                  <c:v>4.80193236715</c:v>
                </c:pt>
                <c:pt idx="14216">
                  <c:v>4.7657004830899998</c:v>
                </c:pt>
                <c:pt idx="14217">
                  <c:v>4.7246376811599999</c:v>
                </c:pt>
                <c:pt idx="14218">
                  <c:v>4.6956521739100001</c:v>
                </c:pt>
                <c:pt idx="14219">
                  <c:v>4.6763285024199996</c:v>
                </c:pt>
                <c:pt idx="14220">
                  <c:v>4.6497584541099997</c:v>
                </c:pt>
                <c:pt idx="14221">
                  <c:v>4.6111111111099996</c:v>
                </c:pt>
                <c:pt idx="14222">
                  <c:v>4.5869565217400003</c:v>
                </c:pt>
                <c:pt idx="14223">
                  <c:v>4.55314009662</c:v>
                </c:pt>
                <c:pt idx="14224">
                  <c:v>4.5241545893700001</c:v>
                </c:pt>
                <c:pt idx="14225">
                  <c:v>4.4879227053099999</c:v>
                </c:pt>
                <c:pt idx="14226">
                  <c:v>4.4589371980700001</c:v>
                </c:pt>
                <c:pt idx="14227">
                  <c:v>4.4371980676299998</c:v>
                </c:pt>
                <c:pt idx="14228">
                  <c:v>4.4009661835699996</c:v>
                </c:pt>
                <c:pt idx="14229">
                  <c:v>4.38164251208</c:v>
                </c:pt>
                <c:pt idx="14230">
                  <c:v>4.35507246377</c:v>
                </c:pt>
                <c:pt idx="14231">
                  <c:v>4.3309178743999999</c:v>
                </c:pt>
                <c:pt idx="14232">
                  <c:v>4.3043478260899999</c:v>
                </c:pt>
                <c:pt idx="14233">
                  <c:v>4.2681159420299997</c:v>
                </c:pt>
                <c:pt idx="14234">
                  <c:v>4.2246376811599999</c:v>
                </c:pt>
                <c:pt idx="14235">
                  <c:v>4.1956521739100001</c:v>
                </c:pt>
                <c:pt idx="14236">
                  <c:v>4.1739130434799998</c:v>
                </c:pt>
                <c:pt idx="14237">
                  <c:v>4.1545893719800002</c:v>
                </c:pt>
                <c:pt idx="14238">
                  <c:v>4.1280193236700002</c:v>
                </c:pt>
                <c:pt idx="14239">
                  <c:v>4.1159420289900002</c:v>
                </c:pt>
                <c:pt idx="14240">
                  <c:v>4.0845410627999996</c:v>
                </c:pt>
                <c:pt idx="14241">
                  <c:v>4.0483091787400003</c:v>
                </c:pt>
                <c:pt idx="14242">
                  <c:v>4.0386473430000001</c:v>
                </c:pt>
                <c:pt idx="14243">
                  <c:v>4.0169082125599997</c:v>
                </c:pt>
                <c:pt idx="14244">
                  <c:v>3.9806763285</c:v>
                </c:pt>
                <c:pt idx="14245">
                  <c:v>3.9492753623199999</c:v>
                </c:pt>
                <c:pt idx="14246">
                  <c:v>3.9251207729500002</c:v>
                </c:pt>
                <c:pt idx="14247">
                  <c:v>3.9033816425099999</c:v>
                </c:pt>
                <c:pt idx="14248">
                  <c:v>3.8864734299500001</c:v>
                </c:pt>
                <c:pt idx="14249">
                  <c:v>3.8574879227099999</c:v>
                </c:pt>
                <c:pt idx="14250">
                  <c:v>3.8429951690799999</c:v>
                </c:pt>
                <c:pt idx="14251">
                  <c:v>3.8260869565200002</c:v>
                </c:pt>
                <c:pt idx="14252">
                  <c:v>3.8067632850200002</c:v>
                </c:pt>
                <c:pt idx="14253">
                  <c:v>3.7753623188400001</c:v>
                </c:pt>
                <c:pt idx="14254">
                  <c:v>3.7536231884100002</c:v>
                </c:pt>
                <c:pt idx="14255">
                  <c:v>3.7342995169100002</c:v>
                </c:pt>
                <c:pt idx="14256">
                  <c:v>3.71014492754</c:v>
                </c:pt>
                <c:pt idx="14257">
                  <c:v>3.6932367149799998</c:v>
                </c:pt>
                <c:pt idx="14258">
                  <c:v>3.6811594202900002</c:v>
                </c:pt>
                <c:pt idx="14259">
                  <c:v>3.67149758454</c:v>
                </c:pt>
                <c:pt idx="14260">
                  <c:v>3.6570048309200001</c:v>
                </c:pt>
                <c:pt idx="14261">
                  <c:v>3.64492753623</c:v>
                </c:pt>
                <c:pt idx="14262">
                  <c:v>3.6328502415499999</c:v>
                </c:pt>
                <c:pt idx="14263">
                  <c:v>3.6086956521700002</c:v>
                </c:pt>
                <c:pt idx="14264">
                  <c:v>3.5821256038599998</c:v>
                </c:pt>
                <c:pt idx="14265">
                  <c:v>3.5603864734299999</c:v>
                </c:pt>
                <c:pt idx="14266">
                  <c:v>3.54589371981</c:v>
                </c:pt>
                <c:pt idx="14267">
                  <c:v>3.5314009661800001</c:v>
                </c:pt>
                <c:pt idx="14268">
                  <c:v>3.5048309178700001</c:v>
                </c:pt>
                <c:pt idx="14269">
                  <c:v>3.4855072463800001</c:v>
                </c:pt>
                <c:pt idx="14270">
                  <c:v>3.4710144927500002</c:v>
                </c:pt>
                <c:pt idx="14271">
                  <c:v>3.4371980676299998</c:v>
                </c:pt>
                <c:pt idx="14272">
                  <c:v>3.4202898550700001</c:v>
                </c:pt>
                <c:pt idx="14273">
                  <c:v>3.3937198067600001</c:v>
                </c:pt>
                <c:pt idx="14274">
                  <c:v>3.38888888889</c:v>
                </c:pt>
                <c:pt idx="14275">
                  <c:v>3.37439613527</c:v>
                </c:pt>
                <c:pt idx="14276">
                  <c:v>3.3599033816400001</c:v>
                </c:pt>
                <c:pt idx="14277">
                  <c:v>3.33574879227</c:v>
                </c:pt>
                <c:pt idx="14278">
                  <c:v>3.3188405797099998</c:v>
                </c:pt>
                <c:pt idx="14279">
                  <c:v>3.2946859903400001</c:v>
                </c:pt>
                <c:pt idx="14280">
                  <c:v>3.2753623188400001</c:v>
                </c:pt>
                <c:pt idx="14281">
                  <c:v>3.2608695652200002</c:v>
                </c:pt>
                <c:pt idx="14282">
                  <c:v>3.2512077294699999</c:v>
                </c:pt>
                <c:pt idx="14283">
                  <c:v>3.2294685990300001</c:v>
                </c:pt>
                <c:pt idx="14284">
                  <c:v>3.2149758454100001</c:v>
                </c:pt>
                <c:pt idx="14285">
                  <c:v>3.2053140096599999</c:v>
                </c:pt>
                <c:pt idx="14286">
                  <c:v>3.1763285024200001</c:v>
                </c:pt>
                <c:pt idx="14287">
                  <c:v>3.1545893719799998</c:v>
                </c:pt>
                <c:pt idx="14288">
                  <c:v>3.1425120772900001</c:v>
                </c:pt>
                <c:pt idx="14289">
                  <c:v>3.1328502415499999</c:v>
                </c:pt>
                <c:pt idx="14290">
                  <c:v>3.11111111111</c:v>
                </c:pt>
                <c:pt idx="14291">
                  <c:v>3.0821256038599998</c:v>
                </c:pt>
                <c:pt idx="14292">
                  <c:v>3.0652173913</c:v>
                </c:pt>
                <c:pt idx="14293">
                  <c:v>3.0483091787399998</c:v>
                </c:pt>
                <c:pt idx="14294">
                  <c:v>3.0338164251199999</c:v>
                </c:pt>
                <c:pt idx="14295">
                  <c:v>3.0193236715</c:v>
                </c:pt>
                <c:pt idx="14296">
                  <c:v>3.0048309178700001</c:v>
                </c:pt>
                <c:pt idx="14297">
                  <c:v>2.9903381642500002</c:v>
                </c:pt>
                <c:pt idx="14298">
                  <c:v>2.9710144927500002</c:v>
                </c:pt>
                <c:pt idx="14299">
                  <c:v>2.9565217391299998</c:v>
                </c:pt>
                <c:pt idx="14300">
                  <c:v>2.9420289855099999</c:v>
                </c:pt>
                <c:pt idx="14301">
                  <c:v>2.9227053140099999</c:v>
                </c:pt>
                <c:pt idx="14302">
                  <c:v>2.90821256039</c:v>
                </c:pt>
                <c:pt idx="14303">
                  <c:v>2.88888888889</c:v>
                </c:pt>
                <c:pt idx="14304">
                  <c:v>2.8792270531400002</c:v>
                </c:pt>
                <c:pt idx="14305">
                  <c:v>2.86231884058</c:v>
                </c:pt>
                <c:pt idx="14306">
                  <c:v>2.85507246377</c:v>
                </c:pt>
                <c:pt idx="14307">
                  <c:v>2.8405797101400001</c:v>
                </c:pt>
                <c:pt idx="14308">
                  <c:v>2.8333333333300001</c:v>
                </c:pt>
                <c:pt idx="14309">
                  <c:v>2.8140096618400001</c:v>
                </c:pt>
                <c:pt idx="14310">
                  <c:v>2.80917874396</c:v>
                </c:pt>
                <c:pt idx="14311">
                  <c:v>2.7971014492799999</c:v>
                </c:pt>
                <c:pt idx="14312">
                  <c:v>2.78260869565</c:v>
                </c:pt>
                <c:pt idx="14313">
                  <c:v>2.7705314009699999</c:v>
                </c:pt>
                <c:pt idx="14314">
                  <c:v>2.74396135266</c:v>
                </c:pt>
                <c:pt idx="14315">
                  <c:v>2.7198067632899998</c:v>
                </c:pt>
                <c:pt idx="14316">
                  <c:v>2.69806763285</c:v>
                </c:pt>
                <c:pt idx="14317">
                  <c:v>2.6811594202900002</c:v>
                </c:pt>
                <c:pt idx="14318">
                  <c:v>2.6570048309200001</c:v>
                </c:pt>
                <c:pt idx="14319">
                  <c:v>2.6425120772900001</c:v>
                </c:pt>
                <c:pt idx="14320">
                  <c:v>2.6280193236699998</c:v>
                </c:pt>
                <c:pt idx="14321">
                  <c:v>2.61111111111</c:v>
                </c:pt>
                <c:pt idx="14322">
                  <c:v>2.5942028985499999</c:v>
                </c:pt>
                <c:pt idx="14323">
                  <c:v>2.5700483091800002</c:v>
                </c:pt>
                <c:pt idx="14324">
                  <c:v>2.55314009662</c:v>
                </c:pt>
                <c:pt idx="14325">
                  <c:v>2.5362318840600002</c:v>
                </c:pt>
                <c:pt idx="14326">
                  <c:v>2.50724637681</c:v>
                </c:pt>
                <c:pt idx="14327">
                  <c:v>2.4903381642500002</c:v>
                </c:pt>
                <c:pt idx="14328">
                  <c:v>2.4782608695700001</c:v>
                </c:pt>
                <c:pt idx="14329">
                  <c:v>2.4685990338199999</c:v>
                </c:pt>
                <c:pt idx="14330">
                  <c:v>2.4565217391299998</c:v>
                </c:pt>
                <c:pt idx="14331">
                  <c:v>2.4516908212600002</c:v>
                </c:pt>
                <c:pt idx="14332">
                  <c:v>2.4371980676299998</c:v>
                </c:pt>
                <c:pt idx="14333">
                  <c:v>2.4251207729500002</c:v>
                </c:pt>
                <c:pt idx="14334">
                  <c:v>2.4033816425099999</c:v>
                </c:pt>
                <c:pt idx="14335">
                  <c:v>2.3913043478299998</c:v>
                </c:pt>
                <c:pt idx="14336">
                  <c:v>2.3792270531400002</c:v>
                </c:pt>
                <c:pt idx="14337">
                  <c:v>2.35507246377</c:v>
                </c:pt>
                <c:pt idx="14338">
                  <c:v>2.32850241546</c:v>
                </c:pt>
                <c:pt idx="14339">
                  <c:v>2.3236714975799999</c:v>
                </c:pt>
                <c:pt idx="14340">
                  <c:v>2.30193236715</c:v>
                </c:pt>
                <c:pt idx="14341">
                  <c:v>2.2922705313999998</c:v>
                </c:pt>
                <c:pt idx="14342">
                  <c:v>2.2850241545899999</c:v>
                </c:pt>
                <c:pt idx="14343">
                  <c:v>2.2777777777799999</c:v>
                </c:pt>
                <c:pt idx="14344">
                  <c:v>2.2657004830899998</c:v>
                </c:pt>
                <c:pt idx="14345">
                  <c:v>2.2463768115899998</c:v>
                </c:pt>
                <c:pt idx="14346">
                  <c:v>2.2270531401000002</c:v>
                </c:pt>
                <c:pt idx="14347">
                  <c:v>2.2149758454100001</c:v>
                </c:pt>
                <c:pt idx="14348">
                  <c:v>2.2004830917899998</c:v>
                </c:pt>
                <c:pt idx="14349">
                  <c:v>2.1932367149799998</c:v>
                </c:pt>
                <c:pt idx="14350">
                  <c:v>2.1739130434799998</c:v>
                </c:pt>
                <c:pt idx="14351">
                  <c:v>2.1521739130399999</c:v>
                </c:pt>
                <c:pt idx="14352">
                  <c:v>2.1400966183599999</c:v>
                </c:pt>
                <c:pt idx="14353">
                  <c:v>2.1304347826100001</c:v>
                </c:pt>
                <c:pt idx="14354">
                  <c:v>2.1207729468599998</c:v>
                </c:pt>
                <c:pt idx="14355">
                  <c:v>2.1086956521700002</c:v>
                </c:pt>
                <c:pt idx="14356">
                  <c:v>2.1062801932399999</c:v>
                </c:pt>
                <c:pt idx="14357">
                  <c:v>2.0966183574900001</c:v>
                </c:pt>
                <c:pt idx="14358">
                  <c:v>2.0821256038599998</c:v>
                </c:pt>
                <c:pt idx="14359">
                  <c:v>2.0579710144900001</c:v>
                </c:pt>
                <c:pt idx="14360">
                  <c:v>2.0483091787399998</c:v>
                </c:pt>
                <c:pt idx="14361">
                  <c:v>2.0314009661800001</c:v>
                </c:pt>
                <c:pt idx="14362">
                  <c:v>2.0241545893700001</c:v>
                </c:pt>
                <c:pt idx="14363">
                  <c:v>2.0144927536199999</c:v>
                </c:pt>
                <c:pt idx="14364">
                  <c:v>1.9951690821300001</c:v>
                </c:pt>
                <c:pt idx="14365">
                  <c:v>1.9806763285</c:v>
                </c:pt>
                <c:pt idx="14366">
                  <c:v>1.9661835748800001</c:v>
                </c:pt>
                <c:pt idx="14367">
                  <c:v>1.9613526569999999</c:v>
                </c:pt>
                <c:pt idx="14368">
                  <c:v>1.95410628019</c:v>
                </c:pt>
                <c:pt idx="14369">
                  <c:v>1.93719806763</c:v>
                </c:pt>
                <c:pt idx="14370">
                  <c:v>1.9251207729499999</c:v>
                </c:pt>
                <c:pt idx="14371">
                  <c:v>1.9154589371999999</c:v>
                </c:pt>
                <c:pt idx="14372">
                  <c:v>1.90096618357</c:v>
                </c:pt>
                <c:pt idx="14373">
                  <c:v>1.8864734299499999</c:v>
                </c:pt>
                <c:pt idx="14374">
                  <c:v>1.8599033816399999</c:v>
                </c:pt>
                <c:pt idx="14375">
                  <c:v>1.83816425121</c:v>
                </c:pt>
                <c:pt idx="14376">
                  <c:v>1.8309178744000001</c:v>
                </c:pt>
                <c:pt idx="14377">
                  <c:v>1.81642512077</c:v>
                </c:pt>
                <c:pt idx="14378">
                  <c:v>1.80917874396</c:v>
                </c:pt>
                <c:pt idx="14379">
                  <c:v>1.7971014492799999</c:v>
                </c:pt>
                <c:pt idx="14380">
                  <c:v>1.78260869565</c:v>
                </c:pt>
                <c:pt idx="14381">
                  <c:v>1.7657004830900001</c:v>
                </c:pt>
                <c:pt idx="14382">
                  <c:v>1.7487922705300001</c:v>
                </c:pt>
                <c:pt idx="14383">
                  <c:v>1.74637681159</c:v>
                </c:pt>
                <c:pt idx="14384">
                  <c:v>1.7318840579699999</c:v>
                </c:pt>
                <c:pt idx="14385">
                  <c:v>1.7149758454099999</c:v>
                </c:pt>
                <c:pt idx="14386">
                  <c:v>1.71014492754</c:v>
                </c:pt>
                <c:pt idx="14387">
                  <c:v>1.69806763285</c:v>
                </c:pt>
                <c:pt idx="14388">
                  <c:v>1.6787439613499999</c:v>
                </c:pt>
                <c:pt idx="14389">
                  <c:v>1.67391304348</c:v>
                </c:pt>
                <c:pt idx="14390">
                  <c:v>1.66425120773</c:v>
                </c:pt>
                <c:pt idx="14391">
                  <c:v>1.65458937198</c:v>
                </c:pt>
                <c:pt idx="14392">
                  <c:v>1.6425120772899999</c:v>
                </c:pt>
                <c:pt idx="14393">
                  <c:v>1.63526570048</c:v>
                </c:pt>
                <c:pt idx="14394">
                  <c:v>1.6231884057999999</c:v>
                </c:pt>
                <c:pt idx="14395">
                  <c:v>1.60869565217</c:v>
                </c:pt>
                <c:pt idx="14396">
                  <c:v>1.5966183574899999</c:v>
                </c:pt>
                <c:pt idx="14397">
                  <c:v>1.5869565217399999</c:v>
                </c:pt>
                <c:pt idx="14398">
                  <c:v>1.57246376812</c:v>
                </c:pt>
                <c:pt idx="14399">
                  <c:v>1.5676328502400001</c:v>
                </c:pt>
                <c:pt idx="14400">
                  <c:v>1.5483091787400001</c:v>
                </c:pt>
                <c:pt idx="14401">
                  <c:v>1.54589371981</c:v>
                </c:pt>
                <c:pt idx="14402">
                  <c:v>1.5338164251199999</c:v>
                </c:pt>
                <c:pt idx="14403">
                  <c:v>1.52657004831</c:v>
                </c:pt>
                <c:pt idx="14404">
                  <c:v>1.5120772946900001</c:v>
                </c:pt>
                <c:pt idx="14405">
                  <c:v>1.50724637681</c:v>
                </c:pt>
                <c:pt idx="14406">
                  <c:v>1.49275362319</c:v>
                </c:pt>
                <c:pt idx="14407">
                  <c:v>1.4782608695699999</c:v>
                </c:pt>
                <c:pt idx="14408">
                  <c:v>1.47101449275</c:v>
                </c:pt>
                <c:pt idx="14409">
                  <c:v>1.45652173913</c:v>
                </c:pt>
                <c:pt idx="14410">
                  <c:v>1.44685990338</c:v>
                </c:pt>
                <c:pt idx="14411">
                  <c:v>1.44444444444</c:v>
                </c:pt>
                <c:pt idx="14412">
                  <c:v>1.4420289855099999</c:v>
                </c:pt>
                <c:pt idx="14413">
                  <c:v>1.4323671497599999</c:v>
                </c:pt>
                <c:pt idx="14414">
                  <c:v>1.4227053140100001</c:v>
                </c:pt>
                <c:pt idx="14415">
                  <c:v>1.41062801932</c:v>
                </c:pt>
                <c:pt idx="14416">
                  <c:v>1.4057971014499999</c:v>
                </c:pt>
                <c:pt idx="14417">
                  <c:v>1.39130434783</c:v>
                </c:pt>
                <c:pt idx="14418">
                  <c:v>1.3792270531399999</c:v>
                </c:pt>
                <c:pt idx="14419">
                  <c:v>1.36473429952</c:v>
                </c:pt>
                <c:pt idx="14420">
                  <c:v>1.3574879227100001</c:v>
                </c:pt>
                <c:pt idx="14421">
                  <c:v>1.3478260869600001</c:v>
                </c:pt>
                <c:pt idx="14422">
                  <c:v>1.3333333333299999</c:v>
                </c:pt>
                <c:pt idx="14423">
                  <c:v>1.31884057971</c:v>
                </c:pt>
                <c:pt idx="14424">
                  <c:v>1.31642512077</c:v>
                </c:pt>
                <c:pt idx="14425">
                  <c:v>1.3067632850199999</c:v>
                </c:pt>
                <c:pt idx="14426">
                  <c:v>1.2971014492799999</c:v>
                </c:pt>
                <c:pt idx="14427">
                  <c:v>1.2922705314</c:v>
                </c:pt>
                <c:pt idx="14428">
                  <c:v>1.2850241545900001</c:v>
                </c:pt>
                <c:pt idx="14429">
                  <c:v>1.2705314009699999</c:v>
                </c:pt>
                <c:pt idx="14430">
                  <c:v>1.2657004830900001</c:v>
                </c:pt>
                <c:pt idx="14431">
                  <c:v>1.2584541062800001</c:v>
                </c:pt>
                <c:pt idx="14432">
                  <c:v>1.25362318841</c:v>
                </c:pt>
                <c:pt idx="14433">
                  <c:v>1.2487922705300001</c:v>
                </c:pt>
                <c:pt idx="14434">
                  <c:v>1.2487922705300001</c:v>
                </c:pt>
                <c:pt idx="14435">
                  <c:v>1.23671497585</c:v>
                </c:pt>
                <c:pt idx="14436">
                  <c:v>1.2342995169099999</c:v>
                </c:pt>
                <c:pt idx="14437">
                  <c:v>1.2270531401</c:v>
                </c:pt>
                <c:pt idx="14438">
                  <c:v>1.2149758454099999</c:v>
                </c:pt>
                <c:pt idx="14439">
                  <c:v>1.2077294686</c:v>
                </c:pt>
                <c:pt idx="14440">
                  <c:v>1.19806763285</c:v>
                </c:pt>
                <c:pt idx="14441">
                  <c:v>1.1932367149800001</c:v>
                </c:pt>
                <c:pt idx="14442">
                  <c:v>1.18115942029</c:v>
                </c:pt>
                <c:pt idx="14443">
                  <c:v>1.1763285024200001</c:v>
                </c:pt>
                <c:pt idx="14444">
                  <c:v>1.1666666666700001</c:v>
                </c:pt>
                <c:pt idx="14445">
                  <c:v>1.1497584541100001</c:v>
                </c:pt>
                <c:pt idx="14446">
                  <c:v>1.13526570048</c:v>
                </c:pt>
                <c:pt idx="14447">
                  <c:v>1.1304347826100001</c:v>
                </c:pt>
                <c:pt idx="14448">
                  <c:v>1.12801932367</c:v>
                </c:pt>
                <c:pt idx="14449">
                  <c:v>1.1231884057999999</c:v>
                </c:pt>
                <c:pt idx="14450">
                  <c:v>1.1135265700500001</c:v>
                </c:pt>
                <c:pt idx="14451">
                  <c:v>1.1135265700500001</c:v>
                </c:pt>
                <c:pt idx="14452">
                  <c:v>1.0966183574899999</c:v>
                </c:pt>
                <c:pt idx="14453">
                  <c:v>1.0869565217399999</c:v>
                </c:pt>
                <c:pt idx="14454">
                  <c:v>1.0700483091799999</c:v>
                </c:pt>
                <c:pt idx="14455">
                  <c:v>1.0603864734299999</c:v>
                </c:pt>
                <c:pt idx="14456">
                  <c:v>1.0483091787400001</c:v>
                </c:pt>
                <c:pt idx="14457">
                  <c:v>1.03623188406</c:v>
                </c:pt>
                <c:pt idx="14458">
                  <c:v>1.01690821256</c:v>
                </c:pt>
                <c:pt idx="14459">
                  <c:v>1.0120772946900001</c:v>
                </c:pt>
                <c:pt idx="14460">
                  <c:v>1.0048309178699999</c:v>
                </c:pt>
                <c:pt idx="14461">
                  <c:v>0.99033816425099996</c:v>
                </c:pt>
                <c:pt idx="14462">
                  <c:v>0.98309178744000003</c:v>
                </c:pt>
                <c:pt idx="14463">
                  <c:v>0.98309178744000003</c:v>
                </c:pt>
                <c:pt idx="14464">
                  <c:v>0.98309178744000003</c:v>
                </c:pt>
                <c:pt idx="14465">
                  <c:v>0.97826086956500002</c:v>
                </c:pt>
                <c:pt idx="14466">
                  <c:v>0.97342995169099999</c:v>
                </c:pt>
                <c:pt idx="14467">
                  <c:v>0.97101449275399998</c:v>
                </c:pt>
                <c:pt idx="14468">
                  <c:v>0.96618357487899997</c:v>
                </c:pt>
                <c:pt idx="14469">
                  <c:v>0.95652173913000005</c:v>
                </c:pt>
                <c:pt idx="14470">
                  <c:v>0.95652173913000005</c:v>
                </c:pt>
                <c:pt idx="14471">
                  <c:v>0.93961352656999997</c:v>
                </c:pt>
                <c:pt idx="14472">
                  <c:v>0.92270531401</c:v>
                </c:pt>
                <c:pt idx="14473">
                  <c:v>0.91545893719799998</c:v>
                </c:pt>
                <c:pt idx="14474">
                  <c:v>0.91062801932399995</c:v>
                </c:pt>
                <c:pt idx="14475">
                  <c:v>0.91062801932399995</c:v>
                </c:pt>
                <c:pt idx="14476">
                  <c:v>0.89613526570000002</c:v>
                </c:pt>
                <c:pt idx="14477">
                  <c:v>0.89130434782599999</c:v>
                </c:pt>
                <c:pt idx="14478">
                  <c:v>0.87681159420300003</c:v>
                </c:pt>
                <c:pt idx="14479">
                  <c:v>0.871980676329</c:v>
                </c:pt>
                <c:pt idx="14480">
                  <c:v>0.86231884057999997</c:v>
                </c:pt>
                <c:pt idx="14481">
                  <c:v>0.85024154589400003</c:v>
                </c:pt>
                <c:pt idx="14482">
                  <c:v>0.84057971014499999</c:v>
                </c:pt>
                <c:pt idx="14483">
                  <c:v>0.82850241545900005</c:v>
                </c:pt>
                <c:pt idx="14484">
                  <c:v>0.82850241545900005</c:v>
                </c:pt>
                <c:pt idx="14485">
                  <c:v>0.82367149758500002</c:v>
                </c:pt>
                <c:pt idx="14486">
                  <c:v>0.81400966183599999</c:v>
                </c:pt>
                <c:pt idx="14487">
                  <c:v>0.80917874396099998</c:v>
                </c:pt>
                <c:pt idx="14488">
                  <c:v>0.80676328502399997</c:v>
                </c:pt>
                <c:pt idx="14489">
                  <c:v>0.79710144927500004</c:v>
                </c:pt>
                <c:pt idx="14490">
                  <c:v>0.79227053140100001</c:v>
                </c:pt>
                <c:pt idx="14491">
                  <c:v>0.78502415458899999</c:v>
                </c:pt>
                <c:pt idx="14492">
                  <c:v>0.78019323671499996</c:v>
                </c:pt>
                <c:pt idx="14493">
                  <c:v>0.77294685990300005</c:v>
                </c:pt>
                <c:pt idx="14494">
                  <c:v>0.760869565217</c:v>
                </c:pt>
                <c:pt idx="14495">
                  <c:v>0.75362318840599996</c:v>
                </c:pt>
                <c:pt idx="14496">
                  <c:v>0.74396135265700003</c:v>
                </c:pt>
                <c:pt idx="14497">
                  <c:v>0.73671497584500001</c:v>
                </c:pt>
                <c:pt idx="14498">
                  <c:v>0.71980676328500004</c:v>
                </c:pt>
                <c:pt idx="14499">
                  <c:v>0.71739130434800003</c:v>
                </c:pt>
                <c:pt idx="14500">
                  <c:v>0.70048309178699997</c:v>
                </c:pt>
                <c:pt idx="14501">
                  <c:v>0.683574879227</c:v>
                </c:pt>
                <c:pt idx="14502">
                  <c:v>0.67874396135299997</c:v>
                </c:pt>
                <c:pt idx="14503">
                  <c:v>0.67391304347799996</c:v>
                </c:pt>
                <c:pt idx="14504">
                  <c:v>0.66183574879200002</c:v>
                </c:pt>
                <c:pt idx="14505">
                  <c:v>0.66183574879200002</c:v>
                </c:pt>
                <c:pt idx="14506">
                  <c:v>0.64975845410599997</c:v>
                </c:pt>
                <c:pt idx="14507">
                  <c:v>0.632850241546</c:v>
                </c:pt>
                <c:pt idx="14508">
                  <c:v>0.62318840579699997</c:v>
                </c:pt>
                <c:pt idx="14509">
                  <c:v>0.60869565217400001</c:v>
                </c:pt>
                <c:pt idx="14510">
                  <c:v>0.60386473429999998</c:v>
                </c:pt>
                <c:pt idx="14511">
                  <c:v>0.60144927536199999</c:v>
                </c:pt>
                <c:pt idx="14512">
                  <c:v>0.59420289855099995</c:v>
                </c:pt>
                <c:pt idx="14513">
                  <c:v>0.57971014492799999</c:v>
                </c:pt>
                <c:pt idx="14514">
                  <c:v>0.57246376811599997</c:v>
                </c:pt>
                <c:pt idx="14515">
                  <c:v>0.56763285024200005</c:v>
                </c:pt>
                <c:pt idx="14516">
                  <c:v>0.56280193236700005</c:v>
                </c:pt>
                <c:pt idx="14517">
                  <c:v>0.55314009661800001</c:v>
                </c:pt>
                <c:pt idx="14518">
                  <c:v>0.54589371980699997</c:v>
                </c:pt>
                <c:pt idx="14519">
                  <c:v>0.53864734299499994</c:v>
                </c:pt>
                <c:pt idx="14520">
                  <c:v>0.52173913043499998</c:v>
                </c:pt>
                <c:pt idx="14521">
                  <c:v>0.51207729468600005</c:v>
                </c:pt>
                <c:pt idx="14522">
                  <c:v>0.50724637681200002</c:v>
                </c:pt>
                <c:pt idx="14523">
                  <c:v>0.50241545893700001</c:v>
                </c:pt>
                <c:pt idx="14524">
                  <c:v>0.49033816425100002</c:v>
                </c:pt>
                <c:pt idx="14525">
                  <c:v>0.49033816425100002</c:v>
                </c:pt>
                <c:pt idx="14526">
                  <c:v>0.48550724637699999</c:v>
                </c:pt>
                <c:pt idx="14527">
                  <c:v>0.48067632850199998</c:v>
                </c:pt>
                <c:pt idx="14528">
                  <c:v>0.48067632850199998</c:v>
                </c:pt>
                <c:pt idx="14529">
                  <c:v>0.47584541062800001</c:v>
                </c:pt>
                <c:pt idx="14530">
                  <c:v>0.46859903381599999</c:v>
                </c:pt>
                <c:pt idx="14531">
                  <c:v>0.45893719806799999</c:v>
                </c:pt>
                <c:pt idx="14532">
                  <c:v>0.45169082125600002</c:v>
                </c:pt>
                <c:pt idx="14533">
                  <c:v>0.449275362319</c:v>
                </c:pt>
                <c:pt idx="14534">
                  <c:v>0.43961352657000002</c:v>
                </c:pt>
                <c:pt idx="14535">
                  <c:v>0.42995169082099999</c:v>
                </c:pt>
                <c:pt idx="14536">
                  <c:v>0.42753623188399997</c:v>
                </c:pt>
                <c:pt idx="14537">
                  <c:v>0.42270531401</c:v>
                </c:pt>
                <c:pt idx="14538">
                  <c:v>0.42028985507200001</c:v>
                </c:pt>
                <c:pt idx="14539">
                  <c:v>0.41787439613499999</c:v>
                </c:pt>
                <c:pt idx="14540">
                  <c:v>0.41787439613499999</c:v>
                </c:pt>
                <c:pt idx="14541">
                  <c:v>0.41304347826100002</c:v>
                </c:pt>
                <c:pt idx="14542">
                  <c:v>0.41304347826100002</c:v>
                </c:pt>
                <c:pt idx="14543">
                  <c:v>0.41304347826100002</c:v>
                </c:pt>
                <c:pt idx="14544">
                  <c:v>0.40821256038600001</c:v>
                </c:pt>
                <c:pt idx="14545">
                  <c:v>0.405797101449</c:v>
                </c:pt>
                <c:pt idx="14546">
                  <c:v>0.40096618357500002</c:v>
                </c:pt>
                <c:pt idx="14547">
                  <c:v>0.39130434782599999</c:v>
                </c:pt>
                <c:pt idx="14548">
                  <c:v>0.38647342995200001</c:v>
                </c:pt>
                <c:pt idx="14549">
                  <c:v>0.37439613526600002</c:v>
                </c:pt>
                <c:pt idx="14550">
                  <c:v>0.36473429951699998</c:v>
                </c:pt>
                <c:pt idx="14551">
                  <c:v>0.36473429951699998</c:v>
                </c:pt>
                <c:pt idx="14552">
                  <c:v>0.36231884058000002</c:v>
                </c:pt>
                <c:pt idx="14553">
                  <c:v>0.35748792270500002</c:v>
                </c:pt>
                <c:pt idx="14554">
                  <c:v>0.35265700483099999</c:v>
                </c:pt>
                <c:pt idx="14555">
                  <c:v>0.35024154589399997</c:v>
                </c:pt>
                <c:pt idx="14556">
                  <c:v>0.34541062801900002</c:v>
                </c:pt>
                <c:pt idx="14557">
                  <c:v>0.34299516908200001</c:v>
                </c:pt>
                <c:pt idx="14558">
                  <c:v>0.34057971014499999</c:v>
                </c:pt>
                <c:pt idx="14559">
                  <c:v>0.33091787439600001</c:v>
                </c:pt>
                <c:pt idx="14560">
                  <c:v>0.32125603864699998</c:v>
                </c:pt>
                <c:pt idx="14561">
                  <c:v>0.31400966183599999</c:v>
                </c:pt>
                <c:pt idx="14562">
                  <c:v>0.31159420289899997</c:v>
                </c:pt>
                <c:pt idx="14563">
                  <c:v>0.29951690821299998</c:v>
                </c:pt>
                <c:pt idx="14564">
                  <c:v>0.29227053140100001</c:v>
                </c:pt>
                <c:pt idx="14565">
                  <c:v>0.289855072464</c:v>
                </c:pt>
                <c:pt idx="14566">
                  <c:v>0.28502415458899999</c:v>
                </c:pt>
                <c:pt idx="14567">
                  <c:v>0.28502415458899999</c:v>
                </c:pt>
                <c:pt idx="14568">
                  <c:v>0.28502415458899999</c:v>
                </c:pt>
                <c:pt idx="14569">
                  <c:v>0.28260869565199997</c:v>
                </c:pt>
                <c:pt idx="14570">
                  <c:v>0.27536231884099999</c:v>
                </c:pt>
                <c:pt idx="14571">
                  <c:v>0.27053140096599998</c:v>
                </c:pt>
                <c:pt idx="14572">
                  <c:v>0.26570048309200001</c:v>
                </c:pt>
                <c:pt idx="14573">
                  <c:v>0.260869565217</c:v>
                </c:pt>
                <c:pt idx="14574">
                  <c:v>0.25362318840600001</c:v>
                </c:pt>
                <c:pt idx="14575">
                  <c:v>0.248792270531</c:v>
                </c:pt>
                <c:pt idx="14576">
                  <c:v>0.243961352657</c:v>
                </c:pt>
                <c:pt idx="14577">
                  <c:v>0.24154589371999999</c:v>
                </c:pt>
                <c:pt idx="14578">
                  <c:v>0.23671497584500001</c:v>
                </c:pt>
                <c:pt idx="14579">
                  <c:v>0.22705314009700001</c:v>
                </c:pt>
                <c:pt idx="14580">
                  <c:v>0.21980676328500001</c:v>
                </c:pt>
                <c:pt idx="14581">
                  <c:v>0.217391304348</c:v>
                </c:pt>
                <c:pt idx="14582">
                  <c:v>0.21256038647299999</c:v>
                </c:pt>
                <c:pt idx="14583">
                  <c:v>0.21256038647299999</c:v>
                </c:pt>
                <c:pt idx="14584">
                  <c:v>0.205314009662</c:v>
                </c:pt>
                <c:pt idx="14585">
                  <c:v>0.20289855072499999</c:v>
                </c:pt>
                <c:pt idx="14586">
                  <c:v>0.200483091787</c:v>
                </c:pt>
                <c:pt idx="14587">
                  <c:v>0.19565217391299999</c:v>
                </c:pt>
                <c:pt idx="14588">
                  <c:v>0.19565217391299999</c:v>
                </c:pt>
                <c:pt idx="14589">
                  <c:v>0.19565217391299999</c:v>
                </c:pt>
                <c:pt idx="14590">
                  <c:v>0.188405797101</c:v>
                </c:pt>
                <c:pt idx="14591">
                  <c:v>0.183574879227</c:v>
                </c:pt>
                <c:pt idx="14592">
                  <c:v>0.176328502415</c:v>
                </c:pt>
                <c:pt idx="14593">
                  <c:v>0.171497584541</c:v>
                </c:pt>
                <c:pt idx="14594">
                  <c:v>0.171497584541</c:v>
                </c:pt>
                <c:pt idx="14595">
                  <c:v>0.16908212560399999</c:v>
                </c:pt>
                <c:pt idx="14596">
                  <c:v>0.16183574879199999</c:v>
                </c:pt>
                <c:pt idx="14597">
                  <c:v>0.15700483091799999</c:v>
                </c:pt>
                <c:pt idx="14598">
                  <c:v>0.15458937198100001</c:v>
                </c:pt>
                <c:pt idx="14599">
                  <c:v>0.14734299516900001</c:v>
                </c:pt>
                <c:pt idx="14600">
                  <c:v>0.14009661835699999</c:v>
                </c:pt>
                <c:pt idx="14601">
                  <c:v>0.14009661835699999</c:v>
                </c:pt>
                <c:pt idx="14602">
                  <c:v>0.13526570048299999</c:v>
                </c:pt>
                <c:pt idx="14603">
                  <c:v>0.13526570048299999</c:v>
                </c:pt>
                <c:pt idx="14604">
                  <c:v>0.13043478260899999</c:v>
                </c:pt>
                <c:pt idx="14605">
                  <c:v>0.12560386473400001</c:v>
                </c:pt>
                <c:pt idx="14606">
                  <c:v>0.12318840579699999</c:v>
                </c:pt>
                <c:pt idx="14607">
                  <c:v>0.12077294685999999</c:v>
                </c:pt>
                <c:pt idx="14608">
                  <c:v>0.12077294685999999</c:v>
                </c:pt>
                <c:pt idx="14609">
                  <c:v>0.12077294685999999</c:v>
                </c:pt>
                <c:pt idx="14610">
                  <c:v>0.11835748792299999</c:v>
                </c:pt>
                <c:pt idx="14611">
                  <c:v>0.111111111111</c:v>
                </c:pt>
                <c:pt idx="14612">
                  <c:v>0.108695652174</c:v>
                </c:pt>
                <c:pt idx="14613">
                  <c:v>0.108695652174</c:v>
                </c:pt>
                <c:pt idx="14614">
                  <c:v>0.106280193237</c:v>
                </c:pt>
                <c:pt idx="14615">
                  <c:v>0.101449275362</c:v>
                </c:pt>
                <c:pt idx="14616">
                  <c:v>9.9033816425099994E-2</c:v>
                </c:pt>
                <c:pt idx="14617">
                  <c:v>9.9033816425099994E-2</c:v>
                </c:pt>
                <c:pt idx="14618">
                  <c:v>9.66183574879E-2</c:v>
                </c:pt>
                <c:pt idx="14619">
                  <c:v>9.1787439613499999E-2</c:v>
                </c:pt>
                <c:pt idx="14620">
                  <c:v>9.1787439613499999E-2</c:v>
                </c:pt>
                <c:pt idx="14621">
                  <c:v>8.4541062801900005E-2</c:v>
                </c:pt>
                <c:pt idx="14622">
                  <c:v>8.4541062801900005E-2</c:v>
                </c:pt>
                <c:pt idx="14623">
                  <c:v>8.4541062801900005E-2</c:v>
                </c:pt>
                <c:pt idx="14624">
                  <c:v>8.4541062801900005E-2</c:v>
                </c:pt>
                <c:pt idx="14625">
                  <c:v>8.4541062801900005E-2</c:v>
                </c:pt>
                <c:pt idx="14626">
                  <c:v>8.2125603864699998E-2</c:v>
                </c:pt>
                <c:pt idx="14627">
                  <c:v>8.2125603864699998E-2</c:v>
                </c:pt>
                <c:pt idx="14628">
                  <c:v>8.2125603864699998E-2</c:v>
                </c:pt>
                <c:pt idx="14629">
                  <c:v>7.7294685990299997E-2</c:v>
                </c:pt>
                <c:pt idx="14630">
                  <c:v>7.2463768115899996E-2</c:v>
                </c:pt>
                <c:pt idx="14631">
                  <c:v>7.2463768115899996E-2</c:v>
                </c:pt>
                <c:pt idx="14632">
                  <c:v>7.0048309178700002E-2</c:v>
                </c:pt>
                <c:pt idx="14633">
                  <c:v>7.0048309178700002E-2</c:v>
                </c:pt>
                <c:pt idx="14634">
                  <c:v>7.0048309178700002E-2</c:v>
                </c:pt>
                <c:pt idx="14635">
                  <c:v>6.7632850241499995E-2</c:v>
                </c:pt>
                <c:pt idx="14636">
                  <c:v>6.5217391304300001E-2</c:v>
                </c:pt>
                <c:pt idx="14637">
                  <c:v>6.5217391304300001E-2</c:v>
                </c:pt>
                <c:pt idx="14638">
                  <c:v>6.2801932367099994E-2</c:v>
                </c:pt>
                <c:pt idx="14639">
                  <c:v>6.2801932367099994E-2</c:v>
                </c:pt>
                <c:pt idx="14640">
                  <c:v>6.0386473429999997E-2</c:v>
                </c:pt>
                <c:pt idx="14641">
                  <c:v>5.7971014492800003E-2</c:v>
                </c:pt>
                <c:pt idx="14642">
                  <c:v>5.5555555555600003E-2</c:v>
                </c:pt>
                <c:pt idx="14643">
                  <c:v>5.3140096618400003E-2</c:v>
                </c:pt>
                <c:pt idx="14644">
                  <c:v>5.3140096618400003E-2</c:v>
                </c:pt>
                <c:pt idx="14645">
                  <c:v>5.0724637681200002E-2</c:v>
                </c:pt>
                <c:pt idx="14646">
                  <c:v>4.8309178744000002E-2</c:v>
                </c:pt>
                <c:pt idx="14647">
                  <c:v>4.8309178744000002E-2</c:v>
                </c:pt>
                <c:pt idx="14648">
                  <c:v>4.5893719806800001E-2</c:v>
                </c:pt>
                <c:pt idx="14649">
                  <c:v>4.5893719806800001E-2</c:v>
                </c:pt>
                <c:pt idx="14650">
                  <c:v>4.3478260869600001E-2</c:v>
                </c:pt>
                <c:pt idx="14651">
                  <c:v>4.3478260869600001E-2</c:v>
                </c:pt>
                <c:pt idx="14652">
                  <c:v>4.3478260869600001E-2</c:v>
                </c:pt>
                <c:pt idx="14653">
                  <c:v>4.3478260869600001E-2</c:v>
                </c:pt>
                <c:pt idx="14654">
                  <c:v>4.3478260869600001E-2</c:v>
                </c:pt>
                <c:pt idx="14655">
                  <c:v>4.10628019324E-2</c:v>
                </c:pt>
                <c:pt idx="14656">
                  <c:v>4.10628019324E-2</c:v>
                </c:pt>
                <c:pt idx="14657">
                  <c:v>4.10628019324E-2</c:v>
                </c:pt>
                <c:pt idx="14658">
                  <c:v>3.86473429952E-2</c:v>
                </c:pt>
                <c:pt idx="14659">
                  <c:v>3.6231884058E-2</c:v>
                </c:pt>
                <c:pt idx="14660">
                  <c:v>3.6231884058E-2</c:v>
                </c:pt>
                <c:pt idx="14661">
                  <c:v>3.6231884058E-2</c:v>
                </c:pt>
                <c:pt idx="14662">
                  <c:v>3.3816425120799999E-2</c:v>
                </c:pt>
                <c:pt idx="14663">
                  <c:v>3.3816425120799999E-2</c:v>
                </c:pt>
                <c:pt idx="14664">
                  <c:v>3.3816425120799999E-2</c:v>
                </c:pt>
                <c:pt idx="14665">
                  <c:v>3.3816425120799999E-2</c:v>
                </c:pt>
                <c:pt idx="14666">
                  <c:v>3.3816425120799999E-2</c:v>
                </c:pt>
                <c:pt idx="14667">
                  <c:v>3.3816425120799999E-2</c:v>
                </c:pt>
                <c:pt idx="14668">
                  <c:v>3.1400966183599999E-2</c:v>
                </c:pt>
                <c:pt idx="14669">
                  <c:v>2.8985507246400002E-2</c:v>
                </c:pt>
                <c:pt idx="14670">
                  <c:v>2.8985507246400002E-2</c:v>
                </c:pt>
                <c:pt idx="14671">
                  <c:v>2.6570048309200001E-2</c:v>
                </c:pt>
                <c:pt idx="14672">
                  <c:v>2.6570048309200001E-2</c:v>
                </c:pt>
                <c:pt idx="14673">
                  <c:v>2.6570048309200001E-2</c:v>
                </c:pt>
                <c:pt idx="14674">
                  <c:v>2.4154589372000001E-2</c:v>
                </c:pt>
                <c:pt idx="14675">
                  <c:v>2.17391304348E-2</c:v>
                </c:pt>
                <c:pt idx="14676">
                  <c:v>2.17391304348E-2</c:v>
                </c:pt>
                <c:pt idx="14677">
                  <c:v>1.93236714976E-2</c:v>
                </c:pt>
                <c:pt idx="14678">
                  <c:v>1.93236714976E-2</c:v>
                </c:pt>
                <c:pt idx="14679">
                  <c:v>1.93236714976E-2</c:v>
                </c:pt>
                <c:pt idx="14680">
                  <c:v>1.93236714976E-2</c:v>
                </c:pt>
                <c:pt idx="14681">
                  <c:v>1.93236714976E-2</c:v>
                </c:pt>
                <c:pt idx="14682">
                  <c:v>1.93236714976E-2</c:v>
                </c:pt>
                <c:pt idx="14683">
                  <c:v>1.93236714976E-2</c:v>
                </c:pt>
                <c:pt idx="14684">
                  <c:v>1.69082125604E-2</c:v>
                </c:pt>
                <c:pt idx="14685">
                  <c:v>1.4492753623200001E-2</c:v>
                </c:pt>
                <c:pt idx="14686">
                  <c:v>1.2077294686E-2</c:v>
                </c:pt>
                <c:pt idx="14687">
                  <c:v>1.2077294686E-2</c:v>
                </c:pt>
                <c:pt idx="14688">
                  <c:v>1.2077294686E-2</c:v>
                </c:pt>
                <c:pt idx="14689">
                  <c:v>1.2077294686E-2</c:v>
                </c:pt>
                <c:pt idx="14690">
                  <c:v>1.2077294686E-2</c:v>
                </c:pt>
                <c:pt idx="14691">
                  <c:v>1.2077294686E-2</c:v>
                </c:pt>
                <c:pt idx="14692">
                  <c:v>1.2077294686E-2</c:v>
                </c:pt>
                <c:pt idx="14693">
                  <c:v>1.2077294686E-2</c:v>
                </c:pt>
                <c:pt idx="14694">
                  <c:v>1.2077294686E-2</c:v>
                </c:pt>
                <c:pt idx="14695">
                  <c:v>9.6618357487899993E-3</c:v>
                </c:pt>
                <c:pt idx="14696">
                  <c:v>9.6618357487899993E-3</c:v>
                </c:pt>
                <c:pt idx="14697">
                  <c:v>9.6618357487899993E-3</c:v>
                </c:pt>
                <c:pt idx="14698">
                  <c:v>9.6618357487899993E-3</c:v>
                </c:pt>
                <c:pt idx="14699">
                  <c:v>9.6618357487899993E-3</c:v>
                </c:pt>
                <c:pt idx="14700">
                  <c:v>9.6618357487899993E-3</c:v>
                </c:pt>
                <c:pt idx="14701">
                  <c:v>7.2463768115899998E-3</c:v>
                </c:pt>
                <c:pt idx="14702">
                  <c:v>7.2463768115899998E-3</c:v>
                </c:pt>
                <c:pt idx="14703">
                  <c:v>7.2463768115899998E-3</c:v>
                </c:pt>
                <c:pt idx="14704">
                  <c:v>7.2463768115899998E-3</c:v>
                </c:pt>
                <c:pt idx="14705">
                  <c:v>7.2463768115899998E-3</c:v>
                </c:pt>
                <c:pt idx="14706">
                  <c:v>7.2463768115899998E-3</c:v>
                </c:pt>
                <c:pt idx="14707">
                  <c:v>4.8309178744E-3</c:v>
                </c:pt>
                <c:pt idx="14708">
                  <c:v>4.8309178744E-3</c:v>
                </c:pt>
                <c:pt idx="14709">
                  <c:v>4.8309178744E-3</c:v>
                </c:pt>
                <c:pt idx="14710">
                  <c:v>2.4154589372E-3</c:v>
                </c:pt>
                <c:pt idx="14711">
                  <c:v>2.4154589372E-3</c:v>
                </c:pt>
                <c:pt idx="14712">
                  <c:v>2.4154589372E-3</c:v>
                </c:pt>
                <c:pt idx="14713">
                  <c:v>2.4154589372E-3</c:v>
                </c:pt>
                <c:pt idx="14714">
                  <c:v>2.4154589372E-3</c:v>
                </c:pt>
                <c:pt idx="14715">
                  <c:v>2.4154589372E-3</c:v>
                </c:pt>
                <c:pt idx="14716">
                  <c:v>2.4154589372E-3</c:v>
                </c:pt>
                <c:pt idx="14717">
                  <c:v>2.4154589372E-3</c:v>
                </c:pt>
                <c:pt idx="14718">
                  <c:v>2.4154589372E-3</c:v>
                </c:pt>
                <c:pt idx="14719">
                  <c:v>2.4154589372E-3</c:v>
                </c:pt>
                <c:pt idx="14720">
                  <c:v>2.4154589372E-3</c:v>
                </c:pt>
                <c:pt idx="14721">
                  <c:v>2.4154589372E-3</c:v>
                </c:pt>
                <c:pt idx="14722">
                  <c:v>2.4154589372E-3</c:v>
                </c:pt>
                <c:pt idx="14723">
                  <c:v>2.4154589372E-3</c:v>
                </c:pt>
                <c:pt idx="14724">
                  <c:v>2.4154589372E-3</c:v>
                </c:pt>
                <c:pt idx="14725">
                  <c:v>2.4154589372E-3</c:v>
                </c:pt>
                <c:pt idx="14726">
                  <c:v>2.4154589372E-3</c:v>
                </c:pt>
                <c:pt idx="14727">
                  <c:v>2.4154589372E-3</c:v>
                </c:pt>
                <c:pt idx="14728">
                  <c:v>2.4154589372E-3</c:v>
                </c:pt>
                <c:pt idx="14729">
                  <c:v>2.4154589372E-3</c:v>
                </c:pt>
                <c:pt idx="14730">
                  <c:v>2.4154589372E-3</c:v>
                </c:pt>
                <c:pt idx="14731">
                  <c:v>2.4154589372E-3</c:v>
                </c:pt>
                <c:pt idx="14732">
                  <c:v>2.4154589372E-3</c:v>
                </c:pt>
                <c:pt idx="14733">
                  <c:v>2.4154589372E-3</c:v>
                </c:pt>
                <c:pt idx="14734">
                  <c:v>2.4154589372E-3</c:v>
                </c:pt>
                <c:pt idx="14735">
                  <c:v>2.4154589372E-3</c:v>
                </c:pt>
                <c:pt idx="14736">
                  <c:v>2.4154589372E-3</c:v>
                </c:pt>
                <c:pt idx="14737">
                  <c:v>2.4154589372E-3</c:v>
                </c:pt>
                <c:pt idx="14738">
                  <c:v>2.4154589372E-3</c:v>
                </c:pt>
                <c:pt idx="14739">
                  <c:v>2.4154589372E-3</c:v>
                </c:pt>
                <c:pt idx="14740">
                  <c:v>2.4154589372E-3</c:v>
                </c:pt>
                <c:pt idx="14741">
                  <c:v>2.4154589372E-3</c:v>
                </c:pt>
                <c:pt idx="14742">
                  <c:v>2.4154589372E-3</c:v>
                </c:pt>
                <c:pt idx="14743">
                  <c:v>2.4154589372E-3</c:v>
                </c:pt>
                <c:pt idx="14744">
                  <c:v>2.4154589372E-3</c:v>
                </c:pt>
                <c:pt idx="14745">
                  <c:v>2.4154589372E-3</c:v>
                </c:pt>
                <c:pt idx="14746">
                  <c:v>2.4154589372E-3</c:v>
                </c:pt>
                <c:pt idx="14747">
                  <c:v>2.4154589372E-3</c:v>
                </c:pt>
                <c:pt idx="14748">
                  <c:v>2.4154589372E-3</c:v>
                </c:pt>
                <c:pt idx="14749">
                  <c:v>0</c:v>
                </c:pt>
                <c:pt idx="14750">
                  <c:v>0</c:v>
                </c:pt>
              </c:numCache>
            </c:numRef>
          </c:yVal>
          <c:smooth val="1"/>
        </c:ser>
        <c:dLbls>
          <c:showLegendKey val="0"/>
          <c:showVal val="0"/>
          <c:showCatName val="0"/>
          <c:showSerName val="0"/>
          <c:showPercent val="0"/>
          <c:showBubbleSize val="0"/>
        </c:dLbls>
        <c:axId val="223458424"/>
        <c:axId val="223451368"/>
      </c:scatterChart>
      <c:valAx>
        <c:axId val="223458424"/>
        <c:scaling>
          <c:orientation val="minMax"/>
          <c:max val="15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1" i="0" u="none" strike="noStrike" kern="1200" baseline="0">
                    <a:solidFill>
                      <a:schemeClr val="tx1"/>
                    </a:solidFill>
                    <a:latin typeface="Microsoft Sans Serif" panose="020B0604020202020204" pitchFamily="34" charset="0"/>
                    <a:ea typeface="+mn-ea"/>
                    <a:cs typeface="+mn-cs"/>
                  </a:defRPr>
                </a:pPr>
                <a:r>
                  <a:rPr lang="en-US" sz="2000" b="1" i="0" baseline="0" dirty="0" smtClean="0">
                    <a:solidFill>
                      <a:schemeClr val="tx1"/>
                    </a:solidFill>
                    <a:latin typeface="Microsoft Sans Serif" panose="020B0604020202020204" pitchFamily="34" charset="0"/>
                  </a:rPr>
                  <a:t>Time (s)</a:t>
                </a:r>
                <a:endParaRPr lang="en-US" sz="2000" b="1" i="0" baseline="0" dirty="0">
                  <a:solidFill>
                    <a:schemeClr val="tx1"/>
                  </a:solidFill>
                  <a:latin typeface="Microsoft Sans Serif" panose="020B0604020202020204" pitchFamily="34" charset="0"/>
                </a:endParaRPr>
              </a:p>
            </c:rich>
          </c:tx>
          <c:layout>
            <c:manualLayout>
              <c:xMode val="edge"/>
              <c:yMode val="edge"/>
              <c:x val="0.45087838484700515"/>
              <c:y val="0.83302594455120649"/>
            </c:manualLayout>
          </c:layout>
          <c:overlay val="0"/>
          <c:spPr>
            <a:noFill/>
            <a:ln>
              <a:noFill/>
            </a:ln>
            <a:effectLst/>
          </c:spPr>
        </c:title>
        <c:numFmt formatCode="General" sourceLinked="1"/>
        <c:majorTickMark val="none"/>
        <c:minorTickMark val="none"/>
        <c:tickLblPos val="nextTo"/>
        <c:spPr>
          <a:noFill/>
          <a:ln w="38100" cap="flat" cmpd="sng" algn="ctr">
            <a:solidFill>
              <a:schemeClr val="accent3">
                <a:lumMod val="50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icrosoft Sans Serif" panose="020B0604020202020204" pitchFamily="34" charset="0"/>
                <a:ea typeface="+mn-ea"/>
                <a:cs typeface="+mn-cs"/>
              </a:defRPr>
            </a:pPr>
            <a:endParaRPr lang="en-US"/>
          </a:p>
        </c:txPr>
        <c:crossAx val="223451368"/>
        <c:crosses val="autoZero"/>
        <c:crossBetween val="midCat"/>
        <c:majorUnit val="5000"/>
      </c:valAx>
      <c:valAx>
        <c:axId val="223451368"/>
        <c:scaling>
          <c:orientation val="minMax"/>
          <c:max val="2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b="1" i="0" baseline="0" dirty="0" smtClean="0">
                    <a:solidFill>
                      <a:schemeClr val="tx1"/>
                    </a:solidFill>
                    <a:latin typeface="Microsoft Sans Serif" panose="020B0604020202020204" pitchFamily="34" charset="0"/>
                  </a:rPr>
                  <a:t>Utilization (%)</a:t>
                </a:r>
                <a:endParaRPr lang="en-US" sz="2000" b="1" i="0" baseline="0" dirty="0">
                  <a:solidFill>
                    <a:schemeClr val="tx1"/>
                  </a:solidFill>
                  <a:latin typeface="Microsoft Sans Serif" panose="020B0604020202020204" pitchFamily="34" charset="0"/>
                </a:endParaRPr>
              </a:p>
            </c:rich>
          </c:tx>
          <c:overlay val="0"/>
          <c:spPr>
            <a:noFill/>
            <a:ln>
              <a:noFill/>
            </a:ln>
            <a:effectLst/>
          </c:spPr>
        </c:title>
        <c:numFmt formatCode="General" sourceLinked="1"/>
        <c:majorTickMark val="none"/>
        <c:minorTickMark val="none"/>
        <c:tickLblPos val="nextTo"/>
        <c:spPr>
          <a:noFill/>
          <a:ln w="38100" cap="flat" cmpd="sng" algn="ctr">
            <a:solidFill>
              <a:schemeClr val="accent3">
                <a:lumMod val="50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icrosoft Sans Serif" panose="020B0604020202020204" pitchFamily="34" charset="0"/>
                <a:ea typeface="+mn-ea"/>
                <a:cs typeface="+mn-cs"/>
              </a:defRPr>
            </a:pPr>
            <a:endParaRPr lang="en-US"/>
          </a:p>
        </c:txPr>
        <c:crossAx val="223458424"/>
        <c:crosses val="autoZero"/>
        <c:crossBetween val="midCat"/>
      </c:valAx>
      <c:spPr>
        <a:noFill/>
        <a:ln>
          <a:noFill/>
        </a:ln>
        <a:effectLst/>
      </c:spPr>
    </c:plotArea>
    <c:legend>
      <c:legendPos val="b"/>
      <c:layout>
        <c:manualLayout>
          <c:xMode val="edge"/>
          <c:yMode val="edge"/>
          <c:x val="0.16324260900569465"/>
          <c:y val="1.2177019539224062E-3"/>
          <c:w val="0.74996686813183755"/>
          <c:h val="8.5819335083114609E-2"/>
        </c:manualLayout>
      </c:layout>
      <c:overlay val="0"/>
      <c:spPr>
        <a:noFill/>
        <a:ln>
          <a:noFill/>
        </a:ln>
        <a:effectLst/>
      </c:spPr>
      <c:txPr>
        <a:bodyPr rot="0" spcFirstLastPara="1" vertOverflow="ellipsis" vert="horz" wrap="square" anchor="ctr" anchorCtr="1"/>
        <a:lstStyle/>
        <a:p>
          <a:pPr>
            <a:defRPr sz="1500" b="1" i="0" u="none" strike="noStrike" kern="1200" baseline="0">
              <a:solidFill>
                <a:schemeClr val="tx1"/>
              </a:solidFill>
              <a:latin typeface="Microsoft Sans Serif"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89058855115021"/>
          <c:y val="0.14038663292286058"/>
          <c:w val="0.76243755647266509"/>
          <c:h val="0.63101258157418316"/>
        </c:manualLayout>
      </c:layout>
      <c:scatterChart>
        <c:scatterStyle val="smoothMarker"/>
        <c:varyColors val="0"/>
        <c:ser>
          <c:idx val="0"/>
          <c:order val="0"/>
          <c:tx>
            <c:strRef>
              <c:f>Sheet1!$F$1</c:f>
              <c:strCache>
                <c:ptCount val="1"/>
                <c:pt idx="0">
                  <c:v>CPU</c:v>
                </c:pt>
              </c:strCache>
            </c:strRef>
          </c:tx>
          <c:spPr>
            <a:ln w="76200" cap="rnd">
              <a:solidFill>
                <a:schemeClr val="accent2"/>
              </a:solidFill>
              <a:round/>
            </a:ln>
            <a:effectLst/>
          </c:spPr>
          <c:marker>
            <c:symbol val="none"/>
          </c:marker>
          <c:xVal>
            <c:numRef>
              <c:f>Sheet1!$B$2:$B$2131</c:f>
              <c:numCache>
                <c:formatCode>General</c:formatCode>
                <c:ptCount val="2130"/>
                <c:pt idx="0">
                  <c:v>9</c:v>
                </c:pt>
                <c:pt idx="1">
                  <c:v>19</c:v>
                </c:pt>
                <c:pt idx="2">
                  <c:v>29</c:v>
                </c:pt>
                <c:pt idx="3">
                  <c:v>39</c:v>
                </c:pt>
                <c:pt idx="4">
                  <c:v>49</c:v>
                </c:pt>
                <c:pt idx="5">
                  <c:v>59</c:v>
                </c:pt>
                <c:pt idx="6">
                  <c:v>69</c:v>
                </c:pt>
                <c:pt idx="7">
                  <c:v>79</c:v>
                </c:pt>
                <c:pt idx="8">
                  <c:v>89</c:v>
                </c:pt>
                <c:pt idx="9">
                  <c:v>99</c:v>
                </c:pt>
                <c:pt idx="10">
                  <c:v>109</c:v>
                </c:pt>
                <c:pt idx="11">
                  <c:v>119</c:v>
                </c:pt>
                <c:pt idx="12">
                  <c:v>129</c:v>
                </c:pt>
                <c:pt idx="13">
                  <c:v>139</c:v>
                </c:pt>
                <c:pt idx="14">
                  <c:v>149</c:v>
                </c:pt>
                <c:pt idx="15">
                  <c:v>159</c:v>
                </c:pt>
                <c:pt idx="16">
                  <c:v>169</c:v>
                </c:pt>
                <c:pt idx="17">
                  <c:v>179</c:v>
                </c:pt>
                <c:pt idx="18">
                  <c:v>189</c:v>
                </c:pt>
                <c:pt idx="19">
                  <c:v>199</c:v>
                </c:pt>
                <c:pt idx="20">
                  <c:v>209</c:v>
                </c:pt>
                <c:pt idx="21">
                  <c:v>219</c:v>
                </c:pt>
                <c:pt idx="22">
                  <c:v>229</c:v>
                </c:pt>
                <c:pt idx="23">
                  <c:v>239</c:v>
                </c:pt>
                <c:pt idx="24">
                  <c:v>249</c:v>
                </c:pt>
                <c:pt idx="25">
                  <c:v>259</c:v>
                </c:pt>
                <c:pt idx="26">
                  <c:v>269</c:v>
                </c:pt>
                <c:pt idx="27">
                  <c:v>279</c:v>
                </c:pt>
                <c:pt idx="28">
                  <c:v>289</c:v>
                </c:pt>
                <c:pt idx="29">
                  <c:v>299</c:v>
                </c:pt>
                <c:pt idx="30">
                  <c:v>309</c:v>
                </c:pt>
                <c:pt idx="31">
                  <c:v>319</c:v>
                </c:pt>
                <c:pt idx="32">
                  <c:v>329</c:v>
                </c:pt>
                <c:pt idx="33">
                  <c:v>339</c:v>
                </c:pt>
                <c:pt idx="34">
                  <c:v>349</c:v>
                </c:pt>
                <c:pt idx="35">
                  <c:v>359</c:v>
                </c:pt>
                <c:pt idx="36">
                  <c:v>369</c:v>
                </c:pt>
                <c:pt idx="37">
                  <c:v>379</c:v>
                </c:pt>
                <c:pt idx="38">
                  <c:v>389</c:v>
                </c:pt>
                <c:pt idx="39">
                  <c:v>399</c:v>
                </c:pt>
                <c:pt idx="40">
                  <c:v>409</c:v>
                </c:pt>
                <c:pt idx="41">
                  <c:v>419</c:v>
                </c:pt>
                <c:pt idx="42">
                  <c:v>429</c:v>
                </c:pt>
                <c:pt idx="43">
                  <c:v>439</c:v>
                </c:pt>
                <c:pt idx="44">
                  <c:v>449</c:v>
                </c:pt>
                <c:pt idx="45">
                  <c:v>459</c:v>
                </c:pt>
                <c:pt idx="46">
                  <c:v>469</c:v>
                </c:pt>
                <c:pt idx="47">
                  <c:v>479</c:v>
                </c:pt>
                <c:pt idx="48">
                  <c:v>489</c:v>
                </c:pt>
                <c:pt idx="49">
                  <c:v>499</c:v>
                </c:pt>
                <c:pt idx="50">
                  <c:v>509</c:v>
                </c:pt>
                <c:pt idx="51">
                  <c:v>519</c:v>
                </c:pt>
                <c:pt idx="52">
                  <c:v>529</c:v>
                </c:pt>
                <c:pt idx="53">
                  <c:v>539</c:v>
                </c:pt>
                <c:pt idx="54">
                  <c:v>549</c:v>
                </c:pt>
                <c:pt idx="55">
                  <c:v>559</c:v>
                </c:pt>
                <c:pt idx="56">
                  <c:v>569</c:v>
                </c:pt>
                <c:pt idx="57">
                  <c:v>579</c:v>
                </c:pt>
                <c:pt idx="58">
                  <c:v>589</c:v>
                </c:pt>
                <c:pt idx="59">
                  <c:v>599</c:v>
                </c:pt>
                <c:pt idx="60">
                  <c:v>609</c:v>
                </c:pt>
                <c:pt idx="61">
                  <c:v>619</c:v>
                </c:pt>
                <c:pt idx="62">
                  <c:v>629</c:v>
                </c:pt>
                <c:pt idx="63">
                  <c:v>639</c:v>
                </c:pt>
                <c:pt idx="64">
                  <c:v>649</c:v>
                </c:pt>
                <c:pt idx="65">
                  <c:v>659</c:v>
                </c:pt>
                <c:pt idx="66">
                  <c:v>669</c:v>
                </c:pt>
                <c:pt idx="67">
                  <c:v>679</c:v>
                </c:pt>
                <c:pt idx="68">
                  <c:v>689</c:v>
                </c:pt>
                <c:pt idx="69">
                  <c:v>699</c:v>
                </c:pt>
                <c:pt idx="70">
                  <c:v>709</c:v>
                </c:pt>
                <c:pt idx="71">
                  <c:v>719</c:v>
                </c:pt>
                <c:pt idx="72">
                  <c:v>729</c:v>
                </c:pt>
                <c:pt idx="73">
                  <c:v>739</c:v>
                </c:pt>
                <c:pt idx="74">
                  <c:v>749</c:v>
                </c:pt>
                <c:pt idx="75">
                  <c:v>759</c:v>
                </c:pt>
                <c:pt idx="76">
                  <c:v>769</c:v>
                </c:pt>
                <c:pt idx="77">
                  <c:v>779</c:v>
                </c:pt>
                <c:pt idx="78">
                  <c:v>789</c:v>
                </c:pt>
                <c:pt idx="79">
                  <c:v>799</c:v>
                </c:pt>
                <c:pt idx="80">
                  <c:v>809</c:v>
                </c:pt>
                <c:pt idx="81">
                  <c:v>819</c:v>
                </c:pt>
                <c:pt idx="82">
                  <c:v>829</c:v>
                </c:pt>
                <c:pt idx="83">
                  <c:v>839</c:v>
                </c:pt>
                <c:pt idx="84">
                  <c:v>849</c:v>
                </c:pt>
                <c:pt idx="85">
                  <c:v>859</c:v>
                </c:pt>
                <c:pt idx="86">
                  <c:v>869</c:v>
                </c:pt>
                <c:pt idx="87">
                  <c:v>879</c:v>
                </c:pt>
                <c:pt idx="88">
                  <c:v>889</c:v>
                </c:pt>
                <c:pt idx="89">
                  <c:v>899</c:v>
                </c:pt>
                <c:pt idx="90">
                  <c:v>909</c:v>
                </c:pt>
                <c:pt idx="91">
                  <c:v>919</c:v>
                </c:pt>
                <c:pt idx="92">
                  <c:v>929</c:v>
                </c:pt>
                <c:pt idx="93">
                  <c:v>939</c:v>
                </c:pt>
                <c:pt idx="94">
                  <c:v>949</c:v>
                </c:pt>
                <c:pt idx="95">
                  <c:v>959</c:v>
                </c:pt>
                <c:pt idx="96">
                  <c:v>969</c:v>
                </c:pt>
                <c:pt idx="97">
                  <c:v>979</c:v>
                </c:pt>
                <c:pt idx="98">
                  <c:v>989</c:v>
                </c:pt>
                <c:pt idx="99">
                  <c:v>999</c:v>
                </c:pt>
                <c:pt idx="100">
                  <c:v>1009</c:v>
                </c:pt>
                <c:pt idx="101">
                  <c:v>1019</c:v>
                </c:pt>
                <c:pt idx="102">
                  <c:v>1029</c:v>
                </c:pt>
                <c:pt idx="103">
                  <c:v>1039</c:v>
                </c:pt>
                <c:pt idx="104">
                  <c:v>1049</c:v>
                </c:pt>
                <c:pt idx="105">
                  <c:v>1059</c:v>
                </c:pt>
                <c:pt idx="106">
                  <c:v>1069</c:v>
                </c:pt>
                <c:pt idx="107">
                  <c:v>1079</c:v>
                </c:pt>
                <c:pt idx="108">
                  <c:v>1089</c:v>
                </c:pt>
                <c:pt idx="109">
                  <c:v>1099</c:v>
                </c:pt>
                <c:pt idx="110">
                  <c:v>1109</c:v>
                </c:pt>
                <c:pt idx="111">
                  <c:v>1119</c:v>
                </c:pt>
                <c:pt idx="112">
                  <c:v>1129</c:v>
                </c:pt>
                <c:pt idx="113">
                  <c:v>1139</c:v>
                </c:pt>
                <c:pt idx="114">
                  <c:v>1149</c:v>
                </c:pt>
                <c:pt idx="115">
                  <c:v>1159</c:v>
                </c:pt>
                <c:pt idx="116">
                  <c:v>1169</c:v>
                </c:pt>
                <c:pt idx="117">
                  <c:v>1179</c:v>
                </c:pt>
                <c:pt idx="118">
                  <c:v>1189</c:v>
                </c:pt>
                <c:pt idx="119">
                  <c:v>1199</c:v>
                </c:pt>
                <c:pt idx="120">
                  <c:v>1209</c:v>
                </c:pt>
                <c:pt idx="121">
                  <c:v>1219</c:v>
                </c:pt>
                <c:pt idx="122">
                  <c:v>1229</c:v>
                </c:pt>
                <c:pt idx="123">
                  <c:v>1239</c:v>
                </c:pt>
                <c:pt idx="124">
                  <c:v>1249</c:v>
                </c:pt>
                <c:pt idx="125">
                  <c:v>1259</c:v>
                </c:pt>
                <c:pt idx="126">
                  <c:v>1269</c:v>
                </c:pt>
                <c:pt idx="127">
                  <c:v>1279</c:v>
                </c:pt>
                <c:pt idx="128">
                  <c:v>1289</c:v>
                </c:pt>
                <c:pt idx="129">
                  <c:v>1299</c:v>
                </c:pt>
                <c:pt idx="130">
                  <c:v>1309</c:v>
                </c:pt>
                <c:pt idx="131">
                  <c:v>1319</c:v>
                </c:pt>
                <c:pt idx="132">
                  <c:v>1329</c:v>
                </c:pt>
                <c:pt idx="133">
                  <c:v>1339</c:v>
                </c:pt>
                <c:pt idx="134">
                  <c:v>1349</c:v>
                </c:pt>
                <c:pt idx="135">
                  <c:v>1359</c:v>
                </c:pt>
                <c:pt idx="136">
                  <c:v>1369</c:v>
                </c:pt>
                <c:pt idx="137">
                  <c:v>1379</c:v>
                </c:pt>
                <c:pt idx="138">
                  <c:v>1389</c:v>
                </c:pt>
                <c:pt idx="139">
                  <c:v>1399</c:v>
                </c:pt>
                <c:pt idx="140">
                  <c:v>1409</c:v>
                </c:pt>
                <c:pt idx="141">
                  <c:v>1419</c:v>
                </c:pt>
                <c:pt idx="142">
                  <c:v>1429</c:v>
                </c:pt>
                <c:pt idx="143">
                  <c:v>1439</c:v>
                </c:pt>
                <c:pt idx="144">
                  <c:v>1449</c:v>
                </c:pt>
                <c:pt idx="145">
                  <c:v>1459</c:v>
                </c:pt>
                <c:pt idx="146">
                  <c:v>1469</c:v>
                </c:pt>
                <c:pt idx="147">
                  <c:v>1479</c:v>
                </c:pt>
                <c:pt idx="148">
                  <c:v>1489</c:v>
                </c:pt>
                <c:pt idx="149">
                  <c:v>1499</c:v>
                </c:pt>
                <c:pt idx="150">
                  <c:v>1509</c:v>
                </c:pt>
                <c:pt idx="151">
                  <c:v>1519</c:v>
                </c:pt>
                <c:pt idx="152">
                  <c:v>1529</c:v>
                </c:pt>
                <c:pt idx="153">
                  <c:v>1539</c:v>
                </c:pt>
                <c:pt idx="154">
                  <c:v>1549</c:v>
                </c:pt>
                <c:pt idx="155">
                  <c:v>1559</c:v>
                </c:pt>
                <c:pt idx="156">
                  <c:v>1569</c:v>
                </c:pt>
                <c:pt idx="157">
                  <c:v>1579</c:v>
                </c:pt>
                <c:pt idx="158">
                  <c:v>1589</c:v>
                </c:pt>
                <c:pt idx="159">
                  <c:v>1599</c:v>
                </c:pt>
                <c:pt idx="160">
                  <c:v>1609</c:v>
                </c:pt>
                <c:pt idx="161">
                  <c:v>1619</c:v>
                </c:pt>
                <c:pt idx="162">
                  <c:v>1629</c:v>
                </c:pt>
                <c:pt idx="163">
                  <c:v>1639</c:v>
                </c:pt>
                <c:pt idx="164">
                  <c:v>1649</c:v>
                </c:pt>
                <c:pt idx="165">
                  <c:v>1659</c:v>
                </c:pt>
                <c:pt idx="166">
                  <c:v>1669</c:v>
                </c:pt>
                <c:pt idx="167">
                  <c:v>1679</c:v>
                </c:pt>
                <c:pt idx="168">
                  <c:v>1689</c:v>
                </c:pt>
                <c:pt idx="169">
                  <c:v>1699</c:v>
                </c:pt>
                <c:pt idx="170">
                  <c:v>1709</c:v>
                </c:pt>
                <c:pt idx="171">
                  <c:v>1719</c:v>
                </c:pt>
                <c:pt idx="172">
                  <c:v>1729</c:v>
                </c:pt>
                <c:pt idx="173">
                  <c:v>1739</c:v>
                </c:pt>
                <c:pt idx="174">
                  <c:v>1749</c:v>
                </c:pt>
                <c:pt idx="175">
                  <c:v>1759</c:v>
                </c:pt>
                <c:pt idx="176">
                  <c:v>1769</c:v>
                </c:pt>
                <c:pt idx="177">
                  <c:v>1779</c:v>
                </c:pt>
                <c:pt idx="178">
                  <c:v>1789</c:v>
                </c:pt>
                <c:pt idx="179">
                  <c:v>1799</c:v>
                </c:pt>
                <c:pt idx="180">
                  <c:v>1809</c:v>
                </c:pt>
                <c:pt idx="181">
                  <c:v>1819</c:v>
                </c:pt>
                <c:pt idx="182">
                  <c:v>1829</c:v>
                </c:pt>
                <c:pt idx="183">
                  <c:v>1839</c:v>
                </c:pt>
                <c:pt idx="184">
                  <c:v>1849</c:v>
                </c:pt>
                <c:pt idx="185">
                  <c:v>1859</c:v>
                </c:pt>
                <c:pt idx="186">
                  <c:v>1869</c:v>
                </c:pt>
                <c:pt idx="187">
                  <c:v>1879</c:v>
                </c:pt>
                <c:pt idx="188">
                  <c:v>1889</c:v>
                </c:pt>
                <c:pt idx="189">
                  <c:v>1899</c:v>
                </c:pt>
                <c:pt idx="190">
                  <c:v>1909</c:v>
                </c:pt>
                <c:pt idx="191">
                  <c:v>1919</c:v>
                </c:pt>
                <c:pt idx="192">
                  <c:v>1929</c:v>
                </c:pt>
                <c:pt idx="193">
                  <c:v>1939</c:v>
                </c:pt>
                <c:pt idx="194">
                  <c:v>1949</c:v>
                </c:pt>
                <c:pt idx="195">
                  <c:v>1959</c:v>
                </c:pt>
                <c:pt idx="196">
                  <c:v>1969</c:v>
                </c:pt>
                <c:pt idx="197">
                  <c:v>1979</c:v>
                </c:pt>
                <c:pt idx="198">
                  <c:v>1989</c:v>
                </c:pt>
                <c:pt idx="199">
                  <c:v>1999</c:v>
                </c:pt>
                <c:pt idx="200">
                  <c:v>2009</c:v>
                </c:pt>
                <c:pt idx="201">
                  <c:v>2019</c:v>
                </c:pt>
                <c:pt idx="202">
                  <c:v>2029</c:v>
                </c:pt>
                <c:pt idx="203">
                  <c:v>2039</c:v>
                </c:pt>
                <c:pt idx="204">
                  <c:v>2049</c:v>
                </c:pt>
                <c:pt idx="205">
                  <c:v>2059</c:v>
                </c:pt>
                <c:pt idx="206">
                  <c:v>2069</c:v>
                </c:pt>
                <c:pt idx="207">
                  <c:v>2079</c:v>
                </c:pt>
                <c:pt idx="208">
                  <c:v>2089</c:v>
                </c:pt>
                <c:pt idx="209">
                  <c:v>2099</c:v>
                </c:pt>
                <c:pt idx="210">
                  <c:v>2109</c:v>
                </c:pt>
                <c:pt idx="211">
                  <c:v>2119</c:v>
                </c:pt>
                <c:pt idx="212">
                  <c:v>2129</c:v>
                </c:pt>
                <c:pt idx="213">
                  <c:v>2139</c:v>
                </c:pt>
                <c:pt idx="214">
                  <c:v>2149</c:v>
                </c:pt>
                <c:pt idx="215">
                  <c:v>2159</c:v>
                </c:pt>
                <c:pt idx="216">
                  <c:v>2169</c:v>
                </c:pt>
                <c:pt idx="217">
                  <c:v>2179</c:v>
                </c:pt>
                <c:pt idx="218">
                  <c:v>2189</c:v>
                </c:pt>
                <c:pt idx="219">
                  <c:v>2199</c:v>
                </c:pt>
                <c:pt idx="220">
                  <c:v>2209</c:v>
                </c:pt>
                <c:pt idx="221">
                  <c:v>2219</c:v>
                </c:pt>
                <c:pt idx="222">
                  <c:v>2229</c:v>
                </c:pt>
                <c:pt idx="223">
                  <c:v>2239</c:v>
                </c:pt>
                <c:pt idx="224">
                  <c:v>2249</c:v>
                </c:pt>
                <c:pt idx="225">
                  <c:v>2259</c:v>
                </c:pt>
                <c:pt idx="226">
                  <c:v>2269</c:v>
                </c:pt>
                <c:pt idx="227">
                  <c:v>2279</c:v>
                </c:pt>
                <c:pt idx="228">
                  <c:v>2289</c:v>
                </c:pt>
                <c:pt idx="229">
                  <c:v>2299</c:v>
                </c:pt>
                <c:pt idx="230">
                  <c:v>2309</c:v>
                </c:pt>
                <c:pt idx="231">
                  <c:v>2319</c:v>
                </c:pt>
                <c:pt idx="232">
                  <c:v>2329</c:v>
                </c:pt>
                <c:pt idx="233">
                  <c:v>2339</c:v>
                </c:pt>
                <c:pt idx="234">
                  <c:v>2349</c:v>
                </c:pt>
                <c:pt idx="235">
                  <c:v>2359</c:v>
                </c:pt>
                <c:pt idx="236">
                  <c:v>2369</c:v>
                </c:pt>
                <c:pt idx="237">
                  <c:v>2379</c:v>
                </c:pt>
                <c:pt idx="238">
                  <c:v>2389</c:v>
                </c:pt>
                <c:pt idx="239">
                  <c:v>2399</c:v>
                </c:pt>
                <c:pt idx="240">
                  <c:v>2409</c:v>
                </c:pt>
                <c:pt idx="241">
                  <c:v>2419</c:v>
                </c:pt>
                <c:pt idx="242">
                  <c:v>2429</c:v>
                </c:pt>
                <c:pt idx="243">
                  <c:v>2439</c:v>
                </c:pt>
                <c:pt idx="244">
                  <c:v>2449</c:v>
                </c:pt>
                <c:pt idx="245">
                  <c:v>2459</c:v>
                </c:pt>
                <c:pt idx="246">
                  <c:v>2469</c:v>
                </c:pt>
                <c:pt idx="247">
                  <c:v>2479</c:v>
                </c:pt>
                <c:pt idx="248">
                  <c:v>2489</c:v>
                </c:pt>
                <c:pt idx="249">
                  <c:v>2499</c:v>
                </c:pt>
                <c:pt idx="250">
                  <c:v>2509</c:v>
                </c:pt>
                <c:pt idx="251">
                  <c:v>2519</c:v>
                </c:pt>
                <c:pt idx="252">
                  <c:v>2529</c:v>
                </c:pt>
                <c:pt idx="253">
                  <c:v>2539</c:v>
                </c:pt>
                <c:pt idx="254">
                  <c:v>2549</c:v>
                </c:pt>
                <c:pt idx="255">
                  <c:v>2559</c:v>
                </c:pt>
                <c:pt idx="256">
                  <c:v>2569</c:v>
                </c:pt>
                <c:pt idx="257">
                  <c:v>2579</c:v>
                </c:pt>
                <c:pt idx="258">
                  <c:v>2589</c:v>
                </c:pt>
                <c:pt idx="259">
                  <c:v>2599</c:v>
                </c:pt>
                <c:pt idx="260">
                  <c:v>2609</c:v>
                </c:pt>
                <c:pt idx="261">
                  <c:v>2619</c:v>
                </c:pt>
                <c:pt idx="262">
                  <c:v>2629</c:v>
                </c:pt>
                <c:pt idx="263">
                  <c:v>2639</c:v>
                </c:pt>
                <c:pt idx="264">
                  <c:v>2649</c:v>
                </c:pt>
                <c:pt idx="265">
                  <c:v>2659</c:v>
                </c:pt>
                <c:pt idx="266">
                  <c:v>2669</c:v>
                </c:pt>
                <c:pt idx="267">
                  <c:v>2679</c:v>
                </c:pt>
                <c:pt idx="268">
                  <c:v>2689</c:v>
                </c:pt>
                <c:pt idx="269">
                  <c:v>2699</c:v>
                </c:pt>
                <c:pt idx="270">
                  <c:v>2709</c:v>
                </c:pt>
                <c:pt idx="271">
                  <c:v>2719</c:v>
                </c:pt>
                <c:pt idx="272">
                  <c:v>2729</c:v>
                </c:pt>
                <c:pt idx="273">
                  <c:v>2739</c:v>
                </c:pt>
                <c:pt idx="274">
                  <c:v>2749</c:v>
                </c:pt>
                <c:pt idx="275">
                  <c:v>2759</c:v>
                </c:pt>
                <c:pt idx="276">
                  <c:v>2769</c:v>
                </c:pt>
                <c:pt idx="277">
                  <c:v>2779</c:v>
                </c:pt>
                <c:pt idx="278">
                  <c:v>2789</c:v>
                </c:pt>
                <c:pt idx="279">
                  <c:v>2799</c:v>
                </c:pt>
                <c:pt idx="280">
                  <c:v>2809</c:v>
                </c:pt>
                <c:pt idx="281">
                  <c:v>2819</c:v>
                </c:pt>
                <c:pt idx="282">
                  <c:v>2829</c:v>
                </c:pt>
                <c:pt idx="283">
                  <c:v>2839</c:v>
                </c:pt>
                <c:pt idx="284">
                  <c:v>2849</c:v>
                </c:pt>
                <c:pt idx="285">
                  <c:v>2859</c:v>
                </c:pt>
                <c:pt idx="286">
                  <c:v>2869</c:v>
                </c:pt>
                <c:pt idx="287">
                  <c:v>2879</c:v>
                </c:pt>
                <c:pt idx="288">
                  <c:v>2889</c:v>
                </c:pt>
                <c:pt idx="289">
                  <c:v>2899</c:v>
                </c:pt>
                <c:pt idx="290">
                  <c:v>2909</c:v>
                </c:pt>
                <c:pt idx="291">
                  <c:v>2919</c:v>
                </c:pt>
                <c:pt idx="292">
                  <c:v>2929</c:v>
                </c:pt>
                <c:pt idx="293">
                  <c:v>2939</c:v>
                </c:pt>
                <c:pt idx="294">
                  <c:v>2949</c:v>
                </c:pt>
                <c:pt idx="295">
                  <c:v>2959</c:v>
                </c:pt>
                <c:pt idx="296">
                  <c:v>2969</c:v>
                </c:pt>
                <c:pt idx="297">
                  <c:v>2979</c:v>
                </c:pt>
                <c:pt idx="298">
                  <c:v>2989</c:v>
                </c:pt>
                <c:pt idx="299">
                  <c:v>2999</c:v>
                </c:pt>
                <c:pt idx="300">
                  <c:v>3009</c:v>
                </c:pt>
                <c:pt idx="301">
                  <c:v>3019</c:v>
                </c:pt>
                <c:pt idx="302">
                  <c:v>3029</c:v>
                </c:pt>
                <c:pt idx="303">
                  <c:v>3039</c:v>
                </c:pt>
                <c:pt idx="304">
                  <c:v>3049</c:v>
                </c:pt>
                <c:pt idx="305">
                  <c:v>3059</c:v>
                </c:pt>
                <c:pt idx="306">
                  <c:v>3069</c:v>
                </c:pt>
                <c:pt idx="307">
                  <c:v>3079</c:v>
                </c:pt>
                <c:pt idx="308">
                  <c:v>3089</c:v>
                </c:pt>
                <c:pt idx="309">
                  <c:v>3099</c:v>
                </c:pt>
                <c:pt idx="310">
                  <c:v>3109</c:v>
                </c:pt>
                <c:pt idx="311">
                  <c:v>3119</c:v>
                </c:pt>
                <c:pt idx="312">
                  <c:v>3129</c:v>
                </c:pt>
                <c:pt idx="313">
                  <c:v>3139</c:v>
                </c:pt>
                <c:pt idx="314">
                  <c:v>3149</c:v>
                </c:pt>
                <c:pt idx="315">
                  <c:v>3159</c:v>
                </c:pt>
                <c:pt idx="316">
                  <c:v>3169</c:v>
                </c:pt>
                <c:pt idx="317">
                  <c:v>3179</c:v>
                </c:pt>
                <c:pt idx="318">
                  <c:v>3189</c:v>
                </c:pt>
                <c:pt idx="319">
                  <c:v>3199</c:v>
                </c:pt>
                <c:pt idx="320">
                  <c:v>3209</c:v>
                </c:pt>
                <c:pt idx="321">
                  <c:v>3219</c:v>
                </c:pt>
                <c:pt idx="322">
                  <c:v>3229</c:v>
                </c:pt>
                <c:pt idx="323">
                  <c:v>3239</c:v>
                </c:pt>
                <c:pt idx="324">
                  <c:v>3249</c:v>
                </c:pt>
                <c:pt idx="325">
                  <c:v>3259</c:v>
                </c:pt>
                <c:pt idx="326">
                  <c:v>3269</c:v>
                </c:pt>
                <c:pt idx="327">
                  <c:v>3279</c:v>
                </c:pt>
                <c:pt idx="328">
                  <c:v>3289</c:v>
                </c:pt>
                <c:pt idx="329">
                  <c:v>3299</c:v>
                </c:pt>
                <c:pt idx="330">
                  <c:v>3309</c:v>
                </c:pt>
                <c:pt idx="331">
                  <c:v>3319</c:v>
                </c:pt>
                <c:pt idx="332">
                  <c:v>3329</c:v>
                </c:pt>
                <c:pt idx="333">
                  <c:v>3339</c:v>
                </c:pt>
                <c:pt idx="334">
                  <c:v>3349</c:v>
                </c:pt>
                <c:pt idx="335">
                  <c:v>3359</c:v>
                </c:pt>
                <c:pt idx="336">
                  <c:v>3369</c:v>
                </c:pt>
                <c:pt idx="337">
                  <c:v>3379</c:v>
                </c:pt>
                <c:pt idx="338">
                  <c:v>3389</c:v>
                </c:pt>
                <c:pt idx="339">
                  <c:v>3399</c:v>
                </c:pt>
                <c:pt idx="340">
                  <c:v>3409</c:v>
                </c:pt>
                <c:pt idx="341">
                  <c:v>3419</c:v>
                </c:pt>
                <c:pt idx="342">
                  <c:v>3429</c:v>
                </c:pt>
                <c:pt idx="343">
                  <c:v>3439</c:v>
                </c:pt>
                <c:pt idx="344">
                  <c:v>3449</c:v>
                </c:pt>
                <c:pt idx="345">
                  <c:v>3459</c:v>
                </c:pt>
                <c:pt idx="346">
                  <c:v>3469</c:v>
                </c:pt>
                <c:pt idx="347">
                  <c:v>3479</c:v>
                </c:pt>
                <c:pt idx="348">
                  <c:v>3489</c:v>
                </c:pt>
                <c:pt idx="349">
                  <c:v>3499</c:v>
                </c:pt>
                <c:pt idx="350">
                  <c:v>3509</c:v>
                </c:pt>
                <c:pt idx="351">
                  <c:v>3519</c:v>
                </c:pt>
                <c:pt idx="352">
                  <c:v>3529</c:v>
                </c:pt>
                <c:pt idx="353">
                  <c:v>3539</c:v>
                </c:pt>
                <c:pt idx="354">
                  <c:v>3549</c:v>
                </c:pt>
                <c:pt idx="355">
                  <c:v>3559</c:v>
                </c:pt>
                <c:pt idx="356">
                  <c:v>3569</c:v>
                </c:pt>
                <c:pt idx="357">
                  <c:v>3579</c:v>
                </c:pt>
                <c:pt idx="358">
                  <c:v>3589</c:v>
                </c:pt>
                <c:pt idx="359">
                  <c:v>3599</c:v>
                </c:pt>
                <c:pt idx="360">
                  <c:v>3609</c:v>
                </c:pt>
                <c:pt idx="361">
                  <c:v>3619</c:v>
                </c:pt>
                <c:pt idx="362">
                  <c:v>3629</c:v>
                </c:pt>
                <c:pt idx="363">
                  <c:v>3639</c:v>
                </c:pt>
                <c:pt idx="364">
                  <c:v>3649</c:v>
                </c:pt>
                <c:pt idx="365">
                  <c:v>3659</c:v>
                </c:pt>
                <c:pt idx="366">
                  <c:v>3669</c:v>
                </c:pt>
                <c:pt idx="367">
                  <c:v>3679</c:v>
                </c:pt>
                <c:pt idx="368">
                  <c:v>3689</c:v>
                </c:pt>
                <c:pt idx="369">
                  <c:v>3699</c:v>
                </c:pt>
                <c:pt idx="370">
                  <c:v>3709</c:v>
                </c:pt>
                <c:pt idx="371">
                  <c:v>3719</c:v>
                </c:pt>
                <c:pt idx="372">
                  <c:v>3729</c:v>
                </c:pt>
                <c:pt idx="373">
                  <c:v>3739</c:v>
                </c:pt>
                <c:pt idx="374">
                  <c:v>3749</c:v>
                </c:pt>
                <c:pt idx="375">
                  <c:v>3759</c:v>
                </c:pt>
                <c:pt idx="376">
                  <c:v>3769</c:v>
                </c:pt>
                <c:pt idx="377">
                  <c:v>3779</c:v>
                </c:pt>
                <c:pt idx="378">
                  <c:v>3789</c:v>
                </c:pt>
                <c:pt idx="379">
                  <c:v>3799</c:v>
                </c:pt>
                <c:pt idx="380">
                  <c:v>3809</c:v>
                </c:pt>
                <c:pt idx="381">
                  <c:v>3819</c:v>
                </c:pt>
                <c:pt idx="382">
                  <c:v>3829</c:v>
                </c:pt>
                <c:pt idx="383">
                  <c:v>3839</c:v>
                </c:pt>
                <c:pt idx="384">
                  <c:v>3849</c:v>
                </c:pt>
                <c:pt idx="385">
                  <c:v>3859</c:v>
                </c:pt>
                <c:pt idx="386">
                  <c:v>3869</c:v>
                </c:pt>
                <c:pt idx="387">
                  <c:v>3879</c:v>
                </c:pt>
                <c:pt idx="388">
                  <c:v>3889</c:v>
                </c:pt>
                <c:pt idx="389">
                  <c:v>3899</c:v>
                </c:pt>
                <c:pt idx="390">
                  <c:v>3909</c:v>
                </c:pt>
                <c:pt idx="391">
                  <c:v>3919</c:v>
                </c:pt>
                <c:pt idx="392">
                  <c:v>3929</c:v>
                </c:pt>
                <c:pt idx="393">
                  <c:v>3939</c:v>
                </c:pt>
                <c:pt idx="394">
                  <c:v>3949</c:v>
                </c:pt>
                <c:pt idx="395">
                  <c:v>3959</c:v>
                </c:pt>
                <c:pt idx="396">
                  <c:v>3969</c:v>
                </c:pt>
                <c:pt idx="397">
                  <c:v>3979</c:v>
                </c:pt>
                <c:pt idx="398">
                  <c:v>3989</c:v>
                </c:pt>
                <c:pt idx="399">
                  <c:v>3999</c:v>
                </c:pt>
                <c:pt idx="400">
                  <c:v>4009</c:v>
                </c:pt>
                <c:pt idx="401">
                  <c:v>4019</c:v>
                </c:pt>
                <c:pt idx="402">
                  <c:v>4029</c:v>
                </c:pt>
                <c:pt idx="403">
                  <c:v>4039</c:v>
                </c:pt>
                <c:pt idx="404">
                  <c:v>4049</c:v>
                </c:pt>
                <c:pt idx="405">
                  <c:v>4059</c:v>
                </c:pt>
                <c:pt idx="406">
                  <c:v>4069</c:v>
                </c:pt>
                <c:pt idx="407">
                  <c:v>4079</c:v>
                </c:pt>
                <c:pt idx="408">
                  <c:v>4089</c:v>
                </c:pt>
                <c:pt idx="409">
                  <c:v>4099</c:v>
                </c:pt>
                <c:pt idx="410">
                  <c:v>4109</c:v>
                </c:pt>
                <c:pt idx="411">
                  <c:v>4119</c:v>
                </c:pt>
                <c:pt idx="412">
                  <c:v>4129</c:v>
                </c:pt>
                <c:pt idx="413">
                  <c:v>4139</c:v>
                </c:pt>
                <c:pt idx="414">
                  <c:v>4149</c:v>
                </c:pt>
                <c:pt idx="415">
                  <c:v>4159</c:v>
                </c:pt>
                <c:pt idx="416">
                  <c:v>4169</c:v>
                </c:pt>
                <c:pt idx="417">
                  <c:v>4179</c:v>
                </c:pt>
                <c:pt idx="418">
                  <c:v>4189</c:v>
                </c:pt>
                <c:pt idx="419">
                  <c:v>4199</c:v>
                </c:pt>
                <c:pt idx="420">
                  <c:v>4209</c:v>
                </c:pt>
                <c:pt idx="421">
                  <c:v>4219</c:v>
                </c:pt>
                <c:pt idx="422">
                  <c:v>4229</c:v>
                </c:pt>
                <c:pt idx="423">
                  <c:v>4239</c:v>
                </c:pt>
                <c:pt idx="424">
                  <c:v>4249</c:v>
                </c:pt>
                <c:pt idx="425">
                  <c:v>4259</c:v>
                </c:pt>
                <c:pt idx="426">
                  <c:v>4269</c:v>
                </c:pt>
                <c:pt idx="427">
                  <c:v>4279</c:v>
                </c:pt>
                <c:pt idx="428">
                  <c:v>4289</c:v>
                </c:pt>
                <c:pt idx="429">
                  <c:v>4299</c:v>
                </c:pt>
                <c:pt idx="430">
                  <c:v>4309</c:v>
                </c:pt>
                <c:pt idx="431">
                  <c:v>4319</c:v>
                </c:pt>
                <c:pt idx="432">
                  <c:v>4329</c:v>
                </c:pt>
                <c:pt idx="433">
                  <c:v>4339</c:v>
                </c:pt>
                <c:pt idx="434">
                  <c:v>4349</c:v>
                </c:pt>
                <c:pt idx="435">
                  <c:v>4359</c:v>
                </c:pt>
                <c:pt idx="436">
                  <c:v>4369</c:v>
                </c:pt>
                <c:pt idx="437">
                  <c:v>4379</c:v>
                </c:pt>
                <c:pt idx="438">
                  <c:v>4389</c:v>
                </c:pt>
                <c:pt idx="439">
                  <c:v>4399</c:v>
                </c:pt>
                <c:pt idx="440">
                  <c:v>4409</c:v>
                </c:pt>
                <c:pt idx="441">
                  <c:v>4419</c:v>
                </c:pt>
                <c:pt idx="442">
                  <c:v>4429</c:v>
                </c:pt>
                <c:pt idx="443">
                  <c:v>4439</c:v>
                </c:pt>
                <c:pt idx="444">
                  <c:v>4449</c:v>
                </c:pt>
                <c:pt idx="445">
                  <c:v>4459</c:v>
                </c:pt>
                <c:pt idx="446">
                  <c:v>4469</c:v>
                </c:pt>
                <c:pt idx="447">
                  <c:v>4479</c:v>
                </c:pt>
                <c:pt idx="448">
                  <c:v>4489</c:v>
                </c:pt>
                <c:pt idx="449">
                  <c:v>4499</c:v>
                </c:pt>
                <c:pt idx="450">
                  <c:v>4509</c:v>
                </c:pt>
                <c:pt idx="451">
                  <c:v>4519</c:v>
                </c:pt>
                <c:pt idx="452">
                  <c:v>4529</c:v>
                </c:pt>
                <c:pt idx="453">
                  <c:v>4539</c:v>
                </c:pt>
                <c:pt idx="454">
                  <c:v>4549</c:v>
                </c:pt>
                <c:pt idx="455">
                  <c:v>4559</c:v>
                </c:pt>
                <c:pt idx="456">
                  <c:v>4569</c:v>
                </c:pt>
                <c:pt idx="457">
                  <c:v>4579</c:v>
                </c:pt>
                <c:pt idx="458">
                  <c:v>4589</c:v>
                </c:pt>
                <c:pt idx="459">
                  <c:v>4599</c:v>
                </c:pt>
                <c:pt idx="460">
                  <c:v>4609</c:v>
                </c:pt>
                <c:pt idx="461">
                  <c:v>4619</c:v>
                </c:pt>
                <c:pt idx="462">
                  <c:v>4629</c:v>
                </c:pt>
                <c:pt idx="463">
                  <c:v>4639</c:v>
                </c:pt>
                <c:pt idx="464">
                  <c:v>4649</c:v>
                </c:pt>
                <c:pt idx="465">
                  <c:v>4659</c:v>
                </c:pt>
                <c:pt idx="466">
                  <c:v>4669</c:v>
                </c:pt>
                <c:pt idx="467">
                  <c:v>4679</c:v>
                </c:pt>
                <c:pt idx="468">
                  <c:v>4689</c:v>
                </c:pt>
                <c:pt idx="469">
                  <c:v>4699</c:v>
                </c:pt>
                <c:pt idx="470">
                  <c:v>4709</c:v>
                </c:pt>
                <c:pt idx="471">
                  <c:v>4719</c:v>
                </c:pt>
                <c:pt idx="472">
                  <c:v>4729</c:v>
                </c:pt>
                <c:pt idx="473">
                  <c:v>4739</c:v>
                </c:pt>
                <c:pt idx="474">
                  <c:v>4749</c:v>
                </c:pt>
                <c:pt idx="475">
                  <c:v>4759</c:v>
                </c:pt>
                <c:pt idx="476">
                  <c:v>4769</c:v>
                </c:pt>
                <c:pt idx="477">
                  <c:v>4779</c:v>
                </c:pt>
                <c:pt idx="478">
                  <c:v>4789</c:v>
                </c:pt>
                <c:pt idx="479">
                  <c:v>4799</c:v>
                </c:pt>
                <c:pt idx="480">
                  <c:v>4809</c:v>
                </c:pt>
                <c:pt idx="481">
                  <c:v>4819</c:v>
                </c:pt>
                <c:pt idx="482">
                  <c:v>4829</c:v>
                </c:pt>
                <c:pt idx="483">
                  <c:v>4839</c:v>
                </c:pt>
                <c:pt idx="484">
                  <c:v>4849</c:v>
                </c:pt>
                <c:pt idx="485">
                  <c:v>4859</c:v>
                </c:pt>
                <c:pt idx="486">
                  <c:v>4869</c:v>
                </c:pt>
                <c:pt idx="487">
                  <c:v>4879</c:v>
                </c:pt>
                <c:pt idx="488">
                  <c:v>4889</c:v>
                </c:pt>
                <c:pt idx="489">
                  <c:v>4899</c:v>
                </c:pt>
                <c:pt idx="490">
                  <c:v>4909</c:v>
                </c:pt>
                <c:pt idx="491">
                  <c:v>4919</c:v>
                </c:pt>
                <c:pt idx="492">
                  <c:v>4929</c:v>
                </c:pt>
                <c:pt idx="493">
                  <c:v>4939</c:v>
                </c:pt>
                <c:pt idx="494">
                  <c:v>4949</c:v>
                </c:pt>
                <c:pt idx="495">
                  <c:v>4959</c:v>
                </c:pt>
                <c:pt idx="496">
                  <c:v>4969</c:v>
                </c:pt>
                <c:pt idx="497">
                  <c:v>4979</c:v>
                </c:pt>
                <c:pt idx="498">
                  <c:v>4989</c:v>
                </c:pt>
                <c:pt idx="499">
                  <c:v>4999</c:v>
                </c:pt>
                <c:pt idx="500">
                  <c:v>5009</c:v>
                </c:pt>
                <c:pt idx="501">
                  <c:v>5019</c:v>
                </c:pt>
                <c:pt idx="502">
                  <c:v>5029</c:v>
                </c:pt>
                <c:pt idx="503">
                  <c:v>5039</c:v>
                </c:pt>
                <c:pt idx="504">
                  <c:v>5049</c:v>
                </c:pt>
                <c:pt idx="505">
                  <c:v>5059</c:v>
                </c:pt>
                <c:pt idx="506">
                  <c:v>5069</c:v>
                </c:pt>
                <c:pt idx="507">
                  <c:v>5079</c:v>
                </c:pt>
                <c:pt idx="508">
                  <c:v>5089</c:v>
                </c:pt>
                <c:pt idx="509">
                  <c:v>5099</c:v>
                </c:pt>
                <c:pt idx="510">
                  <c:v>5109</c:v>
                </c:pt>
                <c:pt idx="511">
                  <c:v>5119</c:v>
                </c:pt>
                <c:pt idx="512">
                  <c:v>5129</c:v>
                </c:pt>
                <c:pt idx="513">
                  <c:v>5139</c:v>
                </c:pt>
                <c:pt idx="514">
                  <c:v>5149</c:v>
                </c:pt>
                <c:pt idx="515">
                  <c:v>5159</c:v>
                </c:pt>
                <c:pt idx="516">
                  <c:v>5169</c:v>
                </c:pt>
                <c:pt idx="517">
                  <c:v>5179</c:v>
                </c:pt>
                <c:pt idx="518">
                  <c:v>5189</c:v>
                </c:pt>
                <c:pt idx="519">
                  <c:v>5199</c:v>
                </c:pt>
                <c:pt idx="520">
                  <c:v>5209</c:v>
                </c:pt>
                <c:pt idx="521">
                  <c:v>5219</c:v>
                </c:pt>
                <c:pt idx="522">
                  <c:v>5229</c:v>
                </c:pt>
                <c:pt idx="523">
                  <c:v>5239</c:v>
                </c:pt>
                <c:pt idx="524">
                  <c:v>5249</c:v>
                </c:pt>
                <c:pt idx="525">
                  <c:v>5259</c:v>
                </c:pt>
                <c:pt idx="526">
                  <c:v>5269</c:v>
                </c:pt>
                <c:pt idx="527">
                  <c:v>5279</c:v>
                </c:pt>
                <c:pt idx="528">
                  <c:v>5289</c:v>
                </c:pt>
                <c:pt idx="529">
                  <c:v>5299</c:v>
                </c:pt>
                <c:pt idx="530">
                  <c:v>5309</c:v>
                </c:pt>
                <c:pt idx="531">
                  <c:v>5319</c:v>
                </c:pt>
                <c:pt idx="532">
                  <c:v>5329</c:v>
                </c:pt>
                <c:pt idx="533">
                  <c:v>5339</c:v>
                </c:pt>
                <c:pt idx="534">
                  <c:v>5349</c:v>
                </c:pt>
                <c:pt idx="535">
                  <c:v>5359</c:v>
                </c:pt>
                <c:pt idx="536">
                  <c:v>5369</c:v>
                </c:pt>
                <c:pt idx="537">
                  <c:v>5379</c:v>
                </c:pt>
                <c:pt idx="538">
                  <c:v>5389</c:v>
                </c:pt>
                <c:pt idx="539">
                  <c:v>5399</c:v>
                </c:pt>
                <c:pt idx="540">
                  <c:v>5409</c:v>
                </c:pt>
                <c:pt idx="541">
                  <c:v>5419</c:v>
                </c:pt>
                <c:pt idx="542">
                  <c:v>5429</c:v>
                </c:pt>
                <c:pt idx="543">
                  <c:v>5439</c:v>
                </c:pt>
                <c:pt idx="544">
                  <c:v>5449</c:v>
                </c:pt>
                <c:pt idx="545">
                  <c:v>5459</c:v>
                </c:pt>
                <c:pt idx="546">
                  <c:v>5469</c:v>
                </c:pt>
                <c:pt idx="547">
                  <c:v>5479</c:v>
                </c:pt>
                <c:pt idx="548">
                  <c:v>5489</c:v>
                </c:pt>
                <c:pt idx="549">
                  <c:v>5499</c:v>
                </c:pt>
                <c:pt idx="550">
                  <c:v>5509</c:v>
                </c:pt>
                <c:pt idx="551">
                  <c:v>5519</c:v>
                </c:pt>
                <c:pt idx="552">
                  <c:v>5529</c:v>
                </c:pt>
                <c:pt idx="553">
                  <c:v>5539</c:v>
                </c:pt>
                <c:pt idx="554">
                  <c:v>5549</c:v>
                </c:pt>
                <c:pt idx="555">
                  <c:v>5559</c:v>
                </c:pt>
                <c:pt idx="556">
                  <c:v>5569</c:v>
                </c:pt>
                <c:pt idx="557">
                  <c:v>5579</c:v>
                </c:pt>
                <c:pt idx="558">
                  <c:v>5589</c:v>
                </c:pt>
                <c:pt idx="559">
                  <c:v>5599</c:v>
                </c:pt>
                <c:pt idx="560">
                  <c:v>5609</c:v>
                </c:pt>
                <c:pt idx="561">
                  <c:v>5619</c:v>
                </c:pt>
                <c:pt idx="562">
                  <c:v>5629</c:v>
                </c:pt>
                <c:pt idx="563">
                  <c:v>5639</c:v>
                </c:pt>
                <c:pt idx="564">
                  <c:v>5649</c:v>
                </c:pt>
                <c:pt idx="565">
                  <c:v>5659</c:v>
                </c:pt>
                <c:pt idx="566">
                  <c:v>5669</c:v>
                </c:pt>
                <c:pt idx="567">
                  <c:v>5679</c:v>
                </c:pt>
                <c:pt idx="568">
                  <c:v>5689</c:v>
                </c:pt>
                <c:pt idx="569">
                  <c:v>5699</c:v>
                </c:pt>
                <c:pt idx="570">
                  <c:v>5709</c:v>
                </c:pt>
                <c:pt idx="571">
                  <c:v>5719</c:v>
                </c:pt>
                <c:pt idx="572">
                  <c:v>5729</c:v>
                </c:pt>
                <c:pt idx="573">
                  <c:v>5739</c:v>
                </c:pt>
                <c:pt idx="574">
                  <c:v>5749</c:v>
                </c:pt>
                <c:pt idx="575">
                  <c:v>5759</c:v>
                </c:pt>
                <c:pt idx="576">
                  <c:v>5769</c:v>
                </c:pt>
                <c:pt idx="577">
                  <c:v>5779</c:v>
                </c:pt>
                <c:pt idx="578">
                  <c:v>5789</c:v>
                </c:pt>
                <c:pt idx="579">
                  <c:v>5799</c:v>
                </c:pt>
                <c:pt idx="580">
                  <c:v>5809</c:v>
                </c:pt>
                <c:pt idx="581">
                  <c:v>5819</c:v>
                </c:pt>
                <c:pt idx="582">
                  <c:v>5829</c:v>
                </c:pt>
                <c:pt idx="583">
                  <c:v>5839</c:v>
                </c:pt>
                <c:pt idx="584">
                  <c:v>5849</c:v>
                </c:pt>
                <c:pt idx="585">
                  <c:v>5859</c:v>
                </c:pt>
                <c:pt idx="586">
                  <c:v>5869</c:v>
                </c:pt>
                <c:pt idx="587">
                  <c:v>5879</c:v>
                </c:pt>
                <c:pt idx="588">
                  <c:v>5889</c:v>
                </c:pt>
                <c:pt idx="589">
                  <c:v>5899</c:v>
                </c:pt>
                <c:pt idx="590">
                  <c:v>5909</c:v>
                </c:pt>
                <c:pt idx="591">
                  <c:v>5919</c:v>
                </c:pt>
                <c:pt idx="592">
                  <c:v>5929</c:v>
                </c:pt>
                <c:pt idx="593">
                  <c:v>5939</c:v>
                </c:pt>
                <c:pt idx="594">
                  <c:v>5949</c:v>
                </c:pt>
                <c:pt idx="595">
                  <c:v>5959</c:v>
                </c:pt>
                <c:pt idx="596">
                  <c:v>5969</c:v>
                </c:pt>
                <c:pt idx="597">
                  <c:v>5979</c:v>
                </c:pt>
                <c:pt idx="598">
                  <c:v>5989</c:v>
                </c:pt>
                <c:pt idx="599">
                  <c:v>5999</c:v>
                </c:pt>
                <c:pt idx="600">
                  <c:v>6009</c:v>
                </c:pt>
                <c:pt idx="601">
                  <c:v>6019</c:v>
                </c:pt>
                <c:pt idx="602">
                  <c:v>6029</c:v>
                </c:pt>
                <c:pt idx="603">
                  <c:v>6039</c:v>
                </c:pt>
                <c:pt idx="604">
                  <c:v>6049</c:v>
                </c:pt>
                <c:pt idx="605">
                  <c:v>6059</c:v>
                </c:pt>
                <c:pt idx="606">
                  <c:v>6069</c:v>
                </c:pt>
                <c:pt idx="607">
                  <c:v>6079</c:v>
                </c:pt>
                <c:pt idx="608">
                  <c:v>6089</c:v>
                </c:pt>
                <c:pt idx="609">
                  <c:v>6099</c:v>
                </c:pt>
                <c:pt idx="610">
                  <c:v>6109</c:v>
                </c:pt>
                <c:pt idx="611">
                  <c:v>6119</c:v>
                </c:pt>
                <c:pt idx="612">
                  <c:v>6129</c:v>
                </c:pt>
                <c:pt idx="613">
                  <c:v>6139</c:v>
                </c:pt>
                <c:pt idx="614">
                  <c:v>6149</c:v>
                </c:pt>
                <c:pt idx="615">
                  <c:v>6159</c:v>
                </c:pt>
                <c:pt idx="616">
                  <c:v>6169</c:v>
                </c:pt>
                <c:pt idx="617">
                  <c:v>6179</c:v>
                </c:pt>
                <c:pt idx="618">
                  <c:v>6189</c:v>
                </c:pt>
                <c:pt idx="619">
                  <c:v>6199</c:v>
                </c:pt>
                <c:pt idx="620">
                  <c:v>6209</c:v>
                </c:pt>
                <c:pt idx="621">
                  <c:v>6219</c:v>
                </c:pt>
                <c:pt idx="622">
                  <c:v>6229</c:v>
                </c:pt>
                <c:pt idx="623">
                  <c:v>6239</c:v>
                </c:pt>
                <c:pt idx="624">
                  <c:v>6249</c:v>
                </c:pt>
                <c:pt idx="625">
                  <c:v>6259</c:v>
                </c:pt>
                <c:pt idx="626">
                  <c:v>6269</c:v>
                </c:pt>
                <c:pt idx="627">
                  <c:v>6279</c:v>
                </c:pt>
                <c:pt idx="628">
                  <c:v>6289</c:v>
                </c:pt>
                <c:pt idx="629">
                  <c:v>6299</c:v>
                </c:pt>
                <c:pt idx="630">
                  <c:v>6309</c:v>
                </c:pt>
                <c:pt idx="631">
                  <c:v>6319</c:v>
                </c:pt>
                <c:pt idx="632">
                  <c:v>6329</c:v>
                </c:pt>
                <c:pt idx="633">
                  <c:v>6339</c:v>
                </c:pt>
                <c:pt idx="634">
                  <c:v>6349</c:v>
                </c:pt>
                <c:pt idx="635">
                  <c:v>6359</c:v>
                </c:pt>
                <c:pt idx="636">
                  <c:v>6369</c:v>
                </c:pt>
                <c:pt idx="637">
                  <c:v>6379</c:v>
                </c:pt>
                <c:pt idx="638">
                  <c:v>6389</c:v>
                </c:pt>
                <c:pt idx="639">
                  <c:v>6399</c:v>
                </c:pt>
                <c:pt idx="640">
                  <c:v>6409</c:v>
                </c:pt>
                <c:pt idx="641">
                  <c:v>6419</c:v>
                </c:pt>
                <c:pt idx="642">
                  <c:v>6429</c:v>
                </c:pt>
                <c:pt idx="643">
                  <c:v>6439</c:v>
                </c:pt>
                <c:pt idx="644">
                  <c:v>6449</c:v>
                </c:pt>
                <c:pt idx="645">
                  <c:v>6459</c:v>
                </c:pt>
                <c:pt idx="646">
                  <c:v>6469</c:v>
                </c:pt>
                <c:pt idx="647">
                  <c:v>6479</c:v>
                </c:pt>
                <c:pt idx="648">
                  <c:v>6489</c:v>
                </c:pt>
                <c:pt idx="649">
                  <c:v>6499</c:v>
                </c:pt>
                <c:pt idx="650">
                  <c:v>6509</c:v>
                </c:pt>
                <c:pt idx="651">
                  <c:v>6519</c:v>
                </c:pt>
                <c:pt idx="652">
                  <c:v>6529</c:v>
                </c:pt>
                <c:pt idx="653">
                  <c:v>6539</c:v>
                </c:pt>
                <c:pt idx="654">
                  <c:v>6549</c:v>
                </c:pt>
                <c:pt idx="655">
                  <c:v>6559</c:v>
                </c:pt>
                <c:pt idx="656">
                  <c:v>6569</c:v>
                </c:pt>
                <c:pt idx="657">
                  <c:v>6579</c:v>
                </c:pt>
                <c:pt idx="658">
                  <c:v>6589</c:v>
                </c:pt>
                <c:pt idx="659">
                  <c:v>6599</c:v>
                </c:pt>
                <c:pt idx="660">
                  <c:v>6609</c:v>
                </c:pt>
                <c:pt idx="661">
                  <c:v>6619</c:v>
                </c:pt>
                <c:pt idx="662">
                  <c:v>6629</c:v>
                </c:pt>
                <c:pt idx="663">
                  <c:v>6639</c:v>
                </c:pt>
                <c:pt idx="664">
                  <c:v>6649</c:v>
                </c:pt>
                <c:pt idx="665">
                  <c:v>6659</c:v>
                </c:pt>
                <c:pt idx="666">
                  <c:v>6669</c:v>
                </c:pt>
                <c:pt idx="667">
                  <c:v>6679</c:v>
                </c:pt>
                <c:pt idx="668">
                  <c:v>6689</c:v>
                </c:pt>
                <c:pt idx="669">
                  <c:v>6699</c:v>
                </c:pt>
                <c:pt idx="670">
                  <c:v>6709</c:v>
                </c:pt>
                <c:pt idx="671">
                  <c:v>6719</c:v>
                </c:pt>
                <c:pt idx="672">
                  <c:v>6729</c:v>
                </c:pt>
                <c:pt idx="673">
                  <c:v>6739</c:v>
                </c:pt>
                <c:pt idx="674">
                  <c:v>6749</c:v>
                </c:pt>
                <c:pt idx="675">
                  <c:v>6759</c:v>
                </c:pt>
                <c:pt idx="676">
                  <c:v>6769</c:v>
                </c:pt>
                <c:pt idx="677">
                  <c:v>6779</c:v>
                </c:pt>
                <c:pt idx="678">
                  <c:v>6789</c:v>
                </c:pt>
                <c:pt idx="679">
                  <c:v>6799</c:v>
                </c:pt>
                <c:pt idx="680">
                  <c:v>6809</c:v>
                </c:pt>
                <c:pt idx="681">
                  <c:v>6819</c:v>
                </c:pt>
                <c:pt idx="682">
                  <c:v>6829</c:v>
                </c:pt>
                <c:pt idx="683">
                  <c:v>6839</c:v>
                </c:pt>
                <c:pt idx="684">
                  <c:v>6849</c:v>
                </c:pt>
                <c:pt idx="685">
                  <c:v>6859</c:v>
                </c:pt>
                <c:pt idx="686">
                  <c:v>6869</c:v>
                </c:pt>
                <c:pt idx="687">
                  <c:v>6879</c:v>
                </c:pt>
                <c:pt idx="688">
                  <c:v>6889</c:v>
                </c:pt>
                <c:pt idx="689">
                  <c:v>6899</c:v>
                </c:pt>
                <c:pt idx="690">
                  <c:v>6909</c:v>
                </c:pt>
                <c:pt idx="691">
                  <c:v>6919</c:v>
                </c:pt>
                <c:pt idx="692">
                  <c:v>6929</c:v>
                </c:pt>
                <c:pt idx="693">
                  <c:v>6939</c:v>
                </c:pt>
                <c:pt idx="694">
                  <c:v>6949</c:v>
                </c:pt>
                <c:pt idx="695">
                  <c:v>6959</c:v>
                </c:pt>
                <c:pt idx="696">
                  <c:v>6969</c:v>
                </c:pt>
                <c:pt idx="697">
                  <c:v>6979</c:v>
                </c:pt>
                <c:pt idx="698">
                  <c:v>6989</c:v>
                </c:pt>
                <c:pt idx="699">
                  <c:v>6999</c:v>
                </c:pt>
                <c:pt idx="700">
                  <c:v>7009</c:v>
                </c:pt>
                <c:pt idx="701">
                  <c:v>7019</c:v>
                </c:pt>
                <c:pt idx="702">
                  <c:v>7029</c:v>
                </c:pt>
                <c:pt idx="703">
                  <c:v>7039</c:v>
                </c:pt>
                <c:pt idx="704">
                  <c:v>7049</c:v>
                </c:pt>
                <c:pt idx="705">
                  <c:v>7059</c:v>
                </c:pt>
                <c:pt idx="706">
                  <c:v>7069</c:v>
                </c:pt>
                <c:pt idx="707">
                  <c:v>7079</c:v>
                </c:pt>
                <c:pt idx="708">
                  <c:v>7089</c:v>
                </c:pt>
                <c:pt idx="709">
                  <c:v>7099</c:v>
                </c:pt>
                <c:pt idx="710">
                  <c:v>7109</c:v>
                </c:pt>
                <c:pt idx="711">
                  <c:v>7119</c:v>
                </c:pt>
                <c:pt idx="712">
                  <c:v>7129</c:v>
                </c:pt>
                <c:pt idx="713">
                  <c:v>7139</c:v>
                </c:pt>
                <c:pt idx="714">
                  <c:v>7149</c:v>
                </c:pt>
                <c:pt idx="715">
                  <c:v>7159</c:v>
                </c:pt>
                <c:pt idx="716">
                  <c:v>7169</c:v>
                </c:pt>
                <c:pt idx="717">
                  <c:v>7179</c:v>
                </c:pt>
                <c:pt idx="718">
                  <c:v>7189</c:v>
                </c:pt>
                <c:pt idx="719">
                  <c:v>7199</c:v>
                </c:pt>
                <c:pt idx="720">
                  <c:v>7209</c:v>
                </c:pt>
                <c:pt idx="721">
                  <c:v>7219</c:v>
                </c:pt>
                <c:pt idx="722">
                  <c:v>7229</c:v>
                </c:pt>
                <c:pt idx="723">
                  <c:v>7239</c:v>
                </c:pt>
                <c:pt idx="724">
                  <c:v>7249</c:v>
                </c:pt>
                <c:pt idx="725">
                  <c:v>7259</c:v>
                </c:pt>
                <c:pt idx="726">
                  <c:v>7269</c:v>
                </c:pt>
                <c:pt idx="727">
                  <c:v>7279</c:v>
                </c:pt>
                <c:pt idx="728">
                  <c:v>7289</c:v>
                </c:pt>
                <c:pt idx="729">
                  <c:v>7299</c:v>
                </c:pt>
                <c:pt idx="730">
                  <c:v>7309</c:v>
                </c:pt>
                <c:pt idx="731">
                  <c:v>7319</c:v>
                </c:pt>
                <c:pt idx="732">
                  <c:v>7329</c:v>
                </c:pt>
                <c:pt idx="733">
                  <c:v>7339</c:v>
                </c:pt>
                <c:pt idx="734">
                  <c:v>7349</c:v>
                </c:pt>
                <c:pt idx="735">
                  <c:v>7359</c:v>
                </c:pt>
                <c:pt idx="736">
                  <c:v>7369</c:v>
                </c:pt>
                <c:pt idx="737">
                  <c:v>7379</c:v>
                </c:pt>
                <c:pt idx="738">
                  <c:v>7389</c:v>
                </c:pt>
                <c:pt idx="739">
                  <c:v>7399</c:v>
                </c:pt>
                <c:pt idx="740">
                  <c:v>7409</c:v>
                </c:pt>
                <c:pt idx="741">
                  <c:v>7419</c:v>
                </c:pt>
                <c:pt idx="742">
                  <c:v>7429</c:v>
                </c:pt>
                <c:pt idx="743">
                  <c:v>7439</c:v>
                </c:pt>
                <c:pt idx="744">
                  <c:v>7449</c:v>
                </c:pt>
                <c:pt idx="745">
                  <c:v>7459</c:v>
                </c:pt>
                <c:pt idx="746">
                  <c:v>7469</c:v>
                </c:pt>
                <c:pt idx="747">
                  <c:v>7479</c:v>
                </c:pt>
                <c:pt idx="748">
                  <c:v>7489</c:v>
                </c:pt>
                <c:pt idx="749">
                  <c:v>7499</c:v>
                </c:pt>
                <c:pt idx="750">
                  <c:v>7509</c:v>
                </c:pt>
                <c:pt idx="751">
                  <c:v>7519</c:v>
                </c:pt>
                <c:pt idx="752">
                  <c:v>7529</c:v>
                </c:pt>
                <c:pt idx="753">
                  <c:v>7539</c:v>
                </c:pt>
                <c:pt idx="754">
                  <c:v>7549</c:v>
                </c:pt>
                <c:pt idx="755">
                  <c:v>7559</c:v>
                </c:pt>
                <c:pt idx="756">
                  <c:v>7569</c:v>
                </c:pt>
                <c:pt idx="757">
                  <c:v>7579</c:v>
                </c:pt>
                <c:pt idx="758">
                  <c:v>7589</c:v>
                </c:pt>
                <c:pt idx="759">
                  <c:v>7599</c:v>
                </c:pt>
                <c:pt idx="760">
                  <c:v>7609</c:v>
                </c:pt>
                <c:pt idx="761">
                  <c:v>7619</c:v>
                </c:pt>
                <c:pt idx="762">
                  <c:v>7629</c:v>
                </c:pt>
                <c:pt idx="763">
                  <c:v>7639</c:v>
                </c:pt>
                <c:pt idx="764">
                  <c:v>7649</c:v>
                </c:pt>
                <c:pt idx="765">
                  <c:v>7659</c:v>
                </c:pt>
                <c:pt idx="766">
                  <c:v>7669</c:v>
                </c:pt>
                <c:pt idx="767">
                  <c:v>7679</c:v>
                </c:pt>
                <c:pt idx="768">
                  <c:v>7689</c:v>
                </c:pt>
                <c:pt idx="769">
                  <c:v>7699</c:v>
                </c:pt>
                <c:pt idx="770">
                  <c:v>7709</c:v>
                </c:pt>
                <c:pt idx="771">
                  <c:v>7719</c:v>
                </c:pt>
                <c:pt idx="772">
                  <c:v>7729</c:v>
                </c:pt>
                <c:pt idx="773">
                  <c:v>7739</c:v>
                </c:pt>
                <c:pt idx="774">
                  <c:v>7749</c:v>
                </c:pt>
                <c:pt idx="775">
                  <c:v>7759</c:v>
                </c:pt>
                <c:pt idx="776">
                  <c:v>7769</c:v>
                </c:pt>
                <c:pt idx="777">
                  <c:v>7779</c:v>
                </c:pt>
                <c:pt idx="778">
                  <c:v>7789</c:v>
                </c:pt>
                <c:pt idx="779">
                  <c:v>7799</c:v>
                </c:pt>
                <c:pt idx="780">
                  <c:v>7809</c:v>
                </c:pt>
                <c:pt idx="781">
                  <c:v>7819</c:v>
                </c:pt>
                <c:pt idx="782">
                  <c:v>7829</c:v>
                </c:pt>
                <c:pt idx="783">
                  <c:v>7839</c:v>
                </c:pt>
                <c:pt idx="784">
                  <c:v>7849</c:v>
                </c:pt>
                <c:pt idx="785">
                  <c:v>7859</c:v>
                </c:pt>
                <c:pt idx="786">
                  <c:v>7869</c:v>
                </c:pt>
                <c:pt idx="787">
                  <c:v>7879</c:v>
                </c:pt>
                <c:pt idx="788">
                  <c:v>7889</c:v>
                </c:pt>
                <c:pt idx="789">
                  <c:v>7899</c:v>
                </c:pt>
                <c:pt idx="790">
                  <c:v>7909</c:v>
                </c:pt>
                <c:pt idx="791">
                  <c:v>7919</c:v>
                </c:pt>
                <c:pt idx="792">
                  <c:v>7929</c:v>
                </c:pt>
                <c:pt idx="793">
                  <c:v>7939</c:v>
                </c:pt>
                <c:pt idx="794">
                  <c:v>7949</c:v>
                </c:pt>
                <c:pt idx="795">
                  <c:v>7959</c:v>
                </c:pt>
                <c:pt idx="796">
                  <c:v>7969</c:v>
                </c:pt>
                <c:pt idx="797">
                  <c:v>7979</c:v>
                </c:pt>
                <c:pt idx="798">
                  <c:v>7989</c:v>
                </c:pt>
                <c:pt idx="799">
                  <c:v>7999</c:v>
                </c:pt>
                <c:pt idx="800">
                  <c:v>8009</c:v>
                </c:pt>
                <c:pt idx="801">
                  <c:v>8019</c:v>
                </c:pt>
                <c:pt idx="802">
                  <c:v>8029</c:v>
                </c:pt>
                <c:pt idx="803">
                  <c:v>8039</c:v>
                </c:pt>
                <c:pt idx="804">
                  <c:v>8049</c:v>
                </c:pt>
                <c:pt idx="805">
                  <c:v>8059</c:v>
                </c:pt>
                <c:pt idx="806">
                  <c:v>8069</c:v>
                </c:pt>
                <c:pt idx="807">
                  <c:v>8079</c:v>
                </c:pt>
                <c:pt idx="808">
                  <c:v>8089</c:v>
                </c:pt>
                <c:pt idx="809">
                  <c:v>8099</c:v>
                </c:pt>
                <c:pt idx="810">
                  <c:v>8109</c:v>
                </c:pt>
                <c:pt idx="811">
                  <c:v>8119</c:v>
                </c:pt>
                <c:pt idx="812">
                  <c:v>8129</c:v>
                </c:pt>
                <c:pt idx="813">
                  <c:v>8139</c:v>
                </c:pt>
                <c:pt idx="814">
                  <c:v>8149</c:v>
                </c:pt>
                <c:pt idx="815">
                  <c:v>8159</c:v>
                </c:pt>
                <c:pt idx="816">
                  <c:v>8169</c:v>
                </c:pt>
                <c:pt idx="817">
                  <c:v>8179</c:v>
                </c:pt>
                <c:pt idx="818">
                  <c:v>8189</c:v>
                </c:pt>
                <c:pt idx="819">
                  <c:v>8199</c:v>
                </c:pt>
                <c:pt idx="820">
                  <c:v>8209</c:v>
                </c:pt>
                <c:pt idx="821">
                  <c:v>8219</c:v>
                </c:pt>
                <c:pt idx="822">
                  <c:v>8229</c:v>
                </c:pt>
                <c:pt idx="823">
                  <c:v>8239</c:v>
                </c:pt>
                <c:pt idx="824">
                  <c:v>8249</c:v>
                </c:pt>
                <c:pt idx="825">
                  <c:v>8259</c:v>
                </c:pt>
                <c:pt idx="826">
                  <c:v>8269</c:v>
                </c:pt>
                <c:pt idx="827">
                  <c:v>8279</c:v>
                </c:pt>
                <c:pt idx="828">
                  <c:v>8289</c:v>
                </c:pt>
                <c:pt idx="829">
                  <c:v>8299</c:v>
                </c:pt>
                <c:pt idx="830">
                  <c:v>8309</c:v>
                </c:pt>
                <c:pt idx="831">
                  <c:v>8319</c:v>
                </c:pt>
                <c:pt idx="832">
                  <c:v>8329</c:v>
                </c:pt>
                <c:pt idx="833">
                  <c:v>8339</c:v>
                </c:pt>
                <c:pt idx="834">
                  <c:v>8349</c:v>
                </c:pt>
                <c:pt idx="835">
                  <c:v>8359</c:v>
                </c:pt>
                <c:pt idx="836">
                  <c:v>8369</c:v>
                </c:pt>
                <c:pt idx="837">
                  <c:v>8379</c:v>
                </c:pt>
                <c:pt idx="838">
                  <c:v>8389</c:v>
                </c:pt>
                <c:pt idx="839">
                  <c:v>8399</c:v>
                </c:pt>
                <c:pt idx="840">
                  <c:v>8409</c:v>
                </c:pt>
                <c:pt idx="841">
                  <c:v>8419</c:v>
                </c:pt>
                <c:pt idx="842">
                  <c:v>8429</c:v>
                </c:pt>
                <c:pt idx="843">
                  <c:v>8439</c:v>
                </c:pt>
                <c:pt idx="844">
                  <c:v>8449</c:v>
                </c:pt>
                <c:pt idx="845">
                  <c:v>8459</c:v>
                </c:pt>
                <c:pt idx="846">
                  <c:v>8469</c:v>
                </c:pt>
                <c:pt idx="847">
                  <c:v>8479</c:v>
                </c:pt>
                <c:pt idx="848">
                  <c:v>8489</c:v>
                </c:pt>
                <c:pt idx="849">
                  <c:v>8499</c:v>
                </c:pt>
                <c:pt idx="850">
                  <c:v>8509</c:v>
                </c:pt>
                <c:pt idx="851">
                  <c:v>8519</c:v>
                </c:pt>
                <c:pt idx="852">
                  <c:v>8529</c:v>
                </c:pt>
                <c:pt idx="853">
                  <c:v>8539</c:v>
                </c:pt>
                <c:pt idx="854">
                  <c:v>8549</c:v>
                </c:pt>
                <c:pt idx="855">
                  <c:v>8559</c:v>
                </c:pt>
                <c:pt idx="856">
                  <c:v>8569</c:v>
                </c:pt>
                <c:pt idx="857">
                  <c:v>8579</c:v>
                </c:pt>
                <c:pt idx="858">
                  <c:v>8589</c:v>
                </c:pt>
                <c:pt idx="859">
                  <c:v>8599</c:v>
                </c:pt>
                <c:pt idx="860">
                  <c:v>8609</c:v>
                </c:pt>
                <c:pt idx="861">
                  <c:v>8619</c:v>
                </c:pt>
                <c:pt idx="862">
                  <c:v>8629</c:v>
                </c:pt>
                <c:pt idx="863">
                  <c:v>8639</c:v>
                </c:pt>
                <c:pt idx="864">
                  <c:v>8649</c:v>
                </c:pt>
                <c:pt idx="865">
                  <c:v>8659</c:v>
                </c:pt>
                <c:pt idx="866">
                  <c:v>8669</c:v>
                </c:pt>
                <c:pt idx="867">
                  <c:v>8679</c:v>
                </c:pt>
                <c:pt idx="868">
                  <c:v>8689</c:v>
                </c:pt>
                <c:pt idx="869">
                  <c:v>8699</c:v>
                </c:pt>
                <c:pt idx="870">
                  <c:v>8709</c:v>
                </c:pt>
                <c:pt idx="871">
                  <c:v>8719</c:v>
                </c:pt>
                <c:pt idx="872">
                  <c:v>8729</c:v>
                </c:pt>
                <c:pt idx="873">
                  <c:v>8739</c:v>
                </c:pt>
                <c:pt idx="874">
                  <c:v>8749</c:v>
                </c:pt>
                <c:pt idx="875">
                  <c:v>8759</c:v>
                </c:pt>
                <c:pt idx="876">
                  <c:v>8769</c:v>
                </c:pt>
                <c:pt idx="877">
                  <c:v>8779</c:v>
                </c:pt>
                <c:pt idx="878">
                  <c:v>8789</c:v>
                </c:pt>
                <c:pt idx="879">
                  <c:v>8799</c:v>
                </c:pt>
                <c:pt idx="880">
                  <c:v>8809</c:v>
                </c:pt>
                <c:pt idx="881">
                  <c:v>8819</c:v>
                </c:pt>
                <c:pt idx="882">
                  <c:v>8829</c:v>
                </c:pt>
                <c:pt idx="883">
                  <c:v>8839</c:v>
                </c:pt>
                <c:pt idx="884">
                  <c:v>8849</c:v>
                </c:pt>
                <c:pt idx="885">
                  <c:v>8859</c:v>
                </c:pt>
                <c:pt idx="886">
                  <c:v>8869</c:v>
                </c:pt>
                <c:pt idx="887">
                  <c:v>8879</c:v>
                </c:pt>
                <c:pt idx="888">
                  <c:v>8889</c:v>
                </c:pt>
                <c:pt idx="889">
                  <c:v>8899</c:v>
                </c:pt>
                <c:pt idx="890">
                  <c:v>8909</c:v>
                </c:pt>
                <c:pt idx="891">
                  <c:v>8919</c:v>
                </c:pt>
                <c:pt idx="892">
                  <c:v>8929</c:v>
                </c:pt>
                <c:pt idx="893">
                  <c:v>8939</c:v>
                </c:pt>
                <c:pt idx="894">
                  <c:v>8949</c:v>
                </c:pt>
                <c:pt idx="895">
                  <c:v>8959</c:v>
                </c:pt>
                <c:pt idx="896">
                  <c:v>8969</c:v>
                </c:pt>
                <c:pt idx="897">
                  <c:v>8979</c:v>
                </c:pt>
                <c:pt idx="898">
                  <c:v>8989</c:v>
                </c:pt>
                <c:pt idx="899">
                  <c:v>8999</c:v>
                </c:pt>
                <c:pt idx="900">
                  <c:v>9009</c:v>
                </c:pt>
                <c:pt idx="901">
                  <c:v>9019</c:v>
                </c:pt>
                <c:pt idx="902">
                  <c:v>9029</c:v>
                </c:pt>
                <c:pt idx="903">
                  <c:v>9039</c:v>
                </c:pt>
                <c:pt idx="904">
                  <c:v>9049</c:v>
                </c:pt>
                <c:pt idx="905">
                  <c:v>9059</c:v>
                </c:pt>
                <c:pt idx="906">
                  <c:v>9069</c:v>
                </c:pt>
                <c:pt idx="907">
                  <c:v>9079</c:v>
                </c:pt>
                <c:pt idx="908">
                  <c:v>9089</c:v>
                </c:pt>
                <c:pt idx="909">
                  <c:v>9099</c:v>
                </c:pt>
                <c:pt idx="910">
                  <c:v>9109</c:v>
                </c:pt>
                <c:pt idx="911">
                  <c:v>9119</c:v>
                </c:pt>
                <c:pt idx="912">
                  <c:v>9129</c:v>
                </c:pt>
                <c:pt idx="913">
                  <c:v>9139</c:v>
                </c:pt>
                <c:pt idx="914">
                  <c:v>9149</c:v>
                </c:pt>
                <c:pt idx="915">
                  <c:v>9159</c:v>
                </c:pt>
                <c:pt idx="916">
                  <c:v>9169</c:v>
                </c:pt>
                <c:pt idx="917">
                  <c:v>9179</c:v>
                </c:pt>
                <c:pt idx="918">
                  <c:v>9189</c:v>
                </c:pt>
                <c:pt idx="919">
                  <c:v>9199</c:v>
                </c:pt>
                <c:pt idx="920">
                  <c:v>9209</c:v>
                </c:pt>
                <c:pt idx="921">
                  <c:v>9219</c:v>
                </c:pt>
                <c:pt idx="922">
                  <c:v>9229</c:v>
                </c:pt>
                <c:pt idx="923">
                  <c:v>9239</c:v>
                </c:pt>
                <c:pt idx="924">
                  <c:v>9249</c:v>
                </c:pt>
                <c:pt idx="925">
                  <c:v>9259</c:v>
                </c:pt>
                <c:pt idx="926">
                  <c:v>9269</c:v>
                </c:pt>
                <c:pt idx="927">
                  <c:v>9279</c:v>
                </c:pt>
                <c:pt idx="928">
                  <c:v>9289</c:v>
                </c:pt>
                <c:pt idx="929">
                  <c:v>9299</c:v>
                </c:pt>
                <c:pt idx="930">
                  <c:v>9309</c:v>
                </c:pt>
                <c:pt idx="931">
                  <c:v>9319</c:v>
                </c:pt>
                <c:pt idx="932">
                  <c:v>9329</c:v>
                </c:pt>
                <c:pt idx="933">
                  <c:v>9339</c:v>
                </c:pt>
                <c:pt idx="934">
                  <c:v>9349</c:v>
                </c:pt>
                <c:pt idx="935">
                  <c:v>9359</c:v>
                </c:pt>
                <c:pt idx="936">
                  <c:v>9369</c:v>
                </c:pt>
                <c:pt idx="937">
                  <c:v>9379</c:v>
                </c:pt>
                <c:pt idx="938">
                  <c:v>9389</c:v>
                </c:pt>
                <c:pt idx="939">
                  <c:v>9399</c:v>
                </c:pt>
                <c:pt idx="940">
                  <c:v>9409</c:v>
                </c:pt>
                <c:pt idx="941">
                  <c:v>9419</c:v>
                </c:pt>
                <c:pt idx="942">
                  <c:v>9429</c:v>
                </c:pt>
                <c:pt idx="943">
                  <c:v>9439</c:v>
                </c:pt>
                <c:pt idx="944">
                  <c:v>9449</c:v>
                </c:pt>
                <c:pt idx="945">
                  <c:v>9459</c:v>
                </c:pt>
                <c:pt idx="946">
                  <c:v>9469</c:v>
                </c:pt>
                <c:pt idx="947">
                  <c:v>9479</c:v>
                </c:pt>
                <c:pt idx="948">
                  <c:v>9489</c:v>
                </c:pt>
                <c:pt idx="949">
                  <c:v>9499</c:v>
                </c:pt>
                <c:pt idx="950">
                  <c:v>9509</c:v>
                </c:pt>
                <c:pt idx="951">
                  <c:v>9519</c:v>
                </c:pt>
                <c:pt idx="952">
                  <c:v>9529</c:v>
                </c:pt>
                <c:pt idx="953">
                  <c:v>9539</c:v>
                </c:pt>
                <c:pt idx="954">
                  <c:v>9549</c:v>
                </c:pt>
                <c:pt idx="955">
                  <c:v>9559</c:v>
                </c:pt>
                <c:pt idx="956">
                  <c:v>9569</c:v>
                </c:pt>
                <c:pt idx="957">
                  <c:v>9579</c:v>
                </c:pt>
                <c:pt idx="958">
                  <c:v>9589</c:v>
                </c:pt>
                <c:pt idx="959">
                  <c:v>9599</c:v>
                </c:pt>
                <c:pt idx="960">
                  <c:v>9609</c:v>
                </c:pt>
                <c:pt idx="961">
                  <c:v>9619</c:v>
                </c:pt>
                <c:pt idx="962">
                  <c:v>9629</c:v>
                </c:pt>
                <c:pt idx="963">
                  <c:v>9639</c:v>
                </c:pt>
                <c:pt idx="964">
                  <c:v>9649</c:v>
                </c:pt>
                <c:pt idx="965">
                  <c:v>9659</c:v>
                </c:pt>
                <c:pt idx="966">
                  <c:v>9669</c:v>
                </c:pt>
                <c:pt idx="967">
                  <c:v>9679</c:v>
                </c:pt>
                <c:pt idx="968">
                  <c:v>9689</c:v>
                </c:pt>
                <c:pt idx="969">
                  <c:v>9699</c:v>
                </c:pt>
                <c:pt idx="970">
                  <c:v>9709</c:v>
                </c:pt>
                <c:pt idx="971">
                  <c:v>9719</c:v>
                </c:pt>
                <c:pt idx="972">
                  <c:v>9729</c:v>
                </c:pt>
                <c:pt idx="973">
                  <c:v>9739</c:v>
                </c:pt>
                <c:pt idx="974">
                  <c:v>9749</c:v>
                </c:pt>
                <c:pt idx="975">
                  <c:v>9759</c:v>
                </c:pt>
                <c:pt idx="976">
                  <c:v>9769</c:v>
                </c:pt>
                <c:pt idx="977">
                  <c:v>9779</c:v>
                </c:pt>
                <c:pt idx="978">
                  <c:v>9789</c:v>
                </c:pt>
                <c:pt idx="979">
                  <c:v>9799</c:v>
                </c:pt>
                <c:pt idx="980">
                  <c:v>9809</c:v>
                </c:pt>
                <c:pt idx="981">
                  <c:v>9819</c:v>
                </c:pt>
                <c:pt idx="982">
                  <c:v>9829</c:v>
                </c:pt>
                <c:pt idx="983">
                  <c:v>9839</c:v>
                </c:pt>
                <c:pt idx="984">
                  <c:v>9849</c:v>
                </c:pt>
                <c:pt idx="985">
                  <c:v>9859</c:v>
                </c:pt>
                <c:pt idx="986">
                  <c:v>9869</c:v>
                </c:pt>
                <c:pt idx="987">
                  <c:v>9879</c:v>
                </c:pt>
                <c:pt idx="988">
                  <c:v>9889</c:v>
                </c:pt>
                <c:pt idx="989">
                  <c:v>9899</c:v>
                </c:pt>
                <c:pt idx="990">
                  <c:v>9909</c:v>
                </c:pt>
                <c:pt idx="991">
                  <c:v>9919</c:v>
                </c:pt>
                <c:pt idx="992">
                  <c:v>9929</c:v>
                </c:pt>
                <c:pt idx="993">
                  <c:v>9939</c:v>
                </c:pt>
                <c:pt idx="994">
                  <c:v>9949</c:v>
                </c:pt>
                <c:pt idx="995">
                  <c:v>9959</c:v>
                </c:pt>
                <c:pt idx="996">
                  <c:v>9969</c:v>
                </c:pt>
                <c:pt idx="997">
                  <c:v>9979</c:v>
                </c:pt>
                <c:pt idx="998">
                  <c:v>9989</c:v>
                </c:pt>
                <c:pt idx="999">
                  <c:v>9999</c:v>
                </c:pt>
                <c:pt idx="1000">
                  <c:v>10009</c:v>
                </c:pt>
                <c:pt idx="1001">
                  <c:v>10019</c:v>
                </c:pt>
                <c:pt idx="1002">
                  <c:v>10029</c:v>
                </c:pt>
                <c:pt idx="1003">
                  <c:v>10039</c:v>
                </c:pt>
                <c:pt idx="1004">
                  <c:v>10049</c:v>
                </c:pt>
                <c:pt idx="1005">
                  <c:v>10059</c:v>
                </c:pt>
                <c:pt idx="1006">
                  <c:v>10069</c:v>
                </c:pt>
                <c:pt idx="1007">
                  <c:v>10079</c:v>
                </c:pt>
                <c:pt idx="1008">
                  <c:v>10089</c:v>
                </c:pt>
                <c:pt idx="1009">
                  <c:v>10099</c:v>
                </c:pt>
                <c:pt idx="1010">
                  <c:v>10109</c:v>
                </c:pt>
                <c:pt idx="1011">
                  <c:v>10119</c:v>
                </c:pt>
                <c:pt idx="1012">
                  <c:v>10129</c:v>
                </c:pt>
                <c:pt idx="1013">
                  <c:v>10139</c:v>
                </c:pt>
                <c:pt idx="1014">
                  <c:v>10149</c:v>
                </c:pt>
                <c:pt idx="1015">
                  <c:v>10159</c:v>
                </c:pt>
                <c:pt idx="1016">
                  <c:v>10169</c:v>
                </c:pt>
                <c:pt idx="1017">
                  <c:v>10179</c:v>
                </c:pt>
                <c:pt idx="1018">
                  <c:v>10189</c:v>
                </c:pt>
                <c:pt idx="1019">
                  <c:v>10199</c:v>
                </c:pt>
                <c:pt idx="1020">
                  <c:v>10209</c:v>
                </c:pt>
                <c:pt idx="1021">
                  <c:v>10219</c:v>
                </c:pt>
                <c:pt idx="1022">
                  <c:v>10229</c:v>
                </c:pt>
                <c:pt idx="1023">
                  <c:v>10239</c:v>
                </c:pt>
                <c:pt idx="1024">
                  <c:v>10249</c:v>
                </c:pt>
                <c:pt idx="1025">
                  <c:v>10259</c:v>
                </c:pt>
                <c:pt idx="1026">
                  <c:v>10269</c:v>
                </c:pt>
                <c:pt idx="1027">
                  <c:v>10279</c:v>
                </c:pt>
                <c:pt idx="1028">
                  <c:v>10289</c:v>
                </c:pt>
                <c:pt idx="1029">
                  <c:v>10299</c:v>
                </c:pt>
                <c:pt idx="1030">
                  <c:v>10309</c:v>
                </c:pt>
                <c:pt idx="1031">
                  <c:v>10319</c:v>
                </c:pt>
                <c:pt idx="1032">
                  <c:v>10329</c:v>
                </c:pt>
                <c:pt idx="1033">
                  <c:v>10339</c:v>
                </c:pt>
                <c:pt idx="1034">
                  <c:v>10349</c:v>
                </c:pt>
                <c:pt idx="1035">
                  <c:v>10359</c:v>
                </c:pt>
                <c:pt idx="1036">
                  <c:v>10369</c:v>
                </c:pt>
                <c:pt idx="1037">
                  <c:v>10379</c:v>
                </c:pt>
                <c:pt idx="1038">
                  <c:v>10389</c:v>
                </c:pt>
                <c:pt idx="1039">
                  <c:v>10399</c:v>
                </c:pt>
                <c:pt idx="1040">
                  <c:v>10409</c:v>
                </c:pt>
                <c:pt idx="1041">
                  <c:v>10419</c:v>
                </c:pt>
                <c:pt idx="1042">
                  <c:v>10429</c:v>
                </c:pt>
                <c:pt idx="1043">
                  <c:v>10439</c:v>
                </c:pt>
                <c:pt idx="1044">
                  <c:v>10449</c:v>
                </c:pt>
                <c:pt idx="1045">
                  <c:v>10459</c:v>
                </c:pt>
                <c:pt idx="1046">
                  <c:v>10469</c:v>
                </c:pt>
                <c:pt idx="1047">
                  <c:v>10479</c:v>
                </c:pt>
                <c:pt idx="1048">
                  <c:v>10489</c:v>
                </c:pt>
                <c:pt idx="1049">
                  <c:v>10499</c:v>
                </c:pt>
                <c:pt idx="1050">
                  <c:v>10509</c:v>
                </c:pt>
                <c:pt idx="1051">
                  <c:v>10519</c:v>
                </c:pt>
                <c:pt idx="1052">
                  <c:v>10529</c:v>
                </c:pt>
                <c:pt idx="1053">
                  <c:v>10539</c:v>
                </c:pt>
                <c:pt idx="1054">
                  <c:v>10549</c:v>
                </c:pt>
                <c:pt idx="1055">
                  <c:v>10559</c:v>
                </c:pt>
                <c:pt idx="1056">
                  <c:v>10569</c:v>
                </c:pt>
                <c:pt idx="1057">
                  <c:v>10579</c:v>
                </c:pt>
                <c:pt idx="1058">
                  <c:v>10589</c:v>
                </c:pt>
                <c:pt idx="1059">
                  <c:v>10599</c:v>
                </c:pt>
                <c:pt idx="1060">
                  <c:v>10609</c:v>
                </c:pt>
                <c:pt idx="1061">
                  <c:v>10619</c:v>
                </c:pt>
                <c:pt idx="1062">
                  <c:v>10629</c:v>
                </c:pt>
                <c:pt idx="1063">
                  <c:v>10639</c:v>
                </c:pt>
                <c:pt idx="1064">
                  <c:v>10649</c:v>
                </c:pt>
                <c:pt idx="1065">
                  <c:v>10659</c:v>
                </c:pt>
                <c:pt idx="1066">
                  <c:v>10669</c:v>
                </c:pt>
                <c:pt idx="1067">
                  <c:v>10679</c:v>
                </c:pt>
                <c:pt idx="1068">
                  <c:v>10689</c:v>
                </c:pt>
                <c:pt idx="1069">
                  <c:v>10699</c:v>
                </c:pt>
                <c:pt idx="1070">
                  <c:v>10709</c:v>
                </c:pt>
                <c:pt idx="1071">
                  <c:v>10719</c:v>
                </c:pt>
                <c:pt idx="1072">
                  <c:v>10729</c:v>
                </c:pt>
                <c:pt idx="1073">
                  <c:v>10739</c:v>
                </c:pt>
                <c:pt idx="1074">
                  <c:v>10749</c:v>
                </c:pt>
                <c:pt idx="1075">
                  <c:v>10759</c:v>
                </c:pt>
                <c:pt idx="1076">
                  <c:v>10769</c:v>
                </c:pt>
                <c:pt idx="1077">
                  <c:v>10779</c:v>
                </c:pt>
                <c:pt idx="1078">
                  <c:v>10789</c:v>
                </c:pt>
                <c:pt idx="1079">
                  <c:v>10799</c:v>
                </c:pt>
                <c:pt idx="1080">
                  <c:v>10809</c:v>
                </c:pt>
                <c:pt idx="1081">
                  <c:v>10819</c:v>
                </c:pt>
                <c:pt idx="1082">
                  <c:v>10829</c:v>
                </c:pt>
                <c:pt idx="1083">
                  <c:v>10839</c:v>
                </c:pt>
                <c:pt idx="1084">
                  <c:v>10849</c:v>
                </c:pt>
                <c:pt idx="1085">
                  <c:v>10859</c:v>
                </c:pt>
                <c:pt idx="1086">
                  <c:v>10869</c:v>
                </c:pt>
                <c:pt idx="1087">
                  <c:v>10879</c:v>
                </c:pt>
                <c:pt idx="1088">
                  <c:v>10889</c:v>
                </c:pt>
                <c:pt idx="1089">
                  <c:v>10899</c:v>
                </c:pt>
                <c:pt idx="1090">
                  <c:v>10909</c:v>
                </c:pt>
                <c:pt idx="1091">
                  <c:v>10919</c:v>
                </c:pt>
                <c:pt idx="1092">
                  <c:v>10929</c:v>
                </c:pt>
                <c:pt idx="1093">
                  <c:v>10939</c:v>
                </c:pt>
                <c:pt idx="1094">
                  <c:v>10949</c:v>
                </c:pt>
                <c:pt idx="1095">
                  <c:v>10959</c:v>
                </c:pt>
                <c:pt idx="1096">
                  <c:v>10969</c:v>
                </c:pt>
                <c:pt idx="1097">
                  <c:v>10979</c:v>
                </c:pt>
                <c:pt idx="1098">
                  <c:v>10989</c:v>
                </c:pt>
                <c:pt idx="1099">
                  <c:v>10999</c:v>
                </c:pt>
                <c:pt idx="1100">
                  <c:v>11009</c:v>
                </c:pt>
                <c:pt idx="1101">
                  <c:v>11019</c:v>
                </c:pt>
                <c:pt idx="1102">
                  <c:v>11029</c:v>
                </c:pt>
                <c:pt idx="1103">
                  <c:v>11039</c:v>
                </c:pt>
                <c:pt idx="1104">
                  <c:v>11049</c:v>
                </c:pt>
                <c:pt idx="1105">
                  <c:v>11059</c:v>
                </c:pt>
                <c:pt idx="1106">
                  <c:v>11069</c:v>
                </c:pt>
                <c:pt idx="1107">
                  <c:v>11079</c:v>
                </c:pt>
                <c:pt idx="1108">
                  <c:v>11089</c:v>
                </c:pt>
                <c:pt idx="1109">
                  <c:v>11099</c:v>
                </c:pt>
                <c:pt idx="1110">
                  <c:v>11109</c:v>
                </c:pt>
                <c:pt idx="1111">
                  <c:v>11119</c:v>
                </c:pt>
                <c:pt idx="1112">
                  <c:v>11129</c:v>
                </c:pt>
                <c:pt idx="1113">
                  <c:v>11139</c:v>
                </c:pt>
                <c:pt idx="1114">
                  <c:v>11149</c:v>
                </c:pt>
                <c:pt idx="1115">
                  <c:v>11159</c:v>
                </c:pt>
                <c:pt idx="1116">
                  <c:v>11169</c:v>
                </c:pt>
                <c:pt idx="1117">
                  <c:v>11179</c:v>
                </c:pt>
                <c:pt idx="1118">
                  <c:v>11189</c:v>
                </c:pt>
                <c:pt idx="1119">
                  <c:v>11199</c:v>
                </c:pt>
                <c:pt idx="1120">
                  <c:v>11209</c:v>
                </c:pt>
                <c:pt idx="1121">
                  <c:v>11219</c:v>
                </c:pt>
                <c:pt idx="1122">
                  <c:v>11229</c:v>
                </c:pt>
                <c:pt idx="1123">
                  <c:v>11239</c:v>
                </c:pt>
                <c:pt idx="1124">
                  <c:v>11249</c:v>
                </c:pt>
                <c:pt idx="1125">
                  <c:v>11259</c:v>
                </c:pt>
                <c:pt idx="1126">
                  <c:v>11269</c:v>
                </c:pt>
                <c:pt idx="1127">
                  <c:v>11279</c:v>
                </c:pt>
                <c:pt idx="1128">
                  <c:v>11289</c:v>
                </c:pt>
                <c:pt idx="1129">
                  <c:v>11299</c:v>
                </c:pt>
                <c:pt idx="1130">
                  <c:v>11309</c:v>
                </c:pt>
                <c:pt idx="1131">
                  <c:v>11319</c:v>
                </c:pt>
                <c:pt idx="1132">
                  <c:v>11329</c:v>
                </c:pt>
                <c:pt idx="1133">
                  <c:v>11339</c:v>
                </c:pt>
                <c:pt idx="1134">
                  <c:v>11349</c:v>
                </c:pt>
                <c:pt idx="1135">
                  <c:v>11359</c:v>
                </c:pt>
                <c:pt idx="1136">
                  <c:v>11369</c:v>
                </c:pt>
                <c:pt idx="1137">
                  <c:v>11379</c:v>
                </c:pt>
                <c:pt idx="1138">
                  <c:v>11389</c:v>
                </c:pt>
                <c:pt idx="1139">
                  <c:v>11399</c:v>
                </c:pt>
                <c:pt idx="1140">
                  <c:v>11409</c:v>
                </c:pt>
                <c:pt idx="1141">
                  <c:v>11419</c:v>
                </c:pt>
                <c:pt idx="1142">
                  <c:v>11429</c:v>
                </c:pt>
                <c:pt idx="1143">
                  <c:v>11439</c:v>
                </c:pt>
                <c:pt idx="1144">
                  <c:v>11449</c:v>
                </c:pt>
                <c:pt idx="1145">
                  <c:v>11459</c:v>
                </c:pt>
                <c:pt idx="1146">
                  <c:v>11469</c:v>
                </c:pt>
                <c:pt idx="1147">
                  <c:v>11479</c:v>
                </c:pt>
                <c:pt idx="1148">
                  <c:v>11489</c:v>
                </c:pt>
                <c:pt idx="1149">
                  <c:v>11499</c:v>
                </c:pt>
                <c:pt idx="1150">
                  <c:v>11509</c:v>
                </c:pt>
                <c:pt idx="1151">
                  <c:v>11519</c:v>
                </c:pt>
                <c:pt idx="1152">
                  <c:v>11529</c:v>
                </c:pt>
                <c:pt idx="1153">
                  <c:v>11539</c:v>
                </c:pt>
                <c:pt idx="1154">
                  <c:v>11549</c:v>
                </c:pt>
                <c:pt idx="1155">
                  <c:v>11559</c:v>
                </c:pt>
                <c:pt idx="1156">
                  <c:v>11569</c:v>
                </c:pt>
                <c:pt idx="1157">
                  <c:v>11579</c:v>
                </c:pt>
                <c:pt idx="1158">
                  <c:v>11589</c:v>
                </c:pt>
                <c:pt idx="1159">
                  <c:v>11599</c:v>
                </c:pt>
                <c:pt idx="1160">
                  <c:v>11609</c:v>
                </c:pt>
                <c:pt idx="1161">
                  <c:v>11619</c:v>
                </c:pt>
                <c:pt idx="1162">
                  <c:v>11629</c:v>
                </c:pt>
                <c:pt idx="1163">
                  <c:v>11639</c:v>
                </c:pt>
                <c:pt idx="1164">
                  <c:v>11649</c:v>
                </c:pt>
                <c:pt idx="1165">
                  <c:v>11659</c:v>
                </c:pt>
                <c:pt idx="1166">
                  <c:v>11669</c:v>
                </c:pt>
                <c:pt idx="1167">
                  <c:v>11679</c:v>
                </c:pt>
                <c:pt idx="1168">
                  <c:v>11689</c:v>
                </c:pt>
                <c:pt idx="1169">
                  <c:v>11699</c:v>
                </c:pt>
                <c:pt idx="1170">
                  <c:v>11709</c:v>
                </c:pt>
                <c:pt idx="1171">
                  <c:v>11719</c:v>
                </c:pt>
                <c:pt idx="1172">
                  <c:v>11729</c:v>
                </c:pt>
                <c:pt idx="1173">
                  <c:v>11739</c:v>
                </c:pt>
                <c:pt idx="1174">
                  <c:v>11749</c:v>
                </c:pt>
                <c:pt idx="1175">
                  <c:v>11759</c:v>
                </c:pt>
                <c:pt idx="1176">
                  <c:v>11769</c:v>
                </c:pt>
                <c:pt idx="1177">
                  <c:v>11779</c:v>
                </c:pt>
                <c:pt idx="1178">
                  <c:v>11789</c:v>
                </c:pt>
                <c:pt idx="1179">
                  <c:v>11799</c:v>
                </c:pt>
                <c:pt idx="1180">
                  <c:v>11809</c:v>
                </c:pt>
                <c:pt idx="1181">
                  <c:v>11819</c:v>
                </c:pt>
                <c:pt idx="1182">
                  <c:v>11829</c:v>
                </c:pt>
                <c:pt idx="1183">
                  <c:v>11839</c:v>
                </c:pt>
                <c:pt idx="1184">
                  <c:v>11849</c:v>
                </c:pt>
                <c:pt idx="1185">
                  <c:v>11859</c:v>
                </c:pt>
                <c:pt idx="1186">
                  <c:v>11869</c:v>
                </c:pt>
                <c:pt idx="1187">
                  <c:v>11879</c:v>
                </c:pt>
                <c:pt idx="1188">
                  <c:v>11889</c:v>
                </c:pt>
                <c:pt idx="1189">
                  <c:v>11899</c:v>
                </c:pt>
                <c:pt idx="1190">
                  <c:v>11909</c:v>
                </c:pt>
                <c:pt idx="1191">
                  <c:v>11919</c:v>
                </c:pt>
                <c:pt idx="1192">
                  <c:v>11929</c:v>
                </c:pt>
                <c:pt idx="1193">
                  <c:v>11939</c:v>
                </c:pt>
                <c:pt idx="1194">
                  <c:v>11949</c:v>
                </c:pt>
                <c:pt idx="1195">
                  <c:v>11959</c:v>
                </c:pt>
                <c:pt idx="1196">
                  <c:v>11969</c:v>
                </c:pt>
                <c:pt idx="1197">
                  <c:v>11979</c:v>
                </c:pt>
                <c:pt idx="1198">
                  <c:v>11989</c:v>
                </c:pt>
                <c:pt idx="1199">
                  <c:v>11999</c:v>
                </c:pt>
                <c:pt idx="1200">
                  <c:v>12009</c:v>
                </c:pt>
                <c:pt idx="1201">
                  <c:v>12019</c:v>
                </c:pt>
                <c:pt idx="1202">
                  <c:v>12029</c:v>
                </c:pt>
                <c:pt idx="1203">
                  <c:v>12039</c:v>
                </c:pt>
                <c:pt idx="1204">
                  <c:v>12049</c:v>
                </c:pt>
                <c:pt idx="1205">
                  <c:v>12059</c:v>
                </c:pt>
                <c:pt idx="1206">
                  <c:v>12069</c:v>
                </c:pt>
                <c:pt idx="1207">
                  <c:v>12079</c:v>
                </c:pt>
                <c:pt idx="1208">
                  <c:v>12089</c:v>
                </c:pt>
                <c:pt idx="1209">
                  <c:v>12099</c:v>
                </c:pt>
                <c:pt idx="1210">
                  <c:v>12109</c:v>
                </c:pt>
                <c:pt idx="1211">
                  <c:v>12119</c:v>
                </c:pt>
                <c:pt idx="1212">
                  <c:v>12129</c:v>
                </c:pt>
                <c:pt idx="1213">
                  <c:v>12139</c:v>
                </c:pt>
                <c:pt idx="1214">
                  <c:v>12149</c:v>
                </c:pt>
                <c:pt idx="1215">
                  <c:v>12159</c:v>
                </c:pt>
                <c:pt idx="1216">
                  <c:v>12169</c:v>
                </c:pt>
                <c:pt idx="1217">
                  <c:v>12179</c:v>
                </c:pt>
                <c:pt idx="1218">
                  <c:v>12189</c:v>
                </c:pt>
                <c:pt idx="1219">
                  <c:v>12199</c:v>
                </c:pt>
                <c:pt idx="1220">
                  <c:v>12209</c:v>
                </c:pt>
                <c:pt idx="1221">
                  <c:v>12219</c:v>
                </c:pt>
                <c:pt idx="1222">
                  <c:v>12229</c:v>
                </c:pt>
                <c:pt idx="1223">
                  <c:v>12239</c:v>
                </c:pt>
                <c:pt idx="1224">
                  <c:v>12249</c:v>
                </c:pt>
                <c:pt idx="1225">
                  <c:v>12259</c:v>
                </c:pt>
                <c:pt idx="1226">
                  <c:v>12269</c:v>
                </c:pt>
                <c:pt idx="1227">
                  <c:v>12279</c:v>
                </c:pt>
                <c:pt idx="1228">
                  <c:v>12289</c:v>
                </c:pt>
                <c:pt idx="1229">
                  <c:v>12299</c:v>
                </c:pt>
                <c:pt idx="1230">
                  <c:v>12309</c:v>
                </c:pt>
                <c:pt idx="1231">
                  <c:v>12319</c:v>
                </c:pt>
                <c:pt idx="1232">
                  <c:v>12329</c:v>
                </c:pt>
                <c:pt idx="1233">
                  <c:v>12339</c:v>
                </c:pt>
                <c:pt idx="1234">
                  <c:v>12349</c:v>
                </c:pt>
                <c:pt idx="1235">
                  <c:v>12359</c:v>
                </c:pt>
                <c:pt idx="1236">
                  <c:v>12369</c:v>
                </c:pt>
                <c:pt idx="1237">
                  <c:v>12379</c:v>
                </c:pt>
                <c:pt idx="1238">
                  <c:v>12389</c:v>
                </c:pt>
                <c:pt idx="1239">
                  <c:v>12399</c:v>
                </c:pt>
                <c:pt idx="1240">
                  <c:v>12409</c:v>
                </c:pt>
                <c:pt idx="1241">
                  <c:v>12419</c:v>
                </c:pt>
                <c:pt idx="1242">
                  <c:v>12429</c:v>
                </c:pt>
                <c:pt idx="1243">
                  <c:v>12439</c:v>
                </c:pt>
                <c:pt idx="1244">
                  <c:v>12449</c:v>
                </c:pt>
                <c:pt idx="1245">
                  <c:v>12459</c:v>
                </c:pt>
                <c:pt idx="1246">
                  <c:v>12469</c:v>
                </c:pt>
                <c:pt idx="1247">
                  <c:v>12479</c:v>
                </c:pt>
                <c:pt idx="1248">
                  <c:v>12489</c:v>
                </c:pt>
                <c:pt idx="1249">
                  <c:v>12499</c:v>
                </c:pt>
                <c:pt idx="1250">
                  <c:v>12509</c:v>
                </c:pt>
                <c:pt idx="1251">
                  <c:v>12519</c:v>
                </c:pt>
                <c:pt idx="1252">
                  <c:v>12529</c:v>
                </c:pt>
                <c:pt idx="1253">
                  <c:v>12539</c:v>
                </c:pt>
                <c:pt idx="1254">
                  <c:v>12549</c:v>
                </c:pt>
                <c:pt idx="1255">
                  <c:v>12559</c:v>
                </c:pt>
                <c:pt idx="1256">
                  <c:v>12569</c:v>
                </c:pt>
                <c:pt idx="1257">
                  <c:v>12579</c:v>
                </c:pt>
                <c:pt idx="1258">
                  <c:v>12589</c:v>
                </c:pt>
                <c:pt idx="1259">
                  <c:v>12599</c:v>
                </c:pt>
                <c:pt idx="1260">
                  <c:v>12609</c:v>
                </c:pt>
                <c:pt idx="1261">
                  <c:v>12619</c:v>
                </c:pt>
                <c:pt idx="1262">
                  <c:v>12629</c:v>
                </c:pt>
                <c:pt idx="1263">
                  <c:v>12639</c:v>
                </c:pt>
                <c:pt idx="1264">
                  <c:v>12649</c:v>
                </c:pt>
                <c:pt idx="1265">
                  <c:v>12659</c:v>
                </c:pt>
                <c:pt idx="1266">
                  <c:v>12669</c:v>
                </c:pt>
                <c:pt idx="1267">
                  <c:v>12679</c:v>
                </c:pt>
                <c:pt idx="1268">
                  <c:v>12689</c:v>
                </c:pt>
                <c:pt idx="1269">
                  <c:v>12699</c:v>
                </c:pt>
                <c:pt idx="1270">
                  <c:v>12709</c:v>
                </c:pt>
                <c:pt idx="1271">
                  <c:v>12719</c:v>
                </c:pt>
                <c:pt idx="1272">
                  <c:v>12729</c:v>
                </c:pt>
                <c:pt idx="1273">
                  <c:v>12739</c:v>
                </c:pt>
                <c:pt idx="1274">
                  <c:v>12749</c:v>
                </c:pt>
                <c:pt idx="1275">
                  <c:v>12759</c:v>
                </c:pt>
                <c:pt idx="1276">
                  <c:v>12769</c:v>
                </c:pt>
                <c:pt idx="1277">
                  <c:v>12779</c:v>
                </c:pt>
                <c:pt idx="1278">
                  <c:v>12789</c:v>
                </c:pt>
                <c:pt idx="1279">
                  <c:v>12799</c:v>
                </c:pt>
                <c:pt idx="1280">
                  <c:v>12809</c:v>
                </c:pt>
                <c:pt idx="1281">
                  <c:v>12819</c:v>
                </c:pt>
                <c:pt idx="1282">
                  <c:v>12829</c:v>
                </c:pt>
                <c:pt idx="1283">
                  <c:v>12839</c:v>
                </c:pt>
                <c:pt idx="1284">
                  <c:v>12849</c:v>
                </c:pt>
                <c:pt idx="1285">
                  <c:v>12859</c:v>
                </c:pt>
                <c:pt idx="1286">
                  <c:v>12869</c:v>
                </c:pt>
                <c:pt idx="1287">
                  <c:v>12879</c:v>
                </c:pt>
                <c:pt idx="1288">
                  <c:v>12889</c:v>
                </c:pt>
                <c:pt idx="1289">
                  <c:v>12899</c:v>
                </c:pt>
                <c:pt idx="1290">
                  <c:v>12909</c:v>
                </c:pt>
                <c:pt idx="1291">
                  <c:v>12919</c:v>
                </c:pt>
                <c:pt idx="1292">
                  <c:v>12929</c:v>
                </c:pt>
                <c:pt idx="1293">
                  <c:v>12939</c:v>
                </c:pt>
                <c:pt idx="1294">
                  <c:v>12949</c:v>
                </c:pt>
                <c:pt idx="1295">
                  <c:v>12959</c:v>
                </c:pt>
                <c:pt idx="1296">
                  <c:v>12969</c:v>
                </c:pt>
                <c:pt idx="1297">
                  <c:v>12979</c:v>
                </c:pt>
                <c:pt idx="1298">
                  <c:v>12989</c:v>
                </c:pt>
                <c:pt idx="1299">
                  <c:v>12999</c:v>
                </c:pt>
                <c:pt idx="1300">
                  <c:v>13009</c:v>
                </c:pt>
                <c:pt idx="1301">
                  <c:v>13019</c:v>
                </c:pt>
                <c:pt idx="1302">
                  <c:v>13029</c:v>
                </c:pt>
                <c:pt idx="1303">
                  <c:v>13039</c:v>
                </c:pt>
                <c:pt idx="1304">
                  <c:v>13049</c:v>
                </c:pt>
                <c:pt idx="1305">
                  <c:v>13059</c:v>
                </c:pt>
                <c:pt idx="1306">
                  <c:v>13069</c:v>
                </c:pt>
                <c:pt idx="1307">
                  <c:v>13079</c:v>
                </c:pt>
                <c:pt idx="1308">
                  <c:v>13089</c:v>
                </c:pt>
                <c:pt idx="1309">
                  <c:v>13099</c:v>
                </c:pt>
                <c:pt idx="1310">
                  <c:v>13109</c:v>
                </c:pt>
                <c:pt idx="1311">
                  <c:v>13119</c:v>
                </c:pt>
                <c:pt idx="1312">
                  <c:v>13129</c:v>
                </c:pt>
                <c:pt idx="1313">
                  <c:v>13139</c:v>
                </c:pt>
                <c:pt idx="1314">
                  <c:v>13149</c:v>
                </c:pt>
                <c:pt idx="1315">
                  <c:v>13159</c:v>
                </c:pt>
                <c:pt idx="1316">
                  <c:v>13169</c:v>
                </c:pt>
                <c:pt idx="1317">
                  <c:v>13179</c:v>
                </c:pt>
                <c:pt idx="1318">
                  <c:v>13189</c:v>
                </c:pt>
                <c:pt idx="1319">
                  <c:v>13199</c:v>
                </c:pt>
                <c:pt idx="1320">
                  <c:v>13209</c:v>
                </c:pt>
                <c:pt idx="1321">
                  <c:v>13219</c:v>
                </c:pt>
                <c:pt idx="1322">
                  <c:v>13229</c:v>
                </c:pt>
                <c:pt idx="1323">
                  <c:v>13239</c:v>
                </c:pt>
                <c:pt idx="1324">
                  <c:v>13249</c:v>
                </c:pt>
                <c:pt idx="1325">
                  <c:v>13259</c:v>
                </c:pt>
                <c:pt idx="1326">
                  <c:v>13269</c:v>
                </c:pt>
                <c:pt idx="1327">
                  <c:v>13279</c:v>
                </c:pt>
                <c:pt idx="1328">
                  <c:v>13289</c:v>
                </c:pt>
                <c:pt idx="1329">
                  <c:v>13299</c:v>
                </c:pt>
                <c:pt idx="1330">
                  <c:v>13309</c:v>
                </c:pt>
                <c:pt idx="1331">
                  <c:v>13319</c:v>
                </c:pt>
                <c:pt idx="1332">
                  <c:v>13329</c:v>
                </c:pt>
                <c:pt idx="1333">
                  <c:v>13339</c:v>
                </c:pt>
                <c:pt idx="1334">
                  <c:v>13349</c:v>
                </c:pt>
                <c:pt idx="1335">
                  <c:v>13359</c:v>
                </c:pt>
                <c:pt idx="1336">
                  <c:v>13369</c:v>
                </c:pt>
                <c:pt idx="1337">
                  <c:v>13379</c:v>
                </c:pt>
                <c:pt idx="1338">
                  <c:v>13389</c:v>
                </c:pt>
                <c:pt idx="1339">
                  <c:v>13399</c:v>
                </c:pt>
                <c:pt idx="1340">
                  <c:v>13409</c:v>
                </c:pt>
                <c:pt idx="1341">
                  <c:v>13419</c:v>
                </c:pt>
                <c:pt idx="1342">
                  <c:v>13429</c:v>
                </c:pt>
                <c:pt idx="1343">
                  <c:v>13439</c:v>
                </c:pt>
                <c:pt idx="1344">
                  <c:v>13449</c:v>
                </c:pt>
                <c:pt idx="1345">
                  <c:v>13459</c:v>
                </c:pt>
                <c:pt idx="1346">
                  <c:v>13469</c:v>
                </c:pt>
                <c:pt idx="1347">
                  <c:v>13479</c:v>
                </c:pt>
                <c:pt idx="1348">
                  <c:v>13489</c:v>
                </c:pt>
                <c:pt idx="1349">
                  <c:v>13499</c:v>
                </c:pt>
                <c:pt idx="1350">
                  <c:v>13509</c:v>
                </c:pt>
                <c:pt idx="1351">
                  <c:v>13519</c:v>
                </c:pt>
                <c:pt idx="1352">
                  <c:v>13529</c:v>
                </c:pt>
                <c:pt idx="1353">
                  <c:v>13539</c:v>
                </c:pt>
                <c:pt idx="1354">
                  <c:v>13549</c:v>
                </c:pt>
                <c:pt idx="1355">
                  <c:v>13559</c:v>
                </c:pt>
                <c:pt idx="1356">
                  <c:v>13569</c:v>
                </c:pt>
                <c:pt idx="1357">
                  <c:v>13579</c:v>
                </c:pt>
                <c:pt idx="1358">
                  <c:v>13589</c:v>
                </c:pt>
                <c:pt idx="1359">
                  <c:v>13599</c:v>
                </c:pt>
                <c:pt idx="1360">
                  <c:v>13609</c:v>
                </c:pt>
                <c:pt idx="1361">
                  <c:v>13619</c:v>
                </c:pt>
                <c:pt idx="1362">
                  <c:v>13629</c:v>
                </c:pt>
                <c:pt idx="1363">
                  <c:v>13639</c:v>
                </c:pt>
                <c:pt idx="1364">
                  <c:v>13649</c:v>
                </c:pt>
                <c:pt idx="1365">
                  <c:v>13659</c:v>
                </c:pt>
                <c:pt idx="1366">
                  <c:v>13669</c:v>
                </c:pt>
                <c:pt idx="1367">
                  <c:v>13679</c:v>
                </c:pt>
                <c:pt idx="1368">
                  <c:v>13689</c:v>
                </c:pt>
                <c:pt idx="1369">
                  <c:v>13699</c:v>
                </c:pt>
                <c:pt idx="1370">
                  <c:v>13709</c:v>
                </c:pt>
                <c:pt idx="1371">
                  <c:v>13719</c:v>
                </c:pt>
                <c:pt idx="1372">
                  <c:v>13729</c:v>
                </c:pt>
                <c:pt idx="1373">
                  <c:v>13739</c:v>
                </c:pt>
                <c:pt idx="1374">
                  <c:v>13749</c:v>
                </c:pt>
                <c:pt idx="1375">
                  <c:v>13759</c:v>
                </c:pt>
                <c:pt idx="1376">
                  <c:v>13769</c:v>
                </c:pt>
                <c:pt idx="1377">
                  <c:v>13779</c:v>
                </c:pt>
                <c:pt idx="1378">
                  <c:v>13789</c:v>
                </c:pt>
                <c:pt idx="1379">
                  <c:v>13799</c:v>
                </c:pt>
                <c:pt idx="1380">
                  <c:v>13809</c:v>
                </c:pt>
                <c:pt idx="1381">
                  <c:v>13819</c:v>
                </c:pt>
                <c:pt idx="1382">
                  <c:v>13829</c:v>
                </c:pt>
                <c:pt idx="1383">
                  <c:v>13839</c:v>
                </c:pt>
                <c:pt idx="1384">
                  <c:v>13849</c:v>
                </c:pt>
                <c:pt idx="1385">
                  <c:v>13859</c:v>
                </c:pt>
                <c:pt idx="1386">
                  <c:v>13869</c:v>
                </c:pt>
                <c:pt idx="1387">
                  <c:v>13879</c:v>
                </c:pt>
                <c:pt idx="1388">
                  <c:v>13889</c:v>
                </c:pt>
                <c:pt idx="1389">
                  <c:v>13899</c:v>
                </c:pt>
                <c:pt idx="1390">
                  <c:v>13909</c:v>
                </c:pt>
                <c:pt idx="1391">
                  <c:v>13919</c:v>
                </c:pt>
                <c:pt idx="1392">
                  <c:v>13929</c:v>
                </c:pt>
                <c:pt idx="1393">
                  <c:v>13939</c:v>
                </c:pt>
                <c:pt idx="1394">
                  <c:v>13949</c:v>
                </c:pt>
                <c:pt idx="1395">
                  <c:v>13959</c:v>
                </c:pt>
                <c:pt idx="1396">
                  <c:v>13969</c:v>
                </c:pt>
                <c:pt idx="1397">
                  <c:v>13979</c:v>
                </c:pt>
                <c:pt idx="1398">
                  <c:v>13989</c:v>
                </c:pt>
                <c:pt idx="1399">
                  <c:v>13999</c:v>
                </c:pt>
                <c:pt idx="1400">
                  <c:v>14009</c:v>
                </c:pt>
                <c:pt idx="1401">
                  <c:v>14019</c:v>
                </c:pt>
                <c:pt idx="1402">
                  <c:v>14029</c:v>
                </c:pt>
                <c:pt idx="1403">
                  <c:v>14039</c:v>
                </c:pt>
                <c:pt idx="1404">
                  <c:v>14049</c:v>
                </c:pt>
                <c:pt idx="1405">
                  <c:v>14059</c:v>
                </c:pt>
                <c:pt idx="1406">
                  <c:v>14069</c:v>
                </c:pt>
                <c:pt idx="1407">
                  <c:v>14079</c:v>
                </c:pt>
                <c:pt idx="1408">
                  <c:v>14089</c:v>
                </c:pt>
                <c:pt idx="1409">
                  <c:v>14099</c:v>
                </c:pt>
                <c:pt idx="1410">
                  <c:v>14109</c:v>
                </c:pt>
                <c:pt idx="1411">
                  <c:v>14119</c:v>
                </c:pt>
                <c:pt idx="1412">
                  <c:v>14129</c:v>
                </c:pt>
                <c:pt idx="1413">
                  <c:v>14139</c:v>
                </c:pt>
                <c:pt idx="1414">
                  <c:v>14149</c:v>
                </c:pt>
                <c:pt idx="1415">
                  <c:v>14159</c:v>
                </c:pt>
                <c:pt idx="1416">
                  <c:v>14169</c:v>
                </c:pt>
                <c:pt idx="1417">
                  <c:v>14179</c:v>
                </c:pt>
                <c:pt idx="1418">
                  <c:v>14189</c:v>
                </c:pt>
                <c:pt idx="1419">
                  <c:v>14199</c:v>
                </c:pt>
                <c:pt idx="1420">
                  <c:v>14209</c:v>
                </c:pt>
                <c:pt idx="1421">
                  <c:v>14219</c:v>
                </c:pt>
                <c:pt idx="1422">
                  <c:v>14229</c:v>
                </c:pt>
                <c:pt idx="1423">
                  <c:v>14239</c:v>
                </c:pt>
                <c:pt idx="1424">
                  <c:v>14249</c:v>
                </c:pt>
                <c:pt idx="1425">
                  <c:v>14259</c:v>
                </c:pt>
                <c:pt idx="1426">
                  <c:v>14269</c:v>
                </c:pt>
                <c:pt idx="1427">
                  <c:v>14279</c:v>
                </c:pt>
                <c:pt idx="1428">
                  <c:v>14289</c:v>
                </c:pt>
                <c:pt idx="1429">
                  <c:v>14299</c:v>
                </c:pt>
                <c:pt idx="1430">
                  <c:v>14309</c:v>
                </c:pt>
                <c:pt idx="1431">
                  <c:v>14319</c:v>
                </c:pt>
                <c:pt idx="1432">
                  <c:v>14329</c:v>
                </c:pt>
                <c:pt idx="1433">
                  <c:v>14339</c:v>
                </c:pt>
                <c:pt idx="1434">
                  <c:v>14349</c:v>
                </c:pt>
                <c:pt idx="1435">
                  <c:v>14359</c:v>
                </c:pt>
                <c:pt idx="1436">
                  <c:v>14369</c:v>
                </c:pt>
                <c:pt idx="1437">
                  <c:v>14379</c:v>
                </c:pt>
                <c:pt idx="1438">
                  <c:v>14389</c:v>
                </c:pt>
                <c:pt idx="1439">
                  <c:v>14399</c:v>
                </c:pt>
                <c:pt idx="1440">
                  <c:v>14409</c:v>
                </c:pt>
                <c:pt idx="1441">
                  <c:v>14419</c:v>
                </c:pt>
                <c:pt idx="1442">
                  <c:v>14429</c:v>
                </c:pt>
                <c:pt idx="1443">
                  <c:v>14439</c:v>
                </c:pt>
                <c:pt idx="1444">
                  <c:v>14449</c:v>
                </c:pt>
                <c:pt idx="1445">
                  <c:v>14459</c:v>
                </c:pt>
                <c:pt idx="1446">
                  <c:v>14469</c:v>
                </c:pt>
                <c:pt idx="1447">
                  <c:v>14479</c:v>
                </c:pt>
                <c:pt idx="1448">
                  <c:v>14489</c:v>
                </c:pt>
                <c:pt idx="1449">
                  <c:v>14499</c:v>
                </c:pt>
                <c:pt idx="1450">
                  <c:v>14509</c:v>
                </c:pt>
                <c:pt idx="1451">
                  <c:v>14519</c:v>
                </c:pt>
                <c:pt idx="1452">
                  <c:v>14529</c:v>
                </c:pt>
                <c:pt idx="1453">
                  <c:v>14539</c:v>
                </c:pt>
                <c:pt idx="1454">
                  <c:v>14549</c:v>
                </c:pt>
                <c:pt idx="1455">
                  <c:v>14559</c:v>
                </c:pt>
                <c:pt idx="1456">
                  <c:v>14569</c:v>
                </c:pt>
                <c:pt idx="1457">
                  <c:v>14579</c:v>
                </c:pt>
                <c:pt idx="1458">
                  <c:v>14589</c:v>
                </c:pt>
                <c:pt idx="1459">
                  <c:v>14599</c:v>
                </c:pt>
                <c:pt idx="1460">
                  <c:v>14609</c:v>
                </c:pt>
                <c:pt idx="1461">
                  <c:v>14619</c:v>
                </c:pt>
                <c:pt idx="1462">
                  <c:v>14629</c:v>
                </c:pt>
                <c:pt idx="1463">
                  <c:v>14639</c:v>
                </c:pt>
                <c:pt idx="1464">
                  <c:v>14649</c:v>
                </c:pt>
                <c:pt idx="1465">
                  <c:v>14659</c:v>
                </c:pt>
                <c:pt idx="1466">
                  <c:v>14669</c:v>
                </c:pt>
                <c:pt idx="1467">
                  <c:v>14679</c:v>
                </c:pt>
                <c:pt idx="1468">
                  <c:v>14689</c:v>
                </c:pt>
                <c:pt idx="1469">
                  <c:v>14699</c:v>
                </c:pt>
                <c:pt idx="1470">
                  <c:v>14709</c:v>
                </c:pt>
                <c:pt idx="1471">
                  <c:v>14719</c:v>
                </c:pt>
                <c:pt idx="1472">
                  <c:v>14729</c:v>
                </c:pt>
                <c:pt idx="1473">
                  <c:v>14739</c:v>
                </c:pt>
                <c:pt idx="1474">
                  <c:v>14749</c:v>
                </c:pt>
                <c:pt idx="1475">
                  <c:v>14759</c:v>
                </c:pt>
                <c:pt idx="1476">
                  <c:v>14769</c:v>
                </c:pt>
                <c:pt idx="1477">
                  <c:v>14779</c:v>
                </c:pt>
                <c:pt idx="1478">
                  <c:v>14789</c:v>
                </c:pt>
                <c:pt idx="1479">
                  <c:v>14799</c:v>
                </c:pt>
                <c:pt idx="1480">
                  <c:v>14809</c:v>
                </c:pt>
                <c:pt idx="1481">
                  <c:v>14819</c:v>
                </c:pt>
                <c:pt idx="1482">
                  <c:v>14829</c:v>
                </c:pt>
                <c:pt idx="1483">
                  <c:v>14839</c:v>
                </c:pt>
                <c:pt idx="1484">
                  <c:v>14849</c:v>
                </c:pt>
                <c:pt idx="1485">
                  <c:v>14859</c:v>
                </c:pt>
                <c:pt idx="1486">
                  <c:v>14869</c:v>
                </c:pt>
                <c:pt idx="1487">
                  <c:v>14879</c:v>
                </c:pt>
                <c:pt idx="1488">
                  <c:v>14889</c:v>
                </c:pt>
                <c:pt idx="1489">
                  <c:v>14899</c:v>
                </c:pt>
                <c:pt idx="1490">
                  <c:v>14909</c:v>
                </c:pt>
                <c:pt idx="1491">
                  <c:v>14919</c:v>
                </c:pt>
                <c:pt idx="1492">
                  <c:v>14929</c:v>
                </c:pt>
                <c:pt idx="1493">
                  <c:v>14939</c:v>
                </c:pt>
                <c:pt idx="1494">
                  <c:v>14949</c:v>
                </c:pt>
                <c:pt idx="1495">
                  <c:v>14959</c:v>
                </c:pt>
                <c:pt idx="1496">
                  <c:v>14969</c:v>
                </c:pt>
                <c:pt idx="1497">
                  <c:v>14979</c:v>
                </c:pt>
                <c:pt idx="1498">
                  <c:v>14989</c:v>
                </c:pt>
                <c:pt idx="1499">
                  <c:v>14999</c:v>
                </c:pt>
                <c:pt idx="1500">
                  <c:v>15009</c:v>
                </c:pt>
                <c:pt idx="1501">
                  <c:v>15019</c:v>
                </c:pt>
                <c:pt idx="1502">
                  <c:v>15029</c:v>
                </c:pt>
                <c:pt idx="1503">
                  <c:v>15039</c:v>
                </c:pt>
                <c:pt idx="1504">
                  <c:v>15049</c:v>
                </c:pt>
                <c:pt idx="1505">
                  <c:v>15059</c:v>
                </c:pt>
                <c:pt idx="1506">
                  <c:v>15069</c:v>
                </c:pt>
                <c:pt idx="1507">
                  <c:v>15079</c:v>
                </c:pt>
                <c:pt idx="1508">
                  <c:v>15089</c:v>
                </c:pt>
                <c:pt idx="1509">
                  <c:v>15099</c:v>
                </c:pt>
                <c:pt idx="1510">
                  <c:v>15109</c:v>
                </c:pt>
                <c:pt idx="1511">
                  <c:v>15119</c:v>
                </c:pt>
                <c:pt idx="1512">
                  <c:v>15129</c:v>
                </c:pt>
                <c:pt idx="1513">
                  <c:v>15139</c:v>
                </c:pt>
                <c:pt idx="1514">
                  <c:v>15149</c:v>
                </c:pt>
                <c:pt idx="1515">
                  <c:v>15159</c:v>
                </c:pt>
                <c:pt idx="1516">
                  <c:v>15169</c:v>
                </c:pt>
                <c:pt idx="1517">
                  <c:v>15179</c:v>
                </c:pt>
                <c:pt idx="1518">
                  <c:v>15189</c:v>
                </c:pt>
                <c:pt idx="1519">
                  <c:v>15199</c:v>
                </c:pt>
                <c:pt idx="1520">
                  <c:v>15209</c:v>
                </c:pt>
                <c:pt idx="1521">
                  <c:v>15219</c:v>
                </c:pt>
                <c:pt idx="1522">
                  <c:v>15229</c:v>
                </c:pt>
                <c:pt idx="1523">
                  <c:v>15239</c:v>
                </c:pt>
                <c:pt idx="1524">
                  <c:v>15249</c:v>
                </c:pt>
                <c:pt idx="1525">
                  <c:v>15259</c:v>
                </c:pt>
                <c:pt idx="1526">
                  <c:v>15269</c:v>
                </c:pt>
                <c:pt idx="1527">
                  <c:v>15279</c:v>
                </c:pt>
                <c:pt idx="1528">
                  <c:v>15289</c:v>
                </c:pt>
                <c:pt idx="1529">
                  <c:v>15299</c:v>
                </c:pt>
                <c:pt idx="1530">
                  <c:v>15309</c:v>
                </c:pt>
                <c:pt idx="1531">
                  <c:v>15319</c:v>
                </c:pt>
                <c:pt idx="1532">
                  <c:v>15329</c:v>
                </c:pt>
                <c:pt idx="1533">
                  <c:v>15339</c:v>
                </c:pt>
                <c:pt idx="1534">
                  <c:v>15349</c:v>
                </c:pt>
                <c:pt idx="1535">
                  <c:v>15359</c:v>
                </c:pt>
                <c:pt idx="1536">
                  <c:v>15369</c:v>
                </c:pt>
                <c:pt idx="1537">
                  <c:v>15379</c:v>
                </c:pt>
                <c:pt idx="1538">
                  <c:v>15389</c:v>
                </c:pt>
                <c:pt idx="1539">
                  <c:v>15399</c:v>
                </c:pt>
                <c:pt idx="1540">
                  <c:v>15409</c:v>
                </c:pt>
                <c:pt idx="1541">
                  <c:v>15419</c:v>
                </c:pt>
                <c:pt idx="1542">
                  <c:v>15429</c:v>
                </c:pt>
                <c:pt idx="1543">
                  <c:v>15439</c:v>
                </c:pt>
                <c:pt idx="1544">
                  <c:v>15449</c:v>
                </c:pt>
                <c:pt idx="1545">
                  <c:v>15459</c:v>
                </c:pt>
                <c:pt idx="1546">
                  <c:v>15469</c:v>
                </c:pt>
                <c:pt idx="1547">
                  <c:v>15479</c:v>
                </c:pt>
                <c:pt idx="1548">
                  <c:v>15489</c:v>
                </c:pt>
                <c:pt idx="1549">
                  <c:v>15499</c:v>
                </c:pt>
                <c:pt idx="1550">
                  <c:v>15509</c:v>
                </c:pt>
                <c:pt idx="1551">
                  <c:v>15519</c:v>
                </c:pt>
                <c:pt idx="1552">
                  <c:v>15529</c:v>
                </c:pt>
                <c:pt idx="1553">
                  <c:v>15539</c:v>
                </c:pt>
                <c:pt idx="1554">
                  <c:v>15549</c:v>
                </c:pt>
                <c:pt idx="1555">
                  <c:v>15559</c:v>
                </c:pt>
                <c:pt idx="1556">
                  <c:v>15569</c:v>
                </c:pt>
                <c:pt idx="1557">
                  <c:v>15579</c:v>
                </c:pt>
                <c:pt idx="1558">
                  <c:v>15589</c:v>
                </c:pt>
                <c:pt idx="1559">
                  <c:v>15599</c:v>
                </c:pt>
                <c:pt idx="1560">
                  <c:v>15609</c:v>
                </c:pt>
                <c:pt idx="1561">
                  <c:v>15619</c:v>
                </c:pt>
                <c:pt idx="1562">
                  <c:v>15629</c:v>
                </c:pt>
                <c:pt idx="1563">
                  <c:v>15639</c:v>
                </c:pt>
                <c:pt idx="1564">
                  <c:v>15649</c:v>
                </c:pt>
                <c:pt idx="1565">
                  <c:v>15659</c:v>
                </c:pt>
                <c:pt idx="1566">
                  <c:v>15669</c:v>
                </c:pt>
                <c:pt idx="1567">
                  <c:v>15679</c:v>
                </c:pt>
                <c:pt idx="1568">
                  <c:v>15689</c:v>
                </c:pt>
                <c:pt idx="1569">
                  <c:v>15699</c:v>
                </c:pt>
                <c:pt idx="1570">
                  <c:v>15709</c:v>
                </c:pt>
                <c:pt idx="1571">
                  <c:v>15719</c:v>
                </c:pt>
                <c:pt idx="1572">
                  <c:v>15729</c:v>
                </c:pt>
                <c:pt idx="1573">
                  <c:v>15739</c:v>
                </c:pt>
                <c:pt idx="1574">
                  <c:v>15749</c:v>
                </c:pt>
                <c:pt idx="1575">
                  <c:v>15759</c:v>
                </c:pt>
                <c:pt idx="1576">
                  <c:v>15769</c:v>
                </c:pt>
                <c:pt idx="1577">
                  <c:v>15779</c:v>
                </c:pt>
                <c:pt idx="1578">
                  <c:v>15789</c:v>
                </c:pt>
                <c:pt idx="1579">
                  <c:v>15799</c:v>
                </c:pt>
                <c:pt idx="1580">
                  <c:v>15809</c:v>
                </c:pt>
                <c:pt idx="1581">
                  <c:v>15819</c:v>
                </c:pt>
                <c:pt idx="1582">
                  <c:v>15829</c:v>
                </c:pt>
                <c:pt idx="1583">
                  <c:v>15839</c:v>
                </c:pt>
                <c:pt idx="1584">
                  <c:v>15849</c:v>
                </c:pt>
                <c:pt idx="1585">
                  <c:v>15859</c:v>
                </c:pt>
                <c:pt idx="1586">
                  <c:v>15869</c:v>
                </c:pt>
                <c:pt idx="1587">
                  <c:v>15879</c:v>
                </c:pt>
                <c:pt idx="1588">
                  <c:v>15889</c:v>
                </c:pt>
                <c:pt idx="1589">
                  <c:v>15899</c:v>
                </c:pt>
                <c:pt idx="1590">
                  <c:v>15909</c:v>
                </c:pt>
                <c:pt idx="1591">
                  <c:v>15919</c:v>
                </c:pt>
                <c:pt idx="1592">
                  <c:v>15929</c:v>
                </c:pt>
                <c:pt idx="1593">
                  <c:v>15939</c:v>
                </c:pt>
                <c:pt idx="1594">
                  <c:v>15949</c:v>
                </c:pt>
                <c:pt idx="1595">
                  <c:v>15959</c:v>
                </c:pt>
                <c:pt idx="1596">
                  <c:v>15969</c:v>
                </c:pt>
                <c:pt idx="1597">
                  <c:v>15979</c:v>
                </c:pt>
                <c:pt idx="1598">
                  <c:v>15989</c:v>
                </c:pt>
                <c:pt idx="1599">
                  <c:v>15999</c:v>
                </c:pt>
                <c:pt idx="1600">
                  <c:v>16009</c:v>
                </c:pt>
                <c:pt idx="1601">
                  <c:v>16019</c:v>
                </c:pt>
                <c:pt idx="1602">
                  <c:v>16029</c:v>
                </c:pt>
                <c:pt idx="1603">
                  <c:v>16039</c:v>
                </c:pt>
                <c:pt idx="1604">
                  <c:v>16049</c:v>
                </c:pt>
                <c:pt idx="1605">
                  <c:v>16059</c:v>
                </c:pt>
                <c:pt idx="1606">
                  <c:v>16069</c:v>
                </c:pt>
                <c:pt idx="1607">
                  <c:v>16079</c:v>
                </c:pt>
                <c:pt idx="1608">
                  <c:v>16089</c:v>
                </c:pt>
                <c:pt idx="1609">
                  <c:v>16099</c:v>
                </c:pt>
                <c:pt idx="1610">
                  <c:v>16109</c:v>
                </c:pt>
                <c:pt idx="1611">
                  <c:v>16119</c:v>
                </c:pt>
                <c:pt idx="1612">
                  <c:v>16129</c:v>
                </c:pt>
                <c:pt idx="1613">
                  <c:v>16139</c:v>
                </c:pt>
                <c:pt idx="1614">
                  <c:v>16149</c:v>
                </c:pt>
                <c:pt idx="1615">
                  <c:v>16159</c:v>
                </c:pt>
                <c:pt idx="1616">
                  <c:v>16169</c:v>
                </c:pt>
                <c:pt idx="1617">
                  <c:v>16179</c:v>
                </c:pt>
                <c:pt idx="1618">
                  <c:v>16189</c:v>
                </c:pt>
                <c:pt idx="1619">
                  <c:v>16199</c:v>
                </c:pt>
                <c:pt idx="1620">
                  <c:v>16209</c:v>
                </c:pt>
                <c:pt idx="1621">
                  <c:v>16219</c:v>
                </c:pt>
                <c:pt idx="1622">
                  <c:v>16229</c:v>
                </c:pt>
                <c:pt idx="1623">
                  <c:v>16239</c:v>
                </c:pt>
                <c:pt idx="1624">
                  <c:v>16249</c:v>
                </c:pt>
                <c:pt idx="1625">
                  <c:v>16259</c:v>
                </c:pt>
                <c:pt idx="1626">
                  <c:v>16269</c:v>
                </c:pt>
                <c:pt idx="1627">
                  <c:v>16279</c:v>
                </c:pt>
                <c:pt idx="1628">
                  <c:v>16289</c:v>
                </c:pt>
                <c:pt idx="1629">
                  <c:v>16299</c:v>
                </c:pt>
                <c:pt idx="1630">
                  <c:v>16309</c:v>
                </c:pt>
                <c:pt idx="1631">
                  <c:v>16319</c:v>
                </c:pt>
                <c:pt idx="1632">
                  <c:v>16329</c:v>
                </c:pt>
                <c:pt idx="1633">
                  <c:v>16339</c:v>
                </c:pt>
                <c:pt idx="1634">
                  <c:v>16349</c:v>
                </c:pt>
                <c:pt idx="1635">
                  <c:v>16359</c:v>
                </c:pt>
                <c:pt idx="1636">
                  <c:v>16369</c:v>
                </c:pt>
                <c:pt idx="1637">
                  <c:v>16379</c:v>
                </c:pt>
                <c:pt idx="1638">
                  <c:v>16389</c:v>
                </c:pt>
                <c:pt idx="1639">
                  <c:v>16399</c:v>
                </c:pt>
                <c:pt idx="1640">
                  <c:v>16409</c:v>
                </c:pt>
                <c:pt idx="1641">
                  <c:v>16419</c:v>
                </c:pt>
                <c:pt idx="1642">
                  <c:v>16429</c:v>
                </c:pt>
                <c:pt idx="1643">
                  <c:v>16439</c:v>
                </c:pt>
                <c:pt idx="1644">
                  <c:v>16449</c:v>
                </c:pt>
                <c:pt idx="1645">
                  <c:v>16459</c:v>
                </c:pt>
                <c:pt idx="1646">
                  <c:v>16469</c:v>
                </c:pt>
                <c:pt idx="1647">
                  <c:v>16479</c:v>
                </c:pt>
                <c:pt idx="1648">
                  <c:v>16489</c:v>
                </c:pt>
                <c:pt idx="1649">
                  <c:v>16499</c:v>
                </c:pt>
                <c:pt idx="1650">
                  <c:v>16509</c:v>
                </c:pt>
                <c:pt idx="1651">
                  <c:v>16519</c:v>
                </c:pt>
                <c:pt idx="1652">
                  <c:v>16529</c:v>
                </c:pt>
                <c:pt idx="1653">
                  <c:v>16539</c:v>
                </c:pt>
                <c:pt idx="1654">
                  <c:v>16549</c:v>
                </c:pt>
                <c:pt idx="1655">
                  <c:v>16559</c:v>
                </c:pt>
                <c:pt idx="1656">
                  <c:v>16569</c:v>
                </c:pt>
                <c:pt idx="1657">
                  <c:v>16579</c:v>
                </c:pt>
                <c:pt idx="1658">
                  <c:v>16589</c:v>
                </c:pt>
                <c:pt idx="1659">
                  <c:v>16599</c:v>
                </c:pt>
                <c:pt idx="1660">
                  <c:v>16609</c:v>
                </c:pt>
                <c:pt idx="1661">
                  <c:v>16619</c:v>
                </c:pt>
                <c:pt idx="1662">
                  <c:v>16629</c:v>
                </c:pt>
                <c:pt idx="1663">
                  <c:v>16639</c:v>
                </c:pt>
                <c:pt idx="1664">
                  <c:v>16649</c:v>
                </c:pt>
                <c:pt idx="1665">
                  <c:v>16659</c:v>
                </c:pt>
                <c:pt idx="1666">
                  <c:v>16669</c:v>
                </c:pt>
                <c:pt idx="1667">
                  <c:v>16679</c:v>
                </c:pt>
                <c:pt idx="1668">
                  <c:v>16689</c:v>
                </c:pt>
                <c:pt idx="1669">
                  <c:v>16699</c:v>
                </c:pt>
                <c:pt idx="1670">
                  <c:v>16709</c:v>
                </c:pt>
                <c:pt idx="1671">
                  <c:v>16719</c:v>
                </c:pt>
                <c:pt idx="1672">
                  <c:v>16729</c:v>
                </c:pt>
                <c:pt idx="1673">
                  <c:v>16739</c:v>
                </c:pt>
                <c:pt idx="1674">
                  <c:v>16749</c:v>
                </c:pt>
                <c:pt idx="1675">
                  <c:v>16759</c:v>
                </c:pt>
                <c:pt idx="1676">
                  <c:v>16769</c:v>
                </c:pt>
                <c:pt idx="1677">
                  <c:v>16779</c:v>
                </c:pt>
                <c:pt idx="1678">
                  <c:v>16789</c:v>
                </c:pt>
                <c:pt idx="1679">
                  <c:v>16799</c:v>
                </c:pt>
                <c:pt idx="1680">
                  <c:v>16809</c:v>
                </c:pt>
                <c:pt idx="1681">
                  <c:v>16819</c:v>
                </c:pt>
                <c:pt idx="1682">
                  <c:v>16829</c:v>
                </c:pt>
                <c:pt idx="1683">
                  <c:v>16839</c:v>
                </c:pt>
                <c:pt idx="1684">
                  <c:v>16849</c:v>
                </c:pt>
                <c:pt idx="1685">
                  <c:v>16859</c:v>
                </c:pt>
                <c:pt idx="1686">
                  <c:v>16869</c:v>
                </c:pt>
                <c:pt idx="1687">
                  <c:v>16879</c:v>
                </c:pt>
                <c:pt idx="1688">
                  <c:v>16889</c:v>
                </c:pt>
                <c:pt idx="1689">
                  <c:v>16899</c:v>
                </c:pt>
                <c:pt idx="1690">
                  <c:v>16909</c:v>
                </c:pt>
                <c:pt idx="1691">
                  <c:v>16919</c:v>
                </c:pt>
                <c:pt idx="1692">
                  <c:v>16929</c:v>
                </c:pt>
                <c:pt idx="1693">
                  <c:v>16939</c:v>
                </c:pt>
                <c:pt idx="1694">
                  <c:v>16949</c:v>
                </c:pt>
                <c:pt idx="1695">
                  <c:v>16959</c:v>
                </c:pt>
                <c:pt idx="1696">
                  <c:v>16969</c:v>
                </c:pt>
                <c:pt idx="1697">
                  <c:v>16979</c:v>
                </c:pt>
                <c:pt idx="1698">
                  <c:v>16989</c:v>
                </c:pt>
                <c:pt idx="1699">
                  <c:v>16999</c:v>
                </c:pt>
                <c:pt idx="1700">
                  <c:v>17009</c:v>
                </c:pt>
                <c:pt idx="1701">
                  <c:v>17019</c:v>
                </c:pt>
                <c:pt idx="1702">
                  <c:v>17029</c:v>
                </c:pt>
                <c:pt idx="1703">
                  <c:v>17039</c:v>
                </c:pt>
                <c:pt idx="1704">
                  <c:v>17049</c:v>
                </c:pt>
                <c:pt idx="1705">
                  <c:v>17059</c:v>
                </c:pt>
                <c:pt idx="1706">
                  <c:v>17069</c:v>
                </c:pt>
                <c:pt idx="1707">
                  <c:v>17079</c:v>
                </c:pt>
                <c:pt idx="1708">
                  <c:v>17089</c:v>
                </c:pt>
                <c:pt idx="1709">
                  <c:v>17099</c:v>
                </c:pt>
                <c:pt idx="1710">
                  <c:v>17109</c:v>
                </c:pt>
                <c:pt idx="1711">
                  <c:v>17119</c:v>
                </c:pt>
                <c:pt idx="1712">
                  <c:v>17129</c:v>
                </c:pt>
                <c:pt idx="1713">
                  <c:v>17139</c:v>
                </c:pt>
                <c:pt idx="1714">
                  <c:v>17149</c:v>
                </c:pt>
                <c:pt idx="1715">
                  <c:v>17159</c:v>
                </c:pt>
                <c:pt idx="1716">
                  <c:v>17169</c:v>
                </c:pt>
                <c:pt idx="1717">
                  <c:v>17179</c:v>
                </c:pt>
                <c:pt idx="1718">
                  <c:v>17189</c:v>
                </c:pt>
                <c:pt idx="1719">
                  <c:v>17199</c:v>
                </c:pt>
                <c:pt idx="1720">
                  <c:v>17209</c:v>
                </c:pt>
                <c:pt idx="1721">
                  <c:v>17219</c:v>
                </c:pt>
                <c:pt idx="1722">
                  <c:v>17229</c:v>
                </c:pt>
                <c:pt idx="1723">
                  <c:v>17239</c:v>
                </c:pt>
                <c:pt idx="1724">
                  <c:v>17249</c:v>
                </c:pt>
                <c:pt idx="1725">
                  <c:v>17259</c:v>
                </c:pt>
                <c:pt idx="1726">
                  <c:v>17269</c:v>
                </c:pt>
                <c:pt idx="1727">
                  <c:v>17279</c:v>
                </c:pt>
                <c:pt idx="1728">
                  <c:v>17289</c:v>
                </c:pt>
                <c:pt idx="1729">
                  <c:v>17299</c:v>
                </c:pt>
                <c:pt idx="1730">
                  <c:v>17309</c:v>
                </c:pt>
                <c:pt idx="1731">
                  <c:v>17319</c:v>
                </c:pt>
                <c:pt idx="1732">
                  <c:v>17329</c:v>
                </c:pt>
                <c:pt idx="1733">
                  <c:v>17339</c:v>
                </c:pt>
                <c:pt idx="1734">
                  <c:v>17349</c:v>
                </c:pt>
                <c:pt idx="1735">
                  <c:v>17359</c:v>
                </c:pt>
                <c:pt idx="1736">
                  <c:v>17369</c:v>
                </c:pt>
                <c:pt idx="1737">
                  <c:v>17379</c:v>
                </c:pt>
                <c:pt idx="1738">
                  <c:v>17389</c:v>
                </c:pt>
                <c:pt idx="1739">
                  <c:v>17399</c:v>
                </c:pt>
                <c:pt idx="1740">
                  <c:v>17409</c:v>
                </c:pt>
                <c:pt idx="1741">
                  <c:v>17419</c:v>
                </c:pt>
                <c:pt idx="1742">
                  <c:v>17429</c:v>
                </c:pt>
                <c:pt idx="1743">
                  <c:v>17439</c:v>
                </c:pt>
                <c:pt idx="1744">
                  <c:v>17449</c:v>
                </c:pt>
                <c:pt idx="1745">
                  <c:v>17459</c:v>
                </c:pt>
                <c:pt idx="1746">
                  <c:v>17469</c:v>
                </c:pt>
                <c:pt idx="1747">
                  <c:v>17479</c:v>
                </c:pt>
                <c:pt idx="1748">
                  <c:v>17489</c:v>
                </c:pt>
                <c:pt idx="1749">
                  <c:v>17499</c:v>
                </c:pt>
                <c:pt idx="1750">
                  <c:v>17509</c:v>
                </c:pt>
                <c:pt idx="1751">
                  <c:v>17519</c:v>
                </c:pt>
                <c:pt idx="1752">
                  <c:v>17529</c:v>
                </c:pt>
                <c:pt idx="1753">
                  <c:v>17539</c:v>
                </c:pt>
                <c:pt idx="1754">
                  <c:v>17549</c:v>
                </c:pt>
                <c:pt idx="1755">
                  <c:v>17559</c:v>
                </c:pt>
                <c:pt idx="1756">
                  <c:v>17569</c:v>
                </c:pt>
                <c:pt idx="1757">
                  <c:v>17579</c:v>
                </c:pt>
                <c:pt idx="1758">
                  <c:v>17589</c:v>
                </c:pt>
                <c:pt idx="1759">
                  <c:v>17599</c:v>
                </c:pt>
                <c:pt idx="1760">
                  <c:v>17609</c:v>
                </c:pt>
                <c:pt idx="1761">
                  <c:v>17619</c:v>
                </c:pt>
                <c:pt idx="1762">
                  <c:v>17629</c:v>
                </c:pt>
                <c:pt idx="1763">
                  <c:v>17639</c:v>
                </c:pt>
                <c:pt idx="1764">
                  <c:v>17649</c:v>
                </c:pt>
                <c:pt idx="1765">
                  <c:v>17659</c:v>
                </c:pt>
                <c:pt idx="1766">
                  <c:v>17669</c:v>
                </c:pt>
                <c:pt idx="1767">
                  <c:v>17679</c:v>
                </c:pt>
                <c:pt idx="1768">
                  <c:v>17689</c:v>
                </c:pt>
                <c:pt idx="1769">
                  <c:v>17699</c:v>
                </c:pt>
                <c:pt idx="1770">
                  <c:v>17709</c:v>
                </c:pt>
                <c:pt idx="1771">
                  <c:v>17719</c:v>
                </c:pt>
                <c:pt idx="1772">
                  <c:v>17729</c:v>
                </c:pt>
                <c:pt idx="1773">
                  <c:v>17739</c:v>
                </c:pt>
                <c:pt idx="1774">
                  <c:v>17749</c:v>
                </c:pt>
                <c:pt idx="1775">
                  <c:v>17759</c:v>
                </c:pt>
                <c:pt idx="1776">
                  <c:v>17769</c:v>
                </c:pt>
                <c:pt idx="1777">
                  <c:v>17779</c:v>
                </c:pt>
                <c:pt idx="1778">
                  <c:v>17789</c:v>
                </c:pt>
                <c:pt idx="1779">
                  <c:v>17799</c:v>
                </c:pt>
                <c:pt idx="1780">
                  <c:v>17809</c:v>
                </c:pt>
                <c:pt idx="1781">
                  <c:v>17819</c:v>
                </c:pt>
                <c:pt idx="1782">
                  <c:v>17829</c:v>
                </c:pt>
                <c:pt idx="1783">
                  <c:v>17839</c:v>
                </c:pt>
                <c:pt idx="1784">
                  <c:v>17849</c:v>
                </c:pt>
                <c:pt idx="1785">
                  <c:v>17859</c:v>
                </c:pt>
                <c:pt idx="1786">
                  <c:v>17869</c:v>
                </c:pt>
                <c:pt idx="1787">
                  <c:v>17879</c:v>
                </c:pt>
                <c:pt idx="1788">
                  <c:v>17889</c:v>
                </c:pt>
                <c:pt idx="1789">
                  <c:v>17899</c:v>
                </c:pt>
                <c:pt idx="1790">
                  <c:v>17909</c:v>
                </c:pt>
                <c:pt idx="1791">
                  <c:v>17919</c:v>
                </c:pt>
                <c:pt idx="1792">
                  <c:v>17929</c:v>
                </c:pt>
                <c:pt idx="1793">
                  <c:v>17939</c:v>
                </c:pt>
                <c:pt idx="1794">
                  <c:v>17949</c:v>
                </c:pt>
                <c:pt idx="1795">
                  <c:v>17959</c:v>
                </c:pt>
                <c:pt idx="1796">
                  <c:v>17969</c:v>
                </c:pt>
                <c:pt idx="1797">
                  <c:v>17979</c:v>
                </c:pt>
                <c:pt idx="1798">
                  <c:v>17989</c:v>
                </c:pt>
                <c:pt idx="1799">
                  <c:v>17999</c:v>
                </c:pt>
                <c:pt idx="1800">
                  <c:v>18009</c:v>
                </c:pt>
                <c:pt idx="1801">
                  <c:v>18019</c:v>
                </c:pt>
                <c:pt idx="1802">
                  <c:v>18029</c:v>
                </c:pt>
                <c:pt idx="1803">
                  <c:v>18039</c:v>
                </c:pt>
                <c:pt idx="1804">
                  <c:v>18049</c:v>
                </c:pt>
                <c:pt idx="1805">
                  <c:v>18059</c:v>
                </c:pt>
                <c:pt idx="1806">
                  <c:v>18069</c:v>
                </c:pt>
                <c:pt idx="1807">
                  <c:v>18079</c:v>
                </c:pt>
                <c:pt idx="1808">
                  <c:v>18089</c:v>
                </c:pt>
                <c:pt idx="1809">
                  <c:v>18099</c:v>
                </c:pt>
                <c:pt idx="1810">
                  <c:v>18109</c:v>
                </c:pt>
                <c:pt idx="1811">
                  <c:v>18119</c:v>
                </c:pt>
                <c:pt idx="1812">
                  <c:v>18129</c:v>
                </c:pt>
                <c:pt idx="1813">
                  <c:v>18139</c:v>
                </c:pt>
                <c:pt idx="1814">
                  <c:v>18149</c:v>
                </c:pt>
                <c:pt idx="1815">
                  <c:v>18159</c:v>
                </c:pt>
                <c:pt idx="1816">
                  <c:v>18169</c:v>
                </c:pt>
                <c:pt idx="1817">
                  <c:v>18179</c:v>
                </c:pt>
                <c:pt idx="1818">
                  <c:v>18189</c:v>
                </c:pt>
                <c:pt idx="1819">
                  <c:v>18199</c:v>
                </c:pt>
                <c:pt idx="1820">
                  <c:v>18209</c:v>
                </c:pt>
                <c:pt idx="1821">
                  <c:v>18219</c:v>
                </c:pt>
                <c:pt idx="1822">
                  <c:v>18229</c:v>
                </c:pt>
                <c:pt idx="1823">
                  <c:v>18239</c:v>
                </c:pt>
                <c:pt idx="1824">
                  <c:v>18249</c:v>
                </c:pt>
                <c:pt idx="1825">
                  <c:v>18259</c:v>
                </c:pt>
                <c:pt idx="1826">
                  <c:v>18269</c:v>
                </c:pt>
                <c:pt idx="1827">
                  <c:v>18279</c:v>
                </c:pt>
                <c:pt idx="1828">
                  <c:v>18289</c:v>
                </c:pt>
                <c:pt idx="1829">
                  <c:v>18299</c:v>
                </c:pt>
                <c:pt idx="1830">
                  <c:v>18309</c:v>
                </c:pt>
                <c:pt idx="1831">
                  <c:v>18319</c:v>
                </c:pt>
                <c:pt idx="1832">
                  <c:v>18329</c:v>
                </c:pt>
                <c:pt idx="1833">
                  <c:v>18339</c:v>
                </c:pt>
                <c:pt idx="1834">
                  <c:v>18349</c:v>
                </c:pt>
                <c:pt idx="1835">
                  <c:v>18359</c:v>
                </c:pt>
                <c:pt idx="1836">
                  <c:v>18369</c:v>
                </c:pt>
                <c:pt idx="1837">
                  <c:v>18379</c:v>
                </c:pt>
                <c:pt idx="1838">
                  <c:v>18389</c:v>
                </c:pt>
                <c:pt idx="1839">
                  <c:v>18399</c:v>
                </c:pt>
                <c:pt idx="1840">
                  <c:v>18409</c:v>
                </c:pt>
                <c:pt idx="1841">
                  <c:v>18419</c:v>
                </c:pt>
                <c:pt idx="1842">
                  <c:v>18429</c:v>
                </c:pt>
                <c:pt idx="1843">
                  <c:v>18439</c:v>
                </c:pt>
                <c:pt idx="1844">
                  <c:v>18449</c:v>
                </c:pt>
                <c:pt idx="1845">
                  <c:v>18459</c:v>
                </c:pt>
                <c:pt idx="1846">
                  <c:v>18469</c:v>
                </c:pt>
                <c:pt idx="1847">
                  <c:v>18479</c:v>
                </c:pt>
                <c:pt idx="1848">
                  <c:v>18489</c:v>
                </c:pt>
                <c:pt idx="1849">
                  <c:v>18499</c:v>
                </c:pt>
                <c:pt idx="1850">
                  <c:v>18509</c:v>
                </c:pt>
                <c:pt idx="1851">
                  <c:v>18519</c:v>
                </c:pt>
                <c:pt idx="1852">
                  <c:v>18529</c:v>
                </c:pt>
                <c:pt idx="1853">
                  <c:v>18539</c:v>
                </c:pt>
                <c:pt idx="1854">
                  <c:v>18549</c:v>
                </c:pt>
                <c:pt idx="1855">
                  <c:v>18559</c:v>
                </c:pt>
                <c:pt idx="1856">
                  <c:v>18569</c:v>
                </c:pt>
                <c:pt idx="1857">
                  <c:v>18579</c:v>
                </c:pt>
                <c:pt idx="1858">
                  <c:v>18589</c:v>
                </c:pt>
                <c:pt idx="1859">
                  <c:v>18599</c:v>
                </c:pt>
                <c:pt idx="1860">
                  <c:v>18609</c:v>
                </c:pt>
                <c:pt idx="1861">
                  <c:v>18619</c:v>
                </c:pt>
                <c:pt idx="1862">
                  <c:v>18629</c:v>
                </c:pt>
                <c:pt idx="1863">
                  <c:v>18639</c:v>
                </c:pt>
                <c:pt idx="1864">
                  <c:v>18649</c:v>
                </c:pt>
                <c:pt idx="1865">
                  <c:v>18659</c:v>
                </c:pt>
                <c:pt idx="1866">
                  <c:v>18669</c:v>
                </c:pt>
                <c:pt idx="1867">
                  <c:v>18679</c:v>
                </c:pt>
                <c:pt idx="1868">
                  <c:v>18689</c:v>
                </c:pt>
                <c:pt idx="1869">
                  <c:v>18699</c:v>
                </c:pt>
                <c:pt idx="1870">
                  <c:v>18709</c:v>
                </c:pt>
                <c:pt idx="1871">
                  <c:v>18719</c:v>
                </c:pt>
                <c:pt idx="1872">
                  <c:v>18729</c:v>
                </c:pt>
                <c:pt idx="1873">
                  <c:v>18739</c:v>
                </c:pt>
                <c:pt idx="1874">
                  <c:v>18749</c:v>
                </c:pt>
                <c:pt idx="1875">
                  <c:v>18759</c:v>
                </c:pt>
                <c:pt idx="1876">
                  <c:v>18769</c:v>
                </c:pt>
                <c:pt idx="1877">
                  <c:v>18779</c:v>
                </c:pt>
                <c:pt idx="1878">
                  <c:v>18789</c:v>
                </c:pt>
                <c:pt idx="1879">
                  <c:v>18799</c:v>
                </c:pt>
                <c:pt idx="1880">
                  <c:v>18809</c:v>
                </c:pt>
                <c:pt idx="1881">
                  <c:v>18819</c:v>
                </c:pt>
                <c:pt idx="1882">
                  <c:v>18829</c:v>
                </c:pt>
                <c:pt idx="1883">
                  <c:v>18839</c:v>
                </c:pt>
                <c:pt idx="1884">
                  <c:v>18849</c:v>
                </c:pt>
                <c:pt idx="1885">
                  <c:v>18859</c:v>
                </c:pt>
                <c:pt idx="1886">
                  <c:v>18869</c:v>
                </c:pt>
                <c:pt idx="1887">
                  <c:v>18879</c:v>
                </c:pt>
                <c:pt idx="1888">
                  <c:v>18889</c:v>
                </c:pt>
                <c:pt idx="1889">
                  <c:v>18899</c:v>
                </c:pt>
                <c:pt idx="1890">
                  <c:v>18909</c:v>
                </c:pt>
                <c:pt idx="1891">
                  <c:v>18919</c:v>
                </c:pt>
                <c:pt idx="1892">
                  <c:v>18929</c:v>
                </c:pt>
                <c:pt idx="1893">
                  <c:v>18939</c:v>
                </c:pt>
                <c:pt idx="1894">
                  <c:v>18949</c:v>
                </c:pt>
                <c:pt idx="1895">
                  <c:v>18959</c:v>
                </c:pt>
                <c:pt idx="1896">
                  <c:v>18969</c:v>
                </c:pt>
                <c:pt idx="1897">
                  <c:v>18979</c:v>
                </c:pt>
                <c:pt idx="1898">
                  <c:v>18989</c:v>
                </c:pt>
                <c:pt idx="1899">
                  <c:v>18999</c:v>
                </c:pt>
                <c:pt idx="1900">
                  <c:v>19009</c:v>
                </c:pt>
                <c:pt idx="1901">
                  <c:v>19019</c:v>
                </c:pt>
                <c:pt idx="1902">
                  <c:v>19029</c:v>
                </c:pt>
                <c:pt idx="1903">
                  <c:v>19039</c:v>
                </c:pt>
                <c:pt idx="1904">
                  <c:v>19049</c:v>
                </c:pt>
                <c:pt idx="1905">
                  <c:v>19059</c:v>
                </c:pt>
                <c:pt idx="1906">
                  <c:v>19069</c:v>
                </c:pt>
                <c:pt idx="1907">
                  <c:v>19079</c:v>
                </c:pt>
                <c:pt idx="1908">
                  <c:v>19089</c:v>
                </c:pt>
                <c:pt idx="1909">
                  <c:v>19099</c:v>
                </c:pt>
                <c:pt idx="1910">
                  <c:v>19109</c:v>
                </c:pt>
                <c:pt idx="1911">
                  <c:v>19119</c:v>
                </c:pt>
                <c:pt idx="1912">
                  <c:v>19129</c:v>
                </c:pt>
                <c:pt idx="1913">
                  <c:v>19139</c:v>
                </c:pt>
                <c:pt idx="1914">
                  <c:v>19149</c:v>
                </c:pt>
                <c:pt idx="1915">
                  <c:v>19159</c:v>
                </c:pt>
                <c:pt idx="1916">
                  <c:v>19169</c:v>
                </c:pt>
                <c:pt idx="1917">
                  <c:v>19179</c:v>
                </c:pt>
                <c:pt idx="1918">
                  <c:v>19189</c:v>
                </c:pt>
                <c:pt idx="1919">
                  <c:v>19199</c:v>
                </c:pt>
                <c:pt idx="1920">
                  <c:v>19209</c:v>
                </c:pt>
                <c:pt idx="1921">
                  <c:v>19219</c:v>
                </c:pt>
                <c:pt idx="1922">
                  <c:v>19229</c:v>
                </c:pt>
                <c:pt idx="1923">
                  <c:v>19239</c:v>
                </c:pt>
                <c:pt idx="1924">
                  <c:v>19249</c:v>
                </c:pt>
                <c:pt idx="1925">
                  <c:v>19259</c:v>
                </c:pt>
                <c:pt idx="1926">
                  <c:v>19269</c:v>
                </c:pt>
                <c:pt idx="1927">
                  <c:v>19279</c:v>
                </c:pt>
                <c:pt idx="1928">
                  <c:v>19289</c:v>
                </c:pt>
                <c:pt idx="1929">
                  <c:v>19299</c:v>
                </c:pt>
                <c:pt idx="1930">
                  <c:v>19309</c:v>
                </c:pt>
                <c:pt idx="1931">
                  <c:v>19319</c:v>
                </c:pt>
                <c:pt idx="1932">
                  <c:v>19329</c:v>
                </c:pt>
                <c:pt idx="1933">
                  <c:v>19339</c:v>
                </c:pt>
                <c:pt idx="1934">
                  <c:v>19349</c:v>
                </c:pt>
                <c:pt idx="1935">
                  <c:v>19359</c:v>
                </c:pt>
                <c:pt idx="1936">
                  <c:v>19369</c:v>
                </c:pt>
                <c:pt idx="1937">
                  <c:v>19379</c:v>
                </c:pt>
                <c:pt idx="1938">
                  <c:v>19389</c:v>
                </c:pt>
                <c:pt idx="1939">
                  <c:v>19399</c:v>
                </c:pt>
                <c:pt idx="1940">
                  <c:v>19409</c:v>
                </c:pt>
                <c:pt idx="1941">
                  <c:v>19419</c:v>
                </c:pt>
                <c:pt idx="1942">
                  <c:v>19429</c:v>
                </c:pt>
                <c:pt idx="1943">
                  <c:v>19439</c:v>
                </c:pt>
                <c:pt idx="1944">
                  <c:v>19449</c:v>
                </c:pt>
                <c:pt idx="1945">
                  <c:v>19459</c:v>
                </c:pt>
                <c:pt idx="1946">
                  <c:v>19469</c:v>
                </c:pt>
                <c:pt idx="1947">
                  <c:v>19479</c:v>
                </c:pt>
                <c:pt idx="1948">
                  <c:v>19489</c:v>
                </c:pt>
                <c:pt idx="1949">
                  <c:v>19499</c:v>
                </c:pt>
                <c:pt idx="1950">
                  <c:v>19509</c:v>
                </c:pt>
                <c:pt idx="1951">
                  <c:v>19519</c:v>
                </c:pt>
                <c:pt idx="1952">
                  <c:v>19529</c:v>
                </c:pt>
                <c:pt idx="1953">
                  <c:v>19539</c:v>
                </c:pt>
                <c:pt idx="1954">
                  <c:v>19549</c:v>
                </c:pt>
                <c:pt idx="1955">
                  <c:v>19559</c:v>
                </c:pt>
                <c:pt idx="1956">
                  <c:v>19569</c:v>
                </c:pt>
                <c:pt idx="1957">
                  <c:v>19579</c:v>
                </c:pt>
                <c:pt idx="1958">
                  <c:v>19589</c:v>
                </c:pt>
                <c:pt idx="1959">
                  <c:v>19599</c:v>
                </c:pt>
                <c:pt idx="1960">
                  <c:v>19609</c:v>
                </c:pt>
                <c:pt idx="1961">
                  <c:v>19619</c:v>
                </c:pt>
                <c:pt idx="1962">
                  <c:v>19629</c:v>
                </c:pt>
                <c:pt idx="1963">
                  <c:v>19639</c:v>
                </c:pt>
                <c:pt idx="1964">
                  <c:v>19649</c:v>
                </c:pt>
                <c:pt idx="1965">
                  <c:v>19659</c:v>
                </c:pt>
                <c:pt idx="1966">
                  <c:v>19669</c:v>
                </c:pt>
                <c:pt idx="1967">
                  <c:v>19679</c:v>
                </c:pt>
                <c:pt idx="1968">
                  <c:v>19689</c:v>
                </c:pt>
                <c:pt idx="1969">
                  <c:v>19699</c:v>
                </c:pt>
                <c:pt idx="1970">
                  <c:v>19709</c:v>
                </c:pt>
                <c:pt idx="1971">
                  <c:v>19719</c:v>
                </c:pt>
                <c:pt idx="1972">
                  <c:v>19729</c:v>
                </c:pt>
                <c:pt idx="1973">
                  <c:v>19739</c:v>
                </c:pt>
                <c:pt idx="1974">
                  <c:v>19749</c:v>
                </c:pt>
                <c:pt idx="1975">
                  <c:v>19759</c:v>
                </c:pt>
                <c:pt idx="1976">
                  <c:v>19769</c:v>
                </c:pt>
                <c:pt idx="1977">
                  <c:v>19779</c:v>
                </c:pt>
                <c:pt idx="1978">
                  <c:v>19789</c:v>
                </c:pt>
                <c:pt idx="1979">
                  <c:v>19799</c:v>
                </c:pt>
                <c:pt idx="1980">
                  <c:v>19809</c:v>
                </c:pt>
                <c:pt idx="1981">
                  <c:v>19819</c:v>
                </c:pt>
                <c:pt idx="1982">
                  <c:v>19829</c:v>
                </c:pt>
                <c:pt idx="1983">
                  <c:v>19839</c:v>
                </c:pt>
                <c:pt idx="1984">
                  <c:v>19849</c:v>
                </c:pt>
                <c:pt idx="1985">
                  <c:v>19859</c:v>
                </c:pt>
                <c:pt idx="1986">
                  <c:v>19869</c:v>
                </c:pt>
                <c:pt idx="1987">
                  <c:v>19879</c:v>
                </c:pt>
                <c:pt idx="1988">
                  <c:v>19889</c:v>
                </c:pt>
                <c:pt idx="1989">
                  <c:v>19899</c:v>
                </c:pt>
                <c:pt idx="1990">
                  <c:v>19909</c:v>
                </c:pt>
                <c:pt idx="1991">
                  <c:v>19919</c:v>
                </c:pt>
                <c:pt idx="1992">
                  <c:v>19929</c:v>
                </c:pt>
                <c:pt idx="1993">
                  <c:v>19939</c:v>
                </c:pt>
                <c:pt idx="1994">
                  <c:v>19949</c:v>
                </c:pt>
                <c:pt idx="1995">
                  <c:v>19959</c:v>
                </c:pt>
                <c:pt idx="1996">
                  <c:v>19969</c:v>
                </c:pt>
                <c:pt idx="1997">
                  <c:v>19979</c:v>
                </c:pt>
                <c:pt idx="1998">
                  <c:v>19989</c:v>
                </c:pt>
                <c:pt idx="1999">
                  <c:v>19999</c:v>
                </c:pt>
                <c:pt idx="2000">
                  <c:v>20009</c:v>
                </c:pt>
                <c:pt idx="2001">
                  <c:v>20019</c:v>
                </c:pt>
                <c:pt idx="2002">
                  <c:v>20029</c:v>
                </c:pt>
                <c:pt idx="2003">
                  <c:v>20039</c:v>
                </c:pt>
                <c:pt idx="2004">
                  <c:v>20049</c:v>
                </c:pt>
                <c:pt idx="2005">
                  <c:v>20059</c:v>
                </c:pt>
                <c:pt idx="2006">
                  <c:v>20069</c:v>
                </c:pt>
                <c:pt idx="2007">
                  <c:v>20079</c:v>
                </c:pt>
                <c:pt idx="2008">
                  <c:v>20089</c:v>
                </c:pt>
                <c:pt idx="2009">
                  <c:v>20099</c:v>
                </c:pt>
                <c:pt idx="2010">
                  <c:v>20109</c:v>
                </c:pt>
                <c:pt idx="2011">
                  <c:v>20119</c:v>
                </c:pt>
                <c:pt idx="2012">
                  <c:v>20129</c:v>
                </c:pt>
                <c:pt idx="2013">
                  <c:v>20139</c:v>
                </c:pt>
                <c:pt idx="2014">
                  <c:v>20149</c:v>
                </c:pt>
                <c:pt idx="2015">
                  <c:v>20159</c:v>
                </c:pt>
                <c:pt idx="2016">
                  <c:v>20169</c:v>
                </c:pt>
                <c:pt idx="2017">
                  <c:v>20179</c:v>
                </c:pt>
                <c:pt idx="2018">
                  <c:v>20189</c:v>
                </c:pt>
                <c:pt idx="2019">
                  <c:v>20199</c:v>
                </c:pt>
                <c:pt idx="2020">
                  <c:v>20209</c:v>
                </c:pt>
                <c:pt idx="2021">
                  <c:v>20219</c:v>
                </c:pt>
                <c:pt idx="2022">
                  <c:v>20229</c:v>
                </c:pt>
                <c:pt idx="2023">
                  <c:v>20239</c:v>
                </c:pt>
                <c:pt idx="2024">
                  <c:v>20249</c:v>
                </c:pt>
                <c:pt idx="2025">
                  <c:v>20259</c:v>
                </c:pt>
                <c:pt idx="2026">
                  <c:v>20269</c:v>
                </c:pt>
                <c:pt idx="2027">
                  <c:v>20279</c:v>
                </c:pt>
                <c:pt idx="2028">
                  <c:v>20289</c:v>
                </c:pt>
                <c:pt idx="2029">
                  <c:v>20299</c:v>
                </c:pt>
                <c:pt idx="2030">
                  <c:v>20309</c:v>
                </c:pt>
                <c:pt idx="2031">
                  <c:v>20319</c:v>
                </c:pt>
                <c:pt idx="2032">
                  <c:v>20329</c:v>
                </c:pt>
                <c:pt idx="2033">
                  <c:v>20339</c:v>
                </c:pt>
                <c:pt idx="2034">
                  <c:v>20349</c:v>
                </c:pt>
                <c:pt idx="2035">
                  <c:v>20359</c:v>
                </c:pt>
                <c:pt idx="2036">
                  <c:v>20369</c:v>
                </c:pt>
                <c:pt idx="2037">
                  <c:v>20379</c:v>
                </c:pt>
                <c:pt idx="2038">
                  <c:v>20389</c:v>
                </c:pt>
                <c:pt idx="2039">
                  <c:v>20399</c:v>
                </c:pt>
                <c:pt idx="2040">
                  <c:v>20409</c:v>
                </c:pt>
                <c:pt idx="2041">
                  <c:v>20419</c:v>
                </c:pt>
                <c:pt idx="2042">
                  <c:v>20429</c:v>
                </c:pt>
                <c:pt idx="2043">
                  <c:v>20439</c:v>
                </c:pt>
                <c:pt idx="2044">
                  <c:v>20449</c:v>
                </c:pt>
                <c:pt idx="2045">
                  <c:v>20459</c:v>
                </c:pt>
                <c:pt idx="2046">
                  <c:v>20469</c:v>
                </c:pt>
                <c:pt idx="2047">
                  <c:v>20479</c:v>
                </c:pt>
                <c:pt idx="2048">
                  <c:v>20489</c:v>
                </c:pt>
                <c:pt idx="2049">
                  <c:v>20499</c:v>
                </c:pt>
                <c:pt idx="2050">
                  <c:v>20509</c:v>
                </c:pt>
                <c:pt idx="2051">
                  <c:v>20519</c:v>
                </c:pt>
                <c:pt idx="2052">
                  <c:v>20529</c:v>
                </c:pt>
                <c:pt idx="2053">
                  <c:v>20539</c:v>
                </c:pt>
                <c:pt idx="2054">
                  <c:v>20549</c:v>
                </c:pt>
                <c:pt idx="2055">
                  <c:v>20559</c:v>
                </c:pt>
                <c:pt idx="2056">
                  <c:v>20569</c:v>
                </c:pt>
                <c:pt idx="2057">
                  <c:v>20579</c:v>
                </c:pt>
                <c:pt idx="2058">
                  <c:v>20589</c:v>
                </c:pt>
                <c:pt idx="2059">
                  <c:v>20599</c:v>
                </c:pt>
                <c:pt idx="2060">
                  <c:v>20609</c:v>
                </c:pt>
                <c:pt idx="2061">
                  <c:v>20619</c:v>
                </c:pt>
                <c:pt idx="2062">
                  <c:v>20629</c:v>
                </c:pt>
                <c:pt idx="2063">
                  <c:v>20639</c:v>
                </c:pt>
                <c:pt idx="2064">
                  <c:v>20649</c:v>
                </c:pt>
                <c:pt idx="2065">
                  <c:v>20659</c:v>
                </c:pt>
                <c:pt idx="2066">
                  <c:v>20669</c:v>
                </c:pt>
                <c:pt idx="2067">
                  <c:v>20679</c:v>
                </c:pt>
                <c:pt idx="2068">
                  <c:v>20689</c:v>
                </c:pt>
                <c:pt idx="2069">
                  <c:v>20699</c:v>
                </c:pt>
                <c:pt idx="2070">
                  <c:v>20709</c:v>
                </c:pt>
                <c:pt idx="2071">
                  <c:v>20719</c:v>
                </c:pt>
                <c:pt idx="2072">
                  <c:v>20729</c:v>
                </c:pt>
                <c:pt idx="2073">
                  <c:v>20739</c:v>
                </c:pt>
                <c:pt idx="2074">
                  <c:v>20749</c:v>
                </c:pt>
                <c:pt idx="2075">
                  <c:v>20759</c:v>
                </c:pt>
                <c:pt idx="2076">
                  <c:v>20769</c:v>
                </c:pt>
                <c:pt idx="2077">
                  <c:v>20779</c:v>
                </c:pt>
                <c:pt idx="2078">
                  <c:v>20789</c:v>
                </c:pt>
                <c:pt idx="2079">
                  <c:v>20799</c:v>
                </c:pt>
                <c:pt idx="2080">
                  <c:v>20809</c:v>
                </c:pt>
                <c:pt idx="2081">
                  <c:v>20819</c:v>
                </c:pt>
                <c:pt idx="2082">
                  <c:v>20829</c:v>
                </c:pt>
                <c:pt idx="2083">
                  <c:v>20839</c:v>
                </c:pt>
                <c:pt idx="2084">
                  <c:v>20849</c:v>
                </c:pt>
                <c:pt idx="2085">
                  <c:v>20859</c:v>
                </c:pt>
                <c:pt idx="2086">
                  <c:v>20869</c:v>
                </c:pt>
                <c:pt idx="2087">
                  <c:v>20879</c:v>
                </c:pt>
                <c:pt idx="2088">
                  <c:v>20889</c:v>
                </c:pt>
                <c:pt idx="2089">
                  <c:v>20899</c:v>
                </c:pt>
                <c:pt idx="2090">
                  <c:v>20909</c:v>
                </c:pt>
                <c:pt idx="2091">
                  <c:v>20919</c:v>
                </c:pt>
                <c:pt idx="2092">
                  <c:v>20929</c:v>
                </c:pt>
                <c:pt idx="2093">
                  <c:v>20939</c:v>
                </c:pt>
                <c:pt idx="2094">
                  <c:v>20949</c:v>
                </c:pt>
                <c:pt idx="2095">
                  <c:v>20959</c:v>
                </c:pt>
                <c:pt idx="2096">
                  <c:v>20969</c:v>
                </c:pt>
                <c:pt idx="2097">
                  <c:v>20979</c:v>
                </c:pt>
                <c:pt idx="2098">
                  <c:v>20989</c:v>
                </c:pt>
                <c:pt idx="2099">
                  <c:v>20999</c:v>
                </c:pt>
                <c:pt idx="2100">
                  <c:v>21009</c:v>
                </c:pt>
                <c:pt idx="2101">
                  <c:v>21019</c:v>
                </c:pt>
                <c:pt idx="2102">
                  <c:v>21029</c:v>
                </c:pt>
                <c:pt idx="2103">
                  <c:v>21039</c:v>
                </c:pt>
                <c:pt idx="2104">
                  <c:v>21049</c:v>
                </c:pt>
                <c:pt idx="2105">
                  <c:v>21059</c:v>
                </c:pt>
                <c:pt idx="2106">
                  <c:v>21069</c:v>
                </c:pt>
                <c:pt idx="2107">
                  <c:v>21079</c:v>
                </c:pt>
                <c:pt idx="2108">
                  <c:v>21089</c:v>
                </c:pt>
                <c:pt idx="2109">
                  <c:v>21099</c:v>
                </c:pt>
                <c:pt idx="2110">
                  <c:v>21109</c:v>
                </c:pt>
                <c:pt idx="2111">
                  <c:v>21119</c:v>
                </c:pt>
                <c:pt idx="2112">
                  <c:v>21129</c:v>
                </c:pt>
                <c:pt idx="2113">
                  <c:v>21139</c:v>
                </c:pt>
                <c:pt idx="2114">
                  <c:v>21149</c:v>
                </c:pt>
                <c:pt idx="2115">
                  <c:v>21159</c:v>
                </c:pt>
                <c:pt idx="2116">
                  <c:v>21169</c:v>
                </c:pt>
                <c:pt idx="2117">
                  <c:v>21179</c:v>
                </c:pt>
                <c:pt idx="2118">
                  <c:v>21189</c:v>
                </c:pt>
                <c:pt idx="2119">
                  <c:v>21199</c:v>
                </c:pt>
                <c:pt idx="2120">
                  <c:v>21209</c:v>
                </c:pt>
                <c:pt idx="2121">
                  <c:v>21219</c:v>
                </c:pt>
                <c:pt idx="2122">
                  <c:v>21229</c:v>
                </c:pt>
                <c:pt idx="2123">
                  <c:v>21239</c:v>
                </c:pt>
                <c:pt idx="2124">
                  <c:v>21249</c:v>
                </c:pt>
                <c:pt idx="2125">
                  <c:v>21259</c:v>
                </c:pt>
                <c:pt idx="2126">
                  <c:v>21269</c:v>
                </c:pt>
                <c:pt idx="2127">
                  <c:v>21279</c:v>
                </c:pt>
                <c:pt idx="2128">
                  <c:v>21289</c:v>
                </c:pt>
                <c:pt idx="2129">
                  <c:v>21299</c:v>
                </c:pt>
              </c:numCache>
            </c:numRef>
          </c:xVal>
          <c:yVal>
            <c:numRef>
              <c:f>Sheet1!$F$2:$F$2131</c:f>
              <c:numCache>
                <c:formatCode>General</c:formatCode>
                <c:ptCount val="2130"/>
                <c:pt idx="0">
                  <c:v>33.686956520000003</c:v>
                </c:pt>
                <c:pt idx="1">
                  <c:v>99.426086960000006</c:v>
                </c:pt>
                <c:pt idx="2">
                  <c:v>99.426086960000006</c:v>
                </c:pt>
                <c:pt idx="3">
                  <c:v>99.426086960000006</c:v>
                </c:pt>
                <c:pt idx="4">
                  <c:v>99.426086960000006</c:v>
                </c:pt>
                <c:pt idx="5">
                  <c:v>99.426086960000006</c:v>
                </c:pt>
                <c:pt idx="6">
                  <c:v>99.426086960000006</c:v>
                </c:pt>
                <c:pt idx="7">
                  <c:v>99.426086960000006</c:v>
                </c:pt>
                <c:pt idx="8">
                  <c:v>99.426086960000006</c:v>
                </c:pt>
                <c:pt idx="9">
                  <c:v>99.426086960000006</c:v>
                </c:pt>
                <c:pt idx="10">
                  <c:v>99.426086960000006</c:v>
                </c:pt>
                <c:pt idx="11">
                  <c:v>99.391304349999999</c:v>
                </c:pt>
                <c:pt idx="12">
                  <c:v>99.373913040000005</c:v>
                </c:pt>
                <c:pt idx="13">
                  <c:v>99.373913040000005</c:v>
                </c:pt>
                <c:pt idx="14">
                  <c:v>98.886956519999998</c:v>
                </c:pt>
                <c:pt idx="15">
                  <c:v>98.556521739999994</c:v>
                </c:pt>
                <c:pt idx="16">
                  <c:v>98.208695649999996</c:v>
                </c:pt>
                <c:pt idx="17">
                  <c:v>97.826086959999998</c:v>
                </c:pt>
                <c:pt idx="18">
                  <c:v>97.547826090000001</c:v>
                </c:pt>
                <c:pt idx="19">
                  <c:v>96.817391299999997</c:v>
                </c:pt>
                <c:pt idx="20">
                  <c:v>96.660869570000003</c:v>
                </c:pt>
                <c:pt idx="21">
                  <c:v>96.243478260000003</c:v>
                </c:pt>
                <c:pt idx="22">
                  <c:v>95.791304350000004</c:v>
                </c:pt>
                <c:pt idx="23">
                  <c:v>95.513043479999993</c:v>
                </c:pt>
                <c:pt idx="24">
                  <c:v>94.782608699999997</c:v>
                </c:pt>
                <c:pt idx="25">
                  <c:v>94.365217389999998</c:v>
                </c:pt>
                <c:pt idx="26">
                  <c:v>93.913043479999999</c:v>
                </c:pt>
                <c:pt idx="27">
                  <c:v>93.304347829999998</c:v>
                </c:pt>
                <c:pt idx="28">
                  <c:v>92.53913043</c:v>
                </c:pt>
                <c:pt idx="29">
                  <c:v>91.860869570000006</c:v>
                </c:pt>
                <c:pt idx="30">
                  <c:v>91.078260869999994</c:v>
                </c:pt>
                <c:pt idx="31">
                  <c:v>90.591304350000001</c:v>
                </c:pt>
                <c:pt idx="32">
                  <c:v>89.826086959999998</c:v>
                </c:pt>
                <c:pt idx="33">
                  <c:v>89.147826089999995</c:v>
                </c:pt>
                <c:pt idx="34">
                  <c:v>88.417391300000006</c:v>
                </c:pt>
                <c:pt idx="35">
                  <c:v>88</c:v>
                </c:pt>
                <c:pt idx="36">
                  <c:v>87.182608700000003</c:v>
                </c:pt>
                <c:pt idx="37">
                  <c:v>86.486956520000007</c:v>
                </c:pt>
                <c:pt idx="38">
                  <c:v>86.052173909999993</c:v>
                </c:pt>
                <c:pt idx="39">
                  <c:v>85.304347829999998</c:v>
                </c:pt>
                <c:pt idx="40">
                  <c:v>84.817391299999997</c:v>
                </c:pt>
                <c:pt idx="41">
                  <c:v>84.434782609999999</c:v>
                </c:pt>
                <c:pt idx="42">
                  <c:v>83.704347830000003</c:v>
                </c:pt>
                <c:pt idx="43">
                  <c:v>83.304347829999998</c:v>
                </c:pt>
                <c:pt idx="44">
                  <c:v>82.765217390000004</c:v>
                </c:pt>
                <c:pt idx="45">
                  <c:v>82.4</c:v>
                </c:pt>
                <c:pt idx="46">
                  <c:v>82.313043480000005</c:v>
                </c:pt>
                <c:pt idx="47">
                  <c:v>81.773913039999996</c:v>
                </c:pt>
                <c:pt idx="48">
                  <c:v>81.426086960000006</c:v>
                </c:pt>
                <c:pt idx="49">
                  <c:v>81.130434780000002</c:v>
                </c:pt>
                <c:pt idx="50">
                  <c:v>81.46086957</c:v>
                </c:pt>
                <c:pt idx="51">
                  <c:v>82.243478260000003</c:v>
                </c:pt>
                <c:pt idx="52">
                  <c:v>82.834782610000005</c:v>
                </c:pt>
                <c:pt idx="53">
                  <c:v>84.347826089999998</c:v>
                </c:pt>
                <c:pt idx="54">
                  <c:v>85.443478260000006</c:v>
                </c:pt>
                <c:pt idx="55">
                  <c:v>86.226086960000004</c:v>
                </c:pt>
                <c:pt idx="56">
                  <c:v>87.46086957</c:v>
                </c:pt>
                <c:pt idx="57">
                  <c:v>88.713043479999996</c:v>
                </c:pt>
                <c:pt idx="58">
                  <c:v>89.321739129999997</c:v>
                </c:pt>
                <c:pt idx="59">
                  <c:v>90.626086959999995</c:v>
                </c:pt>
                <c:pt idx="60">
                  <c:v>91.49565217</c:v>
                </c:pt>
                <c:pt idx="61">
                  <c:v>91.895652170000005</c:v>
                </c:pt>
                <c:pt idx="62">
                  <c:v>91.443478260000006</c:v>
                </c:pt>
                <c:pt idx="63">
                  <c:v>90.660869570000003</c:v>
                </c:pt>
                <c:pt idx="64">
                  <c:v>89.704347830000003</c:v>
                </c:pt>
                <c:pt idx="65">
                  <c:v>88.730434779999996</c:v>
                </c:pt>
                <c:pt idx="66">
                  <c:v>87.391304349999999</c:v>
                </c:pt>
                <c:pt idx="67">
                  <c:v>85.9826087</c:v>
                </c:pt>
                <c:pt idx="68">
                  <c:v>85.113043480000002</c:v>
                </c:pt>
                <c:pt idx="69">
                  <c:v>86.939130430000006</c:v>
                </c:pt>
                <c:pt idx="70">
                  <c:v>87.582608699999994</c:v>
                </c:pt>
                <c:pt idx="71">
                  <c:v>88.50434783</c:v>
                </c:pt>
                <c:pt idx="72">
                  <c:v>89.113043480000002</c:v>
                </c:pt>
                <c:pt idx="73">
                  <c:v>90.208695649999996</c:v>
                </c:pt>
                <c:pt idx="74">
                  <c:v>91.391304349999999</c:v>
                </c:pt>
                <c:pt idx="75">
                  <c:v>91.965217390000007</c:v>
                </c:pt>
                <c:pt idx="76">
                  <c:v>91.617391299999994</c:v>
                </c:pt>
                <c:pt idx="77">
                  <c:v>91.443478260000006</c:v>
                </c:pt>
                <c:pt idx="78">
                  <c:v>91.252173909999996</c:v>
                </c:pt>
                <c:pt idx="79">
                  <c:v>92.260869569999997</c:v>
                </c:pt>
                <c:pt idx="80">
                  <c:v>93.130434780000002</c:v>
                </c:pt>
                <c:pt idx="81">
                  <c:v>94.260869569999997</c:v>
                </c:pt>
                <c:pt idx="82">
                  <c:v>95.391304349999999</c:v>
                </c:pt>
                <c:pt idx="83">
                  <c:v>96.330434780000004</c:v>
                </c:pt>
                <c:pt idx="84">
                  <c:v>97.321739129999997</c:v>
                </c:pt>
                <c:pt idx="85">
                  <c:v>97.060869569999994</c:v>
                </c:pt>
                <c:pt idx="86">
                  <c:v>96.939130430000006</c:v>
                </c:pt>
                <c:pt idx="87">
                  <c:v>96.52173913</c:v>
                </c:pt>
                <c:pt idx="88">
                  <c:v>96.347826089999998</c:v>
                </c:pt>
                <c:pt idx="89">
                  <c:v>96.139130429999994</c:v>
                </c:pt>
                <c:pt idx="90">
                  <c:v>95.965217390000007</c:v>
                </c:pt>
                <c:pt idx="91">
                  <c:v>95.565217390000001</c:v>
                </c:pt>
                <c:pt idx="92">
                  <c:v>95.060869569999994</c:v>
                </c:pt>
                <c:pt idx="93">
                  <c:v>94.347826089999998</c:v>
                </c:pt>
                <c:pt idx="94">
                  <c:v>93.756521739999997</c:v>
                </c:pt>
                <c:pt idx="95">
                  <c:v>93.286956520000004</c:v>
                </c:pt>
                <c:pt idx="96">
                  <c:v>92.434782609999999</c:v>
                </c:pt>
                <c:pt idx="97">
                  <c:v>91.617391299999994</c:v>
                </c:pt>
                <c:pt idx="98">
                  <c:v>90.921739130000006</c:v>
                </c:pt>
                <c:pt idx="99">
                  <c:v>90.226086960000004</c:v>
                </c:pt>
                <c:pt idx="100">
                  <c:v>89.547826090000001</c:v>
                </c:pt>
                <c:pt idx="101">
                  <c:v>88.956521739999999</c:v>
                </c:pt>
                <c:pt idx="102">
                  <c:v>88.069565220000001</c:v>
                </c:pt>
                <c:pt idx="103">
                  <c:v>87.252173909999996</c:v>
                </c:pt>
                <c:pt idx="104">
                  <c:v>86.626086959999995</c:v>
                </c:pt>
                <c:pt idx="105">
                  <c:v>85.6</c:v>
                </c:pt>
                <c:pt idx="106">
                  <c:v>84.939130430000006</c:v>
                </c:pt>
                <c:pt idx="107">
                  <c:v>84.295652169999997</c:v>
                </c:pt>
                <c:pt idx="108">
                  <c:v>83.704347830000003</c:v>
                </c:pt>
                <c:pt idx="109">
                  <c:v>82.556521739999994</c:v>
                </c:pt>
                <c:pt idx="110">
                  <c:v>81.895652170000005</c:v>
                </c:pt>
                <c:pt idx="111">
                  <c:v>81.060869569999994</c:v>
                </c:pt>
                <c:pt idx="112">
                  <c:v>79.965217390000007</c:v>
                </c:pt>
                <c:pt idx="113">
                  <c:v>79.008695650000007</c:v>
                </c:pt>
                <c:pt idx="114">
                  <c:v>78.069565220000001</c:v>
                </c:pt>
                <c:pt idx="115">
                  <c:v>77.634782610000002</c:v>
                </c:pt>
                <c:pt idx="116">
                  <c:v>77.165217389999995</c:v>
                </c:pt>
                <c:pt idx="117">
                  <c:v>76.486956520000007</c:v>
                </c:pt>
                <c:pt idx="118">
                  <c:v>75.878260870000005</c:v>
                </c:pt>
                <c:pt idx="119">
                  <c:v>75.321739129999997</c:v>
                </c:pt>
                <c:pt idx="120">
                  <c:v>74.921739130000006</c:v>
                </c:pt>
                <c:pt idx="121">
                  <c:v>74.904347830000006</c:v>
                </c:pt>
                <c:pt idx="122">
                  <c:v>74.8</c:v>
                </c:pt>
                <c:pt idx="123">
                  <c:v>74.886956519999998</c:v>
                </c:pt>
                <c:pt idx="124">
                  <c:v>74.886956519999998</c:v>
                </c:pt>
                <c:pt idx="125">
                  <c:v>74.834782610000005</c:v>
                </c:pt>
                <c:pt idx="126">
                  <c:v>74.904347830000006</c:v>
                </c:pt>
                <c:pt idx="127">
                  <c:v>74.904347830000006</c:v>
                </c:pt>
                <c:pt idx="128">
                  <c:v>74.695652170000002</c:v>
                </c:pt>
                <c:pt idx="129">
                  <c:v>74.8</c:v>
                </c:pt>
                <c:pt idx="130">
                  <c:v>74.852173910000005</c:v>
                </c:pt>
                <c:pt idx="131">
                  <c:v>74.921739130000006</c:v>
                </c:pt>
                <c:pt idx="132">
                  <c:v>74.782608699999997</c:v>
                </c:pt>
                <c:pt idx="133">
                  <c:v>74.904347830000006</c:v>
                </c:pt>
                <c:pt idx="134">
                  <c:v>74.765217390000004</c:v>
                </c:pt>
                <c:pt idx="135">
                  <c:v>74.956521739999999</c:v>
                </c:pt>
                <c:pt idx="136">
                  <c:v>74.886956519999998</c:v>
                </c:pt>
                <c:pt idx="137">
                  <c:v>74.921739130000006</c:v>
                </c:pt>
                <c:pt idx="138">
                  <c:v>74.973913039999999</c:v>
                </c:pt>
                <c:pt idx="139">
                  <c:v>75.043478260000001</c:v>
                </c:pt>
                <c:pt idx="140">
                  <c:v>74.8</c:v>
                </c:pt>
                <c:pt idx="141">
                  <c:v>74.956521739999999</c:v>
                </c:pt>
                <c:pt idx="142">
                  <c:v>74.973913039999999</c:v>
                </c:pt>
                <c:pt idx="143">
                  <c:v>75.043478260000001</c:v>
                </c:pt>
                <c:pt idx="144">
                  <c:v>74.608695650000001</c:v>
                </c:pt>
                <c:pt idx="145">
                  <c:v>74.956521739999999</c:v>
                </c:pt>
                <c:pt idx="146">
                  <c:v>74.886956519999998</c:v>
                </c:pt>
                <c:pt idx="147">
                  <c:v>74.886956519999998</c:v>
                </c:pt>
                <c:pt idx="148">
                  <c:v>74.886956519999998</c:v>
                </c:pt>
                <c:pt idx="149">
                  <c:v>74.834782610000005</c:v>
                </c:pt>
                <c:pt idx="150">
                  <c:v>73.234782609999996</c:v>
                </c:pt>
                <c:pt idx="151">
                  <c:v>74.904347830000006</c:v>
                </c:pt>
                <c:pt idx="152">
                  <c:v>74.817391299999997</c:v>
                </c:pt>
                <c:pt idx="153">
                  <c:v>74.834782610000005</c:v>
                </c:pt>
                <c:pt idx="154">
                  <c:v>74.956521739999999</c:v>
                </c:pt>
                <c:pt idx="155">
                  <c:v>74.747826090000004</c:v>
                </c:pt>
                <c:pt idx="156">
                  <c:v>74.573913039999994</c:v>
                </c:pt>
                <c:pt idx="157">
                  <c:v>75.060869569999994</c:v>
                </c:pt>
                <c:pt idx="158">
                  <c:v>75.339130429999997</c:v>
                </c:pt>
                <c:pt idx="159">
                  <c:v>75.530434779999993</c:v>
                </c:pt>
                <c:pt idx="160">
                  <c:v>75.634782610000002</c:v>
                </c:pt>
                <c:pt idx="161">
                  <c:v>76.695652170000002</c:v>
                </c:pt>
                <c:pt idx="162">
                  <c:v>76.243478260000003</c:v>
                </c:pt>
                <c:pt idx="163">
                  <c:v>75.130434780000002</c:v>
                </c:pt>
                <c:pt idx="164">
                  <c:v>75.269565220000004</c:v>
                </c:pt>
                <c:pt idx="165">
                  <c:v>77.286956520000004</c:v>
                </c:pt>
                <c:pt idx="166">
                  <c:v>78.8</c:v>
                </c:pt>
                <c:pt idx="167">
                  <c:v>80.347826089999998</c:v>
                </c:pt>
                <c:pt idx="168">
                  <c:v>82.382608700000006</c:v>
                </c:pt>
                <c:pt idx="169">
                  <c:v>83.895652170000005</c:v>
                </c:pt>
                <c:pt idx="170">
                  <c:v>85.2</c:v>
                </c:pt>
                <c:pt idx="171">
                  <c:v>85.721739130000003</c:v>
                </c:pt>
                <c:pt idx="172">
                  <c:v>87.165217389999995</c:v>
                </c:pt>
                <c:pt idx="173">
                  <c:v>88.817391299999997</c:v>
                </c:pt>
                <c:pt idx="174">
                  <c:v>90.295652169999997</c:v>
                </c:pt>
                <c:pt idx="175">
                  <c:v>91.721739130000003</c:v>
                </c:pt>
                <c:pt idx="176">
                  <c:v>92.956521739999999</c:v>
                </c:pt>
                <c:pt idx="177">
                  <c:v>94.50434783</c:v>
                </c:pt>
                <c:pt idx="178">
                  <c:v>95.756521739999997</c:v>
                </c:pt>
                <c:pt idx="179">
                  <c:v>96.626086959999995</c:v>
                </c:pt>
                <c:pt idx="180">
                  <c:v>97.582608699999994</c:v>
                </c:pt>
                <c:pt idx="181">
                  <c:v>97.356521740000005</c:v>
                </c:pt>
                <c:pt idx="182">
                  <c:v>96.52173913</c:v>
                </c:pt>
                <c:pt idx="183">
                  <c:v>96.0173913</c:v>
                </c:pt>
                <c:pt idx="184">
                  <c:v>94.556521739999994</c:v>
                </c:pt>
                <c:pt idx="185">
                  <c:v>93.565217390000001</c:v>
                </c:pt>
                <c:pt idx="186">
                  <c:v>92.104347829999995</c:v>
                </c:pt>
                <c:pt idx="187">
                  <c:v>92.191304349999996</c:v>
                </c:pt>
                <c:pt idx="188">
                  <c:v>92.173913040000002</c:v>
                </c:pt>
                <c:pt idx="189">
                  <c:v>88.939130430000006</c:v>
                </c:pt>
                <c:pt idx="190">
                  <c:v>87.339130429999997</c:v>
                </c:pt>
                <c:pt idx="191">
                  <c:v>85.965217390000007</c:v>
                </c:pt>
                <c:pt idx="192">
                  <c:v>83.582608699999994</c:v>
                </c:pt>
                <c:pt idx="193">
                  <c:v>83.026086960000001</c:v>
                </c:pt>
                <c:pt idx="194">
                  <c:v>82.052173909999993</c:v>
                </c:pt>
                <c:pt idx="195">
                  <c:v>80.852173910000005</c:v>
                </c:pt>
                <c:pt idx="196">
                  <c:v>80.347826089999998</c:v>
                </c:pt>
                <c:pt idx="197">
                  <c:v>79.704347830000003</c:v>
                </c:pt>
                <c:pt idx="198">
                  <c:v>79.443478260000006</c:v>
                </c:pt>
                <c:pt idx="199">
                  <c:v>78.8</c:v>
                </c:pt>
                <c:pt idx="200">
                  <c:v>78.486956520000007</c:v>
                </c:pt>
                <c:pt idx="201">
                  <c:v>78.121739129999995</c:v>
                </c:pt>
                <c:pt idx="202">
                  <c:v>77.773913039999996</c:v>
                </c:pt>
                <c:pt idx="203">
                  <c:v>77.373913040000005</c:v>
                </c:pt>
                <c:pt idx="204">
                  <c:v>77.286956520000004</c:v>
                </c:pt>
                <c:pt idx="205">
                  <c:v>77.286956520000004</c:v>
                </c:pt>
                <c:pt idx="206">
                  <c:v>77.234782609999996</c:v>
                </c:pt>
                <c:pt idx="207">
                  <c:v>77.269565220000004</c:v>
                </c:pt>
                <c:pt idx="208">
                  <c:v>76.713043479999996</c:v>
                </c:pt>
                <c:pt idx="209">
                  <c:v>77.060869569999994</c:v>
                </c:pt>
                <c:pt idx="210">
                  <c:v>77.147826089999995</c:v>
                </c:pt>
                <c:pt idx="211">
                  <c:v>77.252173909999996</c:v>
                </c:pt>
                <c:pt idx="212">
                  <c:v>77.339130429999997</c:v>
                </c:pt>
                <c:pt idx="213">
                  <c:v>77.252173909999996</c:v>
                </c:pt>
                <c:pt idx="214">
                  <c:v>77.599999999999994</c:v>
                </c:pt>
                <c:pt idx="215">
                  <c:v>77.408695649999999</c:v>
                </c:pt>
                <c:pt idx="216">
                  <c:v>77.634782610000002</c:v>
                </c:pt>
                <c:pt idx="217">
                  <c:v>77.304347829999998</c:v>
                </c:pt>
                <c:pt idx="218">
                  <c:v>78.260869569999997</c:v>
                </c:pt>
                <c:pt idx="219">
                  <c:v>78.939130430000006</c:v>
                </c:pt>
                <c:pt idx="220">
                  <c:v>79.582608699999994</c:v>
                </c:pt>
                <c:pt idx="221">
                  <c:v>80.973913039999999</c:v>
                </c:pt>
                <c:pt idx="222">
                  <c:v>82.086956520000001</c:v>
                </c:pt>
                <c:pt idx="223">
                  <c:v>82.939130430000006</c:v>
                </c:pt>
                <c:pt idx="224">
                  <c:v>83.878260870000005</c:v>
                </c:pt>
                <c:pt idx="225">
                  <c:v>84.53913043</c:v>
                </c:pt>
                <c:pt idx="226">
                  <c:v>85.182608700000003</c:v>
                </c:pt>
                <c:pt idx="227">
                  <c:v>86.243478260000003</c:v>
                </c:pt>
                <c:pt idx="228">
                  <c:v>87.026086960000001</c:v>
                </c:pt>
                <c:pt idx="229">
                  <c:v>88.0173913</c:v>
                </c:pt>
                <c:pt idx="230">
                  <c:v>87.530434779999993</c:v>
                </c:pt>
                <c:pt idx="231">
                  <c:v>86.782608699999997</c:v>
                </c:pt>
                <c:pt idx="232">
                  <c:v>85.860869570000006</c:v>
                </c:pt>
                <c:pt idx="233">
                  <c:v>84.695652170000002</c:v>
                </c:pt>
                <c:pt idx="234">
                  <c:v>83.530434779999993</c:v>
                </c:pt>
                <c:pt idx="235">
                  <c:v>81.913043479999999</c:v>
                </c:pt>
                <c:pt idx="236">
                  <c:v>80.434782609999999</c:v>
                </c:pt>
                <c:pt idx="237">
                  <c:v>79.217391300000003</c:v>
                </c:pt>
                <c:pt idx="238">
                  <c:v>77.895652170000005</c:v>
                </c:pt>
                <c:pt idx="239">
                  <c:v>76.243478260000003</c:v>
                </c:pt>
                <c:pt idx="240">
                  <c:v>74.591304350000001</c:v>
                </c:pt>
                <c:pt idx="241">
                  <c:v>73.217391300000003</c:v>
                </c:pt>
                <c:pt idx="242">
                  <c:v>72.139130429999994</c:v>
                </c:pt>
                <c:pt idx="243">
                  <c:v>71.47826087</c:v>
                </c:pt>
                <c:pt idx="244">
                  <c:v>71.686956519999995</c:v>
                </c:pt>
                <c:pt idx="245">
                  <c:v>73.304347829999998</c:v>
                </c:pt>
                <c:pt idx="246">
                  <c:v>74.747826090000004</c:v>
                </c:pt>
                <c:pt idx="247">
                  <c:v>76.069565220000001</c:v>
                </c:pt>
                <c:pt idx="248">
                  <c:v>77.686956519999995</c:v>
                </c:pt>
                <c:pt idx="249">
                  <c:v>77.321739129999997</c:v>
                </c:pt>
                <c:pt idx="250">
                  <c:v>76.991304349999993</c:v>
                </c:pt>
                <c:pt idx="251">
                  <c:v>77.217391300000003</c:v>
                </c:pt>
                <c:pt idx="252">
                  <c:v>77.252173909999996</c:v>
                </c:pt>
                <c:pt idx="253">
                  <c:v>77.182608700000003</c:v>
                </c:pt>
                <c:pt idx="254">
                  <c:v>76.939130430000006</c:v>
                </c:pt>
                <c:pt idx="255">
                  <c:v>76.556521739999994</c:v>
                </c:pt>
                <c:pt idx="256">
                  <c:v>76.052173909999993</c:v>
                </c:pt>
                <c:pt idx="257">
                  <c:v>75.304347829999998</c:v>
                </c:pt>
                <c:pt idx="258">
                  <c:v>74.939130430000006</c:v>
                </c:pt>
                <c:pt idx="259">
                  <c:v>74.417391300000006</c:v>
                </c:pt>
                <c:pt idx="260">
                  <c:v>74.052173909999993</c:v>
                </c:pt>
                <c:pt idx="261">
                  <c:v>73.565217390000001</c:v>
                </c:pt>
                <c:pt idx="262">
                  <c:v>73.286956520000004</c:v>
                </c:pt>
                <c:pt idx="263">
                  <c:v>72.886956519999998</c:v>
                </c:pt>
                <c:pt idx="264">
                  <c:v>72.556521739999994</c:v>
                </c:pt>
                <c:pt idx="265">
                  <c:v>72.069565220000001</c:v>
                </c:pt>
                <c:pt idx="266">
                  <c:v>71.860869570000006</c:v>
                </c:pt>
                <c:pt idx="267">
                  <c:v>71.547826090000001</c:v>
                </c:pt>
                <c:pt idx="268">
                  <c:v>71.286956520000004</c:v>
                </c:pt>
                <c:pt idx="269">
                  <c:v>70.852173910000005</c:v>
                </c:pt>
                <c:pt idx="270">
                  <c:v>70.713043479999996</c:v>
                </c:pt>
                <c:pt idx="271">
                  <c:v>70.53913043</c:v>
                </c:pt>
                <c:pt idx="272">
                  <c:v>70.243478260000003</c:v>
                </c:pt>
                <c:pt idx="273">
                  <c:v>69.843478259999998</c:v>
                </c:pt>
                <c:pt idx="274">
                  <c:v>69.756521739999997</c:v>
                </c:pt>
                <c:pt idx="275">
                  <c:v>69.46086957</c:v>
                </c:pt>
                <c:pt idx="276">
                  <c:v>70.347826089999998</c:v>
                </c:pt>
                <c:pt idx="277">
                  <c:v>71.547826090000001</c:v>
                </c:pt>
                <c:pt idx="278">
                  <c:v>73.408695649999999</c:v>
                </c:pt>
                <c:pt idx="279">
                  <c:v>74.956521739999999</c:v>
                </c:pt>
                <c:pt idx="280">
                  <c:v>76.695652170000002</c:v>
                </c:pt>
                <c:pt idx="281">
                  <c:v>78.53913043</c:v>
                </c:pt>
                <c:pt idx="282">
                  <c:v>80.469565220000007</c:v>
                </c:pt>
                <c:pt idx="283">
                  <c:v>82.50434783</c:v>
                </c:pt>
                <c:pt idx="284">
                  <c:v>84.573913039999994</c:v>
                </c:pt>
                <c:pt idx="285">
                  <c:v>85.652173910000002</c:v>
                </c:pt>
                <c:pt idx="286">
                  <c:v>86.956521739999999</c:v>
                </c:pt>
                <c:pt idx="287">
                  <c:v>87.582608699999994</c:v>
                </c:pt>
                <c:pt idx="288">
                  <c:v>89.286956520000004</c:v>
                </c:pt>
                <c:pt idx="289">
                  <c:v>90.365217389999998</c:v>
                </c:pt>
                <c:pt idx="290">
                  <c:v>91.704347830000003</c:v>
                </c:pt>
                <c:pt idx="291">
                  <c:v>92.834782610000005</c:v>
                </c:pt>
                <c:pt idx="292">
                  <c:v>93.686956519999995</c:v>
                </c:pt>
                <c:pt idx="293">
                  <c:v>95.286956520000004</c:v>
                </c:pt>
                <c:pt idx="294">
                  <c:v>96.713043479999996</c:v>
                </c:pt>
                <c:pt idx="295">
                  <c:v>97.547826090000001</c:v>
                </c:pt>
                <c:pt idx="296">
                  <c:v>98.556521739999994</c:v>
                </c:pt>
                <c:pt idx="297">
                  <c:v>99.217391300000003</c:v>
                </c:pt>
                <c:pt idx="298">
                  <c:v>100.0521739</c:v>
                </c:pt>
                <c:pt idx="299">
                  <c:v>101.2173913</c:v>
                </c:pt>
                <c:pt idx="300">
                  <c:v>101.9826087</c:v>
                </c:pt>
                <c:pt idx="301">
                  <c:v>102.8347826</c:v>
                </c:pt>
                <c:pt idx="302">
                  <c:v>103.826087</c:v>
                </c:pt>
                <c:pt idx="303">
                  <c:v>104.8869565</c:v>
                </c:pt>
                <c:pt idx="304">
                  <c:v>106.8</c:v>
                </c:pt>
                <c:pt idx="305">
                  <c:v>107.61739129999999</c:v>
                </c:pt>
                <c:pt idx="306">
                  <c:v>108.1913043</c:v>
                </c:pt>
                <c:pt idx="307">
                  <c:v>109.426087</c:v>
                </c:pt>
                <c:pt idx="308">
                  <c:v>110.7652174</c:v>
                </c:pt>
                <c:pt idx="309">
                  <c:v>111.1130435</c:v>
                </c:pt>
                <c:pt idx="310">
                  <c:v>112.8521739</c:v>
                </c:pt>
                <c:pt idx="311">
                  <c:v>112.573913</c:v>
                </c:pt>
                <c:pt idx="312">
                  <c:v>111.8608696</c:v>
                </c:pt>
                <c:pt idx="313">
                  <c:v>110.973913</c:v>
                </c:pt>
                <c:pt idx="314">
                  <c:v>110.0521739</c:v>
                </c:pt>
                <c:pt idx="315">
                  <c:v>108</c:v>
                </c:pt>
                <c:pt idx="316">
                  <c:v>106.1043478</c:v>
                </c:pt>
                <c:pt idx="317">
                  <c:v>103.58260869999999</c:v>
                </c:pt>
                <c:pt idx="318">
                  <c:v>101.3217391</c:v>
                </c:pt>
                <c:pt idx="319">
                  <c:v>98.782608699999997</c:v>
                </c:pt>
                <c:pt idx="320">
                  <c:v>96.365217389999998</c:v>
                </c:pt>
                <c:pt idx="321">
                  <c:v>93.843478259999998</c:v>
                </c:pt>
                <c:pt idx="322">
                  <c:v>91.669565219999996</c:v>
                </c:pt>
                <c:pt idx="323">
                  <c:v>89.443478260000006</c:v>
                </c:pt>
                <c:pt idx="324">
                  <c:v>87.321739129999997</c:v>
                </c:pt>
                <c:pt idx="325">
                  <c:v>85.095652169999994</c:v>
                </c:pt>
                <c:pt idx="326">
                  <c:v>82.8</c:v>
                </c:pt>
                <c:pt idx="327">
                  <c:v>81.269565220000004</c:v>
                </c:pt>
                <c:pt idx="328">
                  <c:v>79.356521740000005</c:v>
                </c:pt>
                <c:pt idx="329">
                  <c:v>77.773913039999996</c:v>
                </c:pt>
                <c:pt idx="330">
                  <c:v>76.713043479999996</c:v>
                </c:pt>
                <c:pt idx="331">
                  <c:v>75.530434779999993</c:v>
                </c:pt>
                <c:pt idx="332">
                  <c:v>73.913043479999999</c:v>
                </c:pt>
                <c:pt idx="333">
                  <c:v>72.817391299999997</c:v>
                </c:pt>
                <c:pt idx="334">
                  <c:v>71.321739129999997</c:v>
                </c:pt>
                <c:pt idx="335">
                  <c:v>70.50434783</c:v>
                </c:pt>
                <c:pt idx="336">
                  <c:v>69.669565219999996</c:v>
                </c:pt>
                <c:pt idx="337">
                  <c:v>69.008695650000007</c:v>
                </c:pt>
                <c:pt idx="338">
                  <c:v>68.226086960000004</c:v>
                </c:pt>
                <c:pt idx="339">
                  <c:v>67.756521739999997</c:v>
                </c:pt>
                <c:pt idx="340">
                  <c:v>67.547826090000001</c:v>
                </c:pt>
                <c:pt idx="341">
                  <c:v>66.973913039999999</c:v>
                </c:pt>
                <c:pt idx="342">
                  <c:v>67.113043480000002</c:v>
                </c:pt>
                <c:pt idx="343">
                  <c:v>67.547826090000001</c:v>
                </c:pt>
                <c:pt idx="344">
                  <c:v>67.756521739999997</c:v>
                </c:pt>
                <c:pt idx="345">
                  <c:v>68</c:v>
                </c:pt>
                <c:pt idx="346">
                  <c:v>68.365217389999998</c:v>
                </c:pt>
                <c:pt idx="347">
                  <c:v>68.834782610000005</c:v>
                </c:pt>
                <c:pt idx="348">
                  <c:v>69.339130429999997</c:v>
                </c:pt>
                <c:pt idx="349">
                  <c:v>69.895652170000005</c:v>
                </c:pt>
                <c:pt idx="350">
                  <c:v>70.313043480000005</c:v>
                </c:pt>
                <c:pt idx="351">
                  <c:v>71.165217389999995</c:v>
                </c:pt>
                <c:pt idx="352">
                  <c:v>71.686956519999995</c:v>
                </c:pt>
                <c:pt idx="353">
                  <c:v>72.886956519999998</c:v>
                </c:pt>
                <c:pt idx="354">
                  <c:v>73.739130430000003</c:v>
                </c:pt>
                <c:pt idx="355">
                  <c:v>74.939130430000006</c:v>
                </c:pt>
                <c:pt idx="356">
                  <c:v>76</c:v>
                </c:pt>
                <c:pt idx="357">
                  <c:v>77.130434780000002</c:v>
                </c:pt>
                <c:pt idx="358">
                  <c:v>78.226086960000004</c:v>
                </c:pt>
                <c:pt idx="359">
                  <c:v>79.756521739999997</c:v>
                </c:pt>
                <c:pt idx="360">
                  <c:v>81.269565220000004</c:v>
                </c:pt>
                <c:pt idx="361">
                  <c:v>82.626086959999995</c:v>
                </c:pt>
                <c:pt idx="362">
                  <c:v>84.226086960000004</c:v>
                </c:pt>
                <c:pt idx="363">
                  <c:v>85.373913040000005</c:v>
                </c:pt>
                <c:pt idx="364">
                  <c:v>86.747826090000004</c:v>
                </c:pt>
                <c:pt idx="365">
                  <c:v>87.913043479999999</c:v>
                </c:pt>
                <c:pt idx="366">
                  <c:v>89.252173909999996</c:v>
                </c:pt>
                <c:pt idx="367">
                  <c:v>90.695652170000002</c:v>
                </c:pt>
                <c:pt idx="368">
                  <c:v>91.373913040000005</c:v>
                </c:pt>
                <c:pt idx="369">
                  <c:v>90.313043480000005</c:v>
                </c:pt>
                <c:pt idx="370">
                  <c:v>88.608695650000001</c:v>
                </c:pt>
                <c:pt idx="371">
                  <c:v>87.182608700000003</c:v>
                </c:pt>
                <c:pt idx="372">
                  <c:v>86.452173909999999</c:v>
                </c:pt>
                <c:pt idx="373">
                  <c:v>83.826086959999998</c:v>
                </c:pt>
                <c:pt idx="374">
                  <c:v>82.678260870000003</c:v>
                </c:pt>
                <c:pt idx="375">
                  <c:v>83.895652170000005</c:v>
                </c:pt>
                <c:pt idx="376">
                  <c:v>84.782608699999997</c:v>
                </c:pt>
                <c:pt idx="377">
                  <c:v>86</c:v>
                </c:pt>
                <c:pt idx="378">
                  <c:v>87.808695650000004</c:v>
                </c:pt>
                <c:pt idx="379">
                  <c:v>89.47826087</c:v>
                </c:pt>
                <c:pt idx="380">
                  <c:v>90.939130430000006</c:v>
                </c:pt>
                <c:pt idx="381">
                  <c:v>92.173913040000002</c:v>
                </c:pt>
                <c:pt idx="382">
                  <c:v>93.686956519999995</c:v>
                </c:pt>
                <c:pt idx="383">
                  <c:v>94.643478259999995</c:v>
                </c:pt>
                <c:pt idx="384">
                  <c:v>96.191304349999996</c:v>
                </c:pt>
                <c:pt idx="385">
                  <c:v>97.269565220000004</c:v>
                </c:pt>
                <c:pt idx="386">
                  <c:v>98.608695650000001</c:v>
                </c:pt>
                <c:pt idx="387">
                  <c:v>99.652173910000002</c:v>
                </c:pt>
                <c:pt idx="388">
                  <c:v>100.50434780000001</c:v>
                </c:pt>
                <c:pt idx="389">
                  <c:v>101.1130435</c:v>
                </c:pt>
                <c:pt idx="390">
                  <c:v>102.0347826</c:v>
                </c:pt>
                <c:pt idx="391">
                  <c:v>102.8</c:v>
                </c:pt>
                <c:pt idx="392">
                  <c:v>103.8086957</c:v>
                </c:pt>
                <c:pt idx="393">
                  <c:v>104.0173913</c:v>
                </c:pt>
                <c:pt idx="394">
                  <c:v>104.9217391</c:v>
                </c:pt>
                <c:pt idx="395">
                  <c:v>104.8347826</c:v>
                </c:pt>
                <c:pt idx="396">
                  <c:v>103.1130435</c:v>
                </c:pt>
                <c:pt idx="397">
                  <c:v>101.2869565</c:v>
                </c:pt>
                <c:pt idx="398">
                  <c:v>99.704347830000003</c:v>
                </c:pt>
                <c:pt idx="399">
                  <c:v>98.069565220000001</c:v>
                </c:pt>
                <c:pt idx="400">
                  <c:v>96.486956520000007</c:v>
                </c:pt>
                <c:pt idx="401">
                  <c:v>94.469565220000007</c:v>
                </c:pt>
                <c:pt idx="402">
                  <c:v>92.713043479999996</c:v>
                </c:pt>
                <c:pt idx="403">
                  <c:v>91.043478260000001</c:v>
                </c:pt>
                <c:pt idx="404">
                  <c:v>88.834782610000005</c:v>
                </c:pt>
                <c:pt idx="405">
                  <c:v>87.026086960000001</c:v>
                </c:pt>
                <c:pt idx="406">
                  <c:v>86.52173913</c:v>
                </c:pt>
                <c:pt idx="407">
                  <c:v>86.991304349999993</c:v>
                </c:pt>
                <c:pt idx="408">
                  <c:v>87.704347830000003</c:v>
                </c:pt>
                <c:pt idx="409">
                  <c:v>87.165217389999995</c:v>
                </c:pt>
                <c:pt idx="410">
                  <c:v>85.843478259999998</c:v>
                </c:pt>
                <c:pt idx="411">
                  <c:v>85.2</c:v>
                </c:pt>
                <c:pt idx="412">
                  <c:v>84.452173909999999</c:v>
                </c:pt>
                <c:pt idx="413">
                  <c:v>83.843478259999998</c:v>
                </c:pt>
                <c:pt idx="414">
                  <c:v>83.6</c:v>
                </c:pt>
                <c:pt idx="415">
                  <c:v>83.443478260000006</c:v>
                </c:pt>
                <c:pt idx="416">
                  <c:v>83.147826089999995</c:v>
                </c:pt>
                <c:pt idx="417">
                  <c:v>83.165217389999995</c:v>
                </c:pt>
                <c:pt idx="418">
                  <c:v>82.886956519999998</c:v>
                </c:pt>
                <c:pt idx="419">
                  <c:v>81.791304350000004</c:v>
                </c:pt>
                <c:pt idx="420">
                  <c:v>81.165217389999995</c:v>
                </c:pt>
                <c:pt idx="421">
                  <c:v>80.626086959999995</c:v>
                </c:pt>
                <c:pt idx="422">
                  <c:v>80.034782609999993</c:v>
                </c:pt>
                <c:pt idx="423">
                  <c:v>80.034782609999993</c:v>
                </c:pt>
                <c:pt idx="424">
                  <c:v>80.573913039999994</c:v>
                </c:pt>
                <c:pt idx="425">
                  <c:v>80.921739130000006</c:v>
                </c:pt>
                <c:pt idx="426">
                  <c:v>81.391304349999999</c:v>
                </c:pt>
                <c:pt idx="427">
                  <c:v>81.878260870000005</c:v>
                </c:pt>
                <c:pt idx="428">
                  <c:v>82.886956519999998</c:v>
                </c:pt>
                <c:pt idx="429">
                  <c:v>83.026086960000001</c:v>
                </c:pt>
                <c:pt idx="430">
                  <c:v>83.269565220000004</c:v>
                </c:pt>
                <c:pt idx="431">
                  <c:v>83.46086957</c:v>
                </c:pt>
                <c:pt idx="432">
                  <c:v>83.530434779999993</c:v>
                </c:pt>
                <c:pt idx="433">
                  <c:v>83.652173910000002</c:v>
                </c:pt>
                <c:pt idx="434">
                  <c:v>83.739130430000003</c:v>
                </c:pt>
                <c:pt idx="435">
                  <c:v>83.860869570000006</c:v>
                </c:pt>
                <c:pt idx="436">
                  <c:v>84.173913040000002</c:v>
                </c:pt>
                <c:pt idx="437">
                  <c:v>84.469565220000007</c:v>
                </c:pt>
                <c:pt idx="438">
                  <c:v>85.356521740000005</c:v>
                </c:pt>
                <c:pt idx="439">
                  <c:v>85.878260870000005</c:v>
                </c:pt>
                <c:pt idx="440">
                  <c:v>86.4</c:v>
                </c:pt>
                <c:pt idx="441">
                  <c:v>87.878260870000005</c:v>
                </c:pt>
                <c:pt idx="442">
                  <c:v>89.686956519999995</c:v>
                </c:pt>
                <c:pt idx="443">
                  <c:v>92.139130429999994</c:v>
                </c:pt>
                <c:pt idx="444">
                  <c:v>93.547826090000001</c:v>
                </c:pt>
                <c:pt idx="445">
                  <c:v>95.617391299999994</c:v>
                </c:pt>
                <c:pt idx="446">
                  <c:v>97.165217389999995</c:v>
                </c:pt>
                <c:pt idx="447">
                  <c:v>98.121739129999995</c:v>
                </c:pt>
                <c:pt idx="448">
                  <c:v>100.36521740000001</c:v>
                </c:pt>
                <c:pt idx="449">
                  <c:v>101.49565219999999</c:v>
                </c:pt>
                <c:pt idx="450">
                  <c:v>100.9391304</c:v>
                </c:pt>
                <c:pt idx="451">
                  <c:v>100.0695652</c:v>
                </c:pt>
                <c:pt idx="452">
                  <c:v>99.2</c:v>
                </c:pt>
                <c:pt idx="453">
                  <c:v>98.313043480000005</c:v>
                </c:pt>
                <c:pt idx="454">
                  <c:v>96.191304349999996</c:v>
                </c:pt>
                <c:pt idx="455">
                  <c:v>95.269565220000004</c:v>
                </c:pt>
                <c:pt idx="456">
                  <c:v>97.304347829999998</c:v>
                </c:pt>
                <c:pt idx="457">
                  <c:v>99.426086960000006</c:v>
                </c:pt>
                <c:pt idx="458">
                  <c:v>100.33043480000001</c:v>
                </c:pt>
                <c:pt idx="459">
                  <c:v>101.8086957</c:v>
                </c:pt>
                <c:pt idx="460">
                  <c:v>103.826087</c:v>
                </c:pt>
                <c:pt idx="461">
                  <c:v>104.7478261</c:v>
                </c:pt>
                <c:pt idx="462">
                  <c:v>106.0869565</c:v>
                </c:pt>
                <c:pt idx="463">
                  <c:v>106.573913</c:v>
                </c:pt>
                <c:pt idx="464">
                  <c:v>107.58260869999999</c:v>
                </c:pt>
                <c:pt idx="465">
                  <c:v>106.7652174</c:v>
                </c:pt>
                <c:pt idx="466">
                  <c:v>106.0173913</c:v>
                </c:pt>
                <c:pt idx="467">
                  <c:v>105.4782609</c:v>
                </c:pt>
                <c:pt idx="468">
                  <c:v>104.50434780000001</c:v>
                </c:pt>
                <c:pt idx="469">
                  <c:v>103.51304349999999</c:v>
                </c:pt>
                <c:pt idx="470">
                  <c:v>102.26086960000001</c:v>
                </c:pt>
                <c:pt idx="471">
                  <c:v>100.8869565</c:v>
                </c:pt>
                <c:pt idx="472">
                  <c:v>100.1217391</c:v>
                </c:pt>
                <c:pt idx="473">
                  <c:v>98.50434783</c:v>
                </c:pt>
                <c:pt idx="474">
                  <c:v>97.078260869999994</c:v>
                </c:pt>
                <c:pt idx="475">
                  <c:v>95.808695650000004</c:v>
                </c:pt>
                <c:pt idx="476">
                  <c:v>94.278260869999997</c:v>
                </c:pt>
                <c:pt idx="477">
                  <c:v>93.043478260000001</c:v>
                </c:pt>
                <c:pt idx="478">
                  <c:v>92.313043480000005</c:v>
                </c:pt>
                <c:pt idx="479">
                  <c:v>92.295652169999997</c:v>
                </c:pt>
                <c:pt idx="480">
                  <c:v>92.156521740000002</c:v>
                </c:pt>
                <c:pt idx="481">
                  <c:v>92.347826089999998</c:v>
                </c:pt>
                <c:pt idx="482">
                  <c:v>92.313043480000005</c:v>
                </c:pt>
                <c:pt idx="483">
                  <c:v>92.486956520000007</c:v>
                </c:pt>
                <c:pt idx="484">
                  <c:v>92.626086959999995</c:v>
                </c:pt>
                <c:pt idx="485">
                  <c:v>92.730434779999996</c:v>
                </c:pt>
                <c:pt idx="486">
                  <c:v>93.043478260000001</c:v>
                </c:pt>
                <c:pt idx="487">
                  <c:v>93.530434779999993</c:v>
                </c:pt>
                <c:pt idx="488">
                  <c:v>94.121739129999995</c:v>
                </c:pt>
                <c:pt idx="489">
                  <c:v>94.243478260000003</c:v>
                </c:pt>
                <c:pt idx="490">
                  <c:v>94.52173913</c:v>
                </c:pt>
                <c:pt idx="491">
                  <c:v>94.678260870000003</c:v>
                </c:pt>
                <c:pt idx="492">
                  <c:v>95.47826087</c:v>
                </c:pt>
                <c:pt idx="493">
                  <c:v>93.373913040000005</c:v>
                </c:pt>
                <c:pt idx="494">
                  <c:v>96.53913043</c:v>
                </c:pt>
                <c:pt idx="495">
                  <c:v>97.217391300000003</c:v>
                </c:pt>
                <c:pt idx="496">
                  <c:v>96.626086959999995</c:v>
                </c:pt>
                <c:pt idx="497">
                  <c:v>97.652173910000002</c:v>
                </c:pt>
                <c:pt idx="498">
                  <c:v>99.513043479999993</c:v>
                </c:pt>
                <c:pt idx="499">
                  <c:v>100.45217390000001</c:v>
                </c:pt>
                <c:pt idx="500">
                  <c:v>100.6086957</c:v>
                </c:pt>
                <c:pt idx="501">
                  <c:v>99.913043479999999</c:v>
                </c:pt>
                <c:pt idx="502">
                  <c:v>99.47826087</c:v>
                </c:pt>
                <c:pt idx="503">
                  <c:v>100.0347826</c:v>
                </c:pt>
                <c:pt idx="504">
                  <c:v>98.53913043</c:v>
                </c:pt>
                <c:pt idx="505">
                  <c:v>98.939130430000006</c:v>
                </c:pt>
                <c:pt idx="506">
                  <c:v>98.156521740000002</c:v>
                </c:pt>
                <c:pt idx="507">
                  <c:v>97.373913040000005</c:v>
                </c:pt>
                <c:pt idx="508">
                  <c:v>97.47826087</c:v>
                </c:pt>
                <c:pt idx="509">
                  <c:v>96.834782610000005</c:v>
                </c:pt>
                <c:pt idx="510">
                  <c:v>97.843478259999998</c:v>
                </c:pt>
                <c:pt idx="511">
                  <c:v>97.860869570000006</c:v>
                </c:pt>
                <c:pt idx="512">
                  <c:v>97.965217390000007</c:v>
                </c:pt>
                <c:pt idx="513">
                  <c:v>98.330434780000004</c:v>
                </c:pt>
                <c:pt idx="514">
                  <c:v>97.773913039999996</c:v>
                </c:pt>
                <c:pt idx="515">
                  <c:v>96.156521740000002</c:v>
                </c:pt>
                <c:pt idx="516">
                  <c:v>92.904347830000006</c:v>
                </c:pt>
                <c:pt idx="517">
                  <c:v>94.730434779999996</c:v>
                </c:pt>
                <c:pt idx="518">
                  <c:v>95.026086960000001</c:v>
                </c:pt>
                <c:pt idx="519">
                  <c:v>95.286956520000004</c:v>
                </c:pt>
                <c:pt idx="520">
                  <c:v>94.330434780000004</c:v>
                </c:pt>
                <c:pt idx="521">
                  <c:v>93.408695649999999</c:v>
                </c:pt>
                <c:pt idx="522">
                  <c:v>91.426086960000006</c:v>
                </c:pt>
                <c:pt idx="523">
                  <c:v>90.278260869999997</c:v>
                </c:pt>
                <c:pt idx="524">
                  <c:v>89.321739129999997</c:v>
                </c:pt>
                <c:pt idx="525">
                  <c:v>88.052173909999993</c:v>
                </c:pt>
                <c:pt idx="526">
                  <c:v>87.373913040000005</c:v>
                </c:pt>
                <c:pt idx="527">
                  <c:v>86.295652169999997</c:v>
                </c:pt>
                <c:pt idx="528">
                  <c:v>85.791304350000004</c:v>
                </c:pt>
                <c:pt idx="529">
                  <c:v>84.486956520000007</c:v>
                </c:pt>
                <c:pt idx="530">
                  <c:v>83.913043479999999</c:v>
                </c:pt>
                <c:pt idx="531">
                  <c:v>83.095652169999994</c:v>
                </c:pt>
                <c:pt idx="532">
                  <c:v>82.50434783</c:v>
                </c:pt>
                <c:pt idx="533">
                  <c:v>82.0173913</c:v>
                </c:pt>
                <c:pt idx="534">
                  <c:v>81.634782610000002</c:v>
                </c:pt>
                <c:pt idx="535">
                  <c:v>81.234782609999996</c:v>
                </c:pt>
                <c:pt idx="536">
                  <c:v>80.50434783</c:v>
                </c:pt>
                <c:pt idx="537">
                  <c:v>80.347826089999998</c:v>
                </c:pt>
                <c:pt idx="538">
                  <c:v>79.843478259999998</c:v>
                </c:pt>
                <c:pt idx="539">
                  <c:v>79.321739129999997</c:v>
                </c:pt>
                <c:pt idx="540">
                  <c:v>79.026086960000001</c:v>
                </c:pt>
                <c:pt idx="541">
                  <c:v>78.713043479999996</c:v>
                </c:pt>
                <c:pt idx="542">
                  <c:v>78.591304350000001</c:v>
                </c:pt>
                <c:pt idx="543">
                  <c:v>78.469565220000007</c:v>
                </c:pt>
                <c:pt idx="544">
                  <c:v>78.243478260000003</c:v>
                </c:pt>
                <c:pt idx="545">
                  <c:v>78.208695649999996</c:v>
                </c:pt>
                <c:pt idx="546">
                  <c:v>77.739130430000003</c:v>
                </c:pt>
                <c:pt idx="547">
                  <c:v>77.773913039999996</c:v>
                </c:pt>
                <c:pt idx="548">
                  <c:v>77.808695650000004</c:v>
                </c:pt>
                <c:pt idx="549">
                  <c:v>77.599999999999994</c:v>
                </c:pt>
                <c:pt idx="550">
                  <c:v>77.617391299999994</c:v>
                </c:pt>
                <c:pt idx="551">
                  <c:v>77.443478260000006</c:v>
                </c:pt>
                <c:pt idx="552">
                  <c:v>77.2</c:v>
                </c:pt>
                <c:pt idx="553">
                  <c:v>77.130434780000002</c:v>
                </c:pt>
                <c:pt idx="554">
                  <c:v>77.008695650000007</c:v>
                </c:pt>
                <c:pt idx="555">
                  <c:v>77.46086957</c:v>
                </c:pt>
                <c:pt idx="556">
                  <c:v>77.686956519999995</c:v>
                </c:pt>
                <c:pt idx="557">
                  <c:v>77.565217390000001</c:v>
                </c:pt>
                <c:pt idx="558">
                  <c:v>77.599999999999994</c:v>
                </c:pt>
                <c:pt idx="559">
                  <c:v>77.617391299999994</c:v>
                </c:pt>
                <c:pt idx="560">
                  <c:v>77.756521739999997</c:v>
                </c:pt>
                <c:pt idx="561">
                  <c:v>78.0173913</c:v>
                </c:pt>
                <c:pt idx="562">
                  <c:v>77.965217390000007</c:v>
                </c:pt>
                <c:pt idx="563">
                  <c:v>78.052173909999993</c:v>
                </c:pt>
                <c:pt idx="564">
                  <c:v>78.156521740000002</c:v>
                </c:pt>
                <c:pt idx="565">
                  <c:v>78.730434779999996</c:v>
                </c:pt>
                <c:pt idx="566">
                  <c:v>79.060869569999994</c:v>
                </c:pt>
                <c:pt idx="567">
                  <c:v>79.895652170000005</c:v>
                </c:pt>
                <c:pt idx="568">
                  <c:v>80.417391300000006</c:v>
                </c:pt>
                <c:pt idx="569">
                  <c:v>80.973913039999999</c:v>
                </c:pt>
                <c:pt idx="570">
                  <c:v>81.252173909999996</c:v>
                </c:pt>
                <c:pt idx="571">
                  <c:v>81.773913039999996</c:v>
                </c:pt>
                <c:pt idx="572">
                  <c:v>82.052173909999993</c:v>
                </c:pt>
                <c:pt idx="573">
                  <c:v>82.417391300000006</c:v>
                </c:pt>
                <c:pt idx="574">
                  <c:v>82.904347830000006</c:v>
                </c:pt>
                <c:pt idx="575">
                  <c:v>83.252173909999996</c:v>
                </c:pt>
                <c:pt idx="576">
                  <c:v>83.947826090000007</c:v>
                </c:pt>
                <c:pt idx="577">
                  <c:v>84.434782609999999</c:v>
                </c:pt>
                <c:pt idx="578">
                  <c:v>85.147826089999995</c:v>
                </c:pt>
                <c:pt idx="579">
                  <c:v>86.034782609999993</c:v>
                </c:pt>
                <c:pt idx="580">
                  <c:v>86.834782610000005</c:v>
                </c:pt>
                <c:pt idx="581">
                  <c:v>87.808695650000004</c:v>
                </c:pt>
                <c:pt idx="582">
                  <c:v>89.026086960000001</c:v>
                </c:pt>
                <c:pt idx="583">
                  <c:v>90.278260869999997</c:v>
                </c:pt>
                <c:pt idx="584">
                  <c:v>91.026086960000001</c:v>
                </c:pt>
                <c:pt idx="585">
                  <c:v>92.4</c:v>
                </c:pt>
                <c:pt idx="586">
                  <c:v>93.304347829999998</c:v>
                </c:pt>
                <c:pt idx="587">
                  <c:v>94.330434780000004</c:v>
                </c:pt>
                <c:pt idx="588">
                  <c:v>95.513043479999993</c:v>
                </c:pt>
                <c:pt idx="589">
                  <c:v>96.53913043</c:v>
                </c:pt>
                <c:pt idx="590">
                  <c:v>97.686956519999995</c:v>
                </c:pt>
                <c:pt idx="591">
                  <c:v>98.608695650000001</c:v>
                </c:pt>
                <c:pt idx="592">
                  <c:v>99.773913039999996</c:v>
                </c:pt>
                <c:pt idx="593">
                  <c:v>100.9043478</c:v>
                </c:pt>
                <c:pt idx="594">
                  <c:v>101.68695649999999</c:v>
                </c:pt>
                <c:pt idx="595">
                  <c:v>102.5913043</c:v>
                </c:pt>
                <c:pt idx="596">
                  <c:v>103.2347826</c:v>
                </c:pt>
                <c:pt idx="597">
                  <c:v>103.8956522</c:v>
                </c:pt>
                <c:pt idx="598">
                  <c:v>104.6434783</c:v>
                </c:pt>
                <c:pt idx="599">
                  <c:v>105.63478259999999</c:v>
                </c:pt>
                <c:pt idx="600">
                  <c:v>106.43478260000001</c:v>
                </c:pt>
                <c:pt idx="601">
                  <c:v>107.58260869999999</c:v>
                </c:pt>
                <c:pt idx="602">
                  <c:v>109.1304348</c:v>
                </c:pt>
                <c:pt idx="603">
                  <c:v>107.61739129999999</c:v>
                </c:pt>
                <c:pt idx="604">
                  <c:v>110.50434780000001</c:v>
                </c:pt>
                <c:pt idx="605">
                  <c:v>111.79130429999999</c:v>
                </c:pt>
                <c:pt idx="606">
                  <c:v>113.2</c:v>
                </c:pt>
                <c:pt idx="607">
                  <c:v>113.3217391</c:v>
                </c:pt>
                <c:pt idx="608">
                  <c:v>111.9478261</c:v>
                </c:pt>
                <c:pt idx="609">
                  <c:v>109.2695652</c:v>
                </c:pt>
                <c:pt idx="610">
                  <c:v>106.8347826</c:v>
                </c:pt>
                <c:pt idx="611">
                  <c:v>104.5391304</c:v>
                </c:pt>
                <c:pt idx="612">
                  <c:v>102.7130435</c:v>
                </c:pt>
                <c:pt idx="613">
                  <c:v>100.8347826</c:v>
                </c:pt>
                <c:pt idx="614">
                  <c:v>98.991304349999993</c:v>
                </c:pt>
                <c:pt idx="615">
                  <c:v>96.817391299999997</c:v>
                </c:pt>
                <c:pt idx="616">
                  <c:v>93.634782610000002</c:v>
                </c:pt>
                <c:pt idx="617">
                  <c:v>90.782608699999997</c:v>
                </c:pt>
                <c:pt idx="618">
                  <c:v>87.6</c:v>
                </c:pt>
                <c:pt idx="619">
                  <c:v>84.53913043</c:v>
                </c:pt>
                <c:pt idx="620">
                  <c:v>82.556521739999994</c:v>
                </c:pt>
                <c:pt idx="621">
                  <c:v>80.939130430000006</c:v>
                </c:pt>
                <c:pt idx="622">
                  <c:v>80.852173910000005</c:v>
                </c:pt>
                <c:pt idx="623">
                  <c:v>81.408695649999999</c:v>
                </c:pt>
                <c:pt idx="624">
                  <c:v>82.278260869999997</c:v>
                </c:pt>
                <c:pt idx="625">
                  <c:v>82.347826089999998</c:v>
                </c:pt>
                <c:pt idx="626">
                  <c:v>82.817391299999997</c:v>
                </c:pt>
                <c:pt idx="627">
                  <c:v>83.113043480000002</c:v>
                </c:pt>
                <c:pt idx="628">
                  <c:v>83.304347829999998</c:v>
                </c:pt>
                <c:pt idx="629">
                  <c:v>83.47826087</c:v>
                </c:pt>
                <c:pt idx="630">
                  <c:v>83.704347830000003</c:v>
                </c:pt>
                <c:pt idx="631">
                  <c:v>83.756521739999997</c:v>
                </c:pt>
                <c:pt idx="632">
                  <c:v>83.947826090000007</c:v>
                </c:pt>
                <c:pt idx="633">
                  <c:v>83.9826087</c:v>
                </c:pt>
                <c:pt idx="634">
                  <c:v>83.826086959999998</c:v>
                </c:pt>
                <c:pt idx="635">
                  <c:v>83.808695650000004</c:v>
                </c:pt>
                <c:pt idx="636">
                  <c:v>84.121739129999995</c:v>
                </c:pt>
                <c:pt idx="637">
                  <c:v>84.226086960000004</c:v>
                </c:pt>
                <c:pt idx="638">
                  <c:v>84.243478260000003</c:v>
                </c:pt>
                <c:pt idx="639">
                  <c:v>84.330434780000004</c:v>
                </c:pt>
                <c:pt idx="640">
                  <c:v>84.295652169999997</c:v>
                </c:pt>
                <c:pt idx="641">
                  <c:v>84.382608700000006</c:v>
                </c:pt>
                <c:pt idx="642">
                  <c:v>84.313043480000005</c:v>
                </c:pt>
                <c:pt idx="643">
                  <c:v>84.365217389999998</c:v>
                </c:pt>
                <c:pt idx="644">
                  <c:v>84.434782609999999</c:v>
                </c:pt>
                <c:pt idx="645">
                  <c:v>84.330434780000004</c:v>
                </c:pt>
                <c:pt idx="646">
                  <c:v>84.486956520000007</c:v>
                </c:pt>
                <c:pt idx="647">
                  <c:v>84.469565220000007</c:v>
                </c:pt>
                <c:pt idx="648">
                  <c:v>84.50434783</c:v>
                </c:pt>
                <c:pt idx="649">
                  <c:v>84.573913039999994</c:v>
                </c:pt>
                <c:pt idx="650">
                  <c:v>84.626086959999995</c:v>
                </c:pt>
                <c:pt idx="651">
                  <c:v>84.434782609999999</c:v>
                </c:pt>
                <c:pt idx="652">
                  <c:v>84.50434783</c:v>
                </c:pt>
                <c:pt idx="653">
                  <c:v>84.52173913</c:v>
                </c:pt>
                <c:pt idx="654">
                  <c:v>84.695652170000002</c:v>
                </c:pt>
                <c:pt idx="655">
                  <c:v>84.52173913</c:v>
                </c:pt>
                <c:pt idx="656">
                  <c:v>84.660869570000003</c:v>
                </c:pt>
                <c:pt idx="657">
                  <c:v>84.678260870000003</c:v>
                </c:pt>
                <c:pt idx="658">
                  <c:v>84.678260870000003</c:v>
                </c:pt>
                <c:pt idx="659">
                  <c:v>84.53913043</c:v>
                </c:pt>
                <c:pt idx="660">
                  <c:v>84.765217390000004</c:v>
                </c:pt>
                <c:pt idx="661">
                  <c:v>85.147826089999995</c:v>
                </c:pt>
                <c:pt idx="662">
                  <c:v>86.191304349999996</c:v>
                </c:pt>
                <c:pt idx="663">
                  <c:v>88.104347829999995</c:v>
                </c:pt>
                <c:pt idx="664">
                  <c:v>89.791304350000004</c:v>
                </c:pt>
                <c:pt idx="665">
                  <c:v>92.104347829999995</c:v>
                </c:pt>
                <c:pt idx="666">
                  <c:v>94.4</c:v>
                </c:pt>
                <c:pt idx="667">
                  <c:v>96.486956520000007</c:v>
                </c:pt>
                <c:pt idx="668">
                  <c:v>98.469565220000007</c:v>
                </c:pt>
                <c:pt idx="669">
                  <c:v>101.826087</c:v>
                </c:pt>
                <c:pt idx="670">
                  <c:v>104.41739130000001</c:v>
                </c:pt>
                <c:pt idx="671">
                  <c:v>107.51304349999999</c:v>
                </c:pt>
                <c:pt idx="672">
                  <c:v>110.0347826</c:v>
                </c:pt>
                <c:pt idx="673">
                  <c:v>112.1043478</c:v>
                </c:pt>
                <c:pt idx="674">
                  <c:v>114.38260870000001</c:v>
                </c:pt>
                <c:pt idx="675">
                  <c:v>117.68695649999999</c:v>
                </c:pt>
                <c:pt idx="676">
                  <c:v>119.4434783</c:v>
                </c:pt>
                <c:pt idx="677">
                  <c:v>121.4782609</c:v>
                </c:pt>
                <c:pt idx="678">
                  <c:v>122.1565217</c:v>
                </c:pt>
                <c:pt idx="679">
                  <c:v>123.826087</c:v>
                </c:pt>
                <c:pt idx="680">
                  <c:v>124.9391304</c:v>
                </c:pt>
                <c:pt idx="681">
                  <c:v>125.9304348</c:v>
                </c:pt>
                <c:pt idx="682">
                  <c:v>126.36521740000001</c:v>
                </c:pt>
                <c:pt idx="683">
                  <c:v>126.973913</c:v>
                </c:pt>
                <c:pt idx="684">
                  <c:v>126.6086957</c:v>
                </c:pt>
                <c:pt idx="685">
                  <c:v>124.8521739</c:v>
                </c:pt>
                <c:pt idx="686">
                  <c:v>127.026087</c:v>
                </c:pt>
                <c:pt idx="687">
                  <c:v>127.8782609</c:v>
                </c:pt>
                <c:pt idx="688">
                  <c:v>126.9043478</c:v>
                </c:pt>
                <c:pt idx="689">
                  <c:v>127.3565217</c:v>
                </c:pt>
                <c:pt idx="690">
                  <c:v>128.26086960000001</c:v>
                </c:pt>
                <c:pt idx="691">
                  <c:v>127.826087</c:v>
                </c:pt>
                <c:pt idx="692">
                  <c:v>127.73913039999999</c:v>
                </c:pt>
                <c:pt idx="693">
                  <c:v>127.4434783</c:v>
                </c:pt>
                <c:pt idx="694">
                  <c:v>127.0782609</c:v>
                </c:pt>
                <c:pt idx="695">
                  <c:v>127.2173913</c:v>
                </c:pt>
                <c:pt idx="696">
                  <c:v>123.73913039999999</c:v>
                </c:pt>
                <c:pt idx="697">
                  <c:v>127.4086957</c:v>
                </c:pt>
                <c:pt idx="698">
                  <c:v>127.0782609</c:v>
                </c:pt>
                <c:pt idx="699">
                  <c:v>127.2869565</c:v>
                </c:pt>
                <c:pt idx="700">
                  <c:v>127.1652174</c:v>
                </c:pt>
                <c:pt idx="701">
                  <c:v>126.9391304</c:v>
                </c:pt>
                <c:pt idx="702">
                  <c:v>127.1652174</c:v>
                </c:pt>
                <c:pt idx="703">
                  <c:v>125.77391299999999</c:v>
                </c:pt>
                <c:pt idx="704">
                  <c:v>123.0434783</c:v>
                </c:pt>
                <c:pt idx="705">
                  <c:v>121.2869565</c:v>
                </c:pt>
                <c:pt idx="706">
                  <c:v>119.56521739999999</c:v>
                </c:pt>
                <c:pt idx="707">
                  <c:v>117.66956519999999</c:v>
                </c:pt>
                <c:pt idx="708">
                  <c:v>115.66956519999999</c:v>
                </c:pt>
                <c:pt idx="709">
                  <c:v>113.8086957</c:v>
                </c:pt>
                <c:pt idx="710">
                  <c:v>111.8434783</c:v>
                </c:pt>
                <c:pt idx="711">
                  <c:v>109.9478261</c:v>
                </c:pt>
                <c:pt idx="712">
                  <c:v>107.8434783</c:v>
                </c:pt>
                <c:pt idx="713">
                  <c:v>105.72173909999999</c:v>
                </c:pt>
                <c:pt idx="714">
                  <c:v>103.1652174</c:v>
                </c:pt>
                <c:pt idx="715">
                  <c:v>100.9217391</c:v>
                </c:pt>
                <c:pt idx="716">
                  <c:v>98.52173913</c:v>
                </c:pt>
                <c:pt idx="717">
                  <c:v>95.704347830000003</c:v>
                </c:pt>
                <c:pt idx="718">
                  <c:v>93.582608699999994</c:v>
                </c:pt>
                <c:pt idx="719">
                  <c:v>91.49565217</c:v>
                </c:pt>
                <c:pt idx="720">
                  <c:v>89.373913040000005</c:v>
                </c:pt>
                <c:pt idx="721">
                  <c:v>87.565217390000001</c:v>
                </c:pt>
                <c:pt idx="722">
                  <c:v>85.634782610000002</c:v>
                </c:pt>
                <c:pt idx="723">
                  <c:v>84.086956520000001</c:v>
                </c:pt>
                <c:pt idx="724">
                  <c:v>82.765217390000004</c:v>
                </c:pt>
                <c:pt idx="725">
                  <c:v>81.826086959999998</c:v>
                </c:pt>
                <c:pt idx="726">
                  <c:v>81.147826089999995</c:v>
                </c:pt>
                <c:pt idx="727">
                  <c:v>80.52173913</c:v>
                </c:pt>
                <c:pt idx="728">
                  <c:v>80.765217390000004</c:v>
                </c:pt>
                <c:pt idx="729">
                  <c:v>80.817391299999997</c:v>
                </c:pt>
                <c:pt idx="730">
                  <c:v>81.2</c:v>
                </c:pt>
                <c:pt idx="731">
                  <c:v>81.391304349999999</c:v>
                </c:pt>
                <c:pt idx="732">
                  <c:v>81.47826087</c:v>
                </c:pt>
                <c:pt idx="733">
                  <c:v>81.686956519999995</c:v>
                </c:pt>
                <c:pt idx="734">
                  <c:v>81.669565219999996</c:v>
                </c:pt>
                <c:pt idx="735">
                  <c:v>81.704347830000003</c:v>
                </c:pt>
                <c:pt idx="736">
                  <c:v>81.721739130000003</c:v>
                </c:pt>
                <c:pt idx="737">
                  <c:v>81.756521739999997</c:v>
                </c:pt>
                <c:pt idx="738">
                  <c:v>81.773913039999996</c:v>
                </c:pt>
                <c:pt idx="739">
                  <c:v>81.791304350000004</c:v>
                </c:pt>
                <c:pt idx="740">
                  <c:v>81.826086959999998</c:v>
                </c:pt>
                <c:pt idx="741">
                  <c:v>81.826086959999998</c:v>
                </c:pt>
                <c:pt idx="742">
                  <c:v>81.843478259999998</c:v>
                </c:pt>
                <c:pt idx="743">
                  <c:v>81.878260870000005</c:v>
                </c:pt>
                <c:pt idx="744">
                  <c:v>81.878260870000005</c:v>
                </c:pt>
                <c:pt idx="745">
                  <c:v>82.052173909999993</c:v>
                </c:pt>
                <c:pt idx="746">
                  <c:v>82.069565220000001</c:v>
                </c:pt>
                <c:pt idx="747">
                  <c:v>82.365217389999998</c:v>
                </c:pt>
                <c:pt idx="748">
                  <c:v>82.747826090000004</c:v>
                </c:pt>
                <c:pt idx="749">
                  <c:v>82.104347829999995</c:v>
                </c:pt>
                <c:pt idx="750">
                  <c:v>84.034782609999993</c:v>
                </c:pt>
                <c:pt idx="751">
                  <c:v>85.513043479999993</c:v>
                </c:pt>
                <c:pt idx="752">
                  <c:v>87.095652169999994</c:v>
                </c:pt>
                <c:pt idx="753">
                  <c:v>85.843478259999998</c:v>
                </c:pt>
                <c:pt idx="754">
                  <c:v>89.426086960000006</c:v>
                </c:pt>
                <c:pt idx="755">
                  <c:v>91.060869569999994</c:v>
                </c:pt>
                <c:pt idx="756">
                  <c:v>93.373913040000005</c:v>
                </c:pt>
                <c:pt idx="757">
                  <c:v>95.739130430000003</c:v>
                </c:pt>
                <c:pt idx="758">
                  <c:v>98.973913039999999</c:v>
                </c:pt>
                <c:pt idx="759">
                  <c:v>100.1391304</c:v>
                </c:pt>
                <c:pt idx="760">
                  <c:v>101.3913043</c:v>
                </c:pt>
                <c:pt idx="761">
                  <c:v>105.65217389999999</c:v>
                </c:pt>
                <c:pt idx="762">
                  <c:v>104.6956522</c:v>
                </c:pt>
                <c:pt idx="763">
                  <c:v>105.826087</c:v>
                </c:pt>
                <c:pt idx="764">
                  <c:v>105.6</c:v>
                </c:pt>
                <c:pt idx="765">
                  <c:v>105.2347826</c:v>
                </c:pt>
                <c:pt idx="766">
                  <c:v>105.1304348</c:v>
                </c:pt>
                <c:pt idx="767">
                  <c:v>107.2869565</c:v>
                </c:pt>
                <c:pt idx="768">
                  <c:v>110.20869570000001</c:v>
                </c:pt>
                <c:pt idx="769">
                  <c:v>111.426087</c:v>
                </c:pt>
                <c:pt idx="770">
                  <c:v>112.4</c:v>
                </c:pt>
                <c:pt idx="771">
                  <c:v>112.9043478</c:v>
                </c:pt>
                <c:pt idx="772">
                  <c:v>113.8782609</c:v>
                </c:pt>
                <c:pt idx="773">
                  <c:v>114.1217391</c:v>
                </c:pt>
                <c:pt idx="774">
                  <c:v>115.0956522</c:v>
                </c:pt>
                <c:pt idx="775">
                  <c:v>115.79130429999999</c:v>
                </c:pt>
                <c:pt idx="776">
                  <c:v>116.22608700000001</c:v>
                </c:pt>
                <c:pt idx="777">
                  <c:v>116.1913043</c:v>
                </c:pt>
                <c:pt idx="778">
                  <c:v>116.5391304</c:v>
                </c:pt>
                <c:pt idx="779">
                  <c:v>116.9391304</c:v>
                </c:pt>
                <c:pt idx="780">
                  <c:v>117.2</c:v>
                </c:pt>
                <c:pt idx="781">
                  <c:v>117.4782609</c:v>
                </c:pt>
                <c:pt idx="782">
                  <c:v>118</c:v>
                </c:pt>
                <c:pt idx="783">
                  <c:v>116.9043478</c:v>
                </c:pt>
                <c:pt idx="784">
                  <c:v>114.8695652</c:v>
                </c:pt>
                <c:pt idx="785">
                  <c:v>113.2695652</c:v>
                </c:pt>
                <c:pt idx="786">
                  <c:v>110.6434783</c:v>
                </c:pt>
                <c:pt idx="787">
                  <c:v>110.0173913</c:v>
                </c:pt>
                <c:pt idx="788">
                  <c:v>108.36521740000001</c:v>
                </c:pt>
                <c:pt idx="789">
                  <c:v>106.45217390000001</c:v>
                </c:pt>
                <c:pt idx="790">
                  <c:v>104.43478260000001</c:v>
                </c:pt>
                <c:pt idx="791">
                  <c:v>102.50434780000001</c:v>
                </c:pt>
                <c:pt idx="792">
                  <c:v>102.0347826</c:v>
                </c:pt>
                <c:pt idx="793">
                  <c:v>101.8434783</c:v>
                </c:pt>
                <c:pt idx="794">
                  <c:v>102.0173913</c:v>
                </c:pt>
                <c:pt idx="795">
                  <c:v>102.1913043</c:v>
                </c:pt>
                <c:pt idx="796">
                  <c:v>102.573913</c:v>
                </c:pt>
                <c:pt idx="797">
                  <c:v>102.7478261</c:v>
                </c:pt>
                <c:pt idx="798">
                  <c:v>102.7130435</c:v>
                </c:pt>
                <c:pt idx="799">
                  <c:v>103.2347826</c:v>
                </c:pt>
                <c:pt idx="800">
                  <c:v>102.9565217</c:v>
                </c:pt>
                <c:pt idx="801">
                  <c:v>101.8782609</c:v>
                </c:pt>
                <c:pt idx="802">
                  <c:v>100.48695650000001</c:v>
                </c:pt>
                <c:pt idx="803">
                  <c:v>99.113043480000002</c:v>
                </c:pt>
                <c:pt idx="804">
                  <c:v>97.617391299999994</c:v>
                </c:pt>
                <c:pt idx="805">
                  <c:v>96.173913040000002</c:v>
                </c:pt>
                <c:pt idx="806">
                  <c:v>94.4</c:v>
                </c:pt>
                <c:pt idx="807">
                  <c:v>93.043478260000001</c:v>
                </c:pt>
                <c:pt idx="808">
                  <c:v>91.2</c:v>
                </c:pt>
                <c:pt idx="809">
                  <c:v>89.339130429999997</c:v>
                </c:pt>
                <c:pt idx="810">
                  <c:v>87.756521739999997</c:v>
                </c:pt>
                <c:pt idx="811">
                  <c:v>85.373913040000005</c:v>
                </c:pt>
                <c:pt idx="812">
                  <c:v>83.026086960000001</c:v>
                </c:pt>
                <c:pt idx="813">
                  <c:v>81.147826089999995</c:v>
                </c:pt>
                <c:pt idx="814">
                  <c:v>78.834782610000005</c:v>
                </c:pt>
                <c:pt idx="815">
                  <c:v>77.095652169999994</c:v>
                </c:pt>
                <c:pt idx="816">
                  <c:v>76.156521740000002</c:v>
                </c:pt>
                <c:pt idx="817">
                  <c:v>74.869565219999998</c:v>
                </c:pt>
                <c:pt idx="818">
                  <c:v>76.139130429999994</c:v>
                </c:pt>
                <c:pt idx="819">
                  <c:v>77.321739129999997</c:v>
                </c:pt>
                <c:pt idx="820">
                  <c:v>77.9826087</c:v>
                </c:pt>
                <c:pt idx="821">
                  <c:v>78.573913039999994</c:v>
                </c:pt>
                <c:pt idx="822">
                  <c:v>78.8</c:v>
                </c:pt>
                <c:pt idx="823">
                  <c:v>79.339130429999997</c:v>
                </c:pt>
                <c:pt idx="824">
                  <c:v>79.773913039999996</c:v>
                </c:pt>
                <c:pt idx="825">
                  <c:v>79.930434779999999</c:v>
                </c:pt>
                <c:pt idx="826">
                  <c:v>80.556521739999994</c:v>
                </c:pt>
                <c:pt idx="827">
                  <c:v>81.599999999999994</c:v>
                </c:pt>
                <c:pt idx="828">
                  <c:v>82.313043480000005</c:v>
                </c:pt>
                <c:pt idx="829">
                  <c:v>83.373913040000005</c:v>
                </c:pt>
                <c:pt idx="830">
                  <c:v>84.643478259999995</c:v>
                </c:pt>
                <c:pt idx="831">
                  <c:v>85.826086959999998</c:v>
                </c:pt>
                <c:pt idx="832">
                  <c:v>87.078260869999994</c:v>
                </c:pt>
                <c:pt idx="833">
                  <c:v>87.704347830000003</c:v>
                </c:pt>
                <c:pt idx="834">
                  <c:v>87.565217390000001</c:v>
                </c:pt>
                <c:pt idx="835">
                  <c:v>87.930434779999999</c:v>
                </c:pt>
                <c:pt idx="836">
                  <c:v>88.052173909999993</c:v>
                </c:pt>
                <c:pt idx="837">
                  <c:v>88.295652169999997</c:v>
                </c:pt>
                <c:pt idx="838">
                  <c:v>88.660869570000003</c:v>
                </c:pt>
                <c:pt idx="839">
                  <c:v>88.782608699999997</c:v>
                </c:pt>
                <c:pt idx="840">
                  <c:v>88.852173910000005</c:v>
                </c:pt>
                <c:pt idx="841">
                  <c:v>88.53913043</c:v>
                </c:pt>
                <c:pt idx="842">
                  <c:v>87.47826087</c:v>
                </c:pt>
                <c:pt idx="843">
                  <c:v>86.382608700000006</c:v>
                </c:pt>
                <c:pt idx="844">
                  <c:v>85.356521740000005</c:v>
                </c:pt>
                <c:pt idx="845">
                  <c:v>83.269565220000004</c:v>
                </c:pt>
                <c:pt idx="846">
                  <c:v>81.826086959999998</c:v>
                </c:pt>
                <c:pt idx="847">
                  <c:v>80.660869570000003</c:v>
                </c:pt>
                <c:pt idx="848">
                  <c:v>79.321739129999997</c:v>
                </c:pt>
                <c:pt idx="849">
                  <c:v>79.113043480000002</c:v>
                </c:pt>
                <c:pt idx="850">
                  <c:v>79.147826089999995</c:v>
                </c:pt>
                <c:pt idx="851">
                  <c:v>80.382608700000006</c:v>
                </c:pt>
                <c:pt idx="852">
                  <c:v>82.939130430000006</c:v>
                </c:pt>
                <c:pt idx="853">
                  <c:v>85.147826089999995</c:v>
                </c:pt>
                <c:pt idx="854">
                  <c:v>86.660869570000003</c:v>
                </c:pt>
                <c:pt idx="855">
                  <c:v>88.156521740000002</c:v>
                </c:pt>
                <c:pt idx="856">
                  <c:v>90.695652170000002</c:v>
                </c:pt>
                <c:pt idx="857">
                  <c:v>91.773913039999996</c:v>
                </c:pt>
                <c:pt idx="858">
                  <c:v>91.634782610000002</c:v>
                </c:pt>
                <c:pt idx="859">
                  <c:v>91.773913039999996</c:v>
                </c:pt>
                <c:pt idx="860">
                  <c:v>91.826086959999998</c:v>
                </c:pt>
                <c:pt idx="861">
                  <c:v>91.6</c:v>
                </c:pt>
                <c:pt idx="862">
                  <c:v>91.182608700000003</c:v>
                </c:pt>
                <c:pt idx="863">
                  <c:v>90.626086959999995</c:v>
                </c:pt>
                <c:pt idx="864">
                  <c:v>89.895652170000005</c:v>
                </c:pt>
                <c:pt idx="865">
                  <c:v>88.53913043</c:v>
                </c:pt>
                <c:pt idx="866">
                  <c:v>87.634782610000002</c:v>
                </c:pt>
                <c:pt idx="867">
                  <c:v>86.365217389999998</c:v>
                </c:pt>
                <c:pt idx="868">
                  <c:v>85.547826090000001</c:v>
                </c:pt>
                <c:pt idx="869">
                  <c:v>84.347826089999998</c:v>
                </c:pt>
                <c:pt idx="870">
                  <c:v>83.008695650000007</c:v>
                </c:pt>
                <c:pt idx="871">
                  <c:v>82.139130429999994</c:v>
                </c:pt>
                <c:pt idx="872">
                  <c:v>81.49565217</c:v>
                </c:pt>
                <c:pt idx="873">
                  <c:v>81.2</c:v>
                </c:pt>
                <c:pt idx="874">
                  <c:v>80.956521739999999</c:v>
                </c:pt>
                <c:pt idx="875">
                  <c:v>80.608695650000001</c:v>
                </c:pt>
                <c:pt idx="876">
                  <c:v>80.434782609999999</c:v>
                </c:pt>
                <c:pt idx="877">
                  <c:v>80.243478260000003</c:v>
                </c:pt>
                <c:pt idx="878">
                  <c:v>80.104347829999995</c:v>
                </c:pt>
                <c:pt idx="879">
                  <c:v>79.965217390000007</c:v>
                </c:pt>
                <c:pt idx="880">
                  <c:v>79.895652170000005</c:v>
                </c:pt>
                <c:pt idx="881">
                  <c:v>79.721739130000003</c:v>
                </c:pt>
                <c:pt idx="882">
                  <c:v>79.739130430000003</c:v>
                </c:pt>
                <c:pt idx="883">
                  <c:v>79.49565217</c:v>
                </c:pt>
                <c:pt idx="884">
                  <c:v>79.513043479999993</c:v>
                </c:pt>
                <c:pt idx="885">
                  <c:v>79.443478260000006</c:v>
                </c:pt>
                <c:pt idx="886">
                  <c:v>79.391304349999999</c:v>
                </c:pt>
                <c:pt idx="887">
                  <c:v>79.095652169999994</c:v>
                </c:pt>
                <c:pt idx="888">
                  <c:v>79.286956520000004</c:v>
                </c:pt>
                <c:pt idx="889">
                  <c:v>79.252173909999996</c:v>
                </c:pt>
                <c:pt idx="890">
                  <c:v>79.408695649999999</c:v>
                </c:pt>
                <c:pt idx="891">
                  <c:v>79.252173909999996</c:v>
                </c:pt>
                <c:pt idx="892">
                  <c:v>79.46086957</c:v>
                </c:pt>
                <c:pt idx="893">
                  <c:v>79.130434780000002</c:v>
                </c:pt>
                <c:pt idx="894">
                  <c:v>79.043478260000001</c:v>
                </c:pt>
                <c:pt idx="895">
                  <c:v>79.373913040000005</c:v>
                </c:pt>
                <c:pt idx="896">
                  <c:v>79.008695650000007</c:v>
                </c:pt>
                <c:pt idx="897">
                  <c:v>79.47826087</c:v>
                </c:pt>
                <c:pt idx="898">
                  <c:v>79.321739129999997</c:v>
                </c:pt>
                <c:pt idx="899">
                  <c:v>77.756521739999997</c:v>
                </c:pt>
                <c:pt idx="900">
                  <c:v>77.234782609999996</c:v>
                </c:pt>
                <c:pt idx="901">
                  <c:v>75.808695650000004</c:v>
                </c:pt>
                <c:pt idx="902">
                  <c:v>75.652173910000002</c:v>
                </c:pt>
                <c:pt idx="903">
                  <c:v>74.991304349999993</c:v>
                </c:pt>
                <c:pt idx="904">
                  <c:v>74.591304350000001</c:v>
                </c:pt>
                <c:pt idx="905">
                  <c:v>74.469565220000007</c:v>
                </c:pt>
                <c:pt idx="906">
                  <c:v>74.139130429999994</c:v>
                </c:pt>
                <c:pt idx="907">
                  <c:v>73.913043479999999</c:v>
                </c:pt>
                <c:pt idx="908">
                  <c:v>74.8</c:v>
                </c:pt>
                <c:pt idx="909">
                  <c:v>75.947826090000007</c:v>
                </c:pt>
                <c:pt idx="910">
                  <c:v>77.530434779999993</c:v>
                </c:pt>
                <c:pt idx="911">
                  <c:v>79.147826089999995</c:v>
                </c:pt>
                <c:pt idx="912">
                  <c:v>79.9826087</c:v>
                </c:pt>
                <c:pt idx="913">
                  <c:v>80.921739130000006</c:v>
                </c:pt>
                <c:pt idx="914">
                  <c:v>82.417391300000006</c:v>
                </c:pt>
                <c:pt idx="915">
                  <c:v>83.826086959999998</c:v>
                </c:pt>
                <c:pt idx="916">
                  <c:v>84.817391299999997</c:v>
                </c:pt>
                <c:pt idx="917">
                  <c:v>85.704347830000003</c:v>
                </c:pt>
                <c:pt idx="918">
                  <c:v>86.591304350000001</c:v>
                </c:pt>
                <c:pt idx="919">
                  <c:v>87.652173910000002</c:v>
                </c:pt>
                <c:pt idx="920">
                  <c:v>87.930434779999999</c:v>
                </c:pt>
                <c:pt idx="921">
                  <c:v>87.895652170000005</c:v>
                </c:pt>
                <c:pt idx="922">
                  <c:v>87.808695650000004</c:v>
                </c:pt>
                <c:pt idx="923">
                  <c:v>87.373913040000005</c:v>
                </c:pt>
                <c:pt idx="924">
                  <c:v>87.008695650000007</c:v>
                </c:pt>
                <c:pt idx="925">
                  <c:v>86.695652170000002</c:v>
                </c:pt>
                <c:pt idx="926">
                  <c:v>86.469565220000007</c:v>
                </c:pt>
                <c:pt idx="927">
                  <c:v>86.104347829999995</c:v>
                </c:pt>
                <c:pt idx="928">
                  <c:v>85.147826089999995</c:v>
                </c:pt>
                <c:pt idx="929">
                  <c:v>84.852173910000005</c:v>
                </c:pt>
                <c:pt idx="930">
                  <c:v>83.965217390000007</c:v>
                </c:pt>
                <c:pt idx="931">
                  <c:v>83.47826087</c:v>
                </c:pt>
                <c:pt idx="932">
                  <c:v>82.556521739999994</c:v>
                </c:pt>
                <c:pt idx="933">
                  <c:v>81.808695650000004</c:v>
                </c:pt>
                <c:pt idx="934">
                  <c:v>80.660869570000003</c:v>
                </c:pt>
                <c:pt idx="935">
                  <c:v>79.773913039999996</c:v>
                </c:pt>
                <c:pt idx="936">
                  <c:v>79.078260869999994</c:v>
                </c:pt>
                <c:pt idx="937">
                  <c:v>78.121739129999995</c:v>
                </c:pt>
                <c:pt idx="938">
                  <c:v>78.034782609999993</c:v>
                </c:pt>
                <c:pt idx="939">
                  <c:v>78.191304349999996</c:v>
                </c:pt>
                <c:pt idx="940">
                  <c:v>77.756521739999997</c:v>
                </c:pt>
                <c:pt idx="941">
                  <c:v>77.513043479999993</c:v>
                </c:pt>
                <c:pt idx="942">
                  <c:v>76.991304349999993</c:v>
                </c:pt>
                <c:pt idx="943">
                  <c:v>77.739130430000003</c:v>
                </c:pt>
                <c:pt idx="944">
                  <c:v>77.913043479999999</c:v>
                </c:pt>
                <c:pt idx="945">
                  <c:v>77.930434779999999</c:v>
                </c:pt>
                <c:pt idx="946">
                  <c:v>77.878260870000005</c:v>
                </c:pt>
                <c:pt idx="947">
                  <c:v>77.9826087</c:v>
                </c:pt>
                <c:pt idx="948">
                  <c:v>78.156521740000002</c:v>
                </c:pt>
                <c:pt idx="949">
                  <c:v>78.208695649999996</c:v>
                </c:pt>
                <c:pt idx="950">
                  <c:v>78.191304349999996</c:v>
                </c:pt>
                <c:pt idx="951">
                  <c:v>78.086956520000001</c:v>
                </c:pt>
                <c:pt idx="952">
                  <c:v>78.208695649999996</c:v>
                </c:pt>
                <c:pt idx="953">
                  <c:v>78.452173909999999</c:v>
                </c:pt>
                <c:pt idx="954">
                  <c:v>78.417391300000006</c:v>
                </c:pt>
                <c:pt idx="955">
                  <c:v>78.730434779999996</c:v>
                </c:pt>
                <c:pt idx="956">
                  <c:v>78.660869570000003</c:v>
                </c:pt>
                <c:pt idx="957">
                  <c:v>78.713043479999996</c:v>
                </c:pt>
                <c:pt idx="958">
                  <c:v>78.53913043</c:v>
                </c:pt>
                <c:pt idx="959">
                  <c:v>78.782608699999997</c:v>
                </c:pt>
                <c:pt idx="960">
                  <c:v>78.852173910000005</c:v>
                </c:pt>
                <c:pt idx="961">
                  <c:v>78.869565219999998</c:v>
                </c:pt>
                <c:pt idx="962">
                  <c:v>78.834782610000005</c:v>
                </c:pt>
                <c:pt idx="963">
                  <c:v>78.8</c:v>
                </c:pt>
                <c:pt idx="964">
                  <c:v>78.904347830000006</c:v>
                </c:pt>
                <c:pt idx="965">
                  <c:v>78.852173910000005</c:v>
                </c:pt>
                <c:pt idx="966">
                  <c:v>78.747826090000004</c:v>
                </c:pt>
                <c:pt idx="967">
                  <c:v>78.782608699999997</c:v>
                </c:pt>
                <c:pt idx="968">
                  <c:v>78.765217390000004</c:v>
                </c:pt>
                <c:pt idx="969">
                  <c:v>78.573913039999994</c:v>
                </c:pt>
                <c:pt idx="970">
                  <c:v>78.834782610000005</c:v>
                </c:pt>
                <c:pt idx="971">
                  <c:v>78.643478259999995</c:v>
                </c:pt>
                <c:pt idx="972">
                  <c:v>78.678260870000003</c:v>
                </c:pt>
                <c:pt idx="973">
                  <c:v>78.747826090000004</c:v>
                </c:pt>
                <c:pt idx="974">
                  <c:v>78.782608699999997</c:v>
                </c:pt>
                <c:pt idx="975">
                  <c:v>78.382608700000006</c:v>
                </c:pt>
                <c:pt idx="976">
                  <c:v>78.904347830000006</c:v>
                </c:pt>
                <c:pt idx="977">
                  <c:v>78.852173910000005</c:v>
                </c:pt>
                <c:pt idx="978">
                  <c:v>78.886956519999998</c:v>
                </c:pt>
                <c:pt idx="979">
                  <c:v>78.991304349999993</c:v>
                </c:pt>
                <c:pt idx="980">
                  <c:v>78.434782609999999</c:v>
                </c:pt>
                <c:pt idx="981">
                  <c:v>78.869565219999998</c:v>
                </c:pt>
                <c:pt idx="982">
                  <c:v>79.060869569999994</c:v>
                </c:pt>
                <c:pt idx="983">
                  <c:v>78.869565219999998</c:v>
                </c:pt>
                <c:pt idx="984">
                  <c:v>78.956521739999999</c:v>
                </c:pt>
                <c:pt idx="985">
                  <c:v>78.956521739999999</c:v>
                </c:pt>
                <c:pt idx="986">
                  <c:v>78.921739130000006</c:v>
                </c:pt>
                <c:pt idx="987">
                  <c:v>78.747826090000004</c:v>
                </c:pt>
                <c:pt idx="988">
                  <c:v>78.730434779999996</c:v>
                </c:pt>
                <c:pt idx="989">
                  <c:v>78.852173910000005</c:v>
                </c:pt>
                <c:pt idx="990">
                  <c:v>78.765217390000004</c:v>
                </c:pt>
                <c:pt idx="991">
                  <c:v>78.939130430000006</c:v>
                </c:pt>
                <c:pt idx="992">
                  <c:v>78.852173910000005</c:v>
                </c:pt>
                <c:pt idx="993">
                  <c:v>79.078260869999994</c:v>
                </c:pt>
                <c:pt idx="994">
                  <c:v>79.095652169999994</c:v>
                </c:pt>
                <c:pt idx="995">
                  <c:v>79.113043480000002</c:v>
                </c:pt>
                <c:pt idx="996">
                  <c:v>78.973913039999999</c:v>
                </c:pt>
                <c:pt idx="997">
                  <c:v>78.8</c:v>
                </c:pt>
                <c:pt idx="998">
                  <c:v>78.643478259999995</c:v>
                </c:pt>
                <c:pt idx="999">
                  <c:v>78.53913043</c:v>
                </c:pt>
                <c:pt idx="1000">
                  <c:v>78.452173909999999</c:v>
                </c:pt>
                <c:pt idx="1001">
                  <c:v>78.382608700000006</c:v>
                </c:pt>
                <c:pt idx="1002">
                  <c:v>78.382608700000006</c:v>
                </c:pt>
                <c:pt idx="1003">
                  <c:v>78.434782609999999</c:v>
                </c:pt>
                <c:pt idx="1004">
                  <c:v>78.365217389999998</c:v>
                </c:pt>
                <c:pt idx="1005">
                  <c:v>77.947826090000007</c:v>
                </c:pt>
                <c:pt idx="1006">
                  <c:v>78.034782609999993</c:v>
                </c:pt>
                <c:pt idx="1007">
                  <c:v>77.965217390000007</c:v>
                </c:pt>
                <c:pt idx="1008">
                  <c:v>78.382608700000006</c:v>
                </c:pt>
                <c:pt idx="1009">
                  <c:v>76.486956520000007</c:v>
                </c:pt>
                <c:pt idx="1010">
                  <c:v>78.278260869999997</c:v>
                </c:pt>
                <c:pt idx="1011">
                  <c:v>78.486956520000007</c:v>
                </c:pt>
                <c:pt idx="1012">
                  <c:v>78.643478259999995</c:v>
                </c:pt>
                <c:pt idx="1013">
                  <c:v>78.730434779999996</c:v>
                </c:pt>
                <c:pt idx="1014">
                  <c:v>79.182608700000003</c:v>
                </c:pt>
                <c:pt idx="1015">
                  <c:v>79.913043479999999</c:v>
                </c:pt>
                <c:pt idx="1016">
                  <c:v>80.486956520000007</c:v>
                </c:pt>
                <c:pt idx="1017">
                  <c:v>81.078260869999994</c:v>
                </c:pt>
                <c:pt idx="1018">
                  <c:v>81.947826090000007</c:v>
                </c:pt>
                <c:pt idx="1019">
                  <c:v>82.313043480000005</c:v>
                </c:pt>
                <c:pt idx="1020">
                  <c:v>82.695652170000002</c:v>
                </c:pt>
                <c:pt idx="1021">
                  <c:v>83.408695649999999</c:v>
                </c:pt>
                <c:pt idx="1022">
                  <c:v>84.173913040000002</c:v>
                </c:pt>
                <c:pt idx="1023">
                  <c:v>84.173913040000002</c:v>
                </c:pt>
                <c:pt idx="1024">
                  <c:v>84.069565220000001</c:v>
                </c:pt>
                <c:pt idx="1025">
                  <c:v>83.860869570000006</c:v>
                </c:pt>
                <c:pt idx="1026">
                  <c:v>84.0173913</c:v>
                </c:pt>
                <c:pt idx="1027">
                  <c:v>83.721739130000003</c:v>
                </c:pt>
                <c:pt idx="1028">
                  <c:v>83.095652169999994</c:v>
                </c:pt>
                <c:pt idx="1029">
                  <c:v>82.52173913</c:v>
                </c:pt>
                <c:pt idx="1030">
                  <c:v>82.243478260000003</c:v>
                </c:pt>
                <c:pt idx="1031">
                  <c:v>81.721739130000003</c:v>
                </c:pt>
                <c:pt idx="1032">
                  <c:v>81.373913040000005</c:v>
                </c:pt>
                <c:pt idx="1033">
                  <c:v>81.026086960000001</c:v>
                </c:pt>
                <c:pt idx="1034">
                  <c:v>81.130434780000002</c:v>
                </c:pt>
                <c:pt idx="1035">
                  <c:v>80.973913039999999</c:v>
                </c:pt>
                <c:pt idx="1036">
                  <c:v>80.643478259999995</c:v>
                </c:pt>
                <c:pt idx="1037">
                  <c:v>80.347826089999998</c:v>
                </c:pt>
                <c:pt idx="1038">
                  <c:v>80.53913043</c:v>
                </c:pt>
                <c:pt idx="1039">
                  <c:v>80.417391300000006</c:v>
                </c:pt>
                <c:pt idx="1040">
                  <c:v>80.365217389999998</c:v>
                </c:pt>
                <c:pt idx="1041">
                  <c:v>80.104347829999995</c:v>
                </c:pt>
                <c:pt idx="1042">
                  <c:v>78.608695650000001</c:v>
                </c:pt>
                <c:pt idx="1043">
                  <c:v>77.49565217</c:v>
                </c:pt>
                <c:pt idx="1044">
                  <c:v>77.060869569999994</c:v>
                </c:pt>
                <c:pt idx="1045">
                  <c:v>76.713043479999996</c:v>
                </c:pt>
                <c:pt idx="1046">
                  <c:v>76.121739129999995</c:v>
                </c:pt>
                <c:pt idx="1047">
                  <c:v>75.773913039999996</c:v>
                </c:pt>
                <c:pt idx="1048">
                  <c:v>75.217391300000003</c:v>
                </c:pt>
                <c:pt idx="1049">
                  <c:v>74.765217390000004</c:v>
                </c:pt>
                <c:pt idx="1050">
                  <c:v>74.243478260000003</c:v>
                </c:pt>
                <c:pt idx="1051">
                  <c:v>73.826086959999998</c:v>
                </c:pt>
                <c:pt idx="1052">
                  <c:v>73.426086960000006</c:v>
                </c:pt>
                <c:pt idx="1053">
                  <c:v>72.782608699999997</c:v>
                </c:pt>
                <c:pt idx="1054">
                  <c:v>72.660869570000003</c:v>
                </c:pt>
                <c:pt idx="1055">
                  <c:v>72.104347829999995</c:v>
                </c:pt>
                <c:pt idx="1056">
                  <c:v>71.965217390000007</c:v>
                </c:pt>
                <c:pt idx="1057">
                  <c:v>71.739130430000003</c:v>
                </c:pt>
                <c:pt idx="1058">
                  <c:v>71.426086960000006</c:v>
                </c:pt>
                <c:pt idx="1059">
                  <c:v>71.269565220000004</c:v>
                </c:pt>
                <c:pt idx="1060">
                  <c:v>71.026086960000001</c:v>
                </c:pt>
                <c:pt idx="1061">
                  <c:v>71.026086960000001</c:v>
                </c:pt>
                <c:pt idx="1062">
                  <c:v>70.869565219999998</c:v>
                </c:pt>
                <c:pt idx="1063">
                  <c:v>70.8</c:v>
                </c:pt>
                <c:pt idx="1064">
                  <c:v>70.643478259999995</c:v>
                </c:pt>
                <c:pt idx="1065">
                  <c:v>70.573913039999994</c:v>
                </c:pt>
                <c:pt idx="1066">
                  <c:v>70.486956520000007</c:v>
                </c:pt>
                <c:pt idx="1067">
                  <c:v>70.295652169999997</c:v>
                </c:pt>
                <c:pt idx="1068">
                  <c:v>70.330434780000004</c:v>
                </c:pt>
                <c:pt idx="1069">
                  <c:v>70.573913039999994</c:v>
                </c:pt>
                <c:pt idx="1070">
                  <c:v>70.765217390000004</c:v>
                </c:pt>
                <c:pt idx="1071">
                  <c:v>70.886956519999998</c:v>
                </c:pt>
                <c:pt idx="1072">
                  <c:v>70.956521739999999</c:v>
                </c:pt>
                <c:pt idx="1073">
                  <c:v>71.130434780000002</c:v>
                </c:pt>
                <c:pt idx="1074">
                  <c:v>71.147826089999995</c:v>
                </c:pt>
                <c:pt idx="1075">
                  <c:v>71.408695649999999</c:v>
                </c:pt>
                <c:pt idx="1076">
                  <c:v>71.634782610000002</c:v>
                </c:pt>
                <c:pt idx="1077">
                  <c:v>72.052173909999993</c:v>
                </c:pt>
                <c:pt idx="1078">
                  <c:v>72.417391300000006</c:v>
                </c:pt>
                <c:pt idx="1079">
                  <c:v>73.217391300000003</c:v>
                </c:pt>
                <c:pt idx="1080">
                  <c:v>74.556521739999994</c:v>
                </c:pt>
                <c:pt idx="1081">
                  <c:v>75.878260870000005</c:v>
                </c:pt>
                <c:pt idx="1082">
                  <c:v>78.295652169999997</c:v>
                </c:pt>
                <c:pt idx="1083">
                  <c:v>80.904347830000006</c:v>
                </c:pt>
                <c:pt idx="1084">
                  <c:v>84.069565220000001</c:v>
                </c:pt>
                <c:pt idx="1085">
                  <c:v>84.4</c:v>
                </c:pt>
                <c:pt idx="1086">
                  <c:v>83.826086959999998</c:v>
                </c:pt>
                <c:pt idx="1087">
                  <c:v>82.973913039999999</c:v>
                </c:pt>
                <c:pt idx="1088">
                  <c:v>82</c:v>
                </c:pt>
                <c:pt idx="1089">
                  <c:v>80.817391299999997</c:v>
                </c:pt>
                <c:pt idx="1090">
                  <c:v>79.617391299999994</c:v>
                </c:pt>
                <c:pt idx="1091">
                  <c:v>77.860869570000006</c:v>
                </c:pt>
                <c:pt idx="1092">
                  <c:v>80.782608699999997</c:v>
                </c:pt>
                <c:pt idx="1093">
                  <c:v>82.678260870000003</c:v>
                </c:pt>
                <c:pt idx="1094">
                  <c:v>82.486956520000007</c:v>
                </c:pt>
                <c:pt idx="1095">
                  <c:v>81.878260870000005</c:v>
                </c:pt>
                <c:pt idx="1096">
                  <c:v>79.2</c:v>
                </c:pt>
                <c:pt idx="1097">
                  <c:v>80.313043480000005</c:v>
                </c:pt>
                <c:pt idx="1098">
                  <c:v>82.226086960000004</c:v>
                </c:pt>
                <c:pt idx="1099">
                  <c:v>83.930434779999999</c:v>
                </c:pt>
                <c:pt idx="1100">
                  <c:v>84.991304349999993</c:v>
                </c:pt>
                <c:pt idx="1101">
                  <c:v>86.313043480000005</c:v>
                </c:pt>
                <c:pt idx="1102">
                  <c:v>87.321739129999997</c:v>
                </c:pt>
                <c:pt idx="1103">
                  <c:v>87.756521739999997</c:v>
                </c:pt>
                <c:pt idx="1104">
                  <c:v>88.452173909999999</c:v>
                </c:pt>
                <c:pt idx="1105">
                  <c:v>89.47826087</c:v>
                </c:pt>
                <c:pt idx="1106">
                  <c:v>90.191304349999996</c:v>
                </c:pt>
                <c:pt idx="1107">
                  <c:v>90.469565220000007</c:v>
                </c:pt>
                <c:pt idx="1108">
                  <c:v>91.008695650000007</c:v>
                </c:pt>
                <c:pt idx="1109">
                  <c:v>91.2</c:v>
                </c:pt>
                <c:pt idx="1110">
                  <c:v>91.617391299999994</c:v>
                </c:pt>
                <c:pt idx="1111">
                  <c:v>91.443478260000006</c:v>
                </c:pt>
                <c:pt idx="1112">
                  <c:v>91.913043479999999</c:v>
                </c:pt>
                <c:pt idx="1113">
                  <c:v>91.6</c:v>
                </c:pt>
                <c:pt idx="1114">
                  <c:v>90.121739129999995</c:v>
                </c:pt>
                <c:pt idx="1115">
                  <c:v>88.052173909999993</c:v>
                </c:pt>
                <c:pt idx="1116">
                  <c:v>86.591304350000001</c:v>
                </c:pt>
                <c:pt idx="1117">
                  <c:v>85.339130429999997</c:v>
                </c:pt>
                <c:pt idx="1118">
                  <c:v>83.9826087</c:v>
                </c:pt>
                <c:pt idx="1119">
                  <c:v>82.52173913</c:v>
                </c:pt>
                <c:pt idx="1120">
                  <c:v>81.321739129999997</c:v>
                </c:pt>
                <c:pt idx="1121">
                  <c:v>80.486956520000007</c:v>
                </c:pt>
                <c:pt idx="1122">
                  <c:v>79.182608700000003</c:v>
                </c:pt>
                <c:pt idx="1123">
                  <c:v>78.052173909999993</c:v>
                </c:pt>
                <c:pt idx="1124">
                  <c:v>76.643478259999995</c:v>
                </c:pt>
                <c:pt idx="1125">
                  <c:v>75.513043479999993</c:v>
                </c:pt>
                <c:pt idx="1126">
                  <c:v>74.817391299999997</c:v>
                </c:pt>
                <c:pt idx="1127">
                  <c:v>74.0173913</c:v>
                </c:pt>
                <c:pt idx="1128">
                  <c:v>73.739130430000003</c:v>
                </c:pt>
                <c:pt idx="1129">
                  <c:v>73.808695650000004</c:v>
                </c:pt>
                <c:pt idx="1130">
                  <c:v>73.443478260000006</c:v>
                </c:pt>
                <c:pt idx="1131">
                  <c:v>73.373913040000005</c:v>
                </c:pt>
                <c:pt idx="1132">
                  <c:v>73.599999999999994</c:v>
                </c:pt>
                <c:pt idx="1133">
                  <c:v>73.721739130000003</c:v>
                </c:pt>
                <c:pt idx="1134">
                  <c:v>74.452173909999999</c:v>
                </c:pt>
                <c:pt idx="1135">
                  <c:v>74.50434783</c:v>
                </c:pt>
                <c:pt idx="1136">
                  <c:v>74.956521739999999</c:v>
                </c:pt>
                <c:pt idx="1137">
                  <c:v>75.356521740000005</c:v>
                </c:pt>
                <c:pt idx="1138">
                  <c:v>75.339130429999997</c:v>
                </c:pt>
                <c:pt idx="1139">
                  <c:v>75.773913039999996</c:v>
                </c:pt>
                <c:pt idx="1140">
                  <c:v>75.878260870000005</c:v>
                </c:pt>
                <c:pt idx="1141">
                  <c:v>76.295652169999997</c:v>
                </c:pt>
                <c:pt idx="1142">
                  <c:v>76.330434780000004</c:v>
                </c:pt>
                <c:pt idx="1143">
                  <c:v>76.660869570000003</c:v>
                </c:pt>
                <c:pt idx="1144">
                  <c:v>77.391304349999999</c:v>
                </c:pt>
                <c:pt idx="1145">
                  <c:v>77.652173910000002</c:v>
                </c:pt>
                <c:pt idx="1146">
                  <c:v>77.721739130000003</c:v>
                </c:pt>
                <c:pt idx="1147">
                  <c:v>77.878260870000005</c:v>
                </c:pt>
                <c:pt idx="1148">
                  <c:v>78.052173909999993</c:v>
                </c:pt>
                <c:pt idx="1149">
                  <c:v>76.852173910000005</c:v>
                </c:pt>
                <c:pt idx="1150">
                  <c:v>76.260869569999997</c:v>
                </c:pt>
                <c:pt idx="1151">
                  <c:v>75.913043479999999</c:v>
                </c:pt>
                <c:pt idx="1152">
                  <c:v>75.530434779999993</c:v>
                </c:pt>
                <c:pt idx="1153">
                  <c:v>75.443478260000006</c:v>
                </c:pt>
                <c:pt idx="1154">
                  <c:v>75.113043480000002</c:v>
                </c:pt>
                <c:pt idx="1155">
                  <c:v>74.765217390000004</c:v>
                </c:pt>
                <c:pt idx="1156">
                  <c:v>74.660869570000003</c:v>
                </c:pt>
                <c:pt idx="1157">
                  <c:v>74.434782609999999</c:v>
                </c:pt>
                <c:pt idx="1158">
                  <c:v>74.0173913</c:v>
                </c:pt>
                <c:pt idx="1159">
                  <c:v>73.791304350000004</c:v>
                </c:pt>
                <c:pt idx="1160">
                  <c:v>73.947826090000007</c:v>
                </c:pt>
                <c:pt idx="1161">
                  <c:v>73.913043479999999</c:v>
                </c:pt>
                <c:pt idx="1162">
                  <c:v>72.834782610000005</c:v>
                </c:pt>
                <c:pt idx="1163">
                  <c:v>73.026086960000001</c:v>
                </c:pt>
                <c:pt idx="1164">
                  <c:v>71.530434779999993</c:v>
                </c:pt>
                <c:pt idx="1165">
                  <c:v>71.443478260000006</c:v>
                </c:pt>
                <c:pt idx="1166">
                  <c:v>71.130434780000002</c:v>
                </c:pt>
                <c:pt idx="1167">
                  <c:v>69.930434779999999</c:v>
                </c:pt>
                <c:pt idx="1168">
                  <c:v>70.365217389999998</c:v>
                </c:pt>
                <c:pt idx="1169">
                  <c:v>67.739130430000003</c:v>
                </c:pt>
                <c:pt idx="1170">
                  <c:v>72.834782610000005</c:v>
                </c:pt>
                <c:pt idx="1171">
                  <c:v>74.921739130000006</c:v>
                </c:pt>
                <c:pt idx="1172">
                  <c:v>77.234782609999996</c:v>
                </c:pt>
                <c:pt idx="1173">
                  <c:v>78.730434779999996</c:v>
                </c:pt>
                <c:pt idx="1174">
                  <c:v>80.469565220000007</c:v>
                </c:pt>
                <c:pt idx="1175">
                  <c:v>81.234782609999996</c:v>
                </c:pt>
                <c:pt idx="1176">
                  <c:v>83.252173909999996</c:v>
                </c:pt>
                <c:pt idx="1177">
                  <c:v>84.53913043</c:v>
                </c:pt>
                <c:pt idx="1178">
                  <c:v>84.469565220000007</c:v>
                </c:pt>
                <c:pt idx="1179">
                  <c:v>84.347826089999998</c:v>
                </c:pt>
                <c:pt idx="1180">
                  <c:v>83.843478259999998</c:v>
                </c:pt>
                <c:pt idx="1181">
                  <c:v>81.043478260000001</c:v>
                </c:pt>
                <c:pt idx="1182">
                  <c:v>80.713043479999996</c:v>
                </c:pt>
                <c:pt idx="1183">
                  <c:v>79.721739130000003</c:v>
                </c:pt>
                <c:pt idx="1184">
                  <c:v>79.773913039999996</c:v>
                </c:pt>
                <c:pt idx="1185">
                  <c:v>79.913043479999999</c:v>
                </c:pt>
                <c:pt idx="1186">
                  <c:v>79.843478259999998</c:v>
                </c:pt>
                <c:pt idx="1187">
                  <c:v>77.686956519999995</c:v>
                </c:pt>
                <c:pt idx="1188">
                  <c:v>77.513043479999993</c:v>
                </c:pt>
                <c:pt idx="1189">
                  <c:v>76.452173909999999</c:v>
                </c:pt>
                <c:pt idx="1190">
                  <c:v>75.721739130000003</c:v>
                </c:pt>
                <c:pt idx="1191">
                  <c:v>74.921739130000006</c:v>
                </c:pt>
                <c:pt idx="1192">
                  <c:v>75.043478260000001</c:v>
                </c:pt>
                <c:pt idx="1193">
                  <c:v>76.434782609999999</c:v>
                </c:pt>
                <c:pt idx="1194">
                  <c:v>77.49565217</c:v>
                </c:pt>
                <c:pt idx="1195">
                  <c:v>78.817391299999997</c:v>
                </c:pt>
                <c:pt idx="1196">
                  <c:v>80.052173909999993</c:v>
                </c:pt>
                <c:pt idx="1197">
                  <c:v>80.330434780000004</c:v>
                </c:pt>
                <c:pt idx="1198">
                  <c:v>80.817391299999997</c:v>
                </c:pt>
                <c:pt idx="1199">
                  <c:v>80.452173909999999</c:v>
                </c:pt>
                <c:pt idx="1200">
                  <c:v>83.165217389999995</c:v>
                </c:pt>
                <c:pt idx="1201">
                  <c:v>84.069565220000001</c:v>
                </c:pt>
                <c:pt idx="1202">
                  <c:v>85.513043479999993</c:v>
                </c:pt>
                <c:pt idx="1203">
                  <c:v>86.486956520000007</c:v>
                </c:pt>
                <c:pt idx="1204">
                  <c:v>87.165217389999995</c:v>
                </c:pt>
                <c:pt idx="1205">
                  <c:v>88.382608700000006</c:v>
                </c:pt>
                <c:pt idx="1206">
                  <c:v>89.165217389999995</c:v>
                </c:pt>
                <c:pt idx="1207">
                  <c:v>89.860869570000006</c:v>
                </c:pt>
                <c:pt idx="1208">
                  <c:v>90.591304350000001</c:v>
                </c:pt>
                <c:pt idx="1209">
                  <c:v>91.6</c:v>
                </c:pt>
                <c:pt idx="1210">
                  <c:v>92.173913040000002</c:v>
                </c:pt>
                <c:pt idx="1211">
                  <c:v>92.678260870000003</c:v>
                </c:pt>
                <c:pt idx="1212">
                  <c:v>93.008695650000007</c:v>
                </c:pt>
                <c:pt idx="1213">
                  <c:v>93.773913039999996</c:v>
                </c:pt>
                <c:pt idx="1214">
                  <c:v>94.173913040000002</c:v>
                </c:pt>
                <c:pt idx="1215">
                  <c:v>94.782608699999997</c:v>
                </c:pt>
                <c:pt idx="1216">
                  <c:v>95.826086959999998</c:v>
                </c:pt>
                <c:pt idx="1217">
                  <c:v>96.452173909999999</c:v>
                </c:pt>
                <c:pt idx="1218">
                  <c:v>97.652173910000002</c:v>
                </c:pt>
                <c:pt idx="1219">
                  <c:v>97.530434779999993</c:v>
                </c:pt>
                <c:pt idx="1220">
                  <c:v>97.843478259999998</c:v>
                </c:pt>
                <c:pt idx="1221">
                  <c:v>97.704347830000003</c:v>
                </c:pt>
                <c:pt idx="1222">
                  <c:v>97.791304350000004</c:v>
                </c:pt>
                <c:pt idx="1223">
                  <c:v>97.756521739999997</c:v>
                </c:pt>
                <c:pt idx="1224">
                  <c:v>97.252173909999996</c:v>
                </c:pt>
                <c:pt idx="1225">
                  <c:v>97.078260869999994</c:v>
                </c:pt>
                <c:pt idx="1226">
                  <c:v>96.817391299999997</c:v>
                </c:pt>
                <c:pt idx="1227">
                  <c:v>96.330434780000004</c:v>
                </c:pt>
                <c:pt idx="1228">
                  <c:v>95.756521739999997</c:v>
                </c:pt>
                <c:pt idx="1229">
                  <c:v>94.660869570000003</c:v>
                </c:pt>
                <c:pt idx="1230">
                  <c:v>93.6</c:v>
                </c:pt>
                <c:pt idx="1231">
                  <c:v>92.573913039999994</c:v>
                </c:pt>
                <c:pt idx="1232">
                  <c:v>91.843478259999998</c:v>
                </c:pt>
                <c:pt idx="1233">
                  <c:v>90.8</c:v>
                </c:pt>
                <c:pt idx="1234">
                  <c:v>89.304347829999998</c:v>
                </c:pt>
                <c:pt idx="1235">
                  <c:v>88.313043480000005</c:v>
                </c:pt>
                <c:pt idx="1236">
                  <c:v>86.747826090000004</c:v>
                </c:pt>
                <c:pt idx="1237">
                  <c:v>85.373913040000005</c:v>
                </c:pt>
                <c:pt idx="1238">
                  <c:v>83.947826090000007</c:v>
                </c:pt>
                <c:pt idx="1239">
                  <c:v>82.643478259999995</c:v>
                </c:pt>
                <c:pt idx="1240">
                  <c:v>81.721739130000003</c:v>
                </c:pt>
                <c:pt idx="1241">
                  <c:v>81.113043480000002</c:v>
                </c:pt>
                <c:pt idx="1242">
                  <c:v>79.965217390000007</c:v>
                </c:pt>
                <c:pt idx="1243">
                  <c:v>79.391304349999999</c:v>
                </c:pt>
                <c:pt idx="1244">
                  <c:v>78.452173909999999</c:v>
                </c:pt>
                <c:pt idx="1245">
                  <c:v>78.069565220000001</c:v>
                </c:pt>
                <c:pt idx="1246">
                  <c:v>77.860869570000006</c:v>
                </c:pt>
                <c:pt idx="1247">
                  <c:v>77.565217390000001</c:v>
                </c:pt>
                <c:pt idx="1248">
                  <c:v>77.426086960000006</c:v>
                </c:pt>
                <c:pt idx="1249">
                  <c:v>77.373913040000005</c:v>
                </c:pt>
                <c:pt idx="1250">
                  <c:v>77.286956520000004</c:v>
                </c:pt>
                <c:pt idx="1251">
                  <c:v>77.130434780000002</c:v>
                </c:pt>
                <c:pt idx="1252">
                  <c:v>77.217391300000003</c:v>
                </c:pt>
                <c:pt idx="1253">
                  <c:v>77.130434780000002</c:v>
                </c:pt>
                <c:pt idx="1254">
                  <c:v>77.2</c:v>
                </c:pt>
                <c:pt idx="1255">
                  <c:v>77.304347829999998</c:v>
                </c:pt>
                <c:pt idx="1256">
                  <c:v>77.739130430000003</c:v>
                </c:pt>
                <c:pt idx="1257">
                  <c:v>77.860869570000006</c:v>
                </c:pt>
                <c:pt idx="1258">
                  <c:v>77.9826087</c:v>
                </c:pt>
                <c:pt idx="1259">
                  <c:v>78.052173909999993</c:v>
                </c:pt>
                <c:pt idx="1260">
                  <c:v>78.382608700000006</c:v>
                </c:pt>
                <c:pt idx="1261">
                  <c:v>78.417391300000006</c:v>
                </c:pt>
                <c:pt idx="1262">
                  <c:v>78.452173909999999</c:v>
                </c:pt>
                <c:pt idx="1263">
                  <c:v>78.573913039999994</c:v>
                </c:pt>
                <c:pt idx="1264">
                  <c:v>78.713043479999996</c:v>
                </c:pt>
                <c:pt idx="1265">
                  <c:v>78.695652170000002</c:v>
                </c:pt>
                <c:pt idx="1266">
                  <c:v>78.852173910000005</c:v>
                </c:pt>
                <c:pt idx="1267">
                  <c:v>78.817391299999997</c:v>
                </c:pt>
                <c:pt idx="1268">
                  <c:v>78.852173910000005</c:v>
                </c:pt>
                <c:pt idx="1269">
                  <c:v>78.817391299999997</c:v>
                </c:pt>
                <c:pt idx="1270">
                  <c:v>78.730434779999996</c:v>
                </c:pt>
                <c:pt idx="1271">
                  <c:v>78.782608699999997</c:v>
                </c:pt>
                <c:pt idx="1272">
                  <c:v>79.130434780000002</c:v>
                </c:pt>
                <c:pt idx="1273">
                  <c:v>79.339130429999997</c:v>
                </c:pt>
                <c:pt idx="1274">
                  <c:v>79.130434780000002</c:v>
                </c:pt>
                <c:pt idx="1275">
                  <c:v>78.817391299999997</c:v>
                </c:pt>
                <c:pt idx="1276">
                  <c:v>79.2</c:v>
                </c:pt>
                <c:pt idx="1277">
                  <c:v>79.060869569999994</c:v>
                </c:pt>
                <c:pt idx="1278">
                  <c:v>78.939130430000006</c:v>
                </c:pt>
                <c:pt idx="1279">
                  <c:v>78.973913039999999</c:v>
                </c:pt>
                <c:pt idx="1280">
                  <c:v>78.904347830000006</c:v>
                </c:pt>
                <c:pt idx="1281">
                  <c:v>78.921739130000006</c:v>
                </c:pt>
                <c:pt idx="1282">
                  <c:v>79.147826089999995</c:v>
                </c:pt>
                <c:pt idx="1283">
                  <c:v>78.921739130000006</c:v>
                </c:pt>
                <c:pt idx="1284">
                  <c:v>79.46086957</c:v>
                </c:pt>
                <c:pt idx="1285">
                  <c:v>80.52173913</c:v>
                </c:pt>
                <c:pt idx="1286">
                  <c:v>81.269565220000004</c:v>
                </c:pt>
                <c:pt idx="1287">
                  <c:v>82.817391299999997</c:v>
                </c:pt>
                <c:pt idx="1288">
                  <c:v>83.721739130000003</c:v>
                </c:pt>
                <c:pt idx="1289">
                  <c:v>84.713043479999996</c:v>
                </c:pt>
                <c:pt idx="1290">
                  <c:v>85.773913039999996</c:v>
                </c:pt>
                <c:pt idx="1291">
                  <c:v>86.991304349999993</c:v>
                </c:pt>
                <c:pt idx="1292">
                  <c:v>88.0173913</c:v>
                </c:pt>
                <c:pt idx="1293">
                  <c:v>88.626086959999995</c:v>
                </c:pt>
                <c:pt idx="1294">
                  <c:v>89.617391299999994</c:v>
                </c:pt>
                <c:pt idx="1295">
                  <c:v>90.747826090000004</c:v>
                </c:pt>
                <c:pt idx="1296">
                  <c:v>91.565217390000001</c:v>
                </c:pt>
                <c:pt idx="1297">
                  <c:v>92.8</c:v>
                </c:pt>
                <c:pt idx="1298">
                  <c:v>93.513043479999993</c:v>
                </c:pt>
                <c:pt idx="1299">
                  <c:v>94.713043479999996</c:v>
                </c:pt>
                <c:pt idx="1300">
                  <c:v>95.47826087</c:v>
                </c:pt>
                <c:pt idx="1301">
                  <c:v>96.121739129999995</c:v>
                </c:pt>
                <c:pt idx="1302">
                  <c:v>97.513043479999993</c:v>
                </c:pt>
                <c:pt idx="1303">
                  <c:v>98.53913043</c:v>
                </c:pt>
                <c:pt idx="1304">
                  <c:v>100.45217390000001</c:v>
                </c:pt>
                <c:pt idx="1305">
                  <c:v>100.9391304</c:v>
                </c:pt>
                <c:pt idx="1306">
                  <c:v>102.29565220000001</c:v>
                </c:pt>
                <c:pt idx="1307">
                  <c:v>103.0782609</c:v>
                </c:pt>
                <c:pt idx="1308">
                  <c:v>104.46956520000001</c:v>
                </c:pt>
                <c:pt idx="1309">
                  <c:v>105.3391304</c:v>
                </c:pt>
                <c:pt idx="1310">
                  <c:v>106.8695652</c:v>
                </c:pt>
                <c:pt idx="1311">
                  <c:v>105.58260869999999</c:v>
                </c:pt>
                <c:pt idx="1312">
                  <c:v>104.33043480000001</c:v>
                </c:pt>
                <c:pt idx="1313">
                  <c:v>102.1217391</c:v>
                </c:pt>
                <c:pt idx="1314">
                  <c:v>99.860869570000006</c:v>
                </c:pt>
                <c:pt idx="1315">
                  <c:v>98.121739129999995</c:v>
                </c:pt>
                <c:pt idx="1316">
                  <c:v>98.452173909999999</c:v>
                </c:pt>
                <c:pt idx="1317">
                  <c:v>96.260869569999997</c:v>
                </c:pt>
                <c:pt idx="1318">
                  <c:v>95.686956519999995</c:v>
                </c:pt>
                <c:pt idx="1319">
                  <c:v>94.869565219999998</c:v>
                </c:pt>
                <c:pt idx="1320">
                  <c:v>92.191304349999996</c:v>
                </c:pt>
                <c:pt idx="1321">
                  <c:v>90.313043480000005</c:v>
                </c:pt>
                <c:pt idx="1322">
                  <c:v>89.826086959999998</c:v>
                </c:pt>
                <c:pt idx="1323">
                  <c:v>91.826086959999998</c:v>
                </c:pt>
                <c:pt idx="1324">
                  <c:v>92.243478260000003</c:v>
                </c:pt>
                <c:pt idx="1325">
                  <c:v>91.47826087</c:v>
                </c:pt>
                <c:pt idx="1326">
                  <c:v>90.869565219999998</c:v>
                </c:pt>
                <c:pt idx="1327">
                  <c:v>89.808695650000004</c:v>
                </c:pt>
                <c:pt idx="1328">
                  <c:v>88.713043479999996</c:v>
                </c:pt>
                <c:pt idx="1329">
                  <c:v>88.104347829999995</c:v>
                </c:pt>
                <c:pt idx="1330">
                  <c:v>87.408695649999999</c:v>
                </c:pt>
                <c:pt idx="1331">
                  <c:v>86.939130430000006</c:v>
                </c:pt>
                <c:pt idx="1332">
                  <c:v>86.226086960000004</c:v>
                </c:pt>
                <c:pt idx="1333">
                  <c:v>85.895652170000005</c:v>
                </c:pt>
                <c:pt idx="1334">
                  <c:v>85.565217390000001</c:v>
                </c:pt>
                <c:pt idx="1335">
                  <c:v>85.339130429999997</c:v>
                </c:pt>
                <c:pt idx="1336">
                  <c:v>85.008695650000007</c:v>
                </c:pt>
                <c:pt idx="1337">
                  <c:v>84.956521739999999</c:v>
                </c:pt>
                <c:pt idx="1338">
                  <c:v>84.678260870000003</c:v>
                </c:pt>
                <c:pt idx="1339">
                  <c:v>84.243478260000003</c:v>
                </c:pt>
                <c:pt idx="1340">
                  <c:v>83.756521739999997</c:v>
                </c:pt>
                <c:pt idx="1341">
                  <c:v>83.513043479999993</c:v>
                </c:pt>
                <c:pt idx="1342">
                  <c:v>82.8</c:v>
                </c:pt>
                <c:pt idx="1343">
                  <c:v>82.434782609999999</c:v>
                </c:pt>
                <c:pt idx="1344">
                  <c:v>81.878260870000005</c:v>
                </c:pt>
                <c:pt idx="1345">
                  <c:v>81.252173909999996</c:v>
                </c:pt>
                <c:pt idx="1346">
                  <c:v>80.991304349999993</c:v>
                </c:pt>
                <c:pt idx="1347">
                  <c:v>80.591304350000001</c:v>
                </c:pt>
                <c:pt idx="1348">
                  <c:v>80.191304349999996</c:v>
                </c:pt>
                <c:pt idx="1349">
                  <c:v>79.9826087</c:v>
                </c:pt>
                <c:pt idx="1350">
                  <c:v>79.704347830000003</c:v>
                </c:pt>
                <c:pt idx="1351">
                  <c:v>79.826086959999998</c:v>
                </c:pt>
                <c:pt idx="1352">
                  <c:v>80.556521739999994</c:v>
                </c:pt>
                <c:pt idx="1353">
                  <c:v>81.008695650000007</c:v>
                </c:pt>
                <c:pt idx="1354">
                  <c:v>82.365217389999998</c:v>
                </c:pt>
                <c:pt idx="1355">
                  <c:v>83.878260870000005</c:v>
                </c:pt>
                <c:pt idx="1356">
                  <c:v>85.47826087</c:v>
                </c:pt>
                <c:pt idx="1357">
                  <c:v>87.286956520000004</c:v>
                </c:pt>
                <c:pt idx="1358">
                  <c:v>87.808695650000004</c:v>
                </c:pt>
                <c:pt idx="1359">
                  <c:v>90.608695650000001</c:v>
                </c:pt>
                <c:pt idx="1360">
                  <c:v>92.278260869999997</c:v>
                </c:pt>
                <c:pt idx="1361">
                  <c:v>92.695652170000002</c:v>
                </c:pt>
                <c:pt idx="1362">
                  <c:v>92.313043480000005</c:v>
                </c:pt>
                <c:pt idx="1363">
                  <c:v>92.50434783</c:v>
                </c:pt>
                <c:pt idx="1364">
                  <c:v>91.46086957</c:v>
                </c:pt>
                <c:pt idx="1365">
                  <c:v>91.47826087</c:v>
                </c:pt>
                <c:pt idx="1366">
                  <c:v>91.408695649999999</c:v>
                </c:pt>
                <c:pt idx="1367">
                  <c:v>90.52173913</c:v>
                </c:pt>
                <c:pt idx="1368">
                  <c:v>90.573913039999994</c:v>
                </c:pt>
                <c:pt idx="1369">
                  <c:v>90.086956520000001</c:v>
                </c:pt>
                <c:pt idx="1370">
                  <c:v>90.0173913</c:v>
                </c:pt>
                <c:pt idx="1371">
                  <c:v>88.921739130000006</c:v>
                </c:pt>
                <c:pt idx="1372">
                  <c:v>88.278260869999997</c:v>
                </c:pt>
                <c:pt idx="1373">
                  <c:v>88.069565220000001</c:v>
                </c:pt>
                <c:pt idx="1374">
                  <c:v>87.930434779999999</c:v>
                </c:pt>
                <c:pt idx="1375">
                  <c:v>87.426086960000006</c:v>
                </c:pt>
                <c:pt idx="1376">
                  <c:v>87.078260869999994</c:v>
                </c:pt>
                <c:pt idx="1377">
                  <c:v>86.139130429999994</c:v>
                </c:pt>
                <c:pt idx="1378">
                  <c:v>85.286956520000004</c:v>
                </c:pt>
                <c:pt idx="1379">
                  <c:v>84.347826089999998</c:v>
                </c:pt>
                <c:pt idx="1380">
                  <c:v>83.652173910000002</c:v>
                </c:pt>
                <c:pt idx="1381">
                  <c:v>82.782608699999997</c:v>
                </c:pt>
                <c:pt idx="1382">
                  <c:v>82.086956520000001</c:v>
                </c:pt>
                <c:pt idx="1383">
                  <c:v>81.773913039999996</c:v>
                </c:pt>
                <c:pt idx="1384">
                  <c:v>81.321739129999997</c:v>
                </c:pt>
                <c:pt idx="1385">
                  <c:v>80.886956519999998</c:v>
                </c:pt>
                <c:pt idx="1386">
                  <c:v>80.713043479999996</c:v>
                </c:pt>
                <c:pt idx="1387">
                  <c:v>80.434782609999999</c:v>
                </c:pt>
                <c:pt idx="1388">
                  <c:v>80.382608700000006</c:v>
                </c:pt>
                <c:pt idx="1389">
                  <c:v>80.104347829999995</c:v>
                </c:pt>
                <c:pt idx="1390">
                  <c:v>80.052173909999993</c:v>
                </c:pt>
                <c:pt idx="1391">
                  <c:v>79.930434779999999</c:v>
                </c:pt>
                <c:pt idx="1392">
                  <c:v>79.669565219999996</c:v>
                </c:pt>
                <c:pt idx="1393">
                  <c:v>79.634782610000002</c:v>
                </c:pt>
                <c:pt idx="1394">
                  <c:v>79.513043479999993</c:v>
                </c:pt>
                <c:pt idx="1395">
                  <c:v>79.634782610000002</c:v>
                </c:pt>
                <c:pt idx="1396">
                  <c:v>79.530434779999993</c:v>
                </c:pt>
                <c:pt idx="1397">
                  <c:v>79.582608699999994</c:v>
                </c:pt>
                <c:pt idx="1398">
                  <c:v>79.426086960000006</c:v>
                </c:pt>
                <c:pt idx="1399">
                  <c:v>79.46086957</c:v>
                </c:pt>
                <c:pt idx="1400">
                  <c:v>79.47826087</c:v>
                </c:pt>
                <c:pt idx="1401">
                  <c:v>79.304347829999998</c:v>
                </c:pt>
                <c:pt idx="1402">
                  <c:v>79.269565220000004</c:v>
                </c:pt>
                <c:pt idx="1403">
                  <c:v>79.356521740000005</c:v>
                </c:pt>
                <c:pt idx="1404">
                  <c:v>79.408695649999999</c:v>
                </c:pt>
                <c:pt idx="1405">
                  <c:v>81.043478260000001</c:v>
                </c:pt>
                <c:pt idx="1406">
                  <c:v>81.182608700000003</c:v>
                </c:pt>
                <c:pt idx="1407">
                  <c:v>82.695652170000002</c:v>
                </c:pt>
                <c:pt idx="1408">
                  <c:v>83.739130430000003</c:v>
                </c:pt>
                <c:pt idx="1409">
                  <c:v>83.391304349999999</c:v>
                </c:pt>
                <c:pt idx="1410">
                  <c:v>85.669565219999996</c:v>
                </c:pt>
                <c:pt idx="1411">
                  <c:v>86.747826090000004</c:v>
                </c:pt>
                <c:pt idx="1412">
                  <c:v>87.669565219999996</c:v>
                </c:pt>
                <c:pt idx="1413">
                  <c:v>86.747826090000004</c:v>
                </c:pt>
                <c:pt idx="1414">
                  <c:v>90.295652169999997</c:v>
                </c:pt>
                <c:pt idx="1415">
                  <c:v>90.034782609999993</c:v>
                </c:pt>
                <c:pt idx="1416">
                  <c:v>89.165217389999995</c:v>
                </c:pt>
                <c:pt idx="1417">
                  <c:v>93.530434779999993</c:v>
                </c:pt>
                <c:pt idx="1418">
                  <c:v>95.443478260000006</c:v>
                </c:pt>
                <c:pt idx="1419">
                  <c:v>96.104347829999995</c:v>
                </c:pt>
                <c:pt idx="1420">
                  <c:v>96.173913040000002</c:v>
                </c:pt>
                <c:pt idx="1421">
                  <c:v>93.321739129999997</c:v>
                </c:pt>
                <c:pt idx="1422">
                  <c:v>94.313043480000005</c:v>
                </c:pt>
                <c:pt idx="1423">
                  <c:v>94.052173909999993</c:v>
                </c:pt>
                <c:pt idx="1424">
                  <c:v>92.765217390000004</c:v>
                </c:pt>
                <c:pt idx="1425">
                  <c:v>92.713043479999996</c:v>
                </c:pt>
                <c:pt idx="1426">
                  <c:v>91.791304350000004</c:v>
                </c:pt>
                <c:pt idx="1427">
                  <c:v>91.408695649999999</c:v>
                </c:pt>
                <c:pt idx="1428">
                  <c:v>90.956521739999999</c:v>
                </c:pt>
                <c:pt idx="1429">
                  <c:v>90.921739130000006</c:v>
                </c:pt>
                <c:pt idx="1430">
                  <c:v>90.347826089999998</c:v>
                </c:pt>
                <c:pt idx="1431">
                  <c:v>90.713043479999996</c:v>
                </c:pt>
                <c:pt idx="1432">
                  <c:v>92.573913039999994</c:v>
                </c:pt>
                <c:pt idx="1433">
                  <c:v>94.626086959999995</c:v>
                </c:pt>
                <c:pt idx="1434">
                  <c:v>95.878260870000005</c:v>
                </c:pt>
                <c:pt idx="1435">
                  <c:v>97.965217390000007</c:v>
                </c:pt>
                <c:pt idx="1436">
                  <c:v>97.234782609999996</c:v>
                </c:pt>
                <c:pt idx="1437">
                  <c:v>100.7304348</c:v>
                </c:pt>
                <c:pt idx="1438">
                  <c:v>101.68695649999999</c:v>
                </c:pt>
                <c:pt idx="1439">
                  <c:v>102.33043480000001</c:v>
                </c:pt>
                <c:pt idx="1440">
                  <c:v>102.6086957</c:v>
                </c:pt>
                <c:pt idx="1441">
                  <c:v>103.53043479999999</c:v>
                </c:pt>
                <c:pt idx="1442">
                  <c:v>101.3565217</c:v>
                </c:pt>
                <c:pt idx="1443">
                  <c:v>104.29565220000001</c:v>
                </c:pt>
                <c:pt idx="1444">
                  <c:v>104.5565217</c:v>
                </c:pt>
                <c:pt idx="1445">
                  <c:v>104.6434783</c:v>
                </c:pt>
                <c:pt idx="1446">
                  <c:v>104.9391304</c:v>
                </c:pt>
                <c:pt idx="1447">
                  <c:v>105.4782609</c:v>
                </c:pt>
                <c:pt idx="1448">
                  <c:v>105.70434779999999</c:v>
                </c:pt>
                <c:pt idx="1449">
                  <c:v>105.70434779999999</c:v>
                </c:pt>
                <c:pt idx="1450">
                  <c:v>105.9478261</c:v>
                </c:pt>
                <c:pt idx="1451">
                  <c:v>105.9826087</c:v>
                </c:pt>
                <c:pt idx="1452">
                  <c:v>105.9826087</c:v>
                </c:pt>
                <c:pt idx="1453">
                  <c:v>106.1565217</c:v>
                </c:pt>
                <c:pt idx="1454">
                  <c:v>105.826087</c:v>
                </c:pt>
                <c:pt idx="1455">
                  <c:v>105.9826087</c:v>
                </c:pt>
                <c:pt idx="1456">
                  <c:v>106.1391304</c:v>
                </c:pt>
                <c:pt idx="1457">
                  <c:v>105.3913043</c:v>
                </c:pt>
                <c:pt idx="1458">
                  <c:v>104.573913</c:v>
                </c:pt>
                <c:pt idx="1459">
                  <c:v>103.8608696</c:v>
                </c:pt>
                <c:pt idx="1460">
                  <c:v>103.1652174</c:v>
                </c:pt>
                <c:pt idx="1461">
                  <c:v>102.1913043</c:v>
                </c:pt>
                <c:pt idx="1462">
                  <c:v>101.53043479999999</c:v>
                </c:pt>
                <c:pt idx="1463">
                  <c:v>100.48695650000001</c:v>
                </c:pt>
                <c:pt idx="1464">
                  <c:v>99.252173909999996</c:v>
                </c:pt>
                <c:pt idx="1465">
                  <c:v>98.121739129999995</c:v>
                </c:pt>
                <c:pt idx="1466">
                  <c:v>97.078260869999994</c:v>
                </c:pt>
                <c:pt idx="1467">
                  <c:v>96.469565220000007</c:v>
                </c:pt>
                <c:pt idx="1468">
                  <c:v>95.234782609999996</c:v>
                </c:pt>
                <c:pt idx="1469">
                  <c:v>94.330434780000004</c:v>
                </c:pt>
                <c:pt idx="1470">
                  <c:v>93.617391299999994</c:v>
                </c:pt>
                <c:pt idx="1471">
                  <c:v>92.730434779999996</c:v>
                </c:pt>
                <c:pt idx="1472">
                  <c:v>92.191304349999996</c:v>
                </c:pt>
                <c:pt idx="1473">
                  <c:v>91.652173910000002</c:v>
                </c:pt>
                <c:pt idx="1474">
                  <c:v>90.973913039999999</c:v>
                </c:pt>
                <c:pt idx="1475">
                  <c:v>90.330434780000004</c:v>
                </c:pt>
                <c:pt idx="1476">
                  <c:v>89.373913040000005</c:v>
                </c:pt>
                <c:pt idx="1477">
                  <c:v>88.278260869999997</c:v>
                </c:pt>
                <c:pt idx="1478">
                  <c:v>87.513043479999993</c:v>
                </c:pt>
                <c:pt idx="1479">
                  <c:v>86.939130430000006</c:v>
                </c:pt>
                <c:pt idx="1480">
                  <c:v>86.573913039999994</c:v>
                </c:pt>
                <c:pt idx="1481">
                  <c:v>85.860869570000006</c:v>
                </c:pt>
                <c:pt idx="1482">
                  <c:v>85.252173909999996</c:v>
                </c:pt>
                <c:pt idx="1483">
                  <c:v>84.608695650000001</c:v>
                </c:pt>
                <c:pt idx="1484">
                  <c:v>84.104347829999995</c:v>
                </c:pt>
                <c:pt idx="1485">
                  <c:v>83.669565219999996</c:v>
                </c:pt>
                <c:pt idx="1486">
                  <c:v>82.973913039999999</c:v>
                </c:pt>
                <c:pt idx="1487">
                  <c:v>82.660869570000003</c:v>
                </c:pt>
                <c:pt idx="1488">
                  <c:v>82.50434783</c:v>
                </c:pt>
                <c:pt idx="1489">
                  <c:v>82</c:v>
                </c:pt>
                <c:pt idx="1490">
                  <c:v>81.634782610000002</c:v>
                </c:pt>
                <c:pt idx="1491">
                  <c:v>81.304347829999998</c:v>
                </c:pt>
                <c:pt idx="1492">
                  <c:v>81.026086960000001</c:v>
                </c:pt>
                <c:pt idx="1493">
                  <c:v>80.50434783</c:v>
                </c:pt>
                <c:pt idx="1494">
                  <c:v>80.382608700000006</c:v>
                </c:pt>
                <c:pt idx="1495">
                  <c:v>80.347826089999998</c:v>
                </c:pt>
                <c:pt idx="1496">
                  <c:v>80.191304349999996</c:v>
                </c:pt>
                <c:pt idx="1497">
                  <c:v>80.104347829999995</c:v>
                </c:pt>
                <c:pt idx="1498">
                  <c:v>80</c:v>
                </c:pt>
                <c:pt idx="1499">
                  <c:v>79.860869570000006</c:v>
                </c:pt>
                <c:pt idx="1500">
                  <c:v>79.704347830000003</c:v>
                </c:pt>
                <c:pt idx="1501">
                  <c:v>79.652173910000002</c:v>
                </c:pt>
                <c:pt idx="1502">
                  <c:v>79.47826087</c:v>
                </c:pt>
                <c:pt idx="1503">
                  <c:v>79.408695649999999</c:v>
                </c:pt>
                <c:pt idx="1504">
                  <c:v>79.339130429999997</c:v>
                </c:pt>
                <c:pt idx="1505">
                  <c:v>79.252173909999996</c:v>
                </c:pt>
                <c:pt idx="1506">
                  <c:v>78.817391299999997</c:v>
                </c:pt>
                <c:pt idx="1507">
                  <c:v>77.652173910000002</c:v>
                </c:pt>
                <c:pt idx="1508">
                  <c:v>76.939130430000006</c:v>
                </c:pt>
                <c:pt idx="1509">
                  <c:v>76.295652169999997</c:v>
                </c:pt>
                <c:pt idx="1510">
                  <c:v>75.826086959999998</c:v>
                </c:pt>
                <c:pt idx="1511">
                  <c:v>75.165217389999995</c:v>
                </c:pt>
                <c:pt idx="1512">
                  <c:v>74.660869570000003</c:v>
                </c:pt>
                <c:pt idx="1513">
                  <c:v>74.121739129999995</c:v>
                </c:pt>
                <c:pt idx="1514">
                  <c:v>73.686956519999995</c:v>
                </c:pt>
                <c:pt idx="1515">
                  <c:v>74.956521739999999</c:v>
                </c:pt>
                <c:pt idx="1516">
                  <c:v>76.156521740000002</c:v>
                </c:pt>
                <c:pt idx="1517">
                  <c:v>78.191304349999996</c:v>
                </c:pt>
                <c:pt idx="1518">
                  <c:v>79.530434779999993</c:v>
                </c:pt>
                <c:pt idx="1519">
                  <c:v>81.2</c:v>
                </c:pt>
                <c:pt idx="1520">
                  <c:v>83.130434780000002</c:v>
                </c:pt>
                <c:pt idx="1521">
                  <c:v>84.365217389999998</c:v>
                </c:pt>
                <c:pt idx="1522">
                  <c:v>85.721739130000003</c:v>
                </c:pt>
                <c:pt idx="1523">
                  <c:v>86.834782610000005</c:v>
                </c:pt>
                <c:pt idx="1524">
                  <c:v>87.9826087</c:v>
                </c:pt>
                <c:pt idx="1525">
                  <c:v>89.043478260000001</c:v>
                </c:pt>
                <c:pt idx="1526">
                  <c:v>90.139130429999994</c:v>
                </c:pt>
                <c:pt idx="1527">
                  <c:v>91.113043480000002</c:v>
                </c:pt>
                <c:pt idx="1528">
                  <c:v>92.295652169999997</c:v>
                </c:pt>
                <c:pt idx="1529">
                  <c:v>93.078260869999994</c:v>
                </c:pt>
                <c:pt idx="1530">
                  <c:v>94.208695649999996</c:v>
                </c:pt>
                <c:pt idx="1531">
                  <c:v>95.130434780000002</c:v>
                </c:pt>
                <c:pt idx="1532">
                  <c:v>95.773913039999996</c:v>
                </c:pt>
                <c:pt idx="1533">
                  <c:v>96.573913039999994</c:v>
                </c:pt>
                <c:pt idx="1534">
                  <c:v>97.321739129999997</c:v>
                </c:pt>
                <c:pt idx="1535">
                  <c:v>98.452173909999999</c:v>
                </c:pt>
                <c:pt idx="1536">
                  <c:v>99.913043479999999</c:v>
                </c:pt>
                <c:pt idx="1537">
                  <c:v>98.817391299999997</c:v>
                </c:pt>
                <c:pt idx="1538">
                  <c:v>100.48695650000001</c:v>
                </c:pt>
                <c:pt idx="1539">
                  <c:v>101.61739129999999</c:v>
                </c:pt>
                <c:pt idx="1540">
                  <c:v>100.0695652</c:v>
                </c:pt>
                <c:pt idx="1541">
                  <c:v>99.113043480000002</c:v>
                </c:pt>
                <c:pt idx="1542">
                  <c:v>98.417391300000006</c:v>
                </c:pt>
                <c:pt idx="1543">
                  <c:v>98.121739129999995</c:v>
                </c:pt>
                <c:pt idx="1544">
                  <c:v>97.078260869999994</c:v>
                </c:pt>
                <c:pt idx="1545">
                  <c:v>96.104347829999995</c:v>
                </c:pt>
                <c:pt idx="1546">
                  <c:v>95.234782609999996</c:v>
                </c:pt>
                <c:pt idx="1547">
                  <c:v>93.913043479999999</c:v>
                </c:pt>
                <c:pt idx="1548">
                  <c:v>93.252173909999996</c:v>
                </c:pt>
                <c:pt idx="1549">
                  <c:v>93.043478260000001</c:v>
                </c:pt>
                <c:pt idx="1550">
                  <c:v>91.947826090000007</c:v>
                </c:pt>
                <c:pt idx="1551">
                  <c:v>91.426086960000006</c:v>
                </c:pt>
                <c:pt idx="1552">
                  <c:v>90.382608700000006</c:v>
                </c:pt>
                <c:pt idx="1553">
                  <c:v>89.252173909999996</c:v>
                </c:pt>
                <c:pt idx="1554">
                  <c:v>89.078260869999994</c:v>
                </c:pt>
                <c:pt idx="1555">
                  <c:v>88.817391299999997</c:v>
                </c:pt>
                <c:pt idx="1556">
                  <c:v>88.260869569999997</c:v>
                </c:pt>
                <c:pt idx="1557">
                  <c:v>87.808695650000004</c:v>
                </c:pt>
                <c:pt idx="1558">
                  <c:v>86.991304349999993</c:v>
                </c:pt>
                <c:pt idx="1559">
                  <c:v>85.947826090000007</c:v>
                </c:pt>
                <c:pt idx="1560">
                  <c:v>84.730434779999996</c:v>
                </c:pt>
                <c:pt idx="1561">
                  <c:v>83.391304349999999</c:v>
                </c:pt>
                <c:pt idx="1562">
                  <c:v>82.469565220000007</c:v>
                </c:pt>
                <c:pt idx="1563">
                  <c:v>81.739130430000003</c:v>
                </c:pt>
                <c:pt idx="1564">
                  <c:v>81.165217389999995</c:v>
                </c:pt>
                <c:pt idx="1565">
                  <c:v>80.591304350000001</c:v>
                </c:pt>
                <c:pt idx="1566">
                  <c:v>80.052173909999993</c:v>
                </c:pt>
                <c:pt idx="1567">
                  <c:v>79.947826090000007</c:v>
                </c:pt>
                <c:pt idx="1568">
                  <c:v>79.860869570000006</c:v>
                </c:pt>
                <c:pt idx="1569">
                  <c:v>79.860869570000006</c:v>
                </c:pt>
                <c:pt idx="1570">
                  <c:v>79.669565219999996</c:v>
                </c:pt>
                <c:pt idx="1571">
                  <c:v>79.669565219999996</c:v>
                </c:pt>
                <c:pt idx="1572">
                  <c:v>79.721739130000003</c:v>
                </c:pt>
                <c:pt idx="1573">
                  <c:v>79.773913039999996</c:v>
                </c:pt>
                <c:pt idx="1574">
                  <c:v>79.860869570000006</c:v>
                </c:pt>
                <c:pt idx="1575">
                  <c:v>79.739130430000003</c:v>
                </c:pt>
                <c:pt idx="1576">
                  <c:v>79.721739130000003</c:v>
                </c:pt>
                <c:pt idx="1577">
                  <c:v>79.634782610000002</c:v>
                </c:pt>
                <c:pt idx="1578">
                  <c:v>80.069565220000001</c:v>
                </c:pt>
                <c:pt idx="1579">
                  <c:v>80.0173913</c:v>
                </c:pt>
                <c:pt idx="1580">
                  <c:v>79.913043479999999</c:v>
                </c:pt>
                <c:pt idx="1581">
                  <c:v>79.234782609999996</c:v>
                </c:pt>
                <c:pt idx="1582">
                  <c:v>79.321739129999997</c:v>
                </c:pt>
                <c:pt idx="1583">
                  <c:v>79.791304350000004</c:v>
                </c:pt>
                <c:pt idx="1584">
                  <c:v>79.565217390000001</c:v>
                </c:pt>
                <c:pt idx="1585">
                  <c:v>79.9826087</c:v>
                </c:pt>
                <c:pt idx="1586">
                  <c:v>80.452173909999999</c:v>
                </c:pt>
                <c:pt idx="1587">
                  <c:v>80.260869569999997</c:v>
                </c:pt>
                <c:pt idx="1588">
                  <c:v>80.852173910000005</c:v>
                </c:pt>
                <c:pt idx="1589">
                  <c:v>80.8</c:v>
                </c:pt>
                <c:pt idx="1590">
                  <c:v>80.886956519999998</c:v>
                </c:pt>
                <c:pt idx="1591">
                  <c:v>79.339130429999997</c:v>
                </c:pt>
                <c:pt idx="1592">
                  <c:v>79.49565217</c:v>
                </c:pt>
                <c:pt idx="1593">
                  <c:v>80.069565220000001</c:v>
                </c:pt>
                <c:pt idx="1594">
                  <c:v>80.208695649999996</c:v>
                </c:pt>
                <c:pt idx="1595">
                  <c:v>79.686956519999995</c:v>
                </c:pt>
                <c:pt idx="1596">
                  <c:v>80.660869570000003</c:v>
                </c:pt>
                <c:pt idx="1597">
                  <c:v>80.260869569999997</c:v>
                </c:pt>
                <c:pt idx="1598">
                  <c:v>79.669565219999996</c:v>
                </c:pt>
                <c:pt idx="1599">
                  <c:v>78.469565220000007</c:v>
                </c:pt>
                <c:pt idx="1600">
                  <c:v>78.278260869999997</c:v>
                </c:pt>
                <c:pt idx="1601">
                  <c:v>78.208695649999996</c:v>
                </c:pt>
                <c:pt idx="1602">
                  <c:v>78</c:v>
                </c:pt>
                <c:pt idx="1603">
                  <c:v>78.886956519999998</c:v>
                </c:pt>
                <c:pt idx="1604">
                  <c:v>78.382608700000006</c:v>
                </c:pt>
                <c:pt idx="1605">
                  <c:v>78.869565219999998</c:v>
                </c:pt>
                <c:pt idx="1606">
                  <c:v>77.930434779999999</c:v>
                </c:pt>
                <c:pt idx="1607">
                  <c:v>78.713043479999996</c:v>
                </c:pt>
                <c:pt idx="1608">
                  <c:v>79.147826089999995</c:v>
                </c:pt>
                <c:pt idx="1609">
                  <c:v>78.417391300000006</c:v>
                </c:pt>
                <c:pt idx="1610">
                  <c:v>76.313043480000005</c:v>
                </c:pt>
                <c:pt idx="1611">
                  <c:v>77.095652169999994</c:v>
                </c:pt>
                <c:pt idx="1612">
                  <c:v>77.860869570000006</c:v>
                </c:pt>
                <c:pt idx="1613">
                  <c:v>77.913043479999999</c:v>
                </c:pt>
                <c:pt idx="1614">
                  <c:v>78.243478260000003</c:v>
                </c:pt>
                <c:pt idx="1615">
                  <c:v>78.400000000000006</c:v>
                </c:pt>
                <c:pt idx="1616">
                  <c:v>78.469565220000007</c:v>
                </c:pt>
                <c:pt idx="1617">
                  <c:v>78.730434779999996</c:v>
                </c:pt>
                <c:pt idx="1618">
                  <c:v>78.730434779999996</c:v>
                </c:pt>
                <c:pt idx="1619">
                  <c:v>78.713043479999996</c:v>
                </c:pt>
                <c:pt idx="1620">
                  <c:v>78.817391299999997</c:v>
                </c:pt>
                <c:pt idx="1621">
                  <c:v>78.765217390000004</c:v>
                </c:pt>
                <c:pt idx="1622">
                  <c:v>78.695652170000002</c:v>
                </c:pt>
                <c:pt idx="1623">
                  <c:v>78.713043479999996</c:v>
                </c:pt>
                <c:pt idx="1624">
                  <c:v>78.365217389999998</c:v>
                </c:pt>
                <c:pt idx="1625">
                  <c:v>78.660869570000003</c:v>
                </c:pt>
                <c:pt idx="1626">
                  <c:v>78.486956520000007</c:v>
                </c:pt>
                <c:pt idx="1627">
                  <c:v>78.53913043</c:v>
                </c:pt>
                <c:pt idx="1628">
                  <c:v>78.678260870000003</c:v>
                </c:pt>
                <c:pt idx="1629">
                  <c:v>78.765217390000004</c:v>
                </c:pt>
                <c:pt idx="1630">
                  <c:v>78.417391300000006</c:v>
                </c:pt>
                <c:pt idx="1631">
                  <c:v>78.52173913</c:v>
                </c:pt>
                <c:pt idx="1632">
                  <c:v>77.947826090000007</c:v>
                </c:pt>
                <c:pt idx="1633">
                  <c:v>77.49565217</c:v>
                </c:pt>
                <c:pt idx="1634">
                  <c:v>77.2</c:v>
                </c:pt>
                <c:pt idx="1635">
                  <c:v>76.991304349999993</c:v>
                </c:pt>
                <c:pt idx="1636">
                  <c:v>76.869565219999998</c:v>
                </c:pt>
                <c:pt idx="1637">
                  <c:v>76.730434779999996</c:v>
                </c:pt>
                <c:pt idx="1638">
                  <c:v>76.452173909999999</c:v>
                </c:pt>
                <c:pt idx="1639">
                  <c:v>76.052173909999993</c:v>
                </c:pt>
                <c:pt idx="1640">
                  <c:v>75.965217390000007</c:v>
                </c:pt>
                <c:pt idx="1641">
                  <c:v>75.947826090000007</c:v>
                </c:pt>
                <c:pt idx="1642">
                  <c:v>75.947826090000007</c:v>
                </c:pt>
                <c:pt idx="1643">
                  <c:v>75.895652170000005</c:v>
                </c:pt>
                <c:pt idx="1644">
                  <c:v>75.617391299999994</c:v>
                </c:pt>
                <c:pt idx="1645">
                  <c:v>75.47826087</c:v>
                </c:pt>
                <c:pt idx="1646">
                  <c:v>75.391304349999999</c:v>
                </c:pt>
                <c:pt idx="1647">
                  <c:v>75.234782609999996</c:v>
                </c:pt>
                <c:pt idx="1648">
                  <c:v>74.869565219999998</c:v>
                </c:pt>
                <c:pt idx="1649">
                  <c:v>74.904347830000006</c:v>
                </c:pt>
                <c:pt idx="1650">
                  <c:v>74.400000000000006</c:v>
                </c:pt>
                <c:pt idx="1651">
                  <c:v>74.469565220000007</c:v>
                </c:pt>
                <c:pt idx="1652">
                  <c:v>74.434782609999999</c:v>
                </c:pt>
                <c:pt idx="1653">
                  <c:v>74.156521740000002</c:v>
                </c:pt>
                <c:pt idx="1654">
                  <c:v>74.173913040000002</c:v>
                </c:pt>
                <c:pt idx="1655">
                  <c:v>74.191304349999996</c:v>
                </c:pt>
                <c:pt idx="1656">
                  <c:v>73.773913039999996</c:v>
                </c:pt>
                <c:pt idx="1657">
                  <c:v>73.756521739999997</c:v>
                </c:pt>
                <c:pt idx="1658">
                  <c:v>73.634782610000002</c:v>
                </c:pt>
                <c:pt idx="1659">
                  <c:v>73.547826090000001</c:v>
                </c:pt>
                <c:pt idx="1660">
                  <c:v>73.599999999999994</c:v>
                </c:pt>
                <c:pt idx="1661">
                  <c:v>72.730434779999996</c:v>
                </c:pt>
                <c:pt idx="1662">
                  <c:v>73.356521740000005</c:v>
                </c:pt>
                <c:pt idx="1663">
                  <c:v>73.147826089999995</c:v>
                </c:pt>
                <c:pt idx="1664">
                  <c:v>73.913043479999999</c:v>
                </c:pt>
                <c:pt idx="1665">
                  <c:v>74.226086960000004</c:v>
                </c:pt>
                <c:pt idx="1666">
                  <c:v>74.834782610000005</c:v>
                </c:pt>
                <c:pt idx="1667">
                  <c:v>75.060869569999994</c:v>
                </c:pt>
                <c:pt idx="1668">
                  <c:v>75.530434779999993</c:v>
                </c:pt>
                <c:pt idx="1669">
                  <c:v>76.069565220000001</c:v>
                </c:pt>
                <c:pt idx="1670">
                  <c:v>75.739130430000003</c:v>
                </c:pt>
                <c:pt idx="1671">
                  <c:v>76.886956519999998</c:v>
                </c:pt>
                <c:pt idx="1672">
                  <c:v>77.373913040000005</c:v>
                </c:pt>
                <c:pt idx="1673">
                  <c:v>77.686956519999995</c:v>
                </c:pt>
                <c:pt idx="1674">
                  <c:v>78.121739129999995</c:v>
                </c:pt>
                <c:pt idx="1675">
                  <c:v>78.730434779999996</c:v>
                </c:pt>
                <c:pt idx="1676">
                  <c:v>79.686956519999995</c:v>
                </c:pt>
                <c:pt idx="1677">
                  <c:v>79.930434779999999</c:v>
                </c:pt>
                <c:pt idx="1678">
                  <c:v>80.834782610000005</c:v>
                </c:pt>
                <c:pt idx="1679">
                  <c:v>81.965217390000007</c:v>
                </c:pt>
                <c:pt idx="1680">
                  <c:v>83.182608700000003</c:v>
                </c:pt>
                <c:pt idx="1681">
                  <c:v>84.278260869999997</c:v>
                </c:pt>
                <c:pt idx="1682">
                  <c:v>84.956521739999999</c:v>
                </c:pt>
                <c:pt idx="1683">
                  <c:v>85.791304350000004</c:v>
                </c:pt>
                <c:pt idx="1684">
                  <c:v>86.434782609999999</c:v>
                </c:pt>
                <c:pt idx="1685">
                  <c:v>88.069565220000001</c:v>
                </c:pt>
                <c:pt idx="1686">
                  <c:v>89.286956520000004</c:v>
                </c:pt>
                <c:pt idx="1687">
                  <c:v>90.417391300000006</c:v>
                </c:pt>
                <c:pt idx="1688">
                  <c:v>91.826086959999998</c:v>
                </c:pt>
                <c:pt idx="1689">
                  <c:v>92.747826090000004</c:v>
                </c:pt>
                <c:pt idx="1690">
                  <c:v>93.930434779999999</c:v>
                </c:pt>
                <c:pt idx="1691">
                  <c:v>94.782608699999997</c:v>
                </c:pt>
                <c:pt idx="1692">
                  <c:v>95.773913039999996</c:v>
                </c:pt>
                <c:pt idx="1693">
                  <c:v>96.747826090000004</c:v>
                </c:pt>
                <c:pt idx="1694">
                  <c:v>97.756521739999997</c:v>
                </c:pt>
                <c:pt idx="1695">
                  <c:v>96.556521739999994</c:v>
                </c:pt>
                <c:pt idx="1696">
                  <c:v>95.356521740000005</c:v>
                </c:pt>
                <c:pt idx="1697">
                  <c:v>93.026086960000001</c:v>
                </c:pt>
                <c:pt idx="1698">
                  <c:v>90.50434783</c:v>
                </c:pt>
                <c:pt idx="1699">
                  <c:v>88.8</c:v>
                </c:pt>
                <c:pt idx="1700">
                  <c:v>89.043478260000001</c:v>
                </c:pt>
                <c:pt idx="1701">
                  <c:v>91.060869569999994</c:v>
                </c:pt>
                <c:pt idx="1702">
                  <c:v>92.52173913</c:v>
                </c:pt>
                <c:pt idx="1703">
                  <c:v>90.782608699999997</c:v>
                </c:pt>
                <c:pt idx="1704">
                  <c:v>89.565217390000001</c:v>
                </c:pt>
                <c:pt idx="1705">
                  <c:v>88.104347829999995</c:v>
                </c:pt>
                <c:pt idx="1706">
                  <c:v>86.765217390000004</c:v>
                </c:pt>
                <c:pt idx="1707">
                  <c:v>85.008695650000007</c:v>
                </c:pt>
                <c:pt idx="1708">
                  <c:v>84.713043479999996</c:v>
                </c:pt>
                <c:pt idx="1709">
                  <c:v>83.634782610000002</c:v>
                </c:pt>
                <c:pt idx="1710">
                  <c:v>82.556521739999994</c:v>
                </c:pt>
                <c:pt idx="1711">
                  <c:v>81.147826089999995</c:v>
                </c:pt>
                <c:pt idx="1712">
                  <c:v>79.113043480000002</c:v>
                </c:pt>
                <c:pt idx="1713">
                  <c:v>77.773913039999996</c:v>
                </c:pt>
                <c:pt idx="1714">
                  <c:v>76.53913043</c:v>
                </c:pt>
                <c:pt idx="1715">
                  <c:v>75.339130429999997</c:v>
                </c:pt>
                <c:pt idx="1716">
                  <c:v>74.486956520000007</c:v>
                </c:pt>
                <c:pt idx="1717">
                  <c:v>73.826086959999998</c:v>
                </c:pt>
                <c:pt idx="1718">
                  <c:v>73.078260869999994</c:v>
                </c:pt>
                <c:pt idx="1719">
                  <c:v>72.626086959999995</c:v>
                </c:pt>
                <c:pt idx="1720">
                  <c:v>72.313043480000005</c:v>
                </c:pt>
                <c:pt idx="1721">
                  <c:v>72.069565220000001</c:v>
                </c:pt>
                <c:pt idx="1722">
                  <c:v>71.739130430000003</c:v>
                </c:pt>
                <c:pt idx="1723">
                  <c:v>71.756521739999997</c:v>
                </c:pt>
                <c:pt idx="1724">
                  <c:v>71.599999999999994</c:v>
                </c:pt>
                <c:pt idx="1725">
                  <c:v>71.826086959999998</c:v>
                </c:pt>
                <c:pt idx="1726">
                  <c:v>72.034782609999993</c:v>
                </c:pt>
                <c:pt idx="1727">
                  <c:v>72.104347829999995</c:v>
                </c:pt>
                <c:pt idx="1728">
                  <c:v>72.330434780000004</c:v>
                </c:pt>
                <c:pt idx="1729">
                  <c:v>72.556521739999994</c:v>
                </c:pt>
                <c:pt idx="1730">
                  <c:v>72.730434779999996</c:v>
                </c:pt>
                <c:pt idx="1731">
                  <c:v>72.921739130000006</c:v>
                </c:pt>
                <c:pt idx="1732">
                  <c:v>73.060869569999994</c:v>
                </c:pt>
                <c:pt idx="1733">
                  <c:v>73.339130429999997</c:v>
                </c:pt>
                <c:pt idx="1734">
                  <c:v>73.878260870000005</c:v>
                </c:pt>
                <c:pt idx="1735">
                  <c:v>74.608695650000001</c:v>
                </c:pt>
                <c:pt idx="1736">
                  <c:v>75.530434779999993</c:v>
                </c:pt>
                <c:pt idx="1737">
                  <c:v>77.078260869999994</c:v>
                </c:pt>
                <c:pt idx="1738">
                  <c:v>77.773913039999996</c:v>
                </c:pt>
                <c:pt idx="1739">
                  <c:v>79.373913040000005</c:v>
                </c:pt>
                <c:pt idx="1740">
                  <c:v>80.660869570000003</c:v>
                </c:pt>
                <c:pt idx="1741">
                  <c:v>81.547826090000001</c:v>
                </c:pt>
                <c:pt idx="1742">
                  <c:v>81.565217390000001</c:v>
                </c:pt>
                <c:pt idx="1743">
                  <c:v>83.6</c:v>
                </c:pt>
                <c:pt idx="1744">
                  <c:v>84.939130430000006</c:v>
                </c:pt>
                <c:pt idx="1745">
                  <c:v>85.791304350000004</c:v>
                </c:pt>
                <c:pt idx="1746">
                  <c:v>86.417391300000006</c:v>
                </c:pt>
                <c:pt idx="1747">
                  <c:v>87.078260869999994</c:v>
                </c:pt>
                <c:pt idx="1748">
                  <c:v>87.321739129999997</c:v>
                </c:pt>
                <c:pt idx="1749">
                  <c:v>88.486956520000007</c:v>
                </c:pt>
                <c:pt idx="1750">
                  <c:v>89.147826089999995</c:v>
                </c:pt>
                <c:pt idx="1751">
                  <c:v>88.191304349999996</c:v>
                </c:pt>
                <c:pt idx="1752">
                  <c:v>90.486956520000007</c:v>
                </c:pt>
                <c:pt idx="1753">
                  <c:v>91.773913039999996</c:v>
                </c:pt>
                <c:pt idx="1754">
                  <c:v>92.591304350000001</c:v>
                </c:pt>
                <c:pt idx="1755">
                  <c:v>93.182608700000003</c:v>
                </c:pt>
                <c:pt idx="1756">
                  <c:v>94.452173909999999</c:v>
                </c:pt>
                <c:pt idx="1757">
                  <c:v>96.452173909999999</c:v>
                </c:pt>
                <c:pt idx="1758">
                  <c:v>98.660869570000003</c:v>
                </c:pt>
                <c:pt idx="1759">
                  <c:v>100.9913043</c:v>
                </c:pt>
                <c:pt idx="1760">
                  <c:v>103.3217391</c:v>
                </c:pt>
                <c:pt idx="1761">
                  <c:v>105.70434779999999</c:v>
                </c:pt>
                <c:pt idx="1762">
                  <c:v>107.65217389999999</c:v>
                </c:pt>
                <c:pt idx="1763">
                  <c:v>109.8434783</c:v>
                </c:pt>
                <c:pt idx="1764">
                  <c:v>111.79130429999999</c:v>
                </c:pt>
                <c:pt idx="1765">
                  <c:v>111.9652174</c:v>
                </c:pt>
                <c:pt idx="1766">
                  <c:v>113.2</c:v>
                </c:pt>
                <c:pt idx="1767">
                  <c:v>116.33043480000001</c:v>
                </c:pt>
                <c:pt idx="1768">
                  <c:v>117.3217391</c:v>
                </c:pt>
                <c:pt idx="1769">
                  <c:v>117.72173909999999</c:v>
                </c:pt>
                <c:pt idx="1770">
                  <c:v>119.1826087</c:v>
                </c:pt>
                <c:pt idx="1771">
                  <c:v>118.9043478</c:v>
                </c:pt>
                <c:pt idx="1772">
                  <c:v>117.3043478</c:v>
                </c:pt>
                <c:pt idx="1773">
                  <c:v>116.24347830000001</c:v>
                </c:pt>
                <c:pt idx="1774">
                  <c:v>115.58260869999999</c:v>
                </c:pt>
                <c:pt idx="1775">
                  <c:v>115.1826087</c:v>
                </c:pt>
                <c:pt idx="1776">
                  <c:v>112.9391304</c:v>
                </c:pt>
                <c:pt idx="1777">
                  <c:v>111.9826087</c:v>
                </c:pt>
                <c:pt idx="1778">
                  <c:v>110.6956522</c:v>
                </c:pt>
                <c:pt idx="1779">
                  <c:v>109.1826087</c:v>
                </c:pt>
                <c:pt idx="1780">
                  <c:v>108.0869565</c:v>
                </c:pt>
                <c:pt idx="1781">
                  <c:v>107.79130429999999</c:v>
                </c:pt>
                <c:pt idx="1782">
                  <c:v>107.3391304</c:v>
                </c:pt>
                <c:pt idx="1783">
                  <c:v>105.426087</c:v>
                </c:pt>
                <c:pt idx="1784">
                  <c:v>100.7478261</c:v>
                </c:pt>
                <c:pt idx="1785">
                  <c:v>100.0869565</c:v>
                </c:pt>
                <c:pt idx="1786">
                  <c:v>98.660869570000003</c:v>
                </c:pt>
                <c:pt idx="1787">
                  <c:v>96.191304349999996</c:v>
                </c:pt>
                <c:pt idx="1788">
                  <c:v>92.921739130000006</c:v>
                </c:pt>
                <c:pt idx="1789">
                  <c:v>89.617391299999994</c:v>
                </c:pt>
                <c:pt idx="1790">
                  <c:v>87.9826087</c:v>
                </c:pt>
                <c:pt idx="1791">
                  <c:v>85.756521739999997</c:v>
                </c:pt>
                <c:pt idx="1792">
                  <c:v>83.878260870000005</c:v>
                </c:pt>
                <c:pt idx="1793">
                  <c:v>82.069565220000001</c:v>
                </c:pt>
                <c:pt idx="1794">
                  <c:v>80.365217389999998</c:v>
                </c:pt>
                <c:pt idx="1795">
                  <c:v>78.591304350000001</c:v>
                </c:pt>
                <c:pt idx="1796">
                  <c:v>76.904347830000006</c:v>
                </c:pt>
                <c:pt idx="1797">
                  <c:v>76.295652169999997</c:v>
                </c:pt>
                <c:pt idx="1798">
                  <c:v>74.104347829999995</c:v>
                </c:pt>
                <c:pt idx="1799">
                  <c:v>73.547826090000001</c:v>
                </c:pt>
                <c:pt idx="1800">
                  <c:v>73.078260869999994</c:v>
                </c:pt>
                <c:pt idx="1801">
                  <c:v>72.608695650000001</c:v>
                </c:pt>
                <c:pt idx="1802">
                  <c:v>72.052173909999993</c:v>
                </c:pt>
                <c:pt idx="1803">
                  <c:v>71.826086959999998</c:v>
                </c:pt>
                <c:pt idx="1804">
                  <c:v>71.46086957</c:v>
                </c:pt>
                <c:pt idx="1805">
                  <c:v>71.234782609999996</c:v>
                </c:pt>
                <c:pt idx="1806">
                  <c:v>71.078260869999994</c:v>
                </c:pt>
                <c:pt idx="1807">
                  <c:v>71.060869569999994</c:v>
                </c:pt>
                <c:pt idx="1808">
                  <c:v>70.973913039999999</c:v>
                </c:pt>
                <c:pt idx="1809">
                  <c:v>70.886956519999998</c:v>
                </c:pt>
                <c:pt idx="1810">
                  <c:v>71.2</c:v>
                </c:pt>
                <c:pt idx="1811">
                  <c:v>71.391304349999999</c:v>
                </c:pt>
                <c:pt idx="1812">
                  <c:v>71.513043479999993</c:v>
                </c:pt>
                <c:pt idx="1813">
                  <c:v>71.739130430000003</c:v>
                </c:pt>
                <c:pt idx="1814">
                  <c:v>72</c:v>
                </c:pt>
                <c:pt idx="1815">
                  <c:v>72.313043480000005</c:v>
                </c:pt>
                <c:pt idx="1816">
                  <c:v>73.147826089999995</c:v>
                </c:pt>
                <c:pt idx="1817">
                  <c:v>73.321739129999997</c:v>
                </c:pt>
                <c:pt idx="1818">
                  <c:v>73.47826087</c:v>
                </c:pt>
                <c:pt idx="1819">
                  <c:v>73.408695649999999</c:v>
                </c:pt>
                <c:pt idx="1820">
                  <c:v>73.391304349999999</c:v>
                </c:pt>
                <c:pt idx="1821">
                  <c:v>73.391304349999999</c:v>
                </c:pt>
                <c:pt idx="1822">
                  <c:v>73.373913040000005</c:v>
                </c:pt>
                <c:pt idx="1823">
                  <c:v>73.443478260000006</c:v>
                </c:pt>
                <c:pt idx="1824">
                  <c:v>73.356521740000005</c:v>
                </c:pt>
                <c:pt idx="1825">
                  <c:v>73.46086957</c:v>
                </c:pt>
                <c:pt idx="1826">
                  <c:v>73.547826090000001</c:v>
                </c:pt>
                <c:pt idx="1827">
                  <c:v>73.513043479999993</c:v>
                </c:pt>
                <c:pt idx="1828">
                  <c:v>73.582608699999994</c:v>
                </c:pt>
                <c:pt idx="1829">
                  <c:v>73.49565217</c:v>
                </c:pt>
                <c:pt idx="1830">
                  <c:v>73.773913039999996</c:v>
                </c:pt>
                <c:pt idx="1831">
                  <c:v>74.852173910000005</c:v>
                </c:pt>
                <c:pt idx="1832">
                  <c:v>76.208695649999996</c:v>
                </c:pt>
                <c:pt idx="1833">
                  <c:v>77.147826089999995</c:v>
                </c:pt>
                <c:pt idx="1834">
                  <c:v>78.591304350000001</c:v>
                </c:pt>
                <c:pt idx="1835">
                  <c:v>80.191304349999996</c:v>
                </c:pt>
                <c:pt idx="1836">
                  <c:v>81.304347829999998</c:v>
                </c:pt>
                <c:pt idx="1837">
                  <c:v>82.8</c:v>
                </c:pt>
                <c:pt idx="1838">
                  <c:v>83.930434779999999</c:v>
                </c:pt>
                <c:pt idx="1839">
                  <c:v>85.808695650000004</c:v>
                </c:pt>
                <c:pt idx="1840">
                  <c:v>87.739130430000003</c:v>
                </c:pt>
                <c:pt idx="1841">
                  <c:v>88.139130429999994</c:v>
                </c:pt>
                <c:pt idx="1842">
                  <c:v>87.791304350000004</c:v>
                </c:pt>
                <c:pt idx="1843">
                  <c:v>87.530434779999993</c:v>
                </c:pt>
                <c:pt idx="1844">
                  <c:v>87.043478260000001</c:v>
                </c:pt>
                <c:pt idx="1845">
                  <c:v>86.765217390000004</c:v>
                </c:pt>
                <c:pt idx="1846">
                  <c:v>86.208695649999996</c:v>
                </c:pt>
                <c:pt idx="1847">
                  <c:v>85.843478259999998</c:v>
                </c:pt>
                <c:pt idx="1848">
                  <c:v>85.182608700000003</c:v>
                </c:pt>
                <c:pt idx="1849">
                  <c:v>84.730434779999996</c:v>
                </c:pt>
                <c:pt idx="1850">
                  <c:v>84.4</c:v>
                </c:pt>
                <c:pt idx="1851">
                  <c:v>83.49565217</c:v>
                </c:pt>
                <c:pt idx="1852">
                  <c:v>81.965217390000007</c:v>
                </c:pt>
                <c:pt idx="1853">
                  <c:v>81.130434780000002</c:v>
                </c:pt>
                <c:pt idx="1854">
                  <c:v>80.052173909999993</c:v>
                </c:pt>
                <c:pt idx="1855">
                  <c:v>78.782608699999997</c:v>
                </c:pt>
                <c:pt idx="1856">
                  <c:v>78.765217390000004</c:v>
                </c:pt>
                <c:pt idx="1857">
                  <c:v>78.591304350000001</c:v>
                </c:pt>
                <c:pt idx="1858">
                  <c:v>78.330434780000004</c:v>
                </c:pt>
                <c:pt idx="1859">
                  <c:v>78.486956520000007</c:v>
                </c:pt>
                <c:pt idx="1860">
                  <c:v>79.913043479999999</c:v>
                </c:pt>
                <c:pt idx="1861">
                  <c:v>79.791304350000004</c:v>
                </c:pt>
                <c:pt idx="1862">
                  <c:v>79.426086960000006</c:v>
                </c:pt>
                <c:pt idx="1863">
                  <c:v>79.165217389999995</c:v>
                </c:pt>
                <c:pt idx="1864">
                  <c:v>78.991304349999993</c:v>
                </c:pt>
                <c:pt idx="1865">
                  <c:v>78.747826090000004</c:v>
                </c:pt>
                <c:pt idx="1866">
                  <c:v>78.643478259999995</c:v>
                </c:pt>
                <c:pt idx="1867">
                  <c:v>78.50434783</c:v>
                </c:pt>
                <c:pt idx="1868">
                  <c:v>78.52173913</c:v>
                </c:pt>
                <c:pt idx="1869">
                  <c:v>78.295652169999997</c:v>
                </c:pt>
                <c:pt idx="1870">
                  <c:v>78.104347829999995</c:v>
                </c:pt>
                <c:pt idx="1871">
                  <c:v>77.895652170000005</c:v>
                </c:pt>
                <c:pt idx="1872">
                  <c:v>77.47826087</c:v>
                </c:pt>
                <c:pt idx="1873">
                  <c:v>77.286956520000004</c:v>
                </c:pt>
                <c:pt idx="1874">
                  <c:v>77.2</c:v>
                </c:pt>
                <c:pt idx="1875">
                  <c:v>77.113043480000002</c:v>
                </c:pt>
                <c:pt idx="1876">
                  <c:v>77.060869569999994</c:v>
                </c:pt>
                <c:pt idx="1877">
                  <c:v>76.852173910000005</c:v>
                </c:pt>
                <c:pt idx="1878">
                  <c:v>76.713043479999996</c:v>
                </c:pt>
                <c:pt idx="1879">
                  <c:v>76.469565220000007</c:v>
                </c:pt>
                <c:pt idx="1880">
                  <c:v>76.330434780000004</c:v>
                </c:pt>
                <c:pt idx="1881">
                  <c:v>76.121739129999995</c:v>
                </c:pt>
                <c:pt idx="1882">
                  <c:v>75.878260870000005</c:v>
                </c:pt>
                <c:pt idx="1883">
                  <c:v>75.599999999999994</c:v>
                </c:pt>
                <c:pt idx="1884">
                  <c:v>75.356521740000005</c:v>
                </c:pt>
                <c:pt idx="1885">
                  <c:v>75.147826089999995</c:v>
                </c:pt>
                <c:pt idx="1886">
                  <c:v>74.591304350000001</c:v>
                </c:pt>
                <c:pt idx="1887">
                  <c:v>75.49565217</c:v>
                </c:pt>
                <c:pt idx="1888">
                  <c:v>77.339130429999997</c:v>
                </c:pt>
                <c:pt idx="1889">
                  <c:v>79.547826090000001</c:v>
                </c:pt>
                <c:pt idx="1890">
                  <c:v>82.086956520000001</c:v>
                </c:pt>
                <c:pt idx="1891">
                  <c:v>85.234782609999996</c:v>
                </c:pt>
                <c:pt idx="1892">
                  <c:v>87.408695649999999</c:v>
                </c:pt>
                <c:pt idx="1893">
                  <c:v>90.313043480000005</c:v>
                </c:pt>
                <c:pt idx="1894">
                  <c:v>92.973913039999999</c:v>
                </c:pt>
                <c:pt idx="1895">
                  <c:v>95.791304350000004</c:v>
                </c:pt>
                <c:pt idx="1896">
                  <c:v>98.4</c:v>
                </c:pt>
                <c:pt idx="1897">
                  <c:v>100.8695652</c:v>
                </c:pt>
                <c:pt idx="1898">
                  <c:v>100.7478261</c:v>
                </c:pt>
                <c:pt idx="1899">
                  <c:v>105.8782609</c:v>
                </c:pt>
                <c:pt idx="1900">
                  <c:v>108.33043480000001</c:v>
                </c:pt>
                <c:pt idx="1901">
                  <c:v>110.0521739</c:v>
                </c:pt>
                <c:pt idx="1902">
                  <c:v>111.1826087</c:v>
                </c:pt>
                <c:pt idx="1903">
                  <c:v>112.0695652</c:v>
                </c:pt>
                <c:pt idx="1904">
                  <c:v>113.2</c:v>
                </c:pt>
                <c:pt idx="1905">
                  <c:v>114.38260870000001</c:v>
                </c:pt>
                <c:pt idx="1906">
                  <c:v>115.2</c:v>
                </c:pt>
                <c:pt idx="1907">
                  <c:v>116.8695652</c:v>
                </c:pt>
                <c:pt idx="1908">
                  <c:v>119.026087</c:v>
                </c:pt>
                <c:pt idx="1909">
                  <c:v>119.826087</c:v>
                </c:pt>
                <c:pt idx="1910">
                  <c:v>121.1304348</c:v>
                </c:pt>
                <c:pt idx="1911">
                  <c:v>122.0347826</c:v>
                </c:pt>
                <c:pt idx="1912">
                  <c:v>122.6434783</c:v>
                </c:pt>
                <c:pt idx="1913">
                  <c:v>124.6086957</c:v>
                </c:pt>
                <c:pt idx="1914">
                  <c:v>126</c:v>
                </c:pt>
                <c:pt idx="1915">
                  <c:v>125.8782609</c:v>
                </c:pt>
                <c:pt idx="1916">
                  <c:v>126.9391304</c:v>
                </c:pt>
                <c:pt idx="1917">
                  <c:v>127.0782609</c:v>
                </c:pt>
                <c:pt idx="1918">
                  <c:v>127.51304349999999</c:v>
                </c:pt>
                <c:pt idx="1919">
                  <c:v>127.3391304</c:v>
                </c:pt>
                <c:pt idx="1920">
                  <c:v>127.3043478</c:v>
                </c:pt>
                <c:pt idx="1921">
                  <c:v>126.9913043</c:v>
                </c:pt>
                <c:pt idx="1922">
                  <c:v>126.45217390000001</c:v>
                </c:pt>
                <c:pt idx="1923">
                  <c:v>126.5565217</c:v>
                </c:pt>
                <c:pt idx="1924">
                  <c:v>125.2</c:v>
                </c:pt>
                <c:pt idx="1925">
                  <c:v>123.9130435</c:v>
                </c:pt>
                <c:pt idx="1926">
                  <c:v>122.7478261</c:v>
                </c:pt>
                <c:pt idx="1927">
                  <c:v>119.3565217</c:v>
                </c:pt>
                <c:pt idx="1928">
                  <c:v>118.9217391</c:v>
                </c:pt>
                <c:pt idx="1929">
                  <c:v>116.9217391</c:v>
                </c:pt>
                <c:pt idx="1930">
                  <c:v>114.50434780000001</c:v>
                </c:pt>
                <c:pt idx="1931">
                  <c:v>111.8956522</c:v>
                </c:pt>
                <c:pt idx="1932">
                  <c:v>109.0608696</c:v>
                </c:pt>
                <c:pt idx="1933">
                  <c:v>106.0869565</c:v>
                </c:pt>
                <c:pt idx="1934">
                  <c:v>104.9217391</c:v>
                </c:pt>
                <c:pt idx="1935">
                  <c:v>106.38260870000001</c:v>
                </c:pt>
                <c:pt idx="1936">
                  <c:v>107.1652174</c:v>
                </c:pt>
                <c:pt idx="1937">
                  <c:v>107.2521739</c:v>
                </c:pt>
                <c:pt idx="1938">
                  <c:v>107.2869565</c:v>
                </c:pt>
                <c:pt idx="1939">
                  <c:v>104.45217390000001</c:v>
                </c:pt>
                <c:pt idx="1940">
                  <c:v>107.49565219999999</c:v>
                </c:pt>
                <c:pt idx="1941">
                  <c:v>97.739130430000003</c:v>
                </c:pt>
                <c:pt idx="1942">
                  <c:v>90.573913039999994</c:v>
                </c:pt>
                <c:pt idx="1943">
                  <c:v>84.365217389999998</c:v>
                </c:pt>
                <c:pt idx="1944">
                  <c:v>80.591304350000001</c:v>
                </c:pt>
                <c:pt idx="1945">
                  <c:v>77.443478260000006</c:v>
                </c:pt>
                <c:pt idx="1946">
                  <c:v>74.626086959999995</c:v>
                </c:pt>
                <c:pt idx="1947">
                  <c:v>71.773913039999996</c:v>
                </c:pt>
                <c:pt idx="1948">
                  <c:v>69.182608700000003</c:v>
                </c:pt>
                <c:pt idx="1949">
                  <c:v>65.895652170000005</c:v>
                </c:pt>
                <c:pt idx="1950">
                  <c:v>79.878260870000005</c:v>
                </c:pt>
                <c:pt idx="1951">
                  <c:v>89.913043479999999</c:v>
                </c:pt>
                <c:pt idx="1952">
                  <c:v>91.860869570000006</c:v>
                </c:pt>
                <c:pt idx="1953">
                  <c:v>91.060869569999994</c:v>
                </c:pt>
                <c:pt idx="1954">
                  <c:v>89.49565217</c:v>
                </c:pt>
                <c:pt idx="1955">
                  <c:v>88.921739130000006</c:v>
                </c:pt>
                <c:pt idx="1956">
                  <c:v>88.226086960000004</c:v>
                </c:pt>
                <c:pt idx="1957">
                  <c:v>87.826086959999998</c:v>
                </c:pt>
                <c:pt idx="1958">
                  <c:v>87.426086960000006</c:v>
                </c:pt>
                <c:pt idx="1959">
                  <c:v>86.991304349999993</c:v>
                </c:pt>
                <c:pt idx="1960">
                  <c:v>86.626086959999995</c:v>
                </c:pt>
                <c:pt idx="1961">
                  <c:v>86.330434780000004</c:v>
                </c:pt>
                <c:pt idx="1962">
                  <c:v>85.930434779999999</c:v>
                </c:pt>
                <c:pt idx="1963">
                  <c:v>85.843478259999998</c:v>
                </c:pt>
                <c:pt idx="1964">
                  <c:v>85.47826087</c:v>
                </c:pt>
                <c:pt idx="1965">
                  <c:v>83.252173909999996</c:v>
                </c:pt>
                <c:pt idx="1966">
                  <c:v>82.208695649999996</c:v>
                </c:pt>
                <c:pt idx="1967">
                  <c:v>81.286956520000004</c:v>
                </c:pt>
                <c:pt idx="1968">
                  <c:v>80.469565220000007</c:v>
                </c:pt>
                <c:pt idx="1969">
                  <c:v>80.243478260000003</c:v>
                </c:pt>
                <c:pt idx="1970">
                  <c:v>80.313043480000005</c:v>
                </c:pt>
                <c:pt idx="1971">
                  <c:v>80.347826089999998</c:v>
                </c:pt>
                <c:pt idx="1972">
                  <c:v>80.278260869999997</c:v>
                </c:pt>
                <c:pt idx="1973">
                  <c:v>80.365217389999998</c:v>
                </c:pt>
                <c:pt idx="1974">
                  <c:v>80.295652169999997</c:v>
                </c:pt>
                <c:pt idx="1975">
                  <c:v>80.278260869999997</c:v>
                </c:pt>
                <c:pt idx="1976">
                  <c:v>80.243478260000003</c:v>
                </c:pt>
                <c:pt idx="1977">
                  <c:v>80.243478260000003</c:v>
                </c:pt>
                <c:pt idx="1978">
                  <c:v>80.156521740000002</c:v>
                </c:pt>
                <c:pt idx="1979">
                  <c:v>79.965217390000007</c:v>
                </c:pt>
                <c:pt idx="1980">
                  <c:v>80.069565220000001</c:v>
                </c:pt>
                <c:pt idx="1981">
                  <c:v>80.052173909999993</c:v>
                </c:pt>
                <c:pt idx="1982">
                  <c:v>79.965217390000007</c:v>
                </c:pt>
                <c:pt idx="1983">
                  <c:v>79.808695650000004</c:v>
                </c:pt>
                <c:pt idx="1984">
                  <c:v>79.49565217</c:v>
                </c:pt>
                <c:pt idx="1985">
                  <c:v>79.704347830000003</c:v>
                </c:pt>
                <c:pt idx="1986">
                  <c:v>79.47826087</c:v>
                </c:pt>
                <c:pt idx="1987">
                  <c:v>79.2</c:v>
                </c:pt>
                <c:pt idx="1988">
                  <c:v>78.643478259999995</c:v>
                </c:pt>
                <c:pt idx="1989">
                  <c:v>78.556521739999994</c:v>
                </c:pt>
                <c:pt idx="1990">
                  <c:v>77.652173910000002</c:v>
                </c:pt>
                <c:pt idx="1991">
                  <c:v>75.773913039999996</c:v>
                </c:pt>
                <c:pt idx="1992">
                  <c:v>77.234782609999996</c:v>
                </c:pt>
                <c:pt idx="1993">
                  <c:v>77.513043479999993</c:v>
                </c:pt>
                <c:pt idx="1994">
                  <c:v>77.2</c:v>
                </c:pt>
                <c:pt idx="1995">
                  <c:v>77.286956520000004</c:v>
                </c:pt>
                <c:pt idx="1996">
                  <c:v>77.704347830000003</c:v>
                </c:pt>
                <c:pt idx="1997">
                  <c:v>78.417391300000006</c:v>
                </c:pt>
                <c:pt idx="1998">
                  <c:v>78.52173913</c:v>
                </c:pt>
                <c:pt idx="1999">
                  <c:v>78.191304349999996</c:v>
                </c:pt>
                <c:pt idx="2000">
                  <c:v>78</c:v>
                </c:pt>
                <c:pt idx="2001">
                  <c:v>78.365217389999998</c:v>
                </c:pt>
                <c:pt idx="2002">
                  <c:v>78.104347829999995</c:v>
                </c:pt>
                <c:pt idx="2003">
                  <c:v>78.156521740000002</c:v>
                </c:pt>
                <c:pt idx="2004">
                  <c:v>78.226086960000004</c:v>
                </c:pt>
                <c:pt idx="2005">
                  <c:v>78.834782610000005</c:v>
                </c:pt>
                <c:pt idx="2006">
                  <c:v>78.8</c:v>
                </c:pt>
                <c:pt idx="2007">
                  <c:v>78.713043479999996</c:v>
                </c:pt>
                <c:pt idx="2008">
                  <c:v>78.0173913</c:v>
                </c:pt>
                <c:pt idx="2009">
                  <c:v>79.686956519999995</c:v>
                </c:pt>
                <c:pt idx="2010">
                  <c:v>78.713043479999996</c:v>
                </c:pt>
                <c:pt idx="2011">
                  <c:v>80.034782609999993</c:v>
                </c:pt>
                <c:pt idx="2012">
                  <c:v>80.034782609999993</c:v>
                </c:pt>
                <c:pt idx="2013">
                  <c:v>81.47826087</c:v>
                </c:pt>
                <c:pt idx="2014">
                  <c:v>81.47826087</c:v>
                </c:pt>
                <c:pt idx="2015">
                  <c:v>82.469565220000007</c:v>
                </c:pt>
                <c:pt idx="2016">
                  <c:v>83.634782610000002</c:v>
                </c:pt>
                <c:pt idx="2017">
                  <c:v>84.52173913</c:v>
                </c:pt>
                <c:pt idx="2018">
                  <c:v>83.078260869999994</c:v>
                </c:pt>
                <c:pt idx="2019">
                  <c:v>86.069565220000001</c:v>
                </c:pt>
                <c:pt idx="2020">
                  <c:v>86.417391300000006</c:v>
                </c:pt>
                <c:pt idx="2021">
                  <c:v>86.382608700000006</c:v>
                </c:pt>
                <c:pt idx="2022">
                  <c:v>85.182608700000003</c:v>
                </c:pt>
                <c:pt idx="2023">
                  <c:v>86.417391300000006</c:v>
                </c:pt>
                <c:pt idx="2024">
                  <c:v>89.756521739999997</c:v>
                </c:pt>
                <c:pt idx="2025">
                  <c:v>89.391304349999999</c:v>
                </c:pt>
                <c:pt idx="2026">
                  <c:v>87.269565220000004</c:v>
                </c:pt>
                <c:pt idx="2027">
                  <c:v>91.878260870000005</c:v>
                </c:pt>
                <c:pt idx="2028">
                  <c:v>92.695652170000002</c:v>
                </c:pt>
                <c:pt idx="2029">
                  <c:v>93.026086960000001</c:v>
                </c:pt>
                <c:pt idx="2030">
                  <c:v>92.834782610000005</c:v>
                </c:pt>
                <c:pt idx="2031">
                  <c:v>89.808695650000004</c:v>
                </c:pt>
                <c:pt idx="2032">
                  <c:v>96.034782609999993</c:v>
                </c:pt>
                <c:pt idx="2033">
                  <c:v>96.921739130000006</c:v>
                </c:pt>
                <c:pt idx="2034">
                  <c:v>97.791304350000004</c:v>
                </c:pt>
                <c:pt idx="2035">
                  <c:v>99.860869570000006</c:v>
                </c:pt>
                <c:pt idx="2036">
                  <c:v>100.8173913</c:v>
                </c:pt>
                <c:pt idx="2037">
                  <c:v>102.26086960000001</c:v>
                </c:pt>
                <c:pt idx="2038">
                  <c:v>103.2869565</c:v>
                </c:pt>
                <c:pt idx="2039">
                  <c:v>103.73913039999999</c:v>
                </c:pt>
                <c:pt idx="2040">
                  <c:v>104.1043478</c:v>
                </c:pt>
                <c:pt idx="2041">
                  <c:v>105.3913043</c:v>
                </c:pt>
                <c:pt idx="2042">
                  <c:v>106.8695652</c:v>
                </c:pt>
                <c:pt idx="2043">
                  <c:v>107.77391299999999</c:v>
                </c:pt>
                <c:pt idx="2044">
                  <c:v>108.4</c:v>
                </c:pt>
                <c:pt idx="2045">
                  <c:v>109.77391299999999</c:v>
                </c:pt>
                <c:pt idx="2046">
                  <c:v>111.1130435</c:v>
                </c:pt>
                <c:pt idx="2047">
                  <c:v>112.5565217</c:v>
                </c:pt>
                <c:pt idx="2048">
                  <c:v>114.33043480000001</c:v>
                </c:pt>
                <c:pt idx="2049">
                  <c:v>114.8173913</c:v>
                </c:pt>
                <c:pt idx="2050">
                  <c:v>116.0869565</c:v>
                </c:pt>
                <c:pt idx="2051">
                  <c:v>116.8521739</c:v>
                </c:pt>
                <c:pt idx="2052">
                  <c:v>117.70434779999999</c:v>
                </c:pt>
                <c:pt idx="2053">
                  <c:v>118.38260870000001</c:v>
                </c:pt>
                <c:pt idx="2054">
                  <c:v>118.6434783</c:v>
                </c:pt>
                <c:pt idx="2055">
                  <c:v>119.373913</c:v>
                </c:pt>
                <c:pt idx="2056">
                  <c:v>120.26086960000001</c:v>
                </c:pt>
                <c:pt idx="2057">
                  <c:v>120.6608696</c:v>
                </c:pt>
                <c:pt idx="2058">
                  <c:v>121.2695652</c:v>
                </c:pt>
                <c:pt idx="2059">
                  <c:v>121.51304349999999</c:v>
                </c:pt>
                <c:pt idx="2060">
                  <c:v>121.8956522</c:v>
                </c:pt>
                <c:pt idx="2061">
                  <c:v>122.20869570000001</c:v>
                </c:pt>
                <c:pt idx="2062">
                  <c:v>122.1913043</c:v>
                </c:pt>
                <c:pt idx="2063">
                  <c:v>122.8695652</c:v>
                </c:pt>
                <c:pt idx="2064">
                  <c:v>123.2869565</c:v>
                </c:pt>
                <c:pt idx="2065">
                  <c:v>124.48695650000001</c:v>
                </c:pt>
                <c:pt idx="2066">
                  <c:v>124.5913043</c:v>
                </c:pt>
                <c:pt idx="2067">
                  <c:v>123.6</c:v>
                </c:pt>
                <c:pt idx="2068">
                  <c:v>124.7478261</c:v>
                </c:pt>
                <c:pt idx="2069">
                  <c:v>125.373913</c:v>
                </c:pt>
                <c:pt idx="2070">
                  <c:v>126.27826090000001</c:v>
                </c:pt>
                <c:pt idx="2071">
                  <c:v>125.72173909999999</c:v>
                </c:pt>
                <c:pt idx="2072">
                  <c:v>125.9130435</c:v>
                </c:pt>
                <c:pt idx="2073">
                  <c:v>126.26086960000001</c:v>
                </c:pt>
                <c:pt idx="2074">
                  <c:v>126.22608700000001</c:v>
                </c:pt>
                <c:pt idx="2075">
                  <c:v>126.8347826</c:v>
                </c:pt>
                <c:pt idx="2076">
                  <c:v>126.9391304</c:v>
                </c:pt>
                <c:pt idx="2077">
                  <c:v>126.9565217</c:v>
                </c:pt>
                <c:pt idx="2078">
                  <c:v>126.9565217</c:v>
                </c:pt>
                <c:pt idx="2079">
                  <c:v>127.026087</c:v>
                </c:pt>
                <c:pt idx="2080">
                  <c:v>127.3913043</c:v>
                </c:pt>
                <c:pt idx="2081">
                  <c:v>126.41739130000001</c:v>
                </c:pt>
                <c:pt idx="2082">
                  <c:v>124.6086957</c:v>
                </c:pt>
                <c:pt idx="2083">
                  <c:v>122.8695652</c:v>
                </c:pt>
                <c:pt idx="2084">
                  <c:v>121.426087</c:v>
                </c:pt>
                <c:pt idx="2085">
                  <c:v>119.54782609999999</c:v>
                </c:pt>
                <c:pt idx="2086">
                  <c:v>116.41739130000001</c:v>
                </c:pt>
                <c:pt idx="2087">
                  <c:v>115.49565219999999</c:v>
                </c:pt>
                <c:pt idx="2088">
                  <c:v>114.6956522</c:v>
                </c:pt>
                <c:pt idx="2089">
                  <c:v>113.8434783</c:v>
                </c:pt>
                <c:pt idx="2090">
                  <c:v>113.0434783</c:v>
                </c:pt>
                <c:pt idx="2091">
                  <c:v>112.26086960000001</c:v>
                </c:pt>
                <c:pt idx="2092">
                  <c:v>111.51304349999999</c:v>
                </c:pt>
                <c:pt idx="2093">
                  <c:v>110.38260870000001</c:v>
                </c:pt>
                <c:pt idx="2094">
                  <c:v>108.50434780000001</c:v>
                </c:pt>
                <c:pt idx="2095">
                  <c:v>107.2695652</c:v>
                </c:pt>
                <c:pt idx="2096">
                  <c:v>103.9826087</c:v>
                </c:pt>
                <c:pt idx="2097">
                  <c:v>103.373913</c:v>
                </c:pt>
                <c:pt idx="2098">
                  <c:v>102.43478260000001</c:v>
                </c:pt>
                <c:pt idx="2099">
                  <c:v>99.617391299999994</c:v>
                </c:pt>
                <c:pt idx="2100">
                  <c:v>94.973913039999999</c:v>
                </c:pt>
                <c:pt idx="2101">
                  <c:v>91.147826089999995</c:v>
                </c:pt>
                <c:pt idx="2102">
                  <c:v>89.756521739999997</c:v>
                </c:pt>
                <c:pt idx="2103">
                  <c:v>87.130434780000002</c:v>
                </c:pt>
                <c:pt idx="2104">
                  <c:v>85.2</c:v>
                </c:pt>
                <c:pt idx="2105">
                  <c:v>81.530434779999993</c:v>
                </c:pt>
                <c:pt idx="2106">
                  <c:v>75.321739129999997</c:v>
                </c:pt>
                <c:pt idx="2107">
                  <c:v>67.165217389999995</c:v>
                </c:pt>
                <c:pt idx="2108">
                  <c:v>62.50434783</c:v>
                </c:pt>
                <c:pt idx="2109">
                  <c:v>57.46086957</c:v>
                </c:pt>
                <c:pt idx="2110">
                  <c:v>54</c:v>
                </c:pt>
                <c:pt idx="2111">
                  <c:v>49.9826087</c:v>
                </c:pt>
                <c:pt idx="2112">
                  <c:v>44.643478260000002</c:v>
                </c:pt>
                <c:pt idx="2113">
                  <c:v>36.556521740000001</c:v>
                </c:pt>
                <c:pt idx="2114">
                  <c:v>21.46086957</c:v>
                </c:pt>
                <c:pt idx="2115">
                  <c:v>18.53913043</c:v>
                </c:pt>
                <c:pt idx="2116">
                  <c:v>14.904347830000001</c:v>
                </c:pt>
                <c:pt idx="2117">
                  <c:v>10.573913040000001</c:v>
                </c:pt>
                <c:pt idx="2118">
                  <c:v>7.3391304350000004</c:v>
                </c:pt>
                <c:pt idx="2119">
                  <c:v>5.1652173909999997</c:v>
                </c:pt>
                <c:pt idx="2120">
                  <c:v>3.4782608700000002</c:v>
                </c:pt>
                <c:pt idx="2121">
                  <c:v>2.469565217</c:v>
                </c:pt>
                <c:pt idx="2122">
                  <c:v>1.565217391</c:v>
                </c:pt>
                <c:pt idx="2123">
                  <c:v>0.88695652199999997</c:v>
                </c:pt>
                <c:pt idx="2124">
                  <c:v>0.50434782600000005</c:v>
                </c:pt>
                <c:pt idx="2125">
                  <c:v>0.17391304299999999</c:v>
                </c:pt>
                <c:pt idx="2126">
                  <c:v>0.104347826</c:v>
                </c:pt>
                <c:pt idx="2127">
                  <c:v>6.9565216999999999E-2</c:v>
                </c:pt>
                <c:pt idx="2128">
                  <c:v>3.4782608999999999E-2</c:v>
                </c:pt>
                <c:pt idx="2129">
                  <c:v>1.7391304E-2</c:v>
                </c:pt>
              </c:numCache>
            </c:numRef>
          </c:yVal>
          <c:smooth val="1"/>
        </c:ser>
        <c:ser>
          <c:idx val="1"/>
          <c:order val="1"/>
          <c:tx>
            <c:strRef>
              <c:f>Sheet1!$G$1</c:f>
              <c:strCache>
                <c:ptCount val="1"/>
                <c:pt idx="0">
                  <c:v>Mem</c:v>
                </c:pt>
              </c:strCache>
            </c:strRef>
          </c:tx>
          <c:spPr>
            <a:ln w="165100" cap="rnd">
              <a:solidFill>
                <a:schemeClr val="tx1"/>
              </a:solidFill>
              <a:prstDash val="sysDot"/>
              <a:round/>
            </a:ln>
            <a:effectLst/>
          </c:spPr>
          <c:marker>
            <c:symbol val="none"/>
          </c:marker>
          <c:xVal>
            <c:numRef>
              <c:f>Sheet1!$B$2:$B$2131</c:f>
              <c:numCache>
                <c:formatCode>General</c:formatCode>
                <c:ptCount val="2130"/>
                <c:pt idx="0">
                  <c:v>9</c:v>
                </c:pt>
                <c:pt idx="1">
                  <c:v>19</c:v>
                </c:pt>
                <c:pt idx="2">
                  <c:v>29</c:v>
                </c:pt>
                <c:pt idx="3">
                  <c:v>39</c:v>
                </c:pt>
                <c:pt idx="4">
                  <c:v>49</c:v>
                </c:pt>
                <c:pt idx="5">
                  <c:v>59</c:v>
                </c:pt>
                <c:pt idx="6">
                  <c:v>69</c:v>
                </c:pt>
                <c:pt idx="7">
                  <c:v>79</c:v>
                </c:pt>
                <c:pt idx="8">
                  <c:v>89</c:v>
                </c:pt>
                <c:pt idx="9">
                  <c:v>99</c:v>
                </c:pt>
                <c:pt idx="10">
                  <c:v>109</c:v>
                </c:pt>
                <c:pt idx="11">
                  <c:v>119</c:v>
                </c:pt>
                <c:pt idx="12">
                  <c:v>129</c:v>
                </c:pt>
                <c:pt idx="13">
                  <c:v>139</c:v>
                </c:pt>
                <c:pt idx="14">
                  <c:v>149</c:v>
                </c:pt>
                <c:pt idx="15">
                  <c:v>159</c:v>
                </c:pt>
                <c:pt idx="16">
                  <c:v>169</c:v>
                </c:pt>
                <c:pt idx="17">
                  <c:v>179</c:v>
                </c:pt>
                <c:pt idx="18">
                  <c:v>189</c:v>
                </c:pt>
                <c:pt idx="19">
                  <c:v>199</c:v>
                </c:pt>
                <c:pt idx="20">
                  <c:v>209</c:v>
                </c:pt>
                <c:pt idx="21">
                  <c:v>219</c:v>
                </c:pt>
                <c:pt idx="22">
                  <c:v>229</c:v>
                </c:pt>
                <c:pt idx="23">
                  <c:v>239</c:v>
                </c:pt>
                <c:pt idx="24">
                  <c:v>249</c:v>
                </c:pt>
                <c:pt idx="25">
                  <c:v>259</c:v>
                </c:pt>
                <c:pt idx="26">
                  <c:v>269</c:v>
                </c:pt>
                <c:pt idx="27">
                  <c:v>279</c:v>
                </c:pt>
                <c:pt idx="28">
                  <c:v>289</c:v>
                </c:pt>
                <c:pt idx="29">
                  <c:v>299</c:v>
                </c:pt>
                <c:pt idx="30">
                  <c:v>309</c:v>
                </c:pt>
                <c:pt idx="31">
                  <c:v>319</c:v>
                </c:pt>
                <c:pt idx="32">
                  <c:v>329</c:v>
                </c:pt>
                <c:pt idx="33">
                  <c:v>339</c:v>
                </c:pt>
                <c:pt idx="34">
                  <c:v>349</c:v>
                </c:pt>
                <c:pt idx="35">
                  <c:v>359</c:v>
                </c:pt>
                <c:pt idx="36">
                  <c:v>369</c:v>
                </c:pt>
                <c:pt idx="37">
                  <c:v>379</c:v>
                </c:pt>
                <c:pt idx="38">
                  <c:v>389</c:v>
                </c:pt>
                <c:pt idx="39">
                  <c:v>399</c:v>
                </c:pt>
                <c:pt idx="40">
                  <c:v>409</c:v>
                </c:pt>
                <c:pt idx="41">
                  <c:v>419</c:v>
                </c:pt>
                <c:pt idx="42">
                  <c:v>429</c:v>
                </c:pt>
                <c:pt idx="43">
                  <c:v>439</c:v>
                </c:pt>
                <c:pt idx="44">
                  <c:v>449</c:v>
                </c:pt>
                <c:pt idx="45">
                  <c:v>459</c:v>
                </c:pt>
                <c:pt idx="46">
                  <c:v>469</c:v>
                </c:pt>
                <c:pt idx="47">
                  <c:v>479</c:v>
                </c:pt>
                <c:pt idx="48">
                  <c:v>489</c:v>
                </c:pt>
                <c:pt idx="49">
                  <c:v>499</c:v>
                </c:pt>
                <c:pt idx="50">
                  <c:v>509</c:v>
                </c:pt>
                <c:pt idx="51">
                  <c:v>519</c:v>
                </c:pt>
                <c:pt idx="52">
                  <c:v>529</c:v>
                </c:pt>
                <c:pt idx="53">
                  <c:v>539</c:v>
                </c:pt>
                <c:pt idx="54">
                  <c:v>549</c:v>
                </c:pt>
                <c:pt idx="55">
                  <c:v>559</c:v>
                </c:pt>
                <c:pt idx="56">
                  <c:v>569</c:v>
                </c:pt>
                <c:pt idx="57">
                  <c:v>579</c:v>
                </c:pt>
                <c:pt idx="58">
                  <c:v>589</c:v>
                </c:pt>
                <c:pt idx="59">
                  <c:v>599</c:v>
                </c:pt>
                <c:pt idx="60">
                  <c:v>609</c:v>
                </c:pt>
                <c:pt idx="61">
                  <c:v>619</c:v>
                </c:pt>
                <c:pt idx="62">
                  <c:v>629</c:v>
                </c:pt>
                <c:pt idx="63">
                  <c:v>639</c:v>
                </c:pt>
                <c:pt idx="64">
                  <c:v>649</c:v>
                </c:pt>
                <c:pt idx="65">
                  <c:v>659</c:v>
                </c:pt>
                <c:pt idx="66">
                  <c:v>669</c:v>
                </c:pt>
                <c:pt idx="67">
                  <c:v>679</c:v>
                </c:pt>
                <c:pt idx="68">
                  <c:v>689</c:v>
                </c:pt>
                <c:pt idx="69">
                  <c:v>699</c:v>
                </c:pt>
                <c:pt idx="70">
                  <c:v>709</c:v>
                </c:pt>
                <c:pt idx="71">
                  <c:v>719</c:v>
                </c:pt>
                <c:pt idx="72">
                  <c:v>729</c:v>
                </c:pt>
                <c:pt idx="73">
                  <c:v>739</c:v>
                </c:pt>
                <c:pt idx="74">
                  <c:v>749</c:v>
                </c:pt>
                <c:pt idx="75">
                  <c:v>759</c:v>
                </c:pt>
                <c:pt idx="76">
                  <c:v>769</c:v>
                </c:pt>
                <c:pt idx="77">
                  <c:v>779</c:v>
                </c:pt>
                <c:pt idx="78">
                  <c:v>789</c:v>
                </c:pt>
                <c:pt idx="79">
                  <c:v>799</c:v>
                </c:pt>
                <c:pt idx="80">
                  <c:v>809</c:v>
                </c:pt>
                <c:pt idx="81">
                  <c:v>819</c:v>
                </c:pt>
                <c:pt idx="82">
                  <c:v>829</c:v>
                </c:pt>
                <c:pt idx="83">
                  <c:v>839</c:v>
                </c:pt>
                <c:pt idx="84">
                  <c:v>849</c:v>
                </c:pt>
                <c:pt idx="85">
                  <c:v>859</c:v>
                </c:pt>
                <c:pt idx="86">
                  <c:v>869</c:v>
                </c:pt>
                <c:pt idx="87">
                  <c:v>879</c:v>
                </c:pt>
                <c:pt idx="88">
                  <c:v>889</c:v>
                </c:pt>
                <c:pt idx="89">
                  <c:v>899</c:v>
                </c:pt>
                <c:pt idx="90">
                  <c:v>909</c:v>
                </c:pt>
                <c:pt idx="91">
                  <c:v>919</c:v>
                </c:pt>
                <c:pt idx="92">
                  <c:v>929</c:v>
                </c:pt>
                <c:pt idx="93">
                  <c:v>939</c:v>
                </c:pt>
                <c:pt idx="94">
                  <c:v>949</c:v>
                </c:pt>
                <c:pt idx="95">
                  <c:v>959</c:v>
                </c:pt>
                <c:pt idx="96">
                  <c:v>969</c:v>
                </c:pt>
                <c:pt idx="97">
                  <c:v>979</c:v>
                </c:pt>
                <c:pt idx="98">
                  <c:v>989</c:v>
                </c:pt>
                <c:pt idx="99">
                  <c:v>999</c:v>
                </c:pt>
                <c:pt idx="100">
                  <c:v>1009</c:v>
                </c:pt>
                <c:pt idx="101">
                  <c:v>1019</c:v>
                </c:pt>
                <c:pt idx="102">
                  <c:v>1029</c:v>
                </c:pt>
                <c:pt idx="103">
                  <c:v>1039</c:v>
                </c:pt>
                <c:pt idx="104">
                  <c:v>1049</c:v>
                </c:pt>
                <c:pt idx="105">
                  <c:v>1059</c:v>
                </c:pt>
                <c:pt idx="106">
                  <c:v>1069</c:v>
                </c:pt>
                <c:pt idx="107">
                  <c:v>1079</c:v>
                </c:pt>
                <c:pt idx="108">
                  <c:v>1089</c:v>
                </c:pt>
                <c:pt idx="109">
                  <c:v>1099</c:v>
                </c:pt>
                <c:pt idx="110">
                  <c:v>1109</c:v>
                </c:pt>
                <c:pt idx="111">
                  <c:v>1119</c:v>
                </c:pt>
                <c:pt idx="112">
                  <c:v>1129</c:v>
                </c:pt>
                <c:pt idx="113">
                  <c:v>1139</c:v>
                </c:pt>
                <c:pt idx="114">
                  <c:v>1149</c:v>
                </c:pt>
                <c:pt idx="115">
                  <c:v>1159</c:v>
                </c:pt>
                <c:pt idx="116">
                  <c:v>1169</c:v>
                </c:pt>
                <c:pt idx="117">
                  <c:v>1179</c:v>
                </c:pt>
                <c:pt idx="118">
                  <c:v>1189</c:v>
                </c:pt>
                <c:pt idx="119">
                  <c:v>1199</c:v>
                </c:pt>
                <c:pt idx="120">
                  <c:v>1209</c:v>
                </c:pt>
                <c:pt idx="121">
                  <c:v>1219</c:v>
                </c:pt>
                <c:pt idx="122">
                  <c:v>1229</c:v>
                </c:pt>
                <c:pt idx="123">
                  <c:v>1239</c:v>
                </c:pt>
                <c:pt idx="124">
                  <c:v>1249</c:v>
                </c:pt>
                <c:pt idx="125">
                  <c:v>1259</c:v>
                </c:pt>
                <c:pt idx="126">
                  <c:v>1269</c:v>
                </c:pt>
                <c:pt idx="127">
                  <c:v>1279</c:v>
                </c:pt>
                <c:pt idx="128">
                  <c:v>1289</c:v>
                </c:pt>
                <c:pt idx="129">
                  <c:v>1299</c:v>
                </c:pt>
                <c:pt idx="130">
                  <c:v>1309</c:v>
                </c:pt>
                <c:pt idx="131">
                  <c:v>1319</c:v>
                </c:pt>
                <c:pt idx="132">
                  <c:v>1329</c:v>
                </c:pt>
                <c:pt idx="133">
                  <c:v>1339</c:v>
                </c:pt>
                <c:pt idx="134">
                  <c:v>1349</c:v>
                </c:pt>
                <c:pt idx="135">
                  <c:v>1359</c:v>
                </c:pt>
                <c:pt idx="136">
                  <c:v>1369</c:v>
                </c:pt>
                <c:pt idx="137">
                  <c:v>1379</c:v>
                </c:pt>
                <c:pt idx="138">
                  <c:v>1389</c:v>
                </c:pt>
                <c:pt idx="139">
                  <c:v>1399</c:v>
                </c:pt>
                <c:pt idx="140">
                  <c:v>1409</c:v>
                </c:pt>
                <c:pt idx="141">
                  <c:v>1419</c:v>
                </c:pt>
                <c:pt idx="142">
                  <c:v>1429</c:v>
                </c:pt>
                <c:pt idx="143">
                  <c:v>1439</c:v>
                </c:pt>
                <c:pt idx="144">
                  <c:v>1449</c:v>
                </c:pt>
                <c:pt idx="145">
                  <c:v>1459</c:v>
                </c:pt>
                <c:pt idx="146">
                  <c:v>1469</c:v>
                </c:pt>
                <c:pt idx="147">
                  <c:v>1479</c:v>
                </c:pt>
                <c:pt idx="148">
                  <c:v>1489</c:v>
                </c:pt>
                <c:pt idx="149">
                  <c:v>1499</c:v>
                </c:pt>
                <c:pt idx="150">
                  <c:v>1509</c:v>
                </c:pt>
                <c:pt idx="151">
                  <c:v>1519</c:v>
                </c:pt>
                <c:pt idx="152">
                  <c:v>1529</c:v>
                </c:pt>
                <c:pt idx="153">
                  <c:v>1539</c:v>
                </c:pt>
                <c:pt idx="154">
                  <c:v>1549</c:v>
                </c:pt>
                <c:pt idx="155">
                  <c:v>1559</c:v>
                </c:pt>
                <c:pt idx="156">
                  <c:v>1569</c:v>
                </c:pt>
                <c:pt idx="157">
                  <c:v>1579</c:v>
                </c:pt>
                <c:pt idx="158">
                  <c:v>1589</c:v>
                </c:pt>
                <c:pt idx="159">
                  <c:v>1599</c:v>
                </c:pt>
                <c:pt idx="160">
                  <c:v>1609</c:v>
                </c:pt>
                <c:pt idx="161">
                  <c:v>1619</c:v>
                </c:pt>
                <c:pt idx="162">
                  <c:v>1629</c:v>
                </c:pt>
                <c:pt idx="163">
                  <c:v>1639</c:v>
                </c:pt>
                <c:pt idx="164">
                  <c:v>1649</c:v>
                </c:pt>
                <c:pt idx="165">
                  <c:v>1659</c:v>
                </c:pt>
                <c:pt idx="166">
                  <c:v>1669</c:v>
                </c:pt>
                <c:pt idx="167">
                  <c:v>1679</c:v>
                </c:pt>
                <c:pt idx="168">
                  <c:v>1689</c:v>
                </c:pt>
                <c:pt idx="169">
                  <c:v>1699</c:v>
                </c:pt>
                <c:pt idx="170">
                  <c:v>1709</c:v>
                </c:pt>
                <c:pt idx="171">
                  <c:v>1719</c:v>
                </c:pt>
                <c:pt idx="172">
                  <c:v>1729</c:v>
                </c:pt>
                <c:pt idx="173">
                  <c:v>1739</c:v>
                </c:pt>
                <c:pt idx="174">
                  <c:v>1749</c:v>
                </c:pt>
                <c:pt idx="175">
                  <c:v>1759</c:v>
                </c:pt>
                <c:pt idx="176">
                  <c:v>1769</c:v>
                </c:pt>
                <c:pt idx="177">
                  <c:v>1779</c:v>
                </c:pt>
                <c:pt idx="178">
                  <c:v>1789</c:v>
                </c:pt>
                <c:pt idx="179">
                  <c:v>1799</c:v>
                </c:pt>
                <c:pt idx="180">
                  <c:v>1809</c:v>
                </c:pt>
                <c:pt idx="181">
                  <c:v>1819</c:v>
                </c:pt>
                <c:pt idx="182">
                  <c:v>1829</c:v>
                </c:pt>
                <c:pt idx="183">
                  <c:v>1839</c:v>
                </c:pt>
                <c:pt idx="184">
                  <c:v>1849</c:v>
                </c:pt>
                <c:pt idx="185">
                  <c:v>1859</c:v>
                </c:pt>
                <c:pt idx="186">
                  <c:v>1869</c:v>
                </c:pt>
                <c:pt idx="187">
                  <c:v>1879</c:v>
                </c:pt>
                <c:pt idx="188">
                  <c:v>1889</c:v>
                </c:pt>
                <c:pt idx="189">
                  <c:v>1899</c:v>
                </c:pt>
                <c:pt idx="190">
                  <c:v>1909</c:v>
                </c:pt>
                <c:pt idx="191">
                  <c:v>1919</c:v>
                </c:pt>
                <c:pt idx="192">
                  <c:v>1929</c:v>
                </c:pt>
                <c:pt idx="193">
                  <c:v>1939</c:v>
                </c:pt>
                <c:pt idx="194">
                  <c:v>1949</c:v>
                </c:pt>
                <c:pt idx="195">
                  <c:v>1959</c:v>
                </c:pt>
                <c:pt idx="196">
                  <c:v>1969</c:v>
                </c:pt>
                <c:pt idx="197">
                  <c:v>1979</c:v>
                </c:pt>
                <c:pt idx="198">
                  <c:v>1989</c:v>
                </c:pt>
                <c:pt idx="199">
                  <c:v>1999</c:v>
                </c:pt>
                <c:pt idx="200">
                  <c:v>2009</c:v>
                </c:pt>
                <c:pt idx="201">
                  <c:v>2019</c:v>
                </c:pt>
                <c:pt idx="202">
                  <c:v>2029</c:v>
                </c:pt>
                <c:pt idx="203">
                  <c:v>2039</c:v>
                </c:pt>
                <c:pt idx="204">
                  <c:v>2049</c:v>
                </c:pt>
                <c:pt idx="205">
                  <c:v>2059</c:v>
                </c:pt>
                <c:pt idx="206">
                  <c:v>2069</c:v>
                </c:pt>
                <c:pt idx="207">
                  <c:v>2079</c:v>
                </c:pt>
                <c:pt idx="208">
                  <c:v>2089</c:v>
                </c:pt>
                <c:pt idx="209">
                  <c:v>2099</c:v>
                </c:pt>
                <c:pt idx="210">
                  <c:v>2109</c:v>
                </c:pt>
                <c:pt idx="211">
                  <c:v>2119</c:v>
                </c:pt>
                <c:pt idx="212">
                  <c:v>2129</c:v>
                </c:pt>
                <c:pt idx="213">
                  <c:v>2139</c:v>
                </c:pt>
                <c:pt idx="214">
                  <c:v>2149</c:v>
                </c:pt>
                <c:pt idx="215">
                  <c:v>2159</c:v>
                </c:pt>
                <c:pt idx="216">
                  <c:v>2169</c:v>
                </c:pt>
                <c:pt idx="217">
                  <c:v>2179</c:v>
                </c:pt>
                <c:pt idx="218">
                  <c:v>2189</c:v>
                </c:pt>
                <c:pt idx="219">
                  <c:v>2199</c:v>
                </c:pt>
                <c:pt idx="220">
                  <c:v>2209</c:v>
                </c:pt>
                <c:pt idx="221">
                  <c:v>2219</c:v>
                </c:pt>
                <c:pt idx="222">
                  <c:v>2229</c:v>
                </c:pt>
                <c:pt idx="223">
                  <c:v>2239</c:v>
                </c:pt>
                <c:pt idx="224">
                  <c:v>2249</c:v>
                </c:pt>
                <c:pt idx="225">
                  <c:v>2259</c:v>
                </c:pt>
                <c:pt idx="226">
                  <c:v>2269</c:v>
                </c:pt>
                <c:pt idx="227">
                  <c:v>2279</c:v>
                </c:pt>
                <c:pt idx="228">
                  <c:v>2289</c:v>
                </c:pt>
                <c:pt idx="229">
                  <c:v>2299</c:v>
                </c:pt>
                <c:pt idx="230">
                  <c:v>2309</c:v>
                </c:pt>
                <c:pt idx="231">
                  <c:v>2319</c:v>
                </c:pt>
                <c:pt idx="232">
                  <c:v>2329</c:v>
                </c:pt>
                <c:pt idx="233">
                  <c:v>2339</c:v>
                </c:pt>
                <c:pt idx="234">
                  <c:v>2349</c:v>
                </c:pt>
                <c:pt idx="235">
                  <c:v>2359</c:v>
                </c:pt>
                <c:pt idx="236">
                  <c:v>2369</c:v>
                </c:pt>
                <c:pt idx="237">
                  <c:v>2379</c:v>
                </c:pt>
                <c:pt idx="238">
                  <c:v>2389</c:v>
                </c:pt>
                <c:pt idx="239">
                  <c:v>2399</c:v>
                </c:pt>
                <c:pt idx="240">
                  <c:v>2409</c:v>
                </c:pt>
                <c:pt idx="241">
                  <c:v>2419</c:v>
                </c:pt>
                <c:pt idx="242">
                  <c:v>2429</c:v>
                </c:pt>
                <c:pt idx="243">
                  <c:v>2439</c:v>
                </c:pt>
                <c:pt idx="244">
                  <c:v>2449</c:v>
                </c:pt>
                <c:pt idx="245">
                  <c:v>2459</c:v>
                </c:pt>
                <c:pt idx="246">
                  <c:v>2469</c:v>
                </c:pt>
                <c:pt idx="247">
                  <c:v>2479</c:v>
                </c:pt>
                <c:pt idx="248">
                  <c:v>2489</c:v>
                </c:pt>
                <c:pt idx="249">
                  <c:v>2499</c:v>
                </c:pt>
                <c:pt idx="250">
                  <c:v>2509</c:v>
                </c:pt>
                <c:pt idx="251">
                  <c:v>2519</c:v>
                </c:pt>
                <c:pt idx="252">
                  <c:v>2529</c:v>
                </c:pt>
                <c:pt idx="253">
                  <c:v>2539</c:v>
                </c:pt>
                <c:pt idx="254">
                  <c:v>2549</c:v>
                </c:pt>
                <c:pt idx="255">
                  <c:v>2559</c:v>
                </c:pt>
                <c:pt idx="256">
                  <c:v>2569</c:v>
                </c:pt>
                <c:pt idx="257">
                  <c:v>2579</c:v>
                </c:pt>
                <c:pt idx="258">
                  <c:v>2589</c:v>
                </c:pt>
                <c:pt idx="259">
                  <c:v>2599</c:v>
                </c:pt>
                <c:pt idx="260">
                  <c:v>2609</c:v>
                </c:pt>
                <c:pt idx="261">
                  <c:v>2619</c:v>
                </c:pt>
                <c:pt idx="262">
                  <c:v>2629</c:v>
                </c:pt>
                <c:pt idx="263">
                  <c:v>2639</c:v>
                </c:pt>
                <c:pt idx="264">
                  <c:v>2649</c:v>
                </c:pt>
                <c:pt idx="265">
                  <c:v>2659</c:v>
                </c:pt>
                <c:pt idx="266">
                  <c:v>2669</c:v>
                </c:pt>
                <c:pt idx="267">
                  <c:v>2679</c:v>
                </c:pt>
                <c:pt idx="268">
                  <c:v>2689</c:v>
                </c:pt>
                <c:pt idx="269">
                  <c:v>2699</c:v>
                </c:pt>
                <c:pt idx="270">
                  <c:v>2709</c:v>
                </c:pt>
                <c:pt idx="271">
                  <c:v>2719</c:v>
                </c:pt>
                <c:pt idx="272">
                  <c:v>2729</c:v>
                </c:pt>
                <c:pt idx="273">
                  <c:v>2739</c:v>
                </c:pt>
                <c:pt idx="274">
                  <c:v>2749</c:v>
                </c:pt>
                <c:pt idx="275">
                  <c:v>2759</c:v>
                </c:pt>
                <c:pt idx="276">
                  <c:v>2769</c:v>
                </c:pt>
                <c:pt idx="277">
                  <c:v>2779</c:v>
                </c:pt>
                <c:pt idx="278">
                  <c:v>2789</c:v>
                </c:pt>
                <c:pt idx="279">
                  <c:v>2799</c:v>
                </c:pt>
                <c:pt idx="280">
                  <c:v>2809</c:v>
                </c:pt>
                <c:pt idx="281">
                  <c:v>2819</c:v>
                </c:pt>
                <c:pt idx="282">
                  <c:v>2829</c:v>
                </c:pt>
                <c:pt idx="283">
                  <c:v>2839</c:v>
                </c:pt>
                <c:pt idx="284">
                  <c:v>2849</c:v>
                </c:pt>
                <c:pt idx="285">
                  <c:v>2859</c:v>
                </c:pt>
                <c:pt idx="286">
                  <c:v>2869</c:v>
                </c:pt>
                <c:pt idx="287">
                  <c:v>2879</c:v>
                </c:pt>
                <c:pt idx="288">
                  <c:v>2889</c:v>
                </c:pt>
                <c:pt idx="289">
                  <c:v>2899</c:v>
                </c:pt>
                <c:pt idx="290">
                  <c:v>2909</c:v>
                </c:pt>
                <c:pt idx="291">
                  <c:v>2919</c:v>
                </c:pt>
                <c:pt idx="292">
                  <c:v>2929</c:v>
                </c:pt>
                <c:pt idx="293">
                  <c:v>2939</c:v>
                </c:pt>
                <c:pt idx="294">
                  <c:v>2949</c:v>
                </c:pt>
                <c:pt idx="295">
                  <c:v>2959</c:v>
                </c:pt>
                <c:pt idx="296">
                  <c:v>2969</c:v>
                </c:pt>
                <c:pt idx="297">
                  <c:v>2979</c:v>
                </c:pt>
                <c:pt idx="298">
                  <c:v>2989</c:v>
                </c:pt>
                <c:pt idx="299">
                  <c:v>2999</c:v>
                </c:pt>
                <c:pt idx="300">
                  <c:v>3009</c:v>
                </c:pt>
                <c:pt idx="301">
                  <c:v>3019</c:v>
                </c:pt>
                <c:pt idx="302">
                  <c:v>3029</c:v>
                </c:pt>
                <c:pt idx="303">
                  <c:v>3039</c:v>
                </c:pt>
                <c:pt idx="304">
                  <c:v>3049</c:v>
                </c:pt>
                <c:pt idx="305">
                  <c:v>3059</c:v>
                </c:pt>
                <c:pt idx="306">
                  <c:v>3069</c:v>
                </c:pt>
                <c:pt idx="307">
                  <c:v>3079</c:v>
                </c:pt>
                <c:pt idx="308">
                  <c:v>3089</c:v>
                </c:pt>
                <c:pt idx="309">
                  <c:v>3099</c:v>
                </c:pt>
                <c:pt idx="310">
                  <c:v>3109</c:v>
                </c:pt>
                <c:pt idx="311">
                  <c:v>3119</c:v>
                </c:pt>
                <c:pt idx="312">
                  <c:v>3129</c:v>
                </c:pt>
                <c:pt idx="313">
                  <c:v>3139</c:v>
                </c:pt>
                <c:pt idx="314">
                  <c:v>3149</c:v>
                </c:pt>
                <c:pt idx="315">
                  <c:v>3159</c:v>
                </c:pt>
                <c:pt idx="316">
                  <c:v>3169</c:v>
                </c:pt>
                <c:pt idx="317">
                  <c:v>3179</c:v>
                </c:pt>
                <c:pt idx="318">
                  <c:v>3189</c:v>
                </c:pt>
                <c:pt idx="319">
                  <c:v>3199</c:v>
                </c:pt>
                <c:pt idx="320">
                  <c:v>3209</c:v>
                </c:pt>
                <c:pt idx="321">
                  <c:v>3219</c:v>
                </c:pt>
                <c:pt idx="322">
                  <c:v>3229</c:v>
                </c:pt>
                <c:pt idx="323">
                  <c:v>3239</c:v>
                </c:pt>
                <c:pt idx="324">
                  <c:v>3249</c:v>
                </c:pt>
                <c:pt idx="325">
                  <c:v>3259</c:v>
                </c:pt>
                <c:pt idx="326">
                  <c:v>3269</c:v>
                </c:pt>
                <c:pt idx="327">
                  <c:v>3279</c:v>
                </c:pt>
                <c:pt idx="328">
                  <c:v>3289</c:v>
                </c:pt>
                <c:pt idx="329">
                  <c:v>3299</c:v>
                </c:pt>
                <c:pt idx="330">
                  <c:v>3309</c:v>
                </c:pt>
                <c:pt idx="331">
                  <c:v>3319</c:v>
                </c:pt>
                <c:pt idx="332">
                  <c:v>3329</c:v>
                </c:pt>
                <c:pt idx="333">
                  <c:v>3339</c:v>
                </c:pt>
                <c:pt idx="334">
                  <c:v>3349</c:v>
                </c:pt>
                <c:pt idx="335">
                  <c:v>3359</c:v>
                </c:pt>
                <c:pt idx="336">
                  <c:v>3369</c:v>
                </c:pt>
                <c:pt idx="337">
                  <c:v>3379</c:v>
                </c:pt>
                <c:pt idx="338">
                  <c:v>3389</c:v>
                </c:pt>
                <c:pt idx="339">
                  <c:v>3399</c:v>
                </c:pt>
                <c:pt idx="340">
                  <c:v>3409</c:v>
                </c:pt>
                <c:pt idx="341">
                  <c:v>3419</c:v>
                </c:pt>
                <c:pt idx="342">
                  <c:v>3429</c:v>
                </c:pt>
                <c:pt idx="343">
                  <c:v>3439</c:v>
                </c:pt>
                <c:pt idx="344">
                  <c:v>3449</c:v>
                </c:pt>
                <c:pt idx="345">
                  <c:v>3459</c:v>
                </c:pt>
                <c:pt idx="346">
                  <c:v>3469</c:v>
                </c:pt>
                <c:pt idx="347">
                  <c:v>3479</c:v>
                </c:pt>
                <c:pt idx="348">
                  <c:v>3489</c:v>
                </c:pt>
                <c:pt idx="349">
                  <c:v>3499</c:v>
                </c:pt>
                <c:pt idx="350">
                  <c:v>3509</c:v>
                </c:pt>
                <c:pt idx="351">
                  <c:v>3519</c:v>
                </c:pt>
                <c:pt idx="352">
                  <c:v>3529</c:v>
                </c:pt>
                <c:pt idx="353">
                  <c:v>3539</c:v>
                </c:pt>
                <c:pt idx="354">
                  <c:v>3549</c:v>
                </c:pt>
                <c:pt idx="355">
                  <c:v>3559</c:v>
                </c:pt>
                <c:pt idx="356">
                  <c:v>3569</c:v>
                </c:pt>
                <c:pt idx="357">
                  <c:v>3579</c:v>
                </c:pt>
                <c:pt idx="358">
                  <c:v>3589</c:v>
                </c:pt>
                <c:pt idx="359">
                  <c:v>3599</c:v>
                </c:pt>
                <c:pt idx="360">
                  <c:v>3609</c:v>
                </c:pt>
                <c:pt idx="361">
                  <c:v>3619</c:v>
                </c:pt>
                <c:pt idx="362">
                  <c:v>3629</c:v>
                </c:pt>
                <c:pt idx="363">
                  <c:v>3639</c:v>
                </c:pt>
                <c:pt idx="364">
                  <c:v>3649</c:v>
                </c:pt>
                <c:pt idx="365">
                  <c:v>3659</c:v>
                </c:pt>
                <c:pt idx="366">
                  <c:v>3669</c:v>
                </c:pt>
                <c:pt idx="367">
                  <c:v>3679</c:v>
                </c:pt>
                <c:pt idx="368">
                  <c:v>3689</c:v>
                </c:pt>
                <c:pt idx="369">
                  <c:v>3699</c:v>
                </c:pt>
                <c:pt idx="370">
                  <c:v>3709</c:v>
                </c:pt>
                <c:pt idx="371">
                  <c:v>3719</c:v>
                </c:pt>
                <c:pt idx="372">
                  <c:v>3729</c:v>
                </c:pt>
                <c:pt idx="373">
                  <c:v>3739</c:v>
                </c:pt>
                <c:pt idx="374">
                  <c:v>3749</c:v>
                </c:pt>
                <c:pt idx="375">
                  <c:v>3759</c:v>
                </c:pt>
                <c:pt idx="376">
                  <c:v>3769</c:v>
                </c:pt>
                <c:pt idx="377">
                  <c:v>3779</c:v>
                </c:pt>
                <c:pt idx="378">
                  <c:v>3789</c:v>
                </c:pt>
                <c:pt idx="379">
                  <c:v>3799</c:v>
                </c:pt>
                <c:pt idx="380">
                  <c:v>3809</c:v>
                </c:pt>
                <c:pt idx="381">
                  <c:v>3819</c:v>
                </c:pt>
                <c:pt idx="382">
                  <c:v>3829</c:v>
                </c:pt>
                <c:pt idx="383">
                  <c:v>3839</c:v>
                </c:pt>
                <c:pt idx="384">
                  <c:v>3849</c:v>
                </c:pt>
                <c:pt idx="385">
                  <c:v>3859</c:v>
                </c:pt>
                <c:pt idx="386">
                  <c:v>3869</c:v>
                </c:pt>
                <c:pt idx="387">
                  <c:v>3879</c:v>
                </c:pt>
                <c:pt idx="388">
                  <c:v>3889</c:v>
                </c:pt>
                <c:pt idx="389">
                  <c:v>3899</c:v>
                </c:pt>
                <c:pt idx="390">
                  <c:v>3909</c:v>
                </c:pt>
                <c:pt idx="391">
                  <c:v>3919</c:v>
                </c:pt>
                <c:pt idx="392">
                  <c:v>3929</c:v>
                </c:pt>
                <c:pt idx="393">
                  <c:v>3939</c:v>
                </c:pt>
                <c:pt idx="394">
                  <c:v>3949</c:v>
                </c:pt>
                <c:pt idx="395">
                  <c:v>3959</c:v>
                </c:pt>
                <c:pt idx="396">
                  <c:v>3969</c:v>
                </c:pt>
                <c:pt idx="397">
                  <c:v>3979</c:v>
                </c:pt>
                <c:pt idx="398">
                  <c:v>3989</c:v>
                </c:pt>
                <c:pt idx="399">
                  <c:v>3999</c:v>
                </c:pt>
                <c:pt idx="400">
                  <c:v>4009</c:v>
                </c:pt>
                <c:pt idx="401">
                  <c:v>4019</c:v>
                </c:pt>
                <c:pt idx="402">
                  <c:v>4029</c:v>
                </c:pt>
                <c:pt idx="403">
                  <c:v>4039</c:v>
                </c:pt>
                <c:pt idx="404">
                  <c:v>4049</c:v>
                </c:pt>
                <c:pt idx="405">
                  <c:v>4059</c:v>
                </c:pt>
                <c:pt idx="406">
                  <c:v>4069</c:v>
                </c:pt>
                <c:pt idx="407">
                  <c:v>4079</c:v>
                </c:pt>
                <c:pt idx="408">
                  <c:v>4089</c:v>
                </c:pt>
                <c:pt idx="409">
                  <c:v>4099</c:v>
                </c:pt>
                <c:pt idx="410">
                  <c:v>4109</c:v>
                </c:pt>
                <c:pt idx="411">
                  <c:v>4119</c:v>
                </c:pt>
                <c:pt idx="412">
                  <c:v>4129</c:v>
                </c:pt>
                <c:pt idx="413">
                  <c:v>4139</c:v>
                </c:pt>
                <c:pt idx="414">
                  <c:v>4149</c:v>
                </c:pt>
                <c:pt idx="415">
                  <c:v>4159</c:v>
                </c:pt>
                <c:pt idx="416">
                  <c:v>4169</c:v>
                </c:pt>
                <c:pt idx="417">
                  <c:v>4179</c:v>
                </c:pt>
                <c:pt idx="418">
                  <c:v>4189</c:v>
                </c:pt>
                <c:pt idx="419">
                  <c:v>4199</c:v>
                </c:pt>
                <c:pt idx="420">
                  <c:v>4209</c:v>
                </c:pt>
                <c:pt idx="421">
                  <c:v>4219</c:v>
                </c:pt>
                <c:pt idx="422">
                  <c:v>4229</c:v>
                </c:pt>
                <c:pt idx="423">
                  <c:v>4239</c:v>
                </c:pt>
                <c:pt idx="424">
                  <c:v>4249</c:v>
                </c:pt>
                <c:pt idx="425">
                  <c:v>4259</c:v>
                </c:pt>
                <c:pt idx="426">
                  <c:v>4269</c:v>
                </c:pt>
                <c:pt idx="427">
                  <c:v>4279</c:v>
                </c:pt>
                <c:pt idx="428">
                  <c:v>4289</c:v>
                </c:pt>
                <c:pt idx="429">
                  <c:v>4299</c:v>
                </c:pt>
                <c:pt idx="430">
                  <c:v>4309</c:v>
                </c:pt>
                <c:pt idx="431">
                  <c:v>4319</c:v>
                </c:pt>
                <c:pt idx="432">
                  <c:v>4329</c:v>
                </c:pt>
                <c:pt idx="433">
                  <c:v>4339</c:v>
                </c:pt>
                <c:pt idx="434">
                  <c:v>4349</c:v>
                </c:pt>
                <c:pt idx="435">
                  <c:v>4359</c:v>
                </c:pt>
                <c:pt idx="436">
                  <c:v>4369</c:v>
                </c:pt>
                <c:pt idx="437">
                  <c:v>4379</c:v>
                </c:pt>
                <c:pt idx="438">
                  <c:v>4389</c:v>
                </c:pt>
                <c:pt idx="439">
                  <c:v>4399</c:v>
                </c:pt>
                <c:pt idx="440">
                  <c:v>4409</c:v>
                </c:pt>
                <c:pt idx="441">
                  <c:v>4419</c:v>
                </c:pt>
                <c:pt idx="442">
                  <c:v>4429</c:v>
                </c:pt>
                <c:pt idx="443">
                  <c:v>4439</c:v>
                </c:pt>
                <c:pt idx="444">
                  <c:v>4449</c:v>
                </c:pt>
                <c:pt idx="445">
                  <c:v>4459</c:v>
                </c:pt>
                <c:pt idx="446">
                  <c:v>4469</c:v>
                </c:pt>
                <c:pt idx="447">
                  <c:v>4479</c:v>
                </c:pt>
                <c:pt idx="448">
                  <c:v>4489</c:v>
                </c:pt>
                <c:pt idx="449">
                  <c:v>4499</c:v>
                </c:pt>
                <c:pt idx="450">
                  <c:v>4509</c:v>
                </c:pt>
                <c:pt idx="451">
                  <c:v>4519</c:v>
                </c:pt>
                <c:pt idx="452">
                  <c:v>4529</c:v>
                </c:pt>
                <c:pt idx="453">
                  <c:v>4539</c:v>
                </c:pt>
                <c:pt idx="454">
                  <c:v>4549</c:v>
                </c:pt>
                <c:pt idx="455">
                  <c:v>4559</c:v>
                </c:pt>
                <c:pt idx="456">
                  <c:v>4569</c:v>
                </c:pt>
                <c:pt idx="457">
                  <c:v>4579</c:v>
                </c:pt>
                <c:pt idx="458">
                  <c:v>4589</c:v>
                </c:pt>
                <c:pt idx="459">
                  <c:v>4599</c:v>
                </c:pt>
                <c:pt idx="460">
                  <c:v>4609</c:v>
                </c:pt>
                <c:pt idx="461">
                  <c:v>4619</c:v>
                </c:pt>
                <c:pt idx="462">
                  <c:v>4629</c:v>
                </c:pt>
                <c:pt idx="463">
                  <c:v>4639</c:v>
                </c:pt>
                <c:pt idx="464">
                  <c:v>4649</c:v>
                </c:pt>
                <c:pt idx="465">
                  <c:v>4659</c:v>
                </c:pt>
                <c:pt idx="466">
                  <c:v>4669</c:v>
                </c:pt>
                <c:pt idx="467">
                  <c:v>4679</c:v>
                </c:pt>
                <c:pt idx="468">
                  <c:v>4689</c:v>
                </c:pt>
                <c:pt idx="469">
                  <c:v>4699</c:v>
                </c:pt>
                <c:pt idx="470">
                  <c:v>4709</c:v>
                </c:pt>
                <c:pt idx="471">
                  <c:v>4719</c:v>
                </c:pt>
                <c:pt idx="472">
                  <c:v>4729</c:v>
                </c:pt>
                <c:pt idx="473">
                  <c:v>4739</c:v>
                </c:pt>
                <c:pt idx="474">
                  <c:v>4749</c:v>
                </c:pt>
                <c:pt idx="475">
                  <c:v>4759</c:v>
                </c:pt>
                <c:pt idx="476">
                  <c:v>4769</c:v>
                </c:pt>
                <c:pt idx="477">
                  <c:v>4779</c:v>
                </c:pt>
                <c:pt idx="478">
                  <c:v>4789</c:v>
                </c:pt>
                <c:pt idx="479">
                  <c:v>4799</c:v>
                </c:pt>
                <c:pt idx="480">
                  <c:v>4809</c:v>
                </c:pt>
                <c:pt idx="481">
                  <c:v>4819</c:v>
                </c:pt>
                <c:pt idx="482">
                  <c:v>4829</c:v>
                </c:pt>
                <c:pt idx="483">
                  <c:v>4839</c:v>
                </c:pt>
                <c:pt idx="484">
                  <c:v>4849</c:v>
                </c:pt>
                <c:pt idx="485">
                  <c:v>4859</c:v>
                </c:pt>
                <c:pt idx="486">
                  <c:v>4869</c:v>
                </c:pt>
                <c:pt idx="487">
                  <c:v>4879</c:v>
                </c:pt>
                <c:pt idx="488">
                  <c:v>4889</c:v>
                </c:pt>
                <c:pt idx="489">
                  <c:v>4899</c:v>
                </c:pt>
                <c:pt idx="490">
                  <c:v>4909</c:v>
                </c:pt>
                <c:pt idx="491">
                  <c:v>4919</c:v>
                </c:pt>
                <c:pt idx="492">
                  <c:v>4929</c:v>
                </c:pt>
                <c:pt idx="493">
                  <c:v>4939</c:v>
                </c:pt>
                <c:pt idx="494">
                  <c:v>4949</c:v>
                </c:pt>
                <c:pt idx="495">
                  <c:v>4959</c:v>
                </c:pt>
                <c:pt idx="496">
                  <c:v>4969</c:v>
                </c:pt>
                <c:pt idx="497">
                  <c:v>4979</c:v>
                </c:pt>
                <c:pt idx="498">
                  <c:v>4989</c:v>
                </c:pt>
                <c:pt idx="499">
                  <c:v>4999</c:v>
                </c:pt>
                <c:pt idx="500">
                  <c:v>5009</c:v>
                </c:pt>
                <c:pt idx="501">
                  <c:v>5019</c:v>
                </c:pt>
                <c:pt idx="502">
                  <c:v>5029</c:v>
                </c:pt>
                <c:pt idx="503">
                  <c:v>5039</c:v>
                </c:pt>
                <c:pt idx="504">
                  <c:v>5049</c:v>
                </c:pt>
                <c:pt idx="505">
                  <c:v>5059</c:v>
                </c:pt>
                <c:pt idx="506">
                  <c:v>5069</c:v>
                </c:pt>
                <c:pt idx="507">
                  <c:v>5079</c:v>
                </c:pt>
                <c:pt idx="508">
                  <c:v>5089</c:v>
                </c:pt>
                <c:pt idx="509">
                  <c:v>5099</c:v>
                </c:pt>
                <c:pt idx="510">
                  <c:v>5109</c:v>
                </c:pt>
                <c:pt idx="511">
                  <c:v>5119</c:v>
                </c:pt>
                <c:pt idx="512">
                  <c:v>5129</c:v>
                </c:pt>
                <c:pt idx="513">
                  <c:v>5139</c:v>
                </c:pt>
                <c:pt idx="514">
                  <c:v>5149</c:v>
                </c:pt>
                <c:pt idx="515">
                  <c:v>5159</c:v>
                </c:pt>
                <c:pt idx="516">
                  <c:v>5169</c:v>
                </c:pt>
                <c:pt idx="517">
                  <c:v>5179</c:v>
                </c:pt>
                <c:pt idx="518">
                  <c:v>5189</c:v>
                </c:pt>
                <c:pt idx="519">
                  <c:v>5199</c:v>
                </c:pt>
                <c:pt idx="520">
                  <c:v>5209</c:v>
                </c:pt>
                <c:pt idx="521">
                  <c:v>5219</c:v>
                </c:pt>
                <c:pt idx="522">
                  <c:v>5229</c:v>
                </c:pt>
                <c:pt idx="523">
                  <c:v>5239</c:v>
                </c:pt>
                <c:pt idx="524">
                  <c:v>5249</c:v>
                </c:pt>
                <c:pt idx="525">
                  <c:v>5259</c:v>
                </c:pt>
                <c:pt idx="526">
                  <c:v>5269</c:v>
                </c:pt>
                <c:pt idx="527">
                  <c:v>5279</c:v>
                </c:pt>
                <c:pt idx="528">
                  <c:v>5289</c:v>
                </c:pt>
                <c:pt idx="529">
                  <c:v>5299</c:v>
                </c:pt>
                <c:pt idx="530">
                  <c:v>5309</c:v>
                </c:pt>
                <c:pt idx="531">
                  <c:v>5319</c:v>
                </c:pt>
                <c:pt idx="532">
                  <c:v>5329</c:v>
                </c:pt>
                <c:pt idx="533">
                  <c:v>5339</c:v>
                </c:pt>
                <c:pt idx="534">
                  <c:v>5349</c:v>
                </c:pt>
                <c:pt idx="535">
                  <c:v>5359</c:v>
                </c:pt>
                <c:pt idx="536">
                  <c:v>5369</c:v>
                </c:pt>
                <c:pt idx="537">
                  <c:v>5379</c:v>
                </c:pt>
                <c:pt idx="538">
                  <c:v>5389</c:v>
                </c:pt>
                <c:pt idx="539">
                  <c:v>5399</c:v>
                </c:pt>
                <c:pt idx="540">
                  <c:v>5409</c:v>
                </c:pt>
                <c:pt idx="541">
                  <c:v>5419</c:v>
                </c:pt>
                <c:pt idx="542">
                  <c:v>5429</c:v>
                </c:pt>
                <c:pt idx="543">
                  <c:v>5439</c:v>
                </c:pt>
                <c:pt idx="544">
                  <c:v>5449</c:v>
                </c:pt>
                <c:pt idx="545">
                  <c:v>5459</c:v>
                </c:pt>
                <c:pt idx="546">
                  <c:v>5469</c:v>
                </c:pt>
                <c:pt idx="547">
                  <c:v>5479</c:v>
                </c:pt>
                <c:pt idx="548">
                  <c:v>5489</c:v>
                </c:pt>
                <c:pt idx="549">
                  <c:v>5499</c:v>
                </c:pt>
                <c:pt idx="550">
                  <c:v>5509</c:v>
                </c:pt>
                <c:pt idx="551">
                  <c:v>5519</c:v>
                </c:pt>
                <c:pt idx="552">
                  <c:v>5529</c:v>
                </c:pt>
                <c:pt idx="553">
                  <c:v>5539</c:v>
                </c:pt>
                <c:pt idx="554">
                  <c:v>5549</c:v>
                </c:pt>
                <c:pt idx="555">
                  <c:v>5559</c:v>
                </c:pt>
                <c:pt idx="556">
                  <c:v>5569</c:v>
                </c:pt>
                <c:pt idx="557">
                  <c:v>5579</c:v>
                </c:pt>
                <c:pt idx="558">
                  <c:v>5589</c:v>
                </c:pt>
                <c:pt idx="559">
                  <c:v>5599</c:v>
                </c:pt>
                <c:pt idx="560">
                  <c:v>5609</c:v>
                </c:pt>
                <c:pt idx="561">
                  <c:v>5619</c:v>
                </c:pt>
                <c:pt idx="562">
                  <c:v>5629</c:v>
                </c:pt>
                <c:pt idx="563">
                  <c:v>5639</c:v>
                </c:pt>
                <c:pt idx="564">
                  <c:v>5649</c:v>
                </c:pt>
                <c:pt idx="565">
                  <c:v>5659</c:v>
                </c:pt>
                <c:pt idx="566">
                  <c:v>5669</c:v>
                </c:pt>
                <c:pt idx="567">
                  <c:v>5679</c:v>
                </c:pt>
                <c:pt idx="568">
                  <c:v>5689</c:v>
                </c:pt>
                <c:pt idx="569">
                  <c:v>5699</c:v>
                </c:pt>
                <c:pt idx="570">
                  <c:v>5709</c:v>
                </c:pt>
                <c:pt idx="571">
                  <c:v>5719</c:v>
                </c:pt>
                <c:pt idx="572">
                  <c:v>5729</c:v>
                </c:pt>
                <c:pt idx="573">
                  <c:v>5739</c:v>
                </c:pt>
                <c:pt idx="574">
                  <c:v>5749</c:v>
                </c:pt>
                <c:pt idx="575">
                  <c:v>5759</c:v>
                </c:pt>
                <c:pt idx="576">
                  <c:v>5769</c:v>
                </c:pt>
                <c:pt idx="577">
                  <c:v>5779</c:v>
                </c:pt>
                <c:pt idx="578">
                  <c:v>5789</c:v>
                </c:pt>
                <c:pt idx="579">
                  <c:v>5799</c:v>
                </c:pt>
                <c:pt idx="580">
                  <c:v>5809</c:v>
                </c:pt>
                <c:pt idx="581">
                  <c:v>5819</c:v>
                </c:pt>
                <c:pt idx="582">
                  <c:v>5829</c:v>
                </c:pt>
                <c:pt idx="583">
                  <c:v>5839</c:v>
                </c:pt>
                <c:pt idx="584">
                  <c:v>5849</c:v>
                </c:pt>
                <c:pt idx="585">
                  <c:v>5859</c:v>
                </c:pt>
                <c:pt idx="586">
                  <c:v>5869</c:v>
                </c:pt>
                <c:pt idx="587">
                  <c:v>5879</c:v>
                </c:pt>
                <c:pt idx="588">
                  <c:v>5889</c:v>
                </c:pt>
                <c:pt idx="589">
                  <c:v>5899</c:v>
                </c:pt>
                <c:pt idx="590">
                  <c:v>5909</c:v>
                </c:pt>
                <c:pt idx="591">
                  <c:v>5919</c:v>
                </c:pt>
                <c:pt idx="592">
                  <c:v>5929</c:v>
                </c:pt>
                <c:pt idx="593">
                  <c:v>5939</c:v>
                </c:pt>
                <c:pt idx="594">
                  <c:v>5949</c:v>
                </c:pt>
                <c:pt idx="595">
                  <c:v>5959</c:v>
                </c:pt>
                <c:pt idx="596">
                  <c:v>5969</c:v>
                </c:pt>
                <c:pt idx="597">
                  <c:v>5979</c:v>
                </c:pt>
                <c:pt idx="598">
                  <c:v>5989</c:v>
                </c:pt>
                <c:pt idx="599">
                  <c:v>5999</c:v>
                </c:pt>
                <c:pt idx="600">
                  <c:v>6009</c:v>
                </c:pt>
                <c:pt idx="601">
                  <c:v>6019</c:v>
                </c:pt>
                <c:pt idx="602">
                  <c:v>6029</c:v>
                </c:pt>
                <c:pt idx="603">
                  <c:v>6039</c:v>
                </c:pt>
                <c:pt idx="604">
                  <c:v>6049</c:v>
                </c:pt>
                <c:pt idx="605">
                  <c:v>6059</c:v>
                </c:pt>
                <c:pt idx="606">
                  <c:v>6069</c:v>
                </c:pt>
                <c:pt idx="607">
                  <c:v>6079</c:v>
                </c:pt>
                <c:pt idx="608">
                  <c:v>6089</c:v>
                </c:pt>
                <c:pt idx="609">
                  <c:v>6099</c:v>
                </c:pt>
                <c:pt idx="610">
                  <c:v>6109</c:v>
                </c:pt>
                <c:pt idx="611">
                  <c:v>6119</c:v>
                </c:pt>
                <c:pt idx="612">
                  <c:v>6129</c:v>
                </c:pt>
                <c:pt idx="613">
                  <c:v>6139</c:v>
                </c:pt>
                <c:pt idx="614">
                  <c:v>6149</c:v>
                </c:pt>
                <c:pt idx="615">
                  <c:v>6159</c:v>
                </c:pt>
                <c:pt idx="616">
                  <c:v>6169</c:v>
                </c:pt>
                <c:pt idx="617">
                  <c:v>6179</c:v>
                </c:pt>
                <c:pt idx="618">
                  <c:v>6189</c:v>
                </c:pt>
                <c:pt idx="619">
                  <c:v>6199</c:v>
                </c:pt>
                <c:pt idx="620">
                  <c:v>6209</c:v>
                </c:pt>
                <c:pt idx="621">
                  <c:v>6219</c:v>
                </c:pt>
                <c:pt idx="622">
                  <c:v>6229</c:v>
                </c:pt>
                <c:pt idx="623">
                  <c:v>6239</c:v>
                </c:pt>
                <c:pt idx="624">
                  <c:v>6249</c:v>
                </c:pt>
                <c:pt idx="625">
                  <c:v>6259</c:v>
                </c:pt>
                <c:pt idx="626">
                  <c:v>6269</c:v>
                </c:pt>
                <c:pt idx="627">
                  <c:v>6279</c:v>
                </c:pt>
                <c:pt idx="628">
                  <c:v>6289</c:v>
                </c:pt>
                <c:pt idx="629">
                  <c:v>6299</c:v>
                </c:pt>
                <c:pt idx="630">
                  <c:v>6309</c:v>
                </c:pt>
                <c:pt idx="631">
                  <c:v>6319</c:v>
                </c:pt>
                <c:pt idx="632">
                  <c:v>6329</c:v>
                </c:pt>
                <c:pt idx="633">
                  <c:v>6339</c:v>
                </c:pt>
                <c:pt idx="634">
                  <c:v>6349</c:v>
                </c:pt>
                <c:pt idx="635">
                  <c:v>6359</c:v>
                </c:pt>
                <c:pt idx="636">
                  <c:v>6369</c:v>
                </c:pt>
                <c:pt idx="637">
                  <c:v>6379</c:v>
                </c:pt>
                <c:pt idx="638">
                  <c:v>6389</c:v>
                </c:pt>
                <c:pt idx="639">
                  <c:v>6399</c:v>
                </c:pt>
                <c:pt idx="640">
                  <c:v>6409</c:v>
                </c:pt>
                <c:pt idx="641">
                  <c:v>6419</c:v>
                </c:pt>
                <c:pt idx="642">
                  <c:v>6429</c:v>
                </c:pt>
                <c:pt idx="643">
                  <c:v>6439</c:v>
                </c:pt>
                <c:pt idx="644">
                  <c:v>6449</c:v>
                </c:pt>
                <c:pt idx="645">
                  <c:v>6459</c:v>
                </c:pt>
                <c:pt idx="646">
                  <c:v>6469</c:v>
                </c:pt>
                <c:pt idx="647">
                  <c:v>6479</c:v>
                </c:pt>
                <c:pt idx="648">
                  <c:v>6489</c:v>
                </c:pt>
                <c:pt idx="649">
                  <c:v>6499</c:v>
                </c:pt>
                <c:pt idx="650">
                  <c:v>6509</c:v>
                </c:pt>
                <c:pt idx="651">
                  <c:v>6519</c:v>
                </c:pt>
                <c:pt idx="652">
                  <c:v>6529</c:v>
                </c:pt>
                <c:pt idx="653">
                  <c:v>6539</c:v>
                </c:pt>
                <c:pt idx="654">
                  <c:v>6549</c:v>
                </c:pt>
                <c:pt idx="655">
                  <c:v>6559</c:v>
                </c:pt>
                <c:pt idx="656">
                  <c:v>6569</c:v>
                </c:pt>
                <c:pt idx="657">
                  <c:v>6579</c:v>
                </c:pt>
                <c:pt idx="658">
                  <c:v>6589</c:v>
                </c:pt>
                <c:pt idx="659">
                  <c:v>6599</c:v>
                </c:pt>
                <c:pt idx="660">
                  <c:v>6609</c:v>
                </c:pt>
                <c:pt idx="661">
                  <c:v>6619</c:v>
                </c:pt>
                <c:pt idx="662">
                  <c:v>6629</c:v>
                </c:pt>
                <c:pt idx="663">
                  <c:v>6639</c:v>
                </c:pt>
                <c:pt idx="664">
                  <c:v>6649</c:v>
                </c:pt>
                <c:pt idx="665">
                  <c:v>6659</c:v>
                </c:pt>
                <c:pt idx="666">
                  <c:v>6669</c:v>
                </c:pt>
                <c:pt idx="667">
                  <c:v>6679</c:v>
                </c:pt>
                <c:pt idx="668">
                  <c:v>6689</c:v>
                </c:pt>
                <c:pt idx="669">
                  <c:v>6699</c:v>
                </c:pt>
                <c:pt idx="670">
                  <c:v>6709</c:v>
                </c:pt>
                <c:pt idx="671">
                  <c:v>6719</c:v>
                </c:pt>
                <c:pt idx="672">
                  <c:v>6729</c:v>
                </c:pt>
                <c:pt idx="673">
                  <c:v>6739</c:v>
                </c:pt>
                <c:pt idx="674">
                  <c:v>6749</c:v>
                </c:pt>
                <c:pt idx="675">
                  <c:v>6759</c:v>
                </c:pt>
                <c:pt idx="676">
                  <c:v>6769</c:v>
                </c:pt>
                <c:pt idx="677">
                  <c:v>6779</c:v>
                </c:pt>
                <c:pt idx="678">
                  <c:v>6789</c:v>
                </c:pt>
                <c:pt idx="679">
                  <c:v>6799</c:v>
                </c:pt>
                <c:pt idx="680">
                  <c:v>6809</c:v>
                </c:pt>
                <c:pt idx="681">
                  <c:v>6819</c:v>
                </c:pt>
                <c:pt idx="682">
                  <c:v>6829</c:v>
                </c:pt>
                <c:pt idx="683">
                  <c:v>6839</c:v>
                </c:pt>
                <c:pt idx="684">
                  <c:v>6849</c:v>
                </c:pt>
                <c:pt idx="685">
                  <c:v>6859</c:v>
                </c:pt>
                <c:pt idx="686">
                  <c:v>6869</c:v>
                </c:pt>
                <c:pt idx="687">
                  <c:v>6879</c:v>
                </c:pt>
                <c:pt idx="688">
                  <c:v>6889</c:v>
                </c:pt>
                <c:pt idx="689">
                  <c:v>6899</c:v>
                </c:pt>
                <c:pt idx="690">
                  <c:v>6909</c:v>
                </c:pt>
                <c:pt idx="691">
                  <c:v>6919</c:v>
                </c:pt>
                <c:pt idx="692">
                  <c:v>6929</c:v>
                </c:pt>
                <c:pt idx="693">
                  <c:v>6939</c:v>
                </c:pt>
                <c:pt idx="694">
                  <c:v>6949</c:v>
                </c:pt>
                <c:pt idx="695">
                  <c:v>6959</c:v>
                </c:pt>
                <c:pt idx="696">
                  <c:v>6969</c:v>
                </c:pt>
                <c:pt idx="697">
                  <c:v>6979</c:v>
                </c:pt>
                <c:pt idx="698">
                  <c:v>6989</c:v>
                </c:pt>
                <c:pt idx="699">
                  <c:v>6999</c:v>
                </c:pt>
                <c:pt idx="700">
                  <c:v>7009</c:v>
                </c:pt>
                <c:pt idx="701">
                  <c:v>7019</c:v>
                </c:pt>
                <c:pt idx="702">
                  <c:v>7029</c:v>
                </c:pt>
                <c:pt idx="703">
                  <c:v>7039</c:v>
                </c:pt>
                <c:pt idx="704">
                  <c:v>7049</c:v>
                </c:pt>
                <c:pt idx="705">
                  <c:v>7059</c:v>
                </c:pt>
                <c:pt idx="706">
                  <c:v>7069</c:v>
                </c:pt>
                <c:pt idx="707">
                  <c:v>7079</c:v>
                </c:pt>
                <c:pt idx="708">
                  <c:v>7089</c:v>
                </c:pt>
                <c:pt idx="709">
                  <c:v>7099</c:v>
                </c:pt>
                <c:pt idx="710">
                  <c:v>7109</c:v>
                </c:pt>
                <c:pt idx="711">
                  <c:v>7119</c:v>
                </c:pt>
                <c:pt idx="712">
                  <c:v>7129</c:v>
                </c:pt>
                <c:pt idx="713">
                  <c:v>7139</c:v>
                </c:pt>
                <c:pt idx="714">
                  <c:v>7149</c:v>
                </c:pt>
                <c:pt idx="715">
                  <c:v>7159</c:v>
                </c:pt>
                <c:pt idx="716">
                  <c:v>7169</c:v>
                </c:pt>
                <c:pt idx="717">
                  <c:v>7179</c:v>
                </c:pt>
                <c:pt idx="718">
                  <c:v>7189</c:v>
                </c:pt>
                <c:pt idx="719">
                  <c:v>7199</c:v>
                </c:pt>
                <c:pt idx="720">
                  <c:v>7209</c:v>
                </c:pt>
                <c:pt idx="721">
                  <c:v>7219</c:v>
                </c:pt>
                <c:pt idx="722">
                  <c:v>7229</c:v>
                </c:pt>
                <c:pt idx="723">
                  <c:v>7239</c:v>
                </c:pt>
                <c:pt idx="724">
                  <c:v>7249</c:v>
                </c:pt>
                <c:pt idx="725">
                  <c:v>7259</c:v>
                </c:pt>
                <c:pt idx="726">
                  <c:v>7269</c:v>
                </c:pt>
                <c:pt idx="727">
                  <c:v>7279</c:v>
                </c:pt>
                <c:pt idx="728">
                  <c:v>7289</c:v>
                </c:pt>
                <c:pt idx="729">
                  <c:v>7299</c:v>
                </c:pt>
                <c:pt idx="730">
                  <c:v>7309</c:v>
                </c:pt>
                <c:pt idx="731">
                  <c:v>7319</c:v>
                </c:pt>
                <c:pt idx="732">
                  <c:v>7329</c:v>
                </c:pt>
                <c:pt idx="733">
                  <c:v>7339</c:v>
                </c:pt>
                <c:pt idx="734">
                  <c:v>7349</c:v>
                </c:pt>
                <c:pt idx="735">
                  <c:v>7359</c:v>
                </c:pt>
                <c:pt idx="736">
                  <c:v>7369</c:v>
                </c:pt>
                <c:pt idx="737">
                  <c:v>7379</c:v>
                </c:pt>
                <c:pt idx="738">
                  <c:v>7389</c:v>
                </c:pt>
                <c:pt idx="739">
                  <c:v>7399</c:v>
                </c:pt>
                <c:pt idx="740">
                  <c:v>7409</c:v>
                </c:pt>
                <c:pt idx="741">
                  <c:v>7419</c:v>
                </c:pt>
                <c:pt idx="742">
                  <c:v>7429</c:v>
                </c:pt>
                <c:pt idx="743">
                  <c:v>7439</c:v>
                </c:pt>
                <c:pt idx="744">
                  <c:v>7449</c:v>
                </c:pt>
                <c:pt idx="745">
                  <c:v>7459</c:v>
                </c:pt>
                <c:pt idx="746">
                  <c:v>7469</c:v>
                </c:pt>
                <c:pt idx="747">
                  <c:v>7479</c:v>
                </c:pt>
                <c:pt idx="748">
                  <c:v>7489</c:v>
                </c:pt>
                <c:pt idx="749">
                  <c:v>7499</c:v>
                </c:pt>
                <c:pt idx="750">
                  <c:v>7509</c:v>
                </c:pt>
                <c:pt idx="751">
                  <c:v>7519</c:v>
                </c:pt>
                <c:pt idx="752">
                  <c:v>7529</c:v>
                </c:pt>
                <c:pt idx="753">
                  <c:v>7539</c:v>
                </c:pt>
                <c:pt idx="754">
                  <c:v>7549</c:v>
                </c:pt>
                <c:pt idx="755">
                  <c:v>7559</c:v>
                </c:pt>
                <c:pt idx="756">
                  <c:v>7569</c:v>
                </c:pt>
                <c:pt idx="757">
                  <c:v>7579</c:v>
                </c:pt>
                <c:pt idx="758">
                  <c:v>7589</c:v>
                </c:pt>
                <c:pt idx="759">
                  <c:v>7599</c:v>
                </c:pt>
                <c:pt idx="760">
                  <c:v>7609</c:v>
                </c:pt>
                <c:pt idx="761">
                  <c:v>7619</c:v>
                </c:pt>
                <c:pt idx="762">
                  <c:v>7629</c:v>
                </c:pt>
                <c:pt idx="763">
                  <c:v>7639</c:v>
                </c:pt>
                <c:pt idx="764">
                  <c:v>7649</c:v>
                </c:pt>
                <c:pt idx="765">
                  <c:v>7659</c:v>
                </c:pt>
                <c:pt idx="766">
                  <c:v>7669</c:v>
                </c:pt>
                <c:pt idx="767">
                  <c:v>7679</c:v>
                </c:pt>
                <c:pt idx="768">
                  <c:v>7689</c:v>
                </c:pt>
                <c:pt idx="769">
                  <c:v>7699</c:v>
                </c:pt>
                <c:pt idx="770">
                  <c:v>7709</c:v>
                </c:pt>
                <c:pt idx="771">
                  <c:v>7719</c:v>
                </c:pt>
                <c:pt idx="772">
                  <c:v>7729</c:v>
                </c:pt>
                <c:pt idx="773">
                  <c:v>7739</c:v>
                </c:pt>
                <c:pt idx="774">
                  <c:v>7749</c:v>
                </c:pt>
                <c:pt idx="775">
                  <c:v>7759</c:v>
                </c:pt>
                <c:pt idx="776">
                  <c:v>7769</c:v>
                </c:pt>
                <c:pt idx="777">
                  <c:v>7779</c:v>
                </c:pt>
                <c:pt idx="778">
                  <c:v>7789</c:v>
                </c:pt>
                <c:pt idx="779">
                  <c:v>7799</c:v>
                </c:pt>
                <c:pt idx="780">
                  <c:v>7809</c:v>
                </c:pt>
                <c:pt idx="781">
                  <c:v>7819</c:v>
                </c:pt>
                <c:pt idx="782">
                  <c:v>7829</c:v>
                </c:pt>
                <c:pt idx="783">
                  <c:v>7839</c:v>
                </c:pt>
                <c:pt idx="784">
                  <c:v>7849</c:v>
                </c:pt>
                <c:pt idx="785">
                  <c:v>7859</c:v>
                </c:pt>
                <c:pt idx="786">
                  <c:v>7869</c:v>
                </c:pt>
                <c:pt idx="787">
                  <c:v>7879</c:v>
                </c:pt>
                <c:pt idx="788">
                  <c:v>7889</c:v>
                </c:pt>
                <c:pt idx="789">
                  <c:v>7899</c:v>
                </c:pt>
                <c:pt idx="790">
                  <c:v>7909</c:v>
                </c:pt>
                <c:pt idx="791">
                  <c:v>7919</c:v>
                </c:pt>
                <c:pt idx="792">
                  <c:v>7929</c:v>
                </c:pt>
                <c:pt idx="793">
                  <c:v>7939</c:v>
                </c:pt>
                <c:pt idx="794">
                  <c:v>7949</c:v>
                </c:pt>
                <c:pt idx="795">
                  <c:v>7959</c:v>
                </c:pt>
                <c:pt idx="796">
                  <c:v>7969</c:v>
                </c:pt>
                <c:pt idx="797">
                  <c:v>7979</c:v>
                </c:pt>
                <c:pt idx="798">
                  <c:v>7989</c:v>
                </c:pt>
                <c:pt idx="799">
                  <c:v>7999</c:v>
                </c:pt>
                <c:pt idx="800">
                  <c:v>8009</c:v>
                </c:pt>
                <c:pt idx="801">
                  <c:v>8019</c:v>
                </c:pt>
                <c:pt idx="802">
                  <c:v>8029</c:v>
                </c:pt>
                <c:pt idx="803">
                  <c:v>8039</c:v>
                </c:pt>
                <c:pt idx="804">
                  <c:v>8049</c:v>
                </c:pt>
                <c:pt idx="805">
                  <c:v>8059</c:v>
                </c:pt>
                <c:pt idx="806">
                  <c:v>8069</c:v>
                </c:pt>
                <c:pt idx="807">
                  <c:v>8079</c:v>
                </c:pt>
                <c:pt idx="808">
                  <c:v>8089</c:v>
                </c:pt>
                <c:pt idx="809">
                  <c:v>8099</c:v>
                </c:pt>
                <c:pt idx="810">
                  <c:v>8109</c:v>
                </c:pt>
                <c:pt idx="811">
                  <c:v>8119</c:v>
                </c:pt>
                <c:pt idx="812">
                  <c:v>8129</c:v>
                </c:pt>
                <c:pt idx="813">
                  <c:v>8139</c:v>
                </c:pt>
                <c:pt idx="814">
                  <c:v>8149</c:v>
                </c:pt>
                <c:pt idx="815">
                  <c:v>8159</c:v>
                </c:pt>
                <c:pt idx="816">
                  <c:v>8169</c:v>
                </c:pt>
                <c:pt idx="817">
                  <c:v>8179</c:v>
                </c:pt>
                <c:pt idx="818">
                  <c:v>8189</c:v>
                </c:pt>
                <c:pt idx="819">
                  <c:v>8199</c:v>
                </c:pt>
                <c:pt idx="820">
                  <c:v>8209</c:v>
                </c:pt>
                <c:pt idx="821">
                  <c:v>8219</c:v>
                </c:pt>
                <c:pt idx="822">
                  <c:v>8229</c:v>
                </c:pt>
                <c:pt idx="823">
                  <c:v>8239</c:v>
                </c:pt>
                <c:pt idx="824">
                  <c:v>8249</c:v>
                </c:pt>
                <c:pt idx="825">
                  <c:v>8259</c:v>
                </c:pt>
                <c:pt idx="826">
                  <c:v>8269</c:v>
                </c:pt>
                <c:pt idx="827">
                  <c:v>8279</c:v>
                </c:pt>
                <c:pt idx="828">
                  <c:v>8289</c:v>
                </c:pt>
                <c:pt idx="829">
                  <c:v>8299</c:v>
                </c:pt>
                <c:pt idx="830">
                  <c:v>8309</c:v>
                </c:pt>
                <c:pt idx="831">
                  <c:v>8319</c:v>
                </c:pt>
                <c:pt idx="832">
                  <c:v>8329</c:v>
                </c:pt>
                <c:pt idx="833">
                  <c:v>8339</c:v>
                </c:pt>
                <c:pt idx="834">
                  <c:v>8349</c:v>
                </c:pt>
                <c:pt idx="835">
                  <c:v>8359</c:v>
                </c:pt>
                <c:pt idx="836">
                  <c:v>8369</c:v>
                </c:pt>
                <c:pt idx="837">
                  <c:v>8379</c:v>
                </c:pt>
                <c:pt idx="838">
                  <c:v>8389</c:v>
                </c:pt>
                <c:pt idx="839">
                  <c:v>8399</c:v>
                </c:pt>
                <c:pt idx="840">
                  <c:v>8409</c:v>
                </c:pt>
                <c:pt idx="841">
                  <c:v>8419</c:v>
                </c:pt>
                <c:pt idx="842">
                  <c:v>8429</c:v>
                </c:pt>
                <c:pt idx="843">
                  <c:v>8439</c:v>
                </c:pt>
                <c:pt idx="844">
                  <c:v>8449</c:v>
                </c:pt>
                <c:pt idx="845">
                  <c:v>8459</c:v>
                </c:pt>
                <c:pt idx="846">
                  <c:v>8469</c:v>
                </c:pt>
                <c:pt idx="847">
                  <c:v>8479</c:v>
                </c:pt>
                <c:pt idx="848">
                  <c:v>8489</c:v>
                </c:pt>
                <c:pt idx="849">
                  <c:v>8499</c:v>
                </c:pt>
                <c:pt idx="850">
                  <c:v>8509</c:v>
                </c:pt>
                <c:pt idx="851">
                  <c:v>8519</c:v>
                </c:pt>
                <c:pt idx="852">
                  <c:v>8529</c:v>
                </c:pt>
                <c:pt idx="853">
                  <c:v>8539</c:v>
                </c:pt>
                <c:pt idx="854">
                  <c:v>8549</c:v>
                </c:pt>
                <c:pt idx="855">
                  <c:v>8559</c:v>
                </c:pt>
                <c:pt idx="856">
                  <c:v>8569</c:v>
                </c:pt>
                <c:pt idx="857">
                  <c:v>8579</c:v>
                </c:pt>
                <c:pt idx="858">
                  <c:v>8589</c:v>
                </c:pt>
                <c:pt idx="859">
                  <c:v>8599</c:v>
                </c:pt>
                <c:pt idx="860">
                  <c:v>8609</c:v>
                </c:pt>
                <c:pt idx="861">
                  <c:v>8619</c:v>
                </c:pt>
                <c:pt idx="862">
                  <c:v>8629</c:v>
                </c:pt>
                <c:pt idx="863">
                  <c:v>8639</c:v>
                </c:pt>
                <c:pt idx="864">
                  <c:v>8649</c:v>
                </c:pt>
                <c:pt idx="865">
                  <c:v>8659</c:v>
                </c:pt>
                <c:pt idx="866">
                  <c:v>8669</c:v>
                </c:pt>
                <c:pt idx="867">
                  <c:v>8679</c:v>
                </c:pt>
                <c:pt idx="868">
                  <c:v>8689</c:v>
                </c:pt>
                <c:pt idx="869">
                  <c:v>8699</c:v>
                </c:pt>
                <c:pt idx="870">
                  <c:v>8709</c:v>
                </c:pt>
                <c:pt idx="871">
                  <c:v>8719</c:v>
                </c:pt>
                <c:pt idx="872">
                  <c:v>8729</c:v>
                </c:pt>
                <c:pt idx="873">
                  <c:v>8739</c:v>
                </c:pt>
                <c:pt idx="874">
                  <c:v>8749</c:v>
                </c:pt>
                <c:pt idx="875">
                  <c:v>8759</c:v>
                </c:pt>
                <c:pt idx="876">
                  <c:v>8769</c:v>
                </c:pt>
                <c:pt idx="877">
                  <c:v>8779</c:v>
                </c:pt>
                <c:pt idx="878">
                  <c:v>8789</c:v>
                </c:pt>
                <c:pt idx="879">
                  <c:v>8799</c:v>
                </c:pt>
                <c:pt idx="880">
                  <c:v>8809</c:v>
                </c:pt>
                <c:pt idx="881">
                  <c:v>8819</c:v>
                </c:pt>
                <c:pt idx="882">
                  <c:v>8829</c:v>
                </c:pt>
                <c:pt idx="883">
                  <c:v>8839</c:v>
                </c:pt>
                <c:pt idx="884">
                  <c:v>8849</c:v>
                </c:pt>
                <c:pt idx="885">
                  <c:v>8859</c:v>
                </c:pt>
                <c:pt idx="886">
                  <c:v>8869</c:v>
                </c:pt>
                <c:pt idx="887">
                  <c:v>8879</c:v>
                </c:pt>
                <c:pt idx="888">
                  <c:v>8889</c:v>
                </c:pt>
                <c:pt idx="889">
                  <c:v>8899</c:v>
                </c:pt>
                <c:pt idx="890">
                  <c:v>8909</c:v>
                </c:pt>
                <c:pt idx="891">
                  <c:v>8919</c:v>
                </c:pt>
                <c:pt idx="892">
                  <c:v>8929</c:v>
                </c:pt>
                <c:pt idx="893">
                  <c:v>8939</c:v>
                </c:pt>
                <c:pt idx="894">
                  <c:v>8949</c:v>
                </c:pt>
                <c:pt idx="895">
                  <c:v>8959</c:v>
                </c:pt>
                <c:pt idx="896">
                  <c:v>8969</c:v>
                </c:pt>
                <c:pt idx="897">
                  <c:v>8979</c:v>
                </c:pt>
                <c:pt idx="898">
                  <c:v>8989</c:v>
                </c:pt>
                <c:pt idx="899">
                  <c:v>8999</c:v>
                </c:pt>
                <c:pt idx="900">
                  <c:v>9009</c:v>
                </c:pt>
                <c:pt idx="901">
                  <c:v>9019</c:v>
                </c:pt>
                <c:pt idx="902">
                  <c:v>9029</c:v>
                </c:pt>
                <c:pt idx="903">
                  <c:v>9039</c:v>
                </c:pt>
                <c:pt idx="904">
                  <c:v>9049</c:v>
                </c:pt>
                <c:pt idx="905">
                  <c:v>9059</c:v>
                </c:pt>
                <c:pt idx="906">
                  <c:v>9069</c:v>
                </c:pt>
                <c:pt idx="907">
                  <c:v>9079</c:v>
                </c:pt>
                <c:pt idx="908">
                  <c:v>9089</c:v>
                </c:pt>
                <c:pt idx="909">
                  <c:v>9099</c:v>
                </c:pt>
                <c:pt idx="910">
                  <c:v>9109</c:v>
                </c:pt>
                <c:pt idx="911">
                  <c:v>9119</c:v>
                </c:pt>
                <c:pt idx="912">
                  <c:v>9129</c:v>
                </c:pt>
                <c:pt idx="913">
                  <c:v>9139</c:v>
                </c:pt>
                <c:pt idx="914">
                  <c:v>9149</c:v>
                </c:pt>
                <c:pt idx="915">
                  <c:v>9159</c:v>
                </c:pt>
                <c:pt idx="916">
                  <c:v>9169</c:v>
                </c:pt>
                <c:pt idx="917">
                  <c:v>9179</c:v>
                </c:pt>
                <c:pt idx="918">
                  <c:v>9189</c:v>
                </c:pt>
                <c:pt idx="919">
                  <c:v>9199</c:v>
                </c:pt>
                <c:pt idx="920">
                  <c:v>9209</c:v>
                </c:pt>
                <c:pt idx="921">
                  <c:v>9219</c:v>
                </c:pt>
                <c:pt idx="922">
                  <c:v>9229</c:v>
                </c:pt>
                <c:pt idx="923">
                  <c:v>9239</c:v>
                </c:pt>
                <c:pt idx="924">
                  <c:v>9249</c:v>
                </c:pt>
                <c:pt idx="925">
                  <c:v>9259</c:v>
                </c:pt>
                <c:pt idx="926">
                  <c:v>9269</c:v>
                </c:pt>
                <c:pt idx="927">
                  <c:v>9279</c:v>
                </c:pt>
                <c:pt idx="928">
                  <c:v>9289</c:v>
                </c:pt>
                <c:pt idx="929">
                  <c:v>9299</c:v>
                </c:pt>
                <c:pt idx="930">
                  <c:v>9309</c:v>
                </c:pt>
                <c:pt idx="931">
                  <c:v>9319</c:v>
                </c:pt>
                <c:pt idx="932">
                  <c:v>9329</c:v>
                </c:pt>
                <c:pt idx="933">
                  <c:v>9339</c:v>
                </c:pt>
                <c:pt idx="934">
                  <c:v>9349</c:v>
                </c:pt>
                <c:pt idx="935">
                  <c:v>9359</c:v>
                </c:pt>
                <c:pt idx="936">
                  <c:v>9369</c:v>
                </c:pt>
                <c:pt idx="937">
                  <c:v>9379</c:v>
                </c:pt>
                <c:pt idx="938">
                  <c:v>9389</c:v>
                </c:pt>
                <c:pt idx="939">
                  <c:v>9399</c:v>
                </c:pt>
                <c:pt idx="940">
                  <c:v>9409</c:v>
                </c:pt>
                <c:pt idx="941">
                  <c:v>9419</c:v>
                </c:pt>
                <c:pt idx="942">
                  <c:v>9429</c:v>
                </c:pt>
                <c:pt idx="943">
                  <c:v>9439</c:v>
                </c:pt>
                <c:pt idx="944">
                  <c:v>9449</c:v>
                </c:pt>
                <c:pt idx="945">
                  <c:v>9459</c:v>
                </c:pt>
                <c:pt idx="946">
                  <c:v>9469</c:v>
                </c:pt>
                <c:pt idx="947">
                  <c:v>9479</c:v>
                </c:pt>
                <c:pt idx="948">
                  <c:v>9489</c:v>
                </c:pt>
                <c:pt idx="949">
                  <c:v>9499</c:v>
                </c:pt>
                <c:pt idx="950">
                  <c:v>9509</c:v>
                </c:pt>
                <c:pt idx="951">
                  <c:v>9519</c:v>
                </c:pt>
                <c:pt idx="952">
                  <c:v>9529</c:v>
                </c:pt>
                <c:pt idx="953">
                  <c:v>9539</c:v>
                </c:pt>
                <c:pt idx="954">
                  <c:v>9549</c:v>
                </c:pt>
                <c:pt idx="955">
                  <c:v>9559</c:v>
                </c:pt>
                <c:pt idx="956">
                  <c:v>9569</c:v>
                </c:pt>
                <c:pt idx="957">
                  <c:v>9579</c:v>
                </c:pt>
                <c:pt idx="958">
                  <c:v>9589</c:v>
                </c:pt>
                <c:pt idx="959">
                  <c:v>9599</c:v>
                </c:pt>
                <c:pt idx="960">
                  <c:v>9609</c:v>
                </c:pt>
                <c:pt idx="961">
                  <c:v>9619</c:v>
                </c:pt>
                <c:pt idx="962">
                  <c:v>9629</c:v>
                </c:pt>
                <c:pt idx="963">
                  <c:v>9639</c:v>
                </c:pt>
                <c:pt idx="964">
                  <c:v>9649</c:v>
                </c:pt>
                <c:pt idx="965">
                  <c:v>9659</c:v>
                </c:pt>
                <c:pt idx="966">
                  <c:v>9669</c:v>
                </c:pt>
                <c:pt idx="967">
                  <c:v>9679</c:v>
                </c:pt>
                <c:pt idx="968">
                  <c:v>9689</c:v>
                </c:pt>
                <c:pt idx="969">
                  <c:v>9699</c:v>
                </c:pt>
                <c:pt idx="970">
                  <c:v>9709</c:v>
                </c:pt>
                <c:pt idx="971">
                  <c:v>9719</c:v>
                </c:pt>
                <c:pt idx="972">
                  <c:v>9729</c:v>
                </c:pt>
                <c:pt idx="973">
                  <c:v>9739</c:v>
                </c:pt>
                <c:pt idx="974">
                  <c:v>9749</c:v>
                </c:pt>
                <c:pt idx="975">
                  <c:v>9759</c:v>
                </c:pt>
                <c:pt idx="976">
                  <c:v>9769</c:v>
                </c:pt>
                <c:pt idx="977">
                  <c:v>9779</c:v>
                </c:pt>
                <c:pt idx="978">
                  <c:v>9789</c:v>
                </c:pt>
                <c:pt idx="979">
                  <c:v>9799</c:v>
                </c:pt>
                <c:pt idx="980">
                  <c:v>9809</c:v>
                </c:pt>
                <c:pt idx="981">
                  <c:v>9819</c:v>
                </c:pt>
                <c:pt idx="982">
                  <c:v>9829</c:v>
                </c:pt>
                <c:pt idx="983">
                  <c:v>9839</c:v>
                </c:pt>
                <c:pt idx="984">
                  <c:v>9849</c:v>
                </c:pt>
                <c:pt idx="985">
                  <c:v>9859</c:v>
                </c:pt>
                <c:pt idx="986">
                  <c:v>9869</c:v>
                </c:pt>
                <c:pt idx="987">
                  <c:v>9879</c:v>
                </c:pt>
                <c:pt idx="988">
                  <c:v>9889</c:v>
                </c:pt>
                <c:pt idx="989">
                  <c:v>9899</c:v>
                </c:pt>
                <c:pt idx="990">
                  <c:v>9909</c:v>
                </c:pt>
                <c:pt idx="991">
                  <c:v>9919</c:v>
                </c:pt>
                <c:pt idx="992">
                  <c:v>9929</c:v>
                </c:pt>
                <c:pt idx="993">
                  <c:v>9939</c:v>
                </c:pt>
                <c:pt idx="994">
                  <c:v>9949</c:v>
                </c:pt>
                <c:pt idx="995">
                  <c:v>9959</c:v>
                </c:pt>
                <c:pt idx="996">
                  <c:v>9969</c:v>
                </c:pt>
                <c:pt idx="997">
                  <c:v>9979</c:v>
                </c:pt>
                <c:pt idx="998">
                  <c:v>9989</c:v>
                </c:pt>
                <c:pt idx="999">
                  <c:v>9999</c:v>
                </c:pt>
                <c:pt idx="1000">
                  <c:v>10009</c:v>
                </c:pt>
                <c:pt idx="1001">
                  <c:v>10019</c:v>
                </c:pt>
                <c:pt idx="1002">
                  <c:v>10029</c:v>
                </c:pt>
                <c:pt idx="1003">
                  <c:v>10039</c:v>
                </c:pt>
                <c:pt idx="1004">
                  <c:v>10049</c:v>
                </c:pt>
                <c:pt idx="1005">
                  <c:v>10059</c:v>
                </c:pt>
                <c:pt idx="1006">
                  <c:v>10069</c:v>
                </c:pt>
                <c:pt idx="1007">
                  <c:v>10079</c:v>
                </c:pt>
                <c:pt idx="1008">
                  <c:v>10089</c:v>
                </c:pt>
                <c:pt idx="1009">
                  <c:v>10099</c:v>
                </c:pt>
                <c:pt idx="1010">
                  <c:v>10109</c:v>
                </c:pt>
                <c:pt idx="1011">
                  <c:v>10119</c:v>
                </c:pt>
                <c:pt idx="1012">
                  <c:v>10129</c:v>
                </c:pt>
                <c:pt idx="1013">
                  <c:v>10139</c:v>
                </c:pt>
                <c:pt idx="1014">
                  <c:v>10149</c:v>
                </c:pt>
                <c:pt idx="1015">
                  <c:v>10159</c:v>
                </c:pt>
                <c:pt idx="1016">
                  <c:v>10169</c:v>
                </c:pt>
                <c:pt idx="1017">
                  <c:v>10179</c:v>
                </c:pt>
                <c:pt idx="1018">
                  <c:v>10189</c:v>
                </c:pt>
                <c:pt idx="1019">
                  <c:v>10199</c:v>
                </c:pt>
                <c:pt idx="1020">
                  <c:v>10209</c:v>
                </c:pt>
                <c:pt idx="1021">
                  <c:v>10219</c:v>
                </c:pt>
                <c:pt idx="1022">
                  <c:v>10229</c:v>
                </c:pt>
                <c:pt idx="1023">
                  <c:v>10239</c:v>
                </c:pt>
                <c:pt idx="1024">
                  <c:v>10249</c:v>
                </c:pt>
                <c:pt idx="1025">
                  <c:v>10259</c:v>
                </c:pt>
                <c:pt idx="1026">
                  <c:v>10269</c:v>
                </c:pt>
                <c:pt idx="1027">
                  <c:v>10279</c:v>
                </c:pt>
                <c:pt idx="1028">
                  <c:v>10289</c:v>
                </c:pt>
                <c:pt idx="1029">
                  <c:v>10299</c:v>
                </c:pt>
                <c:pt idx="1030">
                  <c:v>10309</c:v>
                </c:pt>
                <c:pt idx="1031">
                  <c:v>10319</c:v>
                </c:pt>
                <c:pt idx="1032">
                  <c:v>10329</c:v>
                </c:pt>
                <c:pt idx="1033">
                  <c:v>10339</c:v>
                </c:pt>
                <c:pt idx="1034">
                  <c:v>10349</c:v>
                </c:pt>
                <c:pt idx="1035">
                  <c:v>10359</c:v>
                </c:pt>
                <c:pt idx="1036">
                  <c:v>10369</c:v>
                </c:pt>
                <c:pt idx="1037">
                  <c:v>10379</c:v>
                </c:pt>
                <c:pt idx="1038">
                  <c:v>10389</c:v>
                </c:pt>
                <c:pt idx="1039">
                  <c:v>10399</c:v>
                </c:pt>
                <c:pt idx="1040">
                  <c:v>10409</c:v>
                </c:pt>
                <c:pt idx="1041">
                  <c:v>10419</c:v>
                </c:pt>
                <c:pt idx="1042">
                  <c:v>10429</c:v>
                </c:pt>
                <c:pt idx="1043">
                  <c:v>10439</c:v>
                </c:pt>
                <c:pt idx="1044">
                  <c:v>10449</c:v>
                </c:pt>
                <c:pt idx="1045">
                  <c:v>10459</c:v>
                </c:pt>
                <c:pt idx="1046">
                  <c:v>10469</c:v>
                </c:pt>
                <c:pt idx="1047">
                  <c:v>10479</c:v>
                </c:pt>
                <c:pt idx="1048">
                  <c:v>10489</c:v>
                </c:pt>
                <c:pt idx="1049">
                  <c:v>10499</c:v>
                </c:pt>
                <c:pt idx="1050">
                  <c:v>10509</c:v>
                </c:pt>
                <c:pt idx="1051">
                  <c:v>10519</c:v>
                </c:pt>
                <c:pt idx="1052">
                  <c:v>10529</c:v>
                </c:pt>
                <c:pt idx="1053">
                  <c:v>10539</c:v>
                </c:pt>
                <c:pt idx="1054">
                  <c:v>10549</c:v>
                </c:pt>
                <c:pt idx="1055">
                  <c:v>10559</c:v>
                </c:pt>
                <c:pt idx="1056">
                  <c:v>10569</c:v>
                </c:pt>
                <c:pt idx="1057">
                  <c:v>10579</c:v>
                </c:pt>
                <c:pt idx="1058">
                  <c:v>10589</c:v>
                </c:pt>
                <c:pt idx="1059">
                  <c:v>10599</c:v>
                </c:pt>
                <c:pt idx="1060">
                  <c:v>10609</c:v>
                </c:pt>
                <c:pt idx="1061">
                  <c:v>10619</c:v>
                </c:pt>
                <c:pt idx="1062">
                  <c:v>10629</c:v>
                </c:pt>
                <c:pt idx="1063">
                  <c:v>10639</c:v>
                </c:pt>
                <c:pt idx="1064">
                  <c:v>10649</c:v>
                </c:pt>
                <c:pt idx="1065">
                  <c:v>10659</c:v>
                </c:pt>
                <c:pt idx="1066">
                  <c:v>10669</c:v>
                </c:pt>
                <c:pt idx="1067">
                  <c:v>10679</c:v>
                </c:pt>
                <c:pt idx="1068">
                  <c:v>10689</c:v>
                </c:pt>
                <c:pt idx="1069">
                  <c:v>10699</c:v>
                </c:pt>
                <c:pt idx="1070">
                  <c:v>10709</c:v>
                </c:pt>
                <c:pt idx="1071">
                  <c:v>10719</c:v>
                </c:pt>
                <c:pt idx="1072">
                  <c:v>10729</c:v>
                </c:pt>
                <c:pt idx="1073">
                  <c:v>10739</c:v>
                </c:pt>
                <c:pt idx="1074">
                  <c:v>10749</c:v>
                </c:pt>
                <c:pt idx="1075">
                  <c:v>10759</c:v>
                </c:pt>
                <c:pt idx="1076">
                  <c:v>10769</c:v>
                </c:pt>
                <c:pt idx="1077">
                  <c:v>10779</c:v>
                </c:pt>
                <c:pt idx="1078">
                  <c:v>10789</c:v>
                </c:pt>
                <c:pt idx="1079">
                  <c:v>10799</c:v>
                </c:pt>
                <c:pt idx="1080">
                  <c:v>10809</c:v>
                </c:pt>
                <c:pt idx="1081">
                  <c:v>10819</c:v>
                </c:pt>
                <c:pt idx="1082">
                  <c:v>10829</c:v>
                </c:pt>
                <c:pt idx="1083">
                  <c:v>10839</c:v>
                </c:pt>
                <c:pt idx="1084">
                  <c:v>10849</c:v>
                </c:pt>
                <c:pt idx="1085">
                  <c:v>10859</c:v>
                </c:pt>
                <c:pt idx="1086">
                  <c:v>10869</c:v>
                </c:pt>
                <c:pt idx="1087">
                  <c:v>10879</c:v>
                </c:pt>
                <c:pt idx="1088">
                  <c:v>10889</c:v>
                </c:pt>
                <c:pt idx="1089">
                  <c:v>10899</c:v>
                </c:pt>
                <c:pt idx="1090">
                  <c:v>10909</c:v>
                </c:pt>
                <c:pt idx="1091">
                  <c:v>10919</c:v>
                </c:pt>
                <c:pt idx="1092">
                  <c:v>10929</c:v>
                </c:pt>
                <c:pt idx="1093">
                  <c:v>10939</c:v>
                </c:pt>
                <c:pt idx="1094">
                  <c:v>10949</c:v>
                </c:pt>
                <c:pt idx="1095">
                  <c:v>10959</c:v>
                </c:pt>
                <c:pt idx="1096">
                  <c:v>10969</c:v>
                </c:pt>
                <c:pt idx="1097">
                  <c:v>10979</c:v>
                </c:pt>
                <c:pt idx="1098">
                  <c:v>10989</c:v>
                </c:pt>
                <c:pt idx="1099">
                  <c:v>10999</c:v>
                </c:pt>
                <c:pt idx="1100">
                  <c:v>11009</c:v>
                </c:pt>
                <c:pt idx="1101">
                  <c:v>11019</c:v>
                </c:pt>
                <c:pt idx="1102">
                  <c:v>11029</c:v>
                </c:pt>
                <c:pt idx="1103">
                  <c:v>11039</c:v>
                </c:pt>
                <c:pt idx="1104">
                  <c:v>11049</c:v>
                </c:pt>
                <c:pt idx="1105">
                  <c:v>11059</c:v>
                </c:pt>
                <c:pt idx="1106">
                  <c:v>11069</c:v>
                </c:pt>
                <c:pt idx="1107">
                  <c:v>11079</c:v>
                </c:pt>
                <c:pt idx="1108">
                  <c:v>11089</c:v>
                </c:pt>
                <c:pt idx="1109">
                  <c:v>11099</c:v>
                </c:pt>
                <c:pt idx="1110">
                  <c:v>11109</c:v>
                </c:pt>
                <c:pt idx="1111">
                  <c:v>11119</c:v>
                </c:pt>
                <c:pt idx="1112">
                  <c:v>11129</c:v>
                </c:pt>
                <c:pt idx="1113">
                  <c:v>11139</c:v>
                </c:pt>
                <c:pt idx="1114">
                  <c:v>11149</c:v>
                </c:pt>
                <c:pt idx="1115">
                  <c:v>11159</c:v>
                </c:pt>
                <c:pt idx="1116">
                  <c:v>11169</c:v>
                </c:pt>
                <c:pt idx="1117">
                  <c:v>11179</c:v>
                </c:pt>
                <c:pt idx="1118">
                  <c:v>11189</c:v>
                </c:pt>
                <c:pt idx="1119">
                  <c:v>11199</c:v>
                </c:pt>
                <c:pt idx="1120">
                  <c:v>11209</c:v>
                </c:pt>
                <c:pt idx="1121">
                  <c:v>11219</c:v>
                </c:pt>
                <c:pt idx="1122">
                  <c:v>11229</c:v>
                </c:pt>
                <c:pt idx="1123">
                  <c:v>11239</c:v>
                </c:pt>
                <c:pt idx="1124">
                  <c:v>11249</c:v>
                </c:pt>
                <c:pt idx="1125">
                  <c:v>11259</c:v>
                </c:pt>
                <c:pt idx="1126">
                  <c:v>11269</c:v>
                </c:pt>
                <c:pt idx="1127">
                  <c:v>11279</c:v>
                </c:pt>
                <c:pt idx="1128">
                  <c:v>11289</c:v>
                </c:pt>
                <c:pt idx="1129">
                  <c:v>11299</c:v>
                </c:pt>
                <c:pt idx="1130">
                  <c:v>11309</c:v>
                </c:pt>
                <c:pt idx="1131">
                  <c:v>11319</c:v>
                </c:pt>
                <c:pt idx="1132">
                  <c:v>11329</c:v>
                </c:pt>
                <c:pt idx="1133">
                  <c:v>11339</c:v>
                </c:pt>
                <c:pt idx="1134">
                  <c:v>11349</c:v>
                </c:pt>
                <c:pt idx="1135">
                  <c:v>11359</c:v>
                </c:pt>
                <c:pt idx="1136">
                  <c:v>11369</c:v>
                </c:pt>
                <c:pt idx="1137">
                  <c:v>11379</c:v>
                </c:pt>
                <c:pt idx="1138">
                  <c:v>11389</c:v>
                </c:pt>
                <c:pt idx="1139">
                  <c:v>11399</c:v>
                </c:pt>
                <c:pt idx="1140">
                  <c:v>11409</c:v>
                </c:pt>
                <c:pt idx="1141">
                  <c:v>11419</c:v>
                </c:pt>
                <c:pt idx="1142">
                  <c:v>11429</c:v>
                </c:pt>
                <c:pt idx="1143">
                  <c:v>11439</c:v>
                </c:pt>
                <c:pt idx="1144">
                  <c:v>11449</c:v>
                </c:pt>
                <c:pt idx="1145">
                  <c:v>11459</c:v>
                </c:pt>
                <c:pt idx="1146">
                  <c:v>11469</c:v>
                </c:pt>
                <c:pt idx="1147">
                  <c:v>11479</c:v>
                </c:pt>
                <c:pt idx="1148">
                  <c:v>11489</c:v>
                </c:pt>
                <c:pt idx="1149">
                  <c:v>11499</c:v>
                </c:pt>
                <c:pt idx="1150">
                  <c:v>11509</c:v>
                </c:pt>
                <c:pt idx="1151">
                  <c:v>11519</c:v>
                </c:pt>
                <c:pt idx="1152">
                  <c:v>11529</c:v>
                </c:pt>
                <c:pt idx="1153">
                  <c:v>11539</c:v>
                </c:pt>
                <c:pt idx="1154">
                  <c:v>11549</c:v>
                </c:pt>
                <c:pt idx="1155">
                  <c:v>11559</c:v>
                </c:pt>
                <c:pt idx="1156">
                  <c:v>11569</c:v>
                </c:pt>
                <c:pt idx="1157">
                  <c:v>11579</c:v>
                </c:pt>
                <c:pt idx="1158">
                  <c:v>11589</c:v>
                </c:pt>
                <c:pt idx="1159">
                  <c:v>11599</c:v>
                </c:pt>
                <c:pt idx="1160">
                  <c:v>11609</c:v>
                </c:pt>
                <c:pt idx="1161">
                  <c:v>11619</c:v>
                </c:pt>
                <c:pt idx="1162">
                  <c:v>11629</c:v>
                </c:pt>
                <c:pt idx="1163">
                  <c:v>11639</c:v>
                </c:pt>
                <c:pt idx="1164">
                  <c:v>11649</c:v>
                </c:pt>
                <c:pt idx="1165">
                  <c:v>11659</c:v>
                </c:pt>
                <c:pt idx="1166">
                  <c:v>11669</c:v>
                </c:pt>
                <c:pt idx="1167">
                  <c:v>11679</c:v>
                </c:pt>
                <c:pt idx="1168">
                  <c:v>11689</c:v>
                </c:pt>
                <c:pt idx="1169">
                  <c:v>11699</c:v>
                </c:pt>
                <c:pt idx="1170">
                  <c:v>11709</c:v>
                </c:pt>
                <c:pt idx="1171">
                  <c:v>11719</c:v>
                </c:pt>
                <c:pt idx="1172">
                  <c:v>11729</c:v>
                </c:pt>
                <c:pt idx="1173">
                  <c:v>11739</c:v>
                </c:pt>
                <c:pt idx="1174">
                  <c:v>11749</c:v>
                </c:pt>
                <c:pt idx="1175">
                  <c:v>11759</c:v>
                </c:pt>
                <c:pt idx="1176">
                  <c:v>11769</c:v>
                </c:pt>
                <c:pt idx="1177">
                  <c:v>11779</c:v>
                </c:pt>
                <c:pt idx="1178">
                  <c:v>11789</c:v>
                </c:pt>
                <c:pt idx="1179">
                  <c:v>11799</c:v>
                </c:pt>
                <c:pt idx="1180">
                  <c:v>11809</c:v>
                </c:pt>
                <c:pt idx="1181">
                  <c:v>11819</c:v>
                </c:pt>
                <c:pt idx="1182">
                  <c:v>11829</c:v>
                </c:pt>
                <c:pt idx="1183">
                  <c:v>11839</c:v>
                </c:pt>
                <c:pt idx="1184">
                  <c:v>11849</c:v>
                </c:pt>
                <c:pt idx="1185">
                  <c:v>11859</c:v>
                </c:pt>
                <c:pt idx="1186">
                  <c:v>11869</c:v>
                </c:pt>
                <c:pt idx="1187">
                  <c:v>11879</c:v>
                </c:pt>
                <c:pt idx="1188">
                  <c:v>11889</c:v>
                </c:pt>
                <c:pt idx="1189">
                  <c:v>11899</c:v>
                </c:pt>
                <c:pt idx="1190">
                  <c:v>11909</c:v>
                </c:pt>
                <c:pt idx="1191">
                  <c:v>11919</c:v>
                </c:pt>
                <c:pt idx="1192">
                  <c:v>11929</c:v>
                </c:pt>
                <c:pt idx="1193">
                  <c:v>11939</c:v>
                </c:pt>
                <c:pt idx="1194">
                  <c:v>11949</c:v>
                </c:pt>
                <c:pt idx="1195">
                  <c:v>11959</c:v>
                </c:pt>
                <c:pt idx="1196">
                  <c:v>11969</c:v>
                </c:pt>
                <c:pt idx="1197">
                  <c:v>11979</c:v>
                </c:pt>
                <c:pt idx="1198">
                  <c:v>11989</c:v>
                </c:pt>
                <c:pt idx="1199">
                  <c:v>11999</c:v>
                </c:pt>
                <c:pt idx="1200">
                  <c:v>12009</c:v>
                </c:pt>
                <c:pt idx="1201">
                  <c:v>12019</c:v>
                </c:pt>
                <c:pt idx="1202">
                  <c:v>12029</c:v>
                </c:pt>
                <c:pt idx="1203">
                  <c:v>12039</c:v>
                </c:pt>
                <c:pt idx="1204">
                  <c:v>12049</c:v>
                </c:pt>
                <c:pt idx="1205">
                  <c:v>12059</c:v>
                </c:pt>
                <c:pt idx="1206">
                  <c:v>12069</c:v>
                </c:pt>
                <c:pt idx="1207">
                  <c:v>12079</c:v>
                </c:pt>
                <c:pt idx="1208">
                  <c:v>12089</c:v>
                </c:pt>
                <c:pt idx="1209">
                  <c:v>12099</c:v>
                </c:pt>
                <c:pt idx="1210">
                  <c:v>12109</c:v>
                </c:pt>
                <c:pt idx="1211">
                  <c:v>12119</c:v>
                </c:pt>
                <c:pt idx="1212">
                  <c:v>12129</c:v>
                </c:pt>
                <c:pt idx="1213">
                  <c:v>12139</c:v>
                </c:pt>
                <c:pt idx="1214">
                  <c:v>12149</c:v>
                </c:pt>
                <c:pt idx="1215">
                  <c:v>12159</c:v>
                </c:pt>
                <c:pt idx="1216">
                  <c:v>12169</c:v>
                </c:pt>
                <c:pt idx="1217">
                  <c:v>12179</c:v>
                </c:pt>
                <c:pt idx="1218">
                  <c:v>12189</c:v>
                </c:pt>
                <c:pt idx="1219">
                  <c:v>12199</c:v>
                </c:pt>
                <c:pt idx="1220">
                  <c:v>12209</c:v>
                </c:pt>
                <c:pt idx="1221">
                  <c:v>12219</c:v>
                </c:pt>
                <c:pt idx="1222">
                  <c:v>12229</c:v>
                </c:pt>
                <c:pt idx="1223">
                  <c:v>12239</c:v>
                </c:pt>
                <c:pt idx="1224">
                  <c:v>12249</c:v>
                </c:pt>
                <c:pt idx="1225">
                  <c:v>12259</c:v>
                </c:pt>
                <c:pt idx="1226">
                  <c:v>12269</c:v>
                </c:pt>
                <c:pt idx="1227">
                  <c:v>12279</c:v>
                </c:pt>
                <c:pt idx="1228">
                  <c:v>12289</c:v>
                </c:pt>
                <c:pt idx="1229">
                  <c:v>12299</c:v>
                </c:pt>
                <c:pt idx="1230">
                  <c:v>12309</c:v>
                </c:pt>
                <c:pt idx="1231">
                  <c:v>12319</c:v>
                </c:pt>
                <c:pt idx="1232">
                  <c:v>12329</c:v>
                </c:pt>
                <c:pt idx="1233">
                  <c:v>12339</c:v>
                </c:pt>
                <c:pt idx="1234">
                  <c:v>12349</c:v>
                </c:pt>
                <c:pt idx="1235">
                  <c:v>12359</c:v>
                </c:pt>
                <c:pt idx="1236">
                  <c:v>12369</c:v>
                </c:pt>
                <c:pt idx="1237">
                  <c:v>12379</c:v>
                </c:pt>
                <c:pt idx="1238">
                  <c:v>12389</c:v>
                </c:pt>
                <c:pt idx="1239">
                  <c:v>12399</c:v>
                </c:pt>
                <c:pt idx="1240">
                  <c:v>12409</c:v>
                </c:pt>
                <c:pt idx="1241">
                  <c:v>12419</c:v>
                </c:pt>
                <c:pt idx="1242">
                  <c:v>12429</c:v>
                </c:pt>
                <c:pt idx="1243">
                  <c:v>12439</c:v>
                </c:pt>
                <c:pt idx="1244">
                  <c:v>12449</c:v>
                </c:pt>
                <c:pt idx="1245">
                  <c:v>12459</c:v>
                </c:pt>
                <c:pt idx="1246">
                  <c:v>12469</c:v>
                </c:pt>
                <c:pt idx="1247">
                  <c:v>12479</c:v>
                </c:pt>
                <c:pt idx="1248">
                  <c:v>12489</c:v>
                </c:pt>
                <c:pt idx="1249">
                  <c:v>12499</c:v>
                </c:pt>
                <c:pt idx="1250">
                  <c:v>12509</c:v>
                </c:pt>
                <c:pt idx="1251">
                  <c:v>12519</c:v>
                </c:pt>
                <c:pt idx="1252">
                  <c:v>12529</c:v>
                </c:pt>
                <c:pt idx="1253">
                  <c:v>12539</c:v>
                </c:pt>
                <c:pt idx="1254">
                  <c:v>12549</c:v>
                </c:pt>
                <c:pt idx="1255">
                  <c:v>12559</c:v>
                </c:pt>
                <c:pt idx="1256">
                  <c:v>12569</c:v>
                </c:pt>
                <c:pt idx="1257">
                  <c:v>12579</c:v>
                </c:pt>
                <c:pt idx="1258">
                  <c:v>12589</c:v>
                </c:pt>
                <c:pt idx="1259">
                  <c:v>12599</c:v>
                </c:pt>
                <c:pt idx="1260">
                  <c:v>12609</c:v>
                </c:pt>
                <c:pt idx="1261">
                  <c:v>12619</c:v>
                </c:pt>
                <c:pt idx="1262">
                  <c:v>12629</c:v>
                </c:pt>
                <c:pt idx="1263">
                  <c:v>12639</c:v>
                </c:pt>
                <c:pt idx="1264">
                  <c:v>12649</c:v>
                </c:pt>
                <c:pt idx="1265">
                  <c:v>12659</c:v>
                </c:pt>
                <c:pt idx="1266">
                  <c:v>12669</c:v>
                </c:pt>
                <c:pt idx="1267">
                  <c:v>12679</c:v>
                </c:pt>
                <c:pt idx="1268">
                  <c:v>12689</c:v>
                </c:pt>
                <c:pt idx="1269">
                  <c:v>12699</c:v>
                </c:pt>
                <c:pt idx="1270">
                  <c:v>12709</c:v>
                </c:pt>
                <c:pt idx="1271">
                  <c:v>12719</c:v>
                </c:pt>
                <c:pt idx="1272">
                  <c:v>12729</c:v>
                </c:pt>
                <c:pt idx="1273">
                  <c:v>12739</c:v>
                </c:pt>
                <c:pt idx="1274">
                  <c:v>12749</c:v>
                </c:pt>
                <c:pt idx="1275">
                  <c:v>12759</c:v>
                </c:pt>
                <c:pt idx="1276">
                  <c:v>12769</c:v>
                </c:pt>
                <c:pt idx="1277">
                  <c:v>12779</c:v>
                </c:pt>
                <c:pt idx="1278">
                  <c:v>12789</c:v>
                </c:pt>
                <c:pt idx="1279">
                  <c:v>12799</c:v>
                </c:pt>
                <c:pt idx="1280">
                  <c:v>12809</c:v>
                </c:pt>
                <c:pt idx="1281">
                  <c:v>12819</c:v>
                </c:pt>
                <c:pt idx="1282">
                  <c:v>12829</c:v>
                </c:pt>
                <c:pt idx="1283">
                  <c:v>12839</c:v>
                </c:pt>
                <c:pt idx="1284">
                  <c:v>12849</c:v>
                </c:pt>
                <c:pt idx="1285">
                  <c:v>12859</c:v>
                </c:pt>
                <c:pt idx="1286">
                  <c:v>12869</c:v>
                </c:pt>
                <c:pt idx="1287">
                  <c:v>12879</c:v>
                </c:pt>
                <c:pt idx="1288">
                  <c:v>12889</c:v>
                </c:pt>
                <c:pt idx="1289">
                  <c:v>12899</c:v>
                </c:pt>
                <c:pt idx="1290">
                  <c:v>12909</c:v>
                </c:pt>
                <c:pt idx="1291">
                  <c:v>12919</c:v>
                </c:pt>
                <c:pt idx="1292">
                  <c:v>12929</c:v>
                </c:pt>
                <c:pt idx="1293">
                  <c:v>12939</c:v>
                </c:pt>
                <c:pt idx="1294">
                  <c:v>12949</c:v>
                </c:pt>
                <c:pt idx="1295">
                  <c:v>12959</c:v>
                </c:pt>
                <c:pt idx="1296">
                  <c:v>12969</c:v>
                </c:pt>
                <c:pt idx="1297">
                  <c:v>12979</c:v>
                </c:pt>
                <c:pt idx="1298">
                  <c:v>12989</c:v>
                </c:pt>
                <c:pt idx="1299">
                  <c:v>12999</c:v>
                </c:pt>
                <c:pt idx="1300">
                  <c:v>13009</c:v>
                </c:pt>
                <c:pt idx="1301">
                  <c:v>13019</c:v>
                </c:pt>
                <c:pt idx="1302">
                  <c:v>13029</c:v>
                </c:pt>
                <c:pt idx="1303">
                  <c:v>13039</c:v>
                </c:pt>
                <c:pt idx="1304">
                  <c:v>13049</c:v>
                </c:pt>
                <c:pt idx="1305">
                  <c:v>13059</c:v>
                </c:pt>
                <c:pt idx="1306">
                  <c:v>13069</c:v>
                </c:pt>
                <c:pt idx="1307">
                  <c:v>13079</c:v>
                </c:pt>
                <c:pt idx="1308">
                  <c:v>13089</c:v>
                </c:pt>
                <c:pt idx="1309">
                  <c:v>13099</c:v>
                </c:pt>
                <c:pt idx="1310">
                  <c:v>13109</c:v>
                </c:pt>
                <c:pt idx="1311">
                  <c:v>13119</c:v>
                </c:pt>
                <c:pt idx="1312">
                  <c:v>13129</c:v>
                </c:pt>
                <c:pt idx="1313">
                  <c:v>13139</c:v>
                </c:pt>
                <c:pt idx="1314">
                  <c:v>13149</c:v>
                </c:pt>
                <c:pt idx="1315">
                  <c:v>13159</c:v>
                </c:pt>
                <c:pt idx="1316">
                  <c:v>13169</c:v>
                </c:pt>
                <c:pt idx="1317">
                  <c:v>13179</c:v>
                </c:pt>
                <c:pt idx="1318">
                  <c:v>13189</c:v>
                </c:pt>
                <c:pt idx="1319">
                  <c:v>13199</c:v>
                </c:pt>
                <c:pt idx="1320">
                  <c:v>13209</c:v>
                </c:pt>
                <c:pt idx="1321">
                  <c:v>13219</c:v>
                </c:pt>
                <c:pt idx="1322">
                  <c:v>13229</c:v>
                </c:pt>
                <c:pt idx="1323">
                  <c:v>13239</c:v>
                </c:pt>
                <c:pt idx="1324">
                  <c:v>13249</c:v>
                </c:pt>
                <c:pt idx="1325">
                  <c:v>13259</c:v>
                </c:pt>
                <c:pt idx="1326">
                  <c:v>13269</c:v>
                </c:pt>
                <c:pt idx="1327">
                  <c:v>13279</c:v>
                </c:pt>
                <c:pt idx="1328">
                  <c:v>13289</c:v>
                </c:pt>
                <c:pt idx="1329">
                  <c:v>13299</c:v>
                </c:pt>
                <c:pt idx="1330">
                  <c:v>13309</c:v>
                </c:pt>
                <c:pt idx="1331">
                  <c:v>13319</c:v>
                </c:pt>
                <c:pt idx="1332">
                  <c:v>13329</c:v>
                </c:pt>
                <c:pt idx="1333">
                  <c:v>13339</c:v>
                </c:pt>
                <c:pt idx="1334">
                  <c:v>13349</c:v>
                </c:pt>
                <c:pt idx="1335">
                  <c:v>13359</c:v>
                </c:pt>
                <c:pt idx="1336">
                  <c:v>13369</c:v>
                </c:pt>
                <c:pt idx="1337">
                  <c:v>13379</c:v>
                </c:pt>
                <c:pt idx="1338">
                  <c:v>13389</c:v>
                </c:pt>
                <c:pt idx="1339">
                  <c:v>13399</c:v>
                </c:pt>
                <c:pt idx="1340">
                  <c:v>13409</c:v>
                </c:pt>
                <c:pt idx="1341">
                  <c:v>13419</c:v>
                </c:pt>
                <c:pt idx="1342">
                  <c:v>13429</c:v>
                </c:pt>
                <c:pt idx="1343">
                  <c:v>13439</c:v>
                </c:pt>
                <c:pt idx="1344">
                  <c:v>13449</c:v>
                </c:pt>
                <c:pt idx="1345">
                  <c:v>13459</c:v>
                </c:pt>
                <c:pt idx="1346">
                  <c:v>13469</c:v>
                </c:pt>
                <c:pt idx="1347">
                  <c:v>13479</c:v>
                </c:pt>
                <c:pt idx="1348">
                  <c:v>13489</c:v>
                </c:pt>
                <c:pt idx="1349">
                  <c:v>13499</c:v>
                </c:pt>
                <c:pt idx="1350">
                  <c:v>13509</c:v>
                </c:pt>
                <c:pt idx="1351">
                  <c:v>13519</c:v>
                </c:pt>
                <c:pt idx="1352">
                  <c:v>13529</c:v>
                </c:pt>
                <c:pt idx="1353">
                  <c:v>13539</c:v>
                </c:pt>
                <c:pt idx="1354">
                  <c:v>13549</c:v>
                </c:pt>
                <c:pt idx="1355">
                  <c:v>13559</c:v>
                </c:pt>
                <c:pt idx="1356">
                  <c:v>13569</c:v>
                </c:pt>
                <c:pt idx="1357">
                  <c:v>13579</c:v>
                </c:pt>
                <c:pt idx="1358">
                  <c:v>13589</c:v>
                </c:pt>
                <c:pt idx="1359">
                  <c:v>13599</c:v>
                </c:pt>
                <c:pt idx="1360">
                  <c:v>13609</c:v>
                </c:pt>
                <c:pt idx="1361">
                  <c:v>13619</c:v>
                </c:pt>
                <c:pt idx="1362">
                  <c:v>13629</c:v>
                </c:pt>
                <c:pt idx="1363">
                  <c:v>13639</c:v>
                </c:pt>
                <c:pt idx="1364">
                  <c:v>13649</c:v>
                </c:pt>
                <c:pt idx="1365">
                  <c:v>13659</c:v>
                </c:pt>
                <c:pt idx="1366">
                  <c:v>13669</c:v>
                </c:pt>
                <c:pt idx="1367">
                  <c:v>13679</c:v>
                </c:pt>
                <c:pt idx="1368">
                  <c:v>13689</c:v>
                </c:pt>
                <c:pt idx="1369">
                  <c:v>13699</c:v>
                </c:pt>
                <c:pt idx="1370">
                  <c:v>13709</c:v>
                </c:pt>
                <c:pt idx="1371">
                  <c:v>13719</c:v>
                </c:pt>
                <c:pt idx="1372">
                  <c:v>13729</c:v>
                </c:pt>
                <c:pt idx="1373">
                  <c:v>13739</c:v>
                </c:pt>
                <c:pt idx="1374">
                  <c:v>13749</c:v>
                </c:pt>
                <c:pt idx="1375">
                  <c:v>13759</c:v>
                </c:pt>
                <c:pt idx="1376">
                  <c:v>13769</c:v>
                </c:pt>
                <c:pt idx="1377">
                  <c:v>13779</c:v>
                </c:pt>
                <c:pt idx="1378">
                  <c:v>13789</c:v>
                </c:pt>
                <c:pt idx="1379">
                  <c:v>13799</c:v>
                </c:pt>
                <c:pt idx="1380">
                  <c:v>13809</c:v>
                </c:pt>
                <c:pt idx="1381">
                  <c:v>13819</c:v>
                </c:pt>
                <c:pt idx="1382">
                  <c:v>13829</c:v>
                </c:pt>
                <c:pt idx="1383">
                  <c:v>13839</c:v>
                </c:pt>
                <c:pt idx="1384">
                  <c:v>13849</c:v>
                </c:pt>
                <c:pt idx="1385">
                  <c:v>13859</c:v>
                </c:pt>
                <c:pt idx="1386">
                  <c:v>13869</c:v>
                </c:pt>
                <c:pt idx="1387">
                  <c:v>13879</c:v>
                </c:pt>
                <c:pt idx="1388">
                  <c:v>13889</c:v>
                </c:pt>
                <c:pt idx="1389">
                  <c:v>13899</c:v>
                </c:pt>
                <c:pt idx="1390">
                  <c:v>13909</c:v>
                </c:pt>
                <c:pt idx="1391">
                  <c:v>13919</c:v>
                </c:pt>
                <c:pt idx="1392">
                  <c:v>13929</c:v>
                </c:pt>
                <c:pt idx="1393">
                  <c:v>13939</c:v>
                </c:pt>
                <c:pt idx="1394">
                  <c:v>13949</c:v>
                </c:pt>
                <c:pt idx="1395">
                  <c:v>13959</c:v>
                </c:pt>
                <c:pt idx="1396">
                  <c:v>13969</c:v>
                </c:pt>
                <c:pt idx="1397">
                  <c:v>13979</c:v>
                </c:pt>
                <c:pt idx="1398">
                  <c:v>13989</c:v>
                </c:pt>
                <c:pt idx="1399">
                  <c:v>13999</c:v>
                </c:pt>
                <c:pt idx="1400">
                  <c:v>14009</c:v>
                </c:pt>
                <c:pt idx="1401">
                  <c:v>14019</c:v>
                </c:pt>
                <c:pt idx="1402">
                  <c:v>14029</c:v>
                </c:pt>
                <c:pt idx="1403">
                  <c:v>14039</c:v>
                </c:pt>
                <c:pt idx="1404">
                  <c:v>14049</c:v>
                </c:pt>
                <c:pt idx="1405">
                  <c:v>14059</c:v>
                </c:pt>
                <c:pt idx="1406">
                  <c:v>14069</c:v>
                </c:pt>
                <c:pt idx="1407">
                  <c:v>14079</c:v>
                </c:pt>
                <c:pt idx="1408">
                  <c:v>14089</c:v>
                </c:pt>
                <c:pt idx="1409">
                  <c:v>14099</c:v>
                </c:pt>
                <c:pt idx="1410">
                  <c:v>14109</c:v>
                </c:pt>
                <c:pt idx="1411">
                  <c:v>14119</c:v>
                </c:pt>
                <c:pt idx="1412">
                  <c:v>14129</c:v>
                </c:pt>
                <c:pt idx="1413">
                  <c:v>14139</c:v>
                </c:pt>
                <c:pt idx="1414">
                  <c:v>14149</c:v>
                </c:pt>
                <c:pt idx="1415">
                  <c:v>14159</c:v>
                </c:pt>
                <c:pt idx="1416">
                  <c:v>14169</c:v>
                </c:pt>
                <c:pt idx="1417">
                  <c:v>14179</c:v>
                </c:pt>
                <c:pt idx="1418">
                  <c:v>14189</c:v>
                </c:pt>
                <c:pt idx="1419">
                  <c:v>14199</c:v>
                </c:pt>
                <c:pt idx="1420">
                  <c:v>14209</c:v>
                </c:pt>
                <c:pt idx="1421">
                  <c:v>14219</c:v>
                </c:pt>
                <c:pt idx="1422">
                  <c:v>14229</c:v>
                </c:pt>
                <c:pt idx="1423">
                  <c:v>14239</c:v>
                </c:pt>
                <c:pt idx="1424">
                  <c:v>14249</c:v>
                </c:pt>
                <c:pt idx="1425">
                  <c:v>14259</c:v>
                </c:pt>
                <c:pt idx="1426">
                  <c:v>14269</c:v>
                </c:pt>
                <c:pt idx="1427">
                  <c:v>14279</c:v>
                </c:pt>
                <c:pt idx="1428">
                  <c:v>14289</c:v>
                </c:pt>
                <c:pt idx="1429">
                  <c:v>14299</c:v>
                </c:pt>
                <c:pt idx="1430">
                  <c:v>14309</c:v>
                </c:pt>
                <c:pt idx="1431">
                  <c:v>14319</c:v>
                </c:pt>
                <c:pt idx="1432">
                  <c:v>14329</c:v>
                </c:pt>
                <c:pt idx="1433">
                  <c:v>14339</c:v>
                </c:pt>
                <c:pt idx="1434">
                  <c:v>14349</c:v>
                </c:pt>
                <c:pt idx="1435">
                  <c:v>14359</c:v>
                </c:pt>
                <c:pt idx="1436">
                  <c:v>14369</c:v>
                </c:pt>
                <c:pt idx="1437">
                  <c:v>14379</c:v>
                </c:pt>
                <c:pt idx="1438">
                  <c:v>14389</c:v>
                </c:pt>
                <c:pt idx="1439">
                  <c:v>14399</c:v>
                </c:pt>
                <c:pt idx="1440">
                  <c:v>14409</c:v>
                </c:pt>
                <c:pt idx="1441">
                  <c:v>14419</c:v>
                </c:pt>
                <c:pt idx="1442">
                  <c:v>14429</c:v>
                </c:pt>
                <c:pt idx="1443">
                  <c:v>14439</c:v>
                </c:pt>
                <c:pt idx="1444">
                  <c:v>14449</c:v>
                </c:pt>
                <c:pt idx="1445">
                  <c:v>14459</c:v>
                </c:pt>
                <c:pt idx="1446">
                  <c:v>14469</c:v>
                </c:pt>
                <c:pt idx="1447">
                  <c:v>14479</c:v>
                </c:pt>
                <c:pt idx="1448">
                  <c:v>14489</c:v>
                </c:pt>
                <c:pt idx="1449">
                  <c:v>14499</c:v>
                </c:pt>
                <c:pt idx="1450">
                  <c:v>14509</c:v>
                </c:pt>
                <c:pt idx="1451">
                  <c:v>14519</c:v>
                </c:pt>
                <c:pt idx="1452">
                  <c:v>14529</c:v>
                </c:pt>
                <c:pt idx="1453">
                  <c:v>14539</c:v>
                </c:pt>
                <c:pt idx="1454">
                  <c:v>14549</c:v>
                </c:pt>
                <c:pt idx="1455">
                  <c:v>14559</c:v>
                </c:pt>
                <c:pt idx="1456">
                  <c:v>14569</c:v>
                </c:pt>
                <c:pt idx="1457">
                  <c:v>14579</c:v>
                </c:pt>
                <c:pt idx="1458">
                  <c:v>14589</c:v>
                </c:pt>
                <c:pt idx="1459">
                  <c:v>14599</c:v>
                </c:pt>
                <c:pt idx="1460">
                  <c:v>14609</c:v>
                </c:pt>
                <c:pt idx="1461">
                  <c:v>14619</c:v>
                </c:pt>
                <c:pt idx="1462">
                  <c:v>14629</c:v>
                </c:pt>
                <c:pt idx="1463">
                  <c:v>14639</c:v>
                </c:pt>
                <c:pt idx="1464">
                  <c:v>14649</c:v>
                </c:pt>
                <c:pt idx="1465">
                  <c:v>14659</c:v>
                </c:pt>
                <c:pt idx="1466">
                  <c:v>14669</c:v>
                </c:pt>
                <c:pt idx="1467">
                  <c:v>14679</c:v>
                </c:pt>
                <c:pt idx="1468">
                  <c:v>14689</c:v>
                </c:pt>
                <c:pt idx="1469">
                  <c:v>14699</c:v>
                </c:pt>
                <c:pt idx="1470">
                  <c:v>14709</c:v>
                </c:pt>
                <c:pt idx="1471">
                  <c:v>14719</c:v>
                </c:pt>
                <c:pt idx="1472">
                  <c:v>14729</c:v>
                </c:pt>
                <c:pt idx="1473">
                  <c:v>14739</c:v>
                </c:pt>
                <c:pt idx="1474">
                  <c:v>14749</c:v>
                </c:pt>
                <c:pt idx="1475">
                  <c:v>14759</c:v>
                </c:pt>
                <c:pt idx="1476">
                  <c:v>14769</c:v>
                </c:pt>
                <c:pt idx="1477">
                  <c:v>14779</c:v>
                </c:pt>
                <c:pt idx="1478">
                  <c:v>14789</c:v>
                </c:pt>
                <c:pt idx="1479">
                  <c:v>14799</c:v>
                </c:pt>
                <c:pt idx="1480">
                  <c:v>14809</c:v>
                </c:pt>
                <c:pt idx="1481">
                  <c:v>14819</c:v>
                </c:pt>
                <c:pt idx="1482">
                  <c:v>14829</c:v>
                </c:pt>
                <c:pt idx="1483">
                  <c:v>14839</c:v>
                </c:pt>
                <c:pt idx="1484">
                  <c:v>14849</c:v>
                </c:pt>
                <c:pt idx="1485">
                  <c:v>14859</c:v>
                </c:pt>
                <c:pt idx="1486">
                  <c:v>14869</c:v>
                </c:pt>
                <c:pt idx="1487">
                  <c:v>14879</c:v>
                </c:pt>
                <c:pt idx="1488">
                  <c:v>14889</c:v>
                </c:pt>
                <c:pt idx="1489">
                  <c:v>14899</c:v>
                </c:pt>
                <c:pt idx="1490">
                  <c:v>14909</c:v>
                </c:pt>
                <c:pt idx="1491">
                  <c:v>14919</c:v>
                </c:pt>
                <c:pt idx="1492">
                  <c:v>14929</c:v>
                </c:pt>
                <c:pt idx="1493">
                  <c:v>14939</c:v>
                </c:pt>
                <c:pt idx="1494">
                  <c:v>14949</c:v>
                </c:pt>
                <c:pt idx="1495">
                  <c:v>14959</c:v>
                </c:pt>
                <c:pt idx="1496">
                  <c:v>14969</c:v>
                </c:pt>
                <c:pt idx="1497">
                  <c:v>14979</c:v>
                </c:pt>
                <c:pt idx="1498">
                  <c:v>14989</c:v>
                </c:pt>
                <c:pt idx="1499">
                  <c:v>14999</c:v>
                </c:pt>
                <c:pt idx="1500">
                  <c:v>15009</c:v>
                </c:pt>
                <c:pt idx="1501">
                  <c:v>15019</c:v>
                </c:pt>
                <c:pt idx="1502">
                  <c:v>15029</c:v>
                </c:pt>
                <c:pt idx="1503">
                  <c:v>15039</c:v>
                </c:pt>
                <c:pt idx="1504">
                  <c:v>15049</c:v>
                </c:pt>
                <c:pt idx="1505">
                  <c:v>15059</c:v>
                </c:pt>
                <c:pt idx="1506">
                  <c:v>15069</c:v>
                </c:pt>
                <c:pt idx="1507">
                  <c:v>15079</c:v>
                </c:pt>
                <c:pt idx="1508">
                  <c:v>15089</c:v>
                </c:pt>
                <c:pt idx="1509">
                  <c:v>15099</c:v>
                </c:pt>
                <c:pt idx="1510">
                  <c:v>15109</c:v>
                </c:pt>
                <c:pt idx="1511">
                  <c:v>15119</c:v>
                </c:pt>
                <c:pt idx="1512">
                  <c:v>15129</c:v>
                </c:pt>
                <c:pt idx="1513">
                  <c:v>15139</c:v>
                </c:pt>
                <c:pt idx="1514">
                  <c:v>15149</c:v>
                </c:pt>
                <c:pt idx="1515">
                  <c:v>15159</c:v>
                </c:pt>
                <c:pt idx="1516">
                  <c:v>15169</c:v>
                </c:pt>
                <c:pt idx="1517">
                  <c:v>15179</c:v>
                </c:pt>
                <c:pt idx="1518">
                  <c:v>15189</c:v>
                </c:pt>
                <c:pt idx="1519">
                  <c:v>15199</c:v>
                </c:pt>
                <c:pt idx="1520">
                  <c:v>15209</c:v>
                </c:pt>
                <c:pt idx="1521">
                  <c:v>15219</c:v>
                </c:pt>
                <c:pt idx="1522">
                  <c:v>15229</c:v>
                </c:pt>
                <c:pt idx="1523">
                  <c:v>15239</c:v>
                </c:pt>
                <c:pt idx="1524">
                  <c:v>15249</c:v>
                </c:pt>
                <c:pt idx="1525">
                  <c:v>15259</c:v>
                </c:pt>
                <c:pt idx="1526">
                  <c:v>15269</c:v>
                </c:pt>
                <c:pt idx="1527">
                  <c:v>15279</c:v>
                </c:pt>
                <c:pt idx="1528">
                  <c:v>15289</c:v>
                </c:pt>
                <c:pt idx="1529">
                  <c:v>15299</c:v>
                </c:pt>
                <c:pt idx="1530">
                  <c:v>15309</c:v>
                </c:pt>
                <c:pt idx="1531">
                  <c:v>15319</c:v>
                </c:pt>
                <c:pt idx="1532">
                  <c:v>15329</c:v>
                </c:pt>
                <c:pt idx="1533">
                  <c:v>15339</c:v>
                </c:pt>
                <c:pt idx="1534">
                  <c:v>15349</c:v>
                </c:pt>
                <c:pt idx="1535">
                  <c:v>15359</c:v>
                </c:pt>
                <c:pt idx="1536">
                  <c:v>15369</c:v>
                </c:pt>
                <c:pt idx="1537">
                  <c:v>15379</c:v>
                </c:pt>
                <c:pt idx="1538">
                  <c:v>15389</c:v>
                </c:pt>
                <c:pt idx="1539">
                  <c:v>15399</c:v>
                </c:pt>
                <c:pt idx="1540">
                  <c:v>15409</c:v>
                </c:pt>
                <c:pt idx="1541">
                  <c:v>15419</c:v>
                </c:pt>
                <c:pt idx="1542">
                  <c:v>15429</c:v>
                </c:pt>
                <c:pt idx="1543">
                  <c:v>15439</c:v>
                </c:pt>
                <c:pt idx="1544">
                  <c:v>15449</c:v>
                </c:pt>
                <c:pt idx="1545">
                  <c:v>15459</c:v>
                </c:pt>
                <c:pt idx="1546">
                  <c:v>15469</c:v>
                </c:pt>
                <c:pt idx="1547">
                  <c:v>15479</c:v>
                </c:pt>
                <c:pt idx="1548">
                  <c:v>15489</c:v>
                </c:pt>
                <c:pt idx="1549">
                  <c:v>15499</c:v>
                </c:pt>
                <c:pt idx="1550">
                  <c:v>15509</c:v>
                </c:pt>
                <c:pt idx="1551">
                  <c:v>15519</c:v>
                </c:pt>
                <c:pt idx="1552">
                  <c:v>15529</c:v>
                </c:pt>
                <c:pt idx="1553">
                  <c:v>15539</c:v>
                </c:pt>
                <c:pt idx="1554">
                  <c:v>15549</c:v>
                </c:pt>
                <c:pt idx="1555">
                  <c:v>15559</c:v>
                </c:pt>
                <c:pt idx="1556">
                  <c:v>15569</c:v>
                </c:pt>
                <c:pt idx="1557">
                  <c:v>15579</c:v>
                </c:pt>
                <c:pt idx="1558">
                  <c:v>15589</c:v>
                </c:pt>
                <c:pt idx="1559">
                  <c:v>15599</c:v>
                </c:pt>
                <c:pt idx="1560">
                  <c:v>15609</c:v>
                </c:pt>
                <c:pt idx="1561">
                  <c:v>15619</c:v>
                </c:pt>
                <c:pt idx="1562">
                  <c:v>15629</c:v>
                </c:pt>
                <c:pt idx="1563">
                  <c:v>15639</c:v>
                </c:pt>
                <c:pt idx="1564">
                  <c:v>15649</c:v>
                </c:pt>
                <c:pt idx="1565">
                  <c:v>15659</c:v>
                </c:pt>
                <c:pt idx="1566">
                  <c:v>15669</c:v>
                </c:pt>
                <c:pt idx="1567">
                  <c:v>15679</c:v>
                </c:pt>
                <c:pt idx="1568">
                  <c:v>15689</c:v>
                </c:pt>
                <c:pt idx="1569">
                  <c:v>15699</c:v>
                </c:pt>
                <c:pt idx="1570">
                  <c:v>15709</c:v>
                </c:pt>
                <c:pt idx="1571">
                  <c:v>15719</c:v>
                </c:pt>
                <c:pt idx="1572">
                  <c:v>15729</c:v>
                </c:pt>
                <c:pt idx="1573">
                  <c:v>15739</c:v>
                </c:pt>
                <c:pt idx="1574">
                  <c:v>15749</c:v>
                </c:pt>
                <c:pt idx="1575">
                  <c:v>15759</c:v>
                </c:pt>
                <c:pt idx="1576">
                  <c:v>15769</c:v>
                </c:pt>
                <c:pt idx="1577">
                  <c:v>15779</c:v>
                </c:pt>
                <c:pt idx="1578">
                  <c:v>15789</c:v>
                </c:pt>
                <c:pt idx="1579">
                  <c:v>15799</c:v>
                </c:pt>
                <c:pt idx="1580">
                  <c:v>15809</c:v>
                </c:pt>
                <c:pt idx="1581">
                  <c:v>15819</c:v>
                </c:pt>
                <c:pt idx="1582">
                  <c:v>15829</c:v>
                </c:pt>
                <c:pt idx="1583">
                  <c:v>15839</c:v>
                </c:pt>
                <c:pt idx="1584">
                  <c:v>15849</c:v>
                </c:pt>
                <c:pt idx="1585">
                  <c:v>15859</c:v>
                </c:pt>
                <c:pt idx="1586">
                  <c:v>15869</c:v>
                </c:pt>
                <c:pt idx="1587">
                  <c:v>15879</c:v>
                </c:pt>
                <c:pt idx="1588">
                  <c:v>15889</c:v>
                </c:pt>
                <c:pt idx="1589">
                  <c:v>15899</c:v>
                </c:pt>
                <c:pt idx="1590">
                  <c:v>15909</c:v>
                </c:pt>
                <c:pt idx="1591">
                  <c:v>15919</c:v>
                </c:pt>
                <c:pt idx="1592">
                  <c:v>15929</c:v>
                </c:pt>
                <c:pt idx="1593">
                  <c:v>15939</c:v>
                </c:pt>
                <c:pt idx="1594">
                  <c:v>15949</c:v>
                </c:pt>
                <c:pt idx="1595">
                  <c:v>15959</c:v>
                </c:pt>
                <c:pt idx="1596">
                  <c:v>15969</c:v>
                </c:pt>
                <c:pt idx="1597">
                  <c:v>15979</c:v>
                </c:pt>
                <c:pt idx="1598">
                  <c:v>15989</c:v>
                </c:pt>
                <c:pt idx="1599">
                  <c:v>15999</c:v>
                </c:pt>
                <c:pt idx="1600">
                  <c:v>16009</c:v>
                </c:pt>
                <c:pt idx="1601">
                  <c:v>16019</c:v>
                </c:pt>
                <c:pt idx="1602">
                  <c:v>16029</c:v>
                </c:pt>
                <c:pt idx="1603">
                  <c:v>16039</c:v>
                </c:pt>
                <c:pt idx="1604">
                  <c:v>16049</c:v>
                </c:pt>
                <c:pt idx="1605">
                  <c:v>16059</c:v>
                </c:pt>
                <c:pt idx="1606">
                  <c:v>16069</c:v>
                </c:pt>
                <c:pt idx="1607">
                  <c:v>16079</c:v>
                </c:pt>
                <c:pt idx="1608">
                  <c:v>16089</c:v>
                </c:pt>
                <c:pt idx="1609">
                  <c:v>16099</c:v>
                </c:pt>
                <c:pt idx="1610">
                  <c:v>16109</c:v>
                </c:pt>
                <c:pt idx="1611">
                  <c:v>16119</c:v>
                </c:pt>
                <c:pt idx="1612">
                  <c:v>16129</c:v>
                </c:pt>
                <c:pt idx="1613">
                  <c:v>16139</c:v>
                </c:pt>
                <c:pt idx="1614">
                  <c:v>16149</c:v>
                </c:pt>
                <c:pt idx="1615">
                  <c:v>16159</c:v>
                </c:pt>
                <c:pt idx="1616">
                  <c:v>16169</c:v>
                </c:pt>
                <c:pt idx="1617">
                  <c:v>16179</c:v>
                </c:pt>
                <c:pt idx="1618">
                  <c:v>16189</c:v>
                </c:pt>
                <c:pt idx="1619">
                  <c:v>16199</c:v>
                </c:pt>
                <c:pt idx="1620">
                  <c:v>16209</c:v>
                </c:pt>
                <c:pt idx="1621">
                  <c:v>16219</c:v>
                </c:pt>
                <c:pt idx="1622">
                  <c:v>16229</c:v>
                </c:pt>
                <c:pt idx="1623">
                  <c:v>16239</c:v>
                </c:pt>
                <c:pt idx="1624">
                  <c:v>16249</c:v>
                </c:pt>
                <c:pt idx="1625">
                  <c:v>16259</c:v>
                </c:pt>
                <c:pt idx="1626">
                  <c:v>16269</c:v>
                </c:pt>
                <c:pt idx="1627">
                  <c:v>16279</c:v>
                </c:pt>
                <c:pt idx="1628">
                  <c:v>16289</c:v>
                </c:pt>
                <c:pt idx="1629">
                  <c:v>16299</c:v>
                </c:pt>
                <c:pt idx="1630">
                  <c:v>16309</c:v>
                </c:pt>
                <c:pt idx="1631">
                  <c:v>16319</c:v>
                </c:pt>
                <c:pt idx="1632">
                  <c:v>16329</c:v>
                </c:pt>
                <c:pt idx="1633">
                  <c:v>16339</c:v>
                </c:pt>
                <c:pt idx="1634">
                  <c:v>16349</c:v>
                </c:pt>
                <c:pt idx="1635">
                  <c:v>16359</c:v>
                </c:pt>
                <c:pt idx="1636">
                  <c:v>16369</c:v>
                </c:pt>
                <c:pt idx="1637">
                  <c:v>16379</c:v>
                </c:pt>
                <c:pt idx="1638">
                  <c:v>16389</c:v>
                </c:pt>
                <c:pt idx="1639">
                  <c:v>16399</c:v>
                </c:pt>
                <c:pt idx="1640">
                  <c:v>16409</c:v>
                </c:pt>
                <c:pt idx="1641">
                  <c:v>16419</c:v>
                </c:pt>
                <c:pt idx="1642">
                  <c:v>16429</c:v>
                </c:pt>
                <c:pt idx="1643">
                  <c:v>16439</c:v>
                </c:pt>
                <c:pt idx="1644">
                  <c:v>16449</c:v>
                </c:pt>
                <c:pt idx="1645">
                  <c:v>16459</c:v>
                </c:pt>
                <c:pt idx="1646">
                  <c:v>16469</c:v>
                </c:pt>
                <c:pt idx="1647">
                  <c:v>16479</c:v>
                </c:pt>
                <c:pt idx="1648">
                  <c:v>16489</c:v>
                </c:pt>
                <c:pt idx="1649">
                  <c:v>16499</c:v>
                </c:pt>
                <c:pt idx="1650">
                  <c:v>16509</c:v>
                </c:pt>
                <c:pt idx="1651">
                  <c:v>16519</c:v>
                </c:pt>
                <c:pt idx="1652">
                  <c:v>16529</c:v>
                </c:pt>
                <c:pt idx="1653">
                  <c:v>16539</c:v>
                </c:pt>
                <c:pt idx="1654">
                  <c:v>16549</c:v>
                </c:pt>
                <c:pt idx="1655">
                  <c:v>16559</c:v>
                </c:pt>
                <c:pt idx="1656">
                  <c:v>16569</c:v>
                </c:pt>
                <c:pt idx="1657">
                  <c:v>16579</c:v>
                </c:pt>
                <c:pt idx="1658">
                  <c:v>16589</c:v>
                </c:pt>
                <c:pt idx="1659">
                  <c:v>16599</c:v>
                </c:pt>
                <c:pt idx="1660">
                  <c:v>16609</c:v>
                </c:pt>
                <c:pt idx="1661">
                  <c:v>16619</c:v>
                </c:pt>
                <c:pt idx="1662">
                  <c:v>16629</c:v>
                </c:pt>
                <c:pt idx="1663">
                  <c:v>16639</c:v>
                </c:pt>
                <c:pt idx="1664">
                  <c:v>16649</c:v>
                </c:pt>
                <c:pt idx="1665">
                  <c:v>16659</c:v>
                </c:pt>
                <c:pt idx="1666">
                  <c:v>16669</c:v>
                </c:pt>
                <c:pt idx="1667">
                  <c:v>16679</c:v>
                </c:pt>
                <c:pt idx="1668">
                  <c:v>16689</c:v>
                </c:pt>
                <c:pt idx="1669">
                  <c:v>16699</c:v>
                </c:pt>
                <c:pt idx="1670">
                  <c:v>16709</c:v>
                </c:pt>
                <c:pt idx="1671">
                  <c:v>16719</c:v>
                </c:pt>
                <c:pt idx="1672">
                  <c:v>16729</c:v>
                </c:pt>
                <c:pt idx="1673">
                  <c:v>16739</c:v>
                </c:pt>
                <c:pt idx="1674">
                  <c:v>16749</c:v>
                </c:pt>
                <c:pt idx="1675">
                  <c:v>16759</c:v>
                </c:pt>
                <c:pt idx="1676">
                  <c:v>16769</c:v>
                </c:pt>
                <c:pt idx="1677">
                  <c:v>16779</c:v>
                </c:pt>
                <c:pt idx="1678">
                  <c:v>16789</c:v>
                </c:pt>
                <c:pt idx="1679">
                  <c:v>16799</c:v>
                </c:pt>
                <c:pt idx="1680">
                  <c:v>16809</c:v>
                </c:pt>
                <c:pt idx="1681">
                  <c:v>16819</c:v>
                </c:pt>
                <c:pt idx="1682">
                  <c:v>16829</c:v>
                </c:pt>
                <c:pt idx="1683">
                  <c:v>16839</c:v>
                </c:pt>
                <c:pt idx="1684">
                  <c:v>16849</c:v>
                </c:pt>
                <c:pt idx="1685">
                  <c:v>16859</c:v>
                </c:pt>
                <c:pt idx="1686">
                  <c:v>16869</c:v>
                </c:pt>
                <c:pt idx="1687">
                  <c:v>16879</c:v>
                </c:pt>
                <c:pt idx="1688">
                  <c:v>16889</c:v>
                </c:pt>
                <c:pt idx="1689">
                  <c:v>16899</c:v>
                </c:pt>
                <c:pt idx="1690">
                  <c:v>16909</c:v>
                </c:pt>
                <c:pt idx="1691">
                  <c:v>16919</c:v>
                </c:pt>
                <c:pt idx="1692">
                  <c:v>16929</c:v>
                </c:pt>
                <c:pt idx="1693">
                  <c:v>16939</c:v>
                </c:pt>
                <c:pt idx="1694">
                  <c:v>16949</c:v>
                </c:pt>
                <c:pt idx="1695">
                  <c:v>16959</c:v>
                </c:pt>
                <c:pt idx="1696">
                  <c:v>16969</c:v>
                </c:pt>
                <c:pt idx="1697">
                  <c:v>16979</c:v>
                </c:pt>
                <c:pt idx="1698">
                  <c:v>16989</c:v>
                </c:pt>
                <c:pt idx="1699">
                  <c:v>16999</c:v>
                </c:pt>
                <c:pt idx="1700">
                  <c:v>17009</c:v>
                </c:pt>
                <c:pt idx="1701">
                  <c:v>17019</c:v>
                </c:pt>
                <c:pt idx="1702">
                  <c:v>17029</c:v>
                </c:pt>
                <c:pt idx="1703">
                  <c:v>17039</c:v>
                </c:pt>
                <c:pt idx="1704">
                  <c:v>17049</c:v>
                </c:pt>
                <c:pt idx="1705">
                  <c:v>17059</c:v>
                </c:pt>
                <c:pt idx="1706">
                  <c:v>17069</c:v>
                </c:pt>
                <c:pt idx="1707">
                  <c:v>17079</c:v>
                </c:pt>
                <c:pt idx="1708">
                  <c:v>17089</c:v>
                </c:pt>
                <c:pt idx="1709">
                  <c:v>17099</c:v>
                </c:pt>
                <c:pt idx="1710">
                  <c:v>17109</c:v>
                </c:pt>
                <c:pt idx="1711">
                  <c:v>17119</c:v>
                </c:pt>
                <c:pt idx="1712">
                  <c:v>17129</c:v>
                </c:pt>
                <c:pt idx="1713">
                  <c:v>17139</c:v>
                </c:pt>
                <c:pt idx="1714">
                  <c:v>17149</c:v>
                </c:pt>
                <c:pt idx="1715">
                  <c:v>17159</c:v>
                </c:pt>
                <c:pt idx="1716">
                  <c:v>17169</c:v>
                </c:pt>
                <c:pt idx="1717">
                  <c:v>17179</c:v>
                </c:pt>
                <c:pt idx="1718">
                  <c:v>17189</c:v>
                </c:pt>
                <c:pt idx="1719">
                  <c:v>17199</c:v>
                </c:pt>
                <c:pt idx="1720">
                  <c:v>17209</c:v>
                </c:pt>
                <c:pt idx="1721">
                  <c:v>17219</c:v>
                </c:pt>
                <c:pt idx="1722">
                  <c:v>17229</c:v>
                </c:pt>
                <c:pt idx="1723">
                  <c:v>17239</c:v>
                </c:pt>
                <c:pt idx="1724">
                  <c:v>17249</c:v>
                </c:pt>
                <c:pt idx="1725">
                  <c:v>17259</c:v>
                </c:pt>
                <c:pt idx="1726">
                  <c:v>17269</c:v>
                </c:pt>
                <c:pt idx="1727">
                  <c:v>17279</c:v>
                </c:pt>
                <c:pt idx="1728">
                  <c:v>17289</c:v>
                </c:pt>
                <c:pt idx="1729">
                  <c:v>17299</c:v>
                </c:pt>
                <c:pt idx="1730">
                  <c:v>17309</c:v>
                </c:pt>
                <c:pt idx="1731">
                  <c:v>17319</c:v>
                </c:pt>
                <c:pt idx="1732">
                  <c:v>17329</c:v>
                </c:pt>
                <c:pt idx="1733">
                  <c:v>17339</c:v>
                </c:pt>
                <c:pt idx="1734">
                  <c:v>17349</c:v>
                </c:pt>
                <c:pt idx="1735">
                  <c:v>17359</c:v>
                </c:pt>
                <c:pt idx="1736">
                  <c:v>17369</c:v>
                </c:pt>
                <c:pt idx="1737">
                  <c:v>17379</c:v>
                </c:pt>
                <c:pt idx="1738">
                  <c:v>17389</c:v>
                </c:pt>
                <c:pt idx="1739">
                  <c:v>17399</c:v>
                </c:pt>
                <c:pt idx="1740">
                  <c:v>17409</c:v>
                </c:pt>
                <c:pt idx="1741">
                  <c:v>17419</c:v>
                </c:pt>
                <c:pt idx="1742">
                  <c:v>17429</c:v>
                </c:pt>
                <c:pt idx="1743">
                  <c:v>17439</c:v>
                </c:pt>
                <c:pt idx="1744">
                  <c:v>17449</c:v>
                </c:pt>
                <c:pt idx="1745">
                  <c:v>17459</c:v>
                </c:pt>
                <c:pt idx="1746">
                  <c:v>17469</c:v>
                </c:pt>
                <c:pt idx="1747">
                  <c:v>17479</c:v>
                </c:pt>
                <c:pt idx="1748">
                  <c:v>17489</c:v>
                </c:pt>
                <c:pt idx="1749">
                  <c:v>17499</c:v>
                </c:pt>
                <c:pt idx="1750">
                  <c:v>17509</c:v>
                </c:pt>
                <c:pt idx="1751">
                  <c:v>17519</c:v>
                </c:pt>
                <c:pt idx="1752">
                  <c:v>17529</c:v>
                </c:pt>
                <c:pt idx="1753">
                  <c:v>17539</c:v>
                </c:pt>
                <c:pt idx="1754">
                  <c:v>17549</c:v>
                </c:pt>
                <c:pt idx="1755">
                  <c:v>17559</c:v>
                </c:pt>
                <c:pt idx="1756">
                  <c:v>17569</c:v>
                </c:pt>
                <c:pt idx="1757">
                  <c:v>17579</c:v>
                </c:pt>
                <c:pt idx="1758">
                  <c:v>17589</c:v>
                </c:pt>
                <c:pt idx="1759">
                  <c:v>17599</c:v>
                </c:pt>
                <c:pt idx="1760">
                  <c:v>17609</c:v>
                </c:pt>
                <c:pt idx="1761">
                  <c:v>17619</c:v>
                </c:pt>
                <c:pt idx="1762">
                  <c:v>17629</c:v>
                </c:pt>
                <c:pt idx="1763">
                  <c:v>17639</c:v>
                </c:pt>
                <c:pt idx="1764">
                  <c:v>17649</c:v>
                </c:pt>
                <c:pt idx="1765">
                  <c:v>17659</c:v>
                </c:pt>
                <c:pt idx="1766">
                  <c:v>17669</c:v>
                </c:pt>
                <c:pt idx="1767">
                  <c:v>17679</c:v>
                </c:pt>
                <c:pt idx="1768">
                  <c:v>17689</c:v>
                </c:pt>
                <c:pt idx="1769">
                  <c:v>17699</c:v>
                </c:pt>
                <c:pt idx="1770">
                  <c:v>17709</c:v>
                </c:pt>
                <c:pt idx="1771">
                  <c:v>17719</c:v>
                </c:pt>
                <c:pt idx="1772">
                  <c:v>17729</c:v>
                </c:pt>
                <c:pt idx="1773">
                  <c:v>17739</c:v>
                </c:pt>
                <c:pt idx="1774">
                  <c:v>17749</c:v>
                </c:pt>
                <c:pt idx="1775">
                  <c:v>17759</c:v>
                </c:pt>
                <c:pt idx="1776">
                  <c:v>17769</c:v>
                </c:pt>
                <c:pt idx="1777">
                  <c:v>17779</c:v>
                </c:pt>
                <c:pt idx="1778">
                  <c:v>17789</c:v>
                </c:pt>
                <c:pt idx="1779">
                  <c:v>17799</c:v>
                </c:pt>
                <c:pt idx="1780">
                  <c:v>17809</c:v>
                </c:pt>
                <c:pt idx="1781">
                  <c:v>17819</c:v>
                </c:pt>
                <c:pt idx="1782">
                  <c:v>17829</c:v>
                </c:pt>
                <c:pt idx="1783">
                  <c:v>17839</c:v>
                </c:pt>
                <c:pt idx="1784">
                  <c:v>17849</c:v>
                </c:pt>
                <c:pt idx="1785">
                  <c:v>17859</c:v>
                </c:pt>
                <c:pt idx="1786">
                  <c:v>17869</c:v>
                </c:pt>
                <c:pt idx="1787">
                  <c:v>17879</c:v>
                </c:pt>
                <c:pt idx="1788">
                  <c:v>17889</c:v>
                </c:pt>
                <c:pt idx="1789">
                  <c:v>17899</c:v>
                </c:pt>
                <c:pt idx="1790">
                  <c:v>17909</c:v>
                </c:pt>
                <c:pt idx="1791">
                  <c:v>17919</c:v>
                </c:pt>
                <c:pt idx="1792">
                  <c:v>17929</c:v>
                </c:pt>
                <c:pt idx="1793">
                  <c:v>17939</c:v>
                </c:pt>
                <c:pt idx="1794">
                  <c:v>17949</c:v>
                </c:pt>
                <c:pt idx="1795">
                  <c:v>17959</c:v>
                </c:pt>
                <c:pt idx="1796">
                  <c:v>17969</c:v>
                </c:pt>
                <c:pt idx="1797">
                  <c:v>17979</c:v>
                </c:pt>
                <c:pt idx="1798">
                  <c:v>17989</c:v>
                </c:pt>
                <c:pt idx="1799">
                  <c:v>17999</c:v>
                </c:pt>
                <c:pt idx="1800">
                  <c:v>18009</c:v>
                </c:pt>
                <c:pt idx="1801">
                  <c:v>18019</c:v>
                </c:pt>
                <c:pt idx="1802">
                  <c:v>18029</c:v>
                </c:pt>
                <c:pt idx="1803">
                  <c:v>18039</c:v>
                </c:pt>
                <c:pt idx="1804">
                  <c:v>18049</c:v>
                </c:pt>
                <c:pt idx="1805">
                  <c:v>18059</c:v>
                </c:pt>
                <c:pt idx="1806">
                  <c:v>18069</c:v>
                </c:pt>
                <c:pt idx="1807">
                  <c:v>18079</c:v>
                </c:pt>
                <c:pt idx="1808">
                  <c:v>18089</c:v>
                </c:pt>
                <c:pt idx="1809">
                  <c:v>18099</c:v>
                </c:pt>
                <c:pt idx="1810">
                  <c:v>18109</c:v>
                </c:pt>
                <c:pt idx="1811">
                  <c:v>18119</c:v>
                </c:pt>
                <c:pt idx="1812">
                  <c:v>18129</c:v>
                </c:pt>
                <c:pt idx="1813">
                  <c:v>18139</c:v>
                </c:pt>
                <c:pt idx="1814">
                  <c:v>18149</c:v>
                </c:pt>
                <c:pt idx="1815">
                  <c:v>18159</c:v>
                </c:pt>
                <c:pt idx="1816">
                  <c:v>18169</c:v>
                </c:pt>
                <c:pt idx="1817">
                  <c:v>18179</c:v>
                </c:pt>
                <c:pt idx="1818">
                  <c:v>18189</c:v>
                </c:pt>
                <c:pt idx="1819">
                  <c:v>18199</c:v>
                </c:pt>
                <c:pt idx="1820">
                  <c:v>18209</c:v>
                </c:pt>
                <c:pt idx="1821">
                  <c:v>18219</c:v>
                </c:pt>
                <c:pt idx="1822">
                  <c:v>18229</c:v>
                </c:pt>
                <c:pt idx="1823">
                  <c:v>18239</c:v>
                </c:pt>
                <c:pt idx="1824">
                  <c:v>18249</c:v>
                </c:pt>
                <c:pt idx="1825">
                  <c:v>18259</c:v>
                </c:pt>
                <c:pt idx="1826">
                  <c:v>18269</c:v>
                </c:pt>
                <c:pt idx="1827">
                  <c:v>18279</c:v>
                </c:pt>
                <c:pt idx="1828">
                  <c:v>18289</c:v>
                </c:pt>
                <c:pt idx="1829">
                  <c:v>18299</c:v>
                </c:pt>
                <c:pt idx="1830">
                  <c:v>18309</c:v>
                </c:pt>
                <c:pt idx="1831">
                  <c:v>18319</c:v>
                </c:pt>
                <c:pt idx="1832">
                  <c:v>18329</c:v>
                </c:pt>
                <c:pt idx="1833">
                  <c:v>18339</c:v>
                </c:pt>
                <c:pt idx="1834">
                  <c:v>18349</c:v>
                </c:pt>
                <c:pt idx="1835">
                  <c:v>18359</c:v>
                </c:pt>
                <c:pt idx="1836">
                  <c:v>18369</c:v>
                </c:pt>
                <c:pt idx="1837">
                  <c:v>18379</c:v>
                </c:pt>
                <c:pt idx="1838">
                  <c:v>18389</c:v>
                </c:pt>
                <c:pt idx="1839">
                  <c:v>18399</c:v>
                </c:pt>
                <c:pt idx="1840">
                  <c:v>18409</c:v>
                </c:pt>
                <c:pt idx="1841">
                  <c:v>18419</c:v>
                </c:pt>
                <c:pt idx="1842">
                  <c:v>18429</c:v>
                </c:pt>
                <c:pt idx="1843">
                  <c:v>18439</c:v>
                </c:pt>
                <c:pt idx="1844">
                  <c:v>18449</c:v>
                </c:pt>
                <c:pt idx="1845">
                  <c:v>18459</c:v>
                </c:pt>
                <c:pt idx="1846">
                  <c:v>18469</c:v>
                </c:pt>
                <c:pt idx="1847">
                  <c:v>18479</c:v>
                </c:pt>
                <c:pt idx="1848">
                  <c:v>18489</c:v>
                </c:pt>
                <c:pt idx="1849">
                  <c:v>18499</c:v>
                </c:pt>
                <c:pt idx="1850">
                  <c:v>18509</c:v>
                </c:pt>
                <c:pt idx="1851">
                  <c:v>18519</c:v>
                </c:pt>
                <c:pt idx="1852">
                  <c:v>18529</c:v>
                </c:pt>
                <c:pt idx="1853">
                  <c:v>18539</c:v>
                </c:pt>
                <c:pt idx="1854">
                  <c:v>18549</c:v>
                </c:pt>
                <c:pt idx="1855">
                  <c:v>18559</c:v>
                </c:pt>
                <c:pt idx="1856">
                  <c:v>18569</c:v>
                </c:pt>
                <c:pt idx="1857">
                  <c:v>18579</c:v>
                </c:pt>
                <c:pt idx="1858">
                  <c:v>18589</c:v>
                </c:pt>
                <c:pt idx="1859">
                  <c:v>18599</c:v>
                </c:pt>
                <c:pt idx="1860">
                  <c:v>18609</c:v>
                </c:pt>
                <c:pt idx="1861">
                  <c:v>18619</c:v>
                </c:pt>
                <c:pt idx="1862">
                  <c:v>18629</c:v>
                </c:pt>
                <c:pt idx="1863">
                  <c:v>18639</c:v>
                </c:pt>
                <c:pt idx="1864">
                  <c:v>18649</c:v>
                </c:pt>
                <c:pt idx="1865">
                  <c:v>18659</c:v>
                </c:pt>
                <c:pt idx="1866">
                  <c:v>18669</c:v>
                </c:pt>
                <c:pt idx="1867">
                  <c:v>18679</c:v>
                </c:pt>
                <c:pt idx="1868">
                  <c:v>18689</c:v>
                </c:pt>
                <c:pt idx="1869">
                  <c:v>18699</c:v>
                </c:pt>
                <c:pt idx="1870">
                  <c:v>18709</c:v>
                </c:pt>
                <c:pt idx="1871">
                  <c:v>18719</c:v>
                </c:pt>
                <c:pt idx="1872">
                  <c:v>18729</c:v>
                </c:pt>
                <c:pt idx="1873">
                  <c:v>18739</c:v>
                </c:pt>
                <c:pt idx="1874">
                  <c:v>18749</c:v>
                </c:pt>
                <c:pt idx="1875">
                  <c:v>18759</c:v>
                </c:pt>
                <c:pt idx="1876">
                  <c:v>18769</c:v>
                </c:pt>
                <c:pt idx="1877">
                  <c:v>18779</c:v>
                </c:pt>
                <c:pt idx="1878">
                  <c:v>18789</c:v>
                </c:pt>
                <c:pt idx="1879">
                  <c:v>18799</c:v>
                </c:pt>
                <c:pt idx="1880">
                  <c:v>18809</c:v>
                </c:pt>
                <c:pt idx="1881">
                  <c:v>18819</c:v>
                </c:pt>
                <c:pt idx="1882">
                  <c:v>18829</c:v>
                </c:pt>
                <c:pt idx="1883">
                  <c:v>18839</c:v>
                </c:pt>
                <c:pt idx="1884">
                  <c:v>18849</c:v>
                </c:pt>
                <c:pt idx="1885">
                  <c:v>18859</c:v>
                </c:pt>
                <c:pt idx="1886">
                  <c:v>18869</c:v>
                </c:pt>
                <c:pt idx="1887">
                  <c:v>18879</c:v>
                </c:pt>
                <c:pt idx="1888">
                  <c:v>18889</c:v>
                </c:pt>
                <c:pt idx="1889">
                  <c:v>18899</c:v>
                </c:pt>
                <c:pt idx="1890">
                  <c:v>18909</c:v>
                </c:pt>
                <c:pt idx="1891">
                  <c:v>18919</c:v>
                </c:pt>
                <c:pt idx="1892">
                  <c:v>18929</c:v>
                </c:pt>
                <c:pt idx="1893">
                  <c:v>18939</c:v>
                </c:pt>
                <c:pt idx="1894">
                  <c:v>18949</c:v>
                </c:pt>
                <c:pt idx="1895">
                  <c:v>18959</c:v>
                </c:pt>
                <c:pt idx="1896">
                  <c:v>18969</c:v>
                </c:pt>
                <c:pt idx="1897">
                  <c:v>18979</c:v>
                </c:pt>
                <c:pt idx="1898">
                  <c:v>18989</c:v>
                </c:pt>
                <c:pt idx="1899">
                  <c:v>18999</c:v>
                </c:pt>
                <c:pt idx="1900">
                  <c:v>19009</c:v>
                </c:pt>
                <c:pt idx="1901">
                  <c:v>19019</c:v>
                </c:pt>
                <c:pt idx="1902">
                  <c:v>19029</c:v>
                </c:pt>
                <c:pt idx="1903">
                  <c:v>19039</c:v>
                </c:pt>
                <c:pt idx="1904">
                  <c:v>19049</c:v>
                </c:pt>
                <c:pt idx="1905">
                  <c:v>19059</c:v>
                </c:pt>
                <c:pt idx="1906">
                  <c:v>19069</c:v>
                </c:pt>
                <c:pt idx="1907">
                  <c:v>19079</c:v>
                </c:pt>
                <c:pt idx="1908">
                  <c:v>19089</c:v>
                </c:pt>
                <c:pt idx="1909">
                  <c:v>19099</c:v>
                </c:pt>
                <c:pt idx="1910">
                  <c:v>19109</c:v>
                </c:pt>
                <c:pt idx="1911">
                  <c:v>19119</c:v>
                </c:pt>
                <c:pt idx="1912">
                  <c:v>19129</c:v>
                </c:pt>
                <c:pt idx="1913">
                  <c:v>19139</c:v>
                </c:pt>
                <c:pt idx="1914">
                  <c:v>19149</c:v>
                </c:pt>
                <c:pt idx="1915">
                  <c:v>19159</c:v>
                </c:pt>
                <c:pt idx="1916">
                  <c:v>19169</c:v>
                </c:pt>
                <c:pt idx="1917">
                  <c:v>19179</c:v>
                </c:pt>
                <c:pt idx="1918">
                  <c:v>19189</c:v>
                </c:pt>
                <c:pt idx="1919">
                  <c:v>19199</c:v>
                </c:pt>
                <c:pt idx="1920">
                  <c:v>19209</c:v>
                </c:pt>
                <c:pt idx="1921">
                  <c:v>19219</c:v>
                </c:pt>
                <c:pt idx="1922">
                  <c:v>19229</c:v>
                </c:pt>
                <c:pt idx="1923">
                  <c:v>19239</c:v>
                </c:pt>
                <c:pt idx="1924">
                  <c:v>19249</c:v>
                </c:pt>
                <c:pt idx="1925">
                  <c:v>19259</c:v>
                </c:pt>
                <c:pt idx="1926">
                  <c:v>19269</c:v>
                </c:pt>
                <c:pt idx="1927">
                  <c:v>19279</c:v>
                </c:pt>
                <c:pt idx="1928">
                  <c:v>19289</c:v>
                </c:pt>
                <c:pt idx="1929">
                  <c:v>19299</c:v>
                </c:pt>
                <c:pt idx="1930">
                  <c:v>19309</c:v>
                </c:pt>
                <c:pt idx="1931">
                  <c:v>19319</c:v>
                </c:pt>
                <c:pt idx="1932">
                  <c:v>19329</c:v>
                </c:pt>
                <c:pt idx="1933">
                  <c:v>19339</c:v>
                </c:pt>
                <c:pt idx="1934">
                  <c:v>19349</c:v>
                </c:pt>
                <c:pt idx="1935">
                  <c:v>19359</c:v>
                </c:pt>
                <c:pt idx="1936">
                  <c:v>19369</c:v>
                </c:pt>
                <c:pt idx="1937">
                  <c:v>19379</c:v>
                </c:pt>
                <c:pt idx="1938">
                  <c:v>19389</c:v>
                </c:pt>
                <c:pt idx="1939">
                  <c:v>19399</c:v>
                </c:pt>
                <c:pt idx="1940">
                  <c:v>19409</c:v>
                </c:pt>
                <c:pt idx="1941">
                  <c:v>19419</c:v>
                </c:pt>
                <c:pt idx="1942">
                  <c:v>19429</c:v>
                </c:pt>
                <c:pt idx="1943">
                  <c:v>19439</c:v>
                </c:pt>
                <c:pt idx="1944">
                  <c:v>19449</c:v>
                </c:pt>
                <c:pt idx="1945">
                  <c:v>19459</c:v>
                </c:pt>
                <c:pt idx="1946">
                  <c:v>19469</c:v>
                </c:pt>
                <c:pt idx="1947">
                  <c:v>19479</c:v>
                </c:pt>
                <c:pt idx="1948">
                  <c:v>19489</c:v>
                </c:pt>
                <c:pt idx="1949">
                  <c:v>19499</c:v>
                </c:pt>
                <c:pt idx="1950">
                  <c:v>19509</c:v>
                </c:pt>
                <c:pt idx="1951">
                  <c:v>19519</c:v>
                </c:pt>
                <c:pt idx="1952">
                  <c:v>19529</c:v>
                </c:pt>
                <c:pt idx="1953">
                  <c:v>19539</c:v>
                </c:pt>
                <c:pt idx="1954">
                  <c:v>19549</c:v>
                </c:pt>
                <c:pt idx="1955">
                  <c:v>19559</c:v>
                </c:pt>
                <c:pt idx="1956">
                  <c:v>19569</c:v>
                </c:pt>
                <c:pt idx="1957">
                  <c:v>19579</c:v>
                </c:pt>
                <c:pt idx="1958">
                  <c:v>19589</c:v>
                </c:pt>
                <c:pt idx="1959">
                  <c:v>19599</c:v>
                </c:pt>
                <c:pt idx="1960">
                  <c:v>19609</c:v>
                </c:pt>
                <c:pt idx="1961">
                  <c:v>19619</c:v>
                </c:pt>
                <c:pt idx="1962">
                  <c:v>19629</c:v>
                </c:pt>
                <c:pt idx="1963">
                  <c:v>19639</c:v>
                </c:pt>
                <c:pt idx="1964">
                  <c:v>19649</c:v>
                </c:pt>
                <c:pt idx="1965">
                  <c:v>19659</c:v>
                </c:pt>
                <c:pt idx="1966">
                  <c:v>19669</c:v>
                </c:pt>
                <c:pt idx="1967">
                  <c:v>19679</c:v>
                </c:pt>
                <c:pt idx="1968">
                  <c:v>19689</c:v>
                </c:pt>
                <c:pt idx="1969">
                  <c:v>19699</c:v>
                </c:pt>
                <c:pt idx="1970">
                  <c:v>19709</c:v>
                </c:pt>
                <c:pt idx="1971">
                  <c:v>19719</c:v>
                </c:pt>
                <c:pt idx="1972">
                  <c:v>19729</c:v>
                </c:pt>
                <c:pt idx="1973">
                  <c:v>19739</c:v>
                </c:pt>
                <c:pt idx="1974">
                  <c:v>19749</c:v>
                </c:pt>
                <c:pt idx="1975">
                  <c:v>19759</c:v>
                </c:pt>
                <c:pt idx="1976">
                  <c:v>19769</c:v>
                </c:pt>
                <c:pt idx="1977">
                  <c:v>19779</c:v>
                </c:pt>
                <c:pt idx="1978">
                  <c:v>19789</c:v>
                </c:pt>
                <c:pt idx="1979">
                  <c:v>19799</c:v>
                </c:pt>
                <c:pt idx="1980">
                  <c:v>19809</c:v>
                </c:pt>
                <c:pt idx="1981">
                  <c:v>19819</c:v>
                </c:pt>
                <c:pt idx="1982">
                  <c:v>19829</c:v>
                </c:pt>
                <c:pt idx="1983">
                  <c:v>19839</c:v>
                </c:pt>
                <c:pt idx="1984">
                  <c:v>19849</c:v>
                </c:pt>
                <c:pt idx="1985">
                  <c:v>19859</c:v>
                </c:pt>
                <c:pt idx="1986">
                  <c:v>19869</c:v>
                </c:pt>
                <c:pt idx="1987">
                  <c:v>19879</c:v>
                </c:pt>
                <c:pt idx="1988">
                  <c:v>19889</c:v>
                </c:pt>
                <c:pt idx="1989">
                  <c:v>19899</c:v>
                </c:pt>
                <c:pt idx="1990">
                  <c:v>19909</c:v>
                </c:pt>
                <c:pt idx="1991">
                  <c:v>19919</c:v>
                </c:pt>
                <c:pt idx="1992">
                  <c:v>19929</c:v>
                </c:pt>
                <c:pt idx="1993">
                  <c:v>19939</c:v>
                </c:pt>
                <c:pt idx="1994">
                  <c:v>19949</c:v>
                </c:pt>
                <c:pt idx="1995">
                  <c:v>19959</c:v>
                </c:pt>
                <c:pt idx="1996">
                  <c:v>19969</c:v>
                </c:pt>
                <c:pt idx="1997">
                  <c:v>19979</c:v>
                </c:pt>
                <c:pt idx="1998">
                  <c:v>19989</c:v>
                </c:pt>
                <c:pt idx="1999">
                  <c:v>19999</c:v>
                </c:pt>
                <c:pt idx="2000">
                  <c:v>20009</c:v>
                </c:pt>
                <c:pt idx="2001">
                  <c:v>20019</c:v>
                </c:pt>
                <c:pt idx="2002">
                  <c:v>20029</c:v>
                </c:pt>
                <c:pt idx="2003">
                  <c:v>20039</c:v>
                </c:pt>
                <c:pt idx="2004">
                  <c:v>20049</c:v>
                </c:pt>
                <c:pt idx="2005">
                  <c:v>20059</c:v>
                </c:pt>
                <c:pt idx="2006">
                  <c:v>20069</c:v>
                </c:pt>
                <c:pt idx="2007">
                  <c:v>20079</c:v>
                </c:pt>
                <c:pt idx="2008">
                  <c:v>20089</c:v>
                </c:pt>
                <c:pt idx="2009">
                  <c:v>20099</c:v>
                </c:pt>
                <c:pt idx="2010">
                  <c:v>20109</c:v>
                </c:pt>
                <c:pt idx="2011">
                  <c:v>20119</c:v>
                </c:pt>
                <c:pt idx="2012">
                  <c:v>20129</c:v>
                </c:pt>
                <c:pt idx="2013">
                  <c:v>20139</c:v>
                </c:pt>
                <c:pt idx="2014">
                  <c:v>20149</c:v>
                </c:pt>
                <c:pt idx="2015">
                  <c:v>20159</c:v>
                </c:pt>
                <c:pt idx="2016">
                  <c:v>20169</c:v>
                </c:pt>
                <c:pt idx="2017">
                  <c:v>20179</c:v>
                </c:pt>
                <c:pt idx="2018">
                  <c:v>20189</c:v>
                </c:pt>
                <c:pt idx="2019">
                  <c:v>20199</c:v>
                </c:pt>
                <c:pt idx="2020">
                  <c:v>20209</c:v>
                </c:pt>
                <c:pt idx="2021">
                  <c:v>20219</c:v>
                </c:pt>
                <c:pt idx="2022">
                  <c:v>20229</c:v>
                </c:pt>
                <c:pt idx="2023">
                  <c:v>20239</c:v>
                </c:pt>
                <c:pt idx="2024">
                  <c:v>20249</c:v>
                </c:pt>
                <c:pt idx="2025">
                  <c:v>20259</c:v>
                </c:pt>
                <c:pt idx="2026">
                  <c:v>20269</c:v>
                </c:pt>
                <c:pt idx="2027">
                  <c:v>20279</c:v>
                </c:pt>
                <c:pt idx="2028">
                  <c:v>20289</c:v>
                </c:pt>
                <c:pt idx="2029">
                  <c:v>20299</c:v>
                </c:pt>
                <c:pt idx="2030">
                  <c:v>20309</c:v>
                </c:pt>
                <c:pt idx="2031">
                  <c:v>20319</c:v>
                </c:pt>
                <c:pt idx="2032">
                  <c:v>20329</c:v>
                </c:pt>
                <c:pt idx="2033">
                  <c:v>20339</c:v>
                </c:pt>
                <c:pt idx="2034">
                  <c:v>20349</c:v>
                </c:pt>
                <c:pt idx="2035">
                  <c:v>20359</c:v>
                </c:pt>
                <c:pt idx="2036">
                  <c:v>20369</c:v>
                </c:pt>
                <c:pt idx="2037">
                  <c:v>20379</c:v>
                </c:pt>
                <c:pt idx="2038">
                  <c:v>20389</c:v>
                </c:pt>
                <c:pt idx="2039">
                  <c:v>20399</c:v>
                </c:pt>
                <c:pt idx="2040">
                  <c:v>20409</c:v>
                </c:pt>
                <c:pt idx="2041">
                  <c:v>20419</c:v>
                </c:pt>
                <c:pt idx="2042">
                  <c:v>20429</c:v>
                </c:pt>
                <c:pt idx="2043">
                  <c:v>20439</c:v>
                </c:pt>
                <c:pt idx="2044">
                  <c:v>20449</c:v>
                </c:pt>
                <c:pt idx="2045">
                  <c:v>20459</c:v>
                </c:pt>
                <c:pt idx="2046">
                  <c:v>20469</c:v>
                </c:pt>
                <c:pt idx="2047">
                  <c:v>20479</c:v>
                </c:pt>
                <c:pt idx="2048">
                  <c:v>20489</c:v>
                </c:pt>
                <c:pt idx="2049">
                  <c:v>20499</c:v>
                </c:pt>
                <c:pt idx="2050">
                  <c:v>20509</c:v>
                </c:pt>
                <c:pt idx="2051">
                  <c:v>20519</c:v>
                </c:pt>
                <c:pt idx="2052">
                  <c:v>20529</c:v>
                </c:pt>
                <c:pt idx="2053">
                  <c:v>20539</c:v>
                </c:pt>
                <c:pt idx="2054">
                  <c:v>20549</c:v>
                </c:pt>
                <c:pt idx="2055">
                  <c:v>20559</c:v>
                </c:pt>
                <c:pt idx="2056">
                  <c:v>20569</c:v>
                </c:pt>
                <c:pt idx="2057">
                  <c:v>20579</c:v>
                </c:pt>
                <c:pt idx="2058">
                  <c:v>20589</c:v>
                </c:pt>
                <c:pt idx="2059">
                  <c:v>20599</c:v>
                </c:pt>
                <c:pt idx="2060">
                  <c:v>20609</c:v>
                </c:pt>
                <c:pt idx="2061">
                  <c:v>20619</c:v>
                </c:pt>
                <c:pt idx="2062">
                  <c:v>20629</c:v>
                </c:pt>
                <c:pt idx="2063">
                  <c:v>20639</c:v>
                </c:pt>
                <c:pt idx="2064">
                  <c:v>20649</c:v>
                </c:pt>
                <c:pt idx="2065">
                  <c:v>20659</c:v>
                </c:pt>
                <c:pt idx="2066">
                  <c:v>20669</c:v>
                </c:pt>
                <c:pt idx="2067">
                  <c:v>20679</c:v>
                </c:pt>
                <c:pt idx="2068">
                  <c:v>20689</c:v>
                </c:pt>
                <c:pt idx="2069">
                  <c:v>20699</c:v>
                </c:pt>
                <c:pt idx="2070">
                  <c:v>20709</c:v>
                </c:pt>
                <c:pt idx="2071">
                  <c:v>20719</c:v>
                </c:pt>
                <c:pt idx="2072">
                  <c:v>20729</c:v>
                </c:pt>
                <c:pt idx="2073">
                  <c:v>20739</c:v>
                </c:pt>
                <c:pt idx="2074">
                  <c:v>20749</c:v>
                </c:pt>
                <c:pt idx="2075">
                  <c:v>20759</c:v>
                </c:pt>
                <c:pt idx="2076">
                  <c:v>20769</c:v>
                </c:pt>
                <c:pt idx="2077">
                  <c:v>20779</c:v>
                </c:pt>
                <c:pt idx="2078">
                  <c:v>20789</c:v>
                </c:pt>
                <c:pt idx="2079">
                  <c:v>20799</c:v>
                </c:pt>
                <c:pt idx="2080">
                  <c:v>20809</c:v>
                </c:pt>
                <c:pt idx="2081">
                  <c:v>20819</c:v>
                </c:pt>
                <c:pt idx="2082">
                  <c:v>20829</c:v>
                </c:pt>
                <c:pt idx="2083">
                  <c:v>20839</c:v>
                </c:pt>
                <c:pt idx="2084">
                  <c:v>20849</c:v>
                </c:pt>
                <c:pt idx="2085">
                  <c:v>20859</c:v>
                </c:pt>
                <c:pt idx="2086">
                  <c:v>20869</c:v>
                </c:pt>
                <c:pt idx="2087">
                  <c:v>20879</c:v>
                </c:pt>
                <c:pt idx="2088">
                  <c:v>20889</c:v>
                </c:pt>
                <c:pt idx="2089">
                  <c:v>20899</c:v>
                </c:pt>
                <c:pt idx="2090">
                  <c:v>20909</c:v>
                </c:pt>
                <c:pt idx="2091">
                  <c:v>20919</c:v>
                </c:pt>
                <c:pt idx="2092">
                  <c:v>20929</c:v>
                </c:pt>
                <c:pt idx="2093">
                  <c:v>20939</c:v>
                </c:pt>
                <c:pt idx="2094">
                  <c:v>20949</c:v>
                </c:pt>
                <c:pt idx="2095">
                  <c:v>20959</c:v>
                </c:pt>
                <c:pt idx="2096">
                  <c:v>20969</c:v>
                </c:pt>
                <c:pt idx="2097">
                  <c:v>20979</c:v>
                </c:pt>
                <c:pt idx="2098">
                  <c:v>20989</c:v>
                </c:pt>
                <c:pt idx="2099">
                  <c:v>20999</c:v>
                </c:pt>
                <c:pt idx="2100">
                  <c:v>21009</c:v>
                </c:pt>
                <c:pt idx="2101">
                  <c:v>21019</c:v>
                </c:pt>
                <c:pt idx="2102">
                  <c:v>21029</c:v>
                </c:pt>
                <c:pt idx="2103">
                  <c:v>21039</c:v>
                </c:pt>
                <c:pt idx="2104">
                  <c:v>21049</c:v>
                </c:pt>
                <c:pt idx="2105">
                  <c:v>21059</c:v>
                </c:pt>
                <c:pt idx="2106">
                  <c:v>21069</c:v>
                </c:pt>
                <c:pt idx="2107">
                  <c:v>21079</c:v>
                </c:pt>
                <c:pt idx="2108">
                  <c:v>21089</c:v>
                </c:pt>
                <c:pt idx="2109">
                  <c:v>21099</c:v>
                </c:pt>
                <c:pt idx="2110">
                  <c:v>21109</c:v>
                </c:pt>
                <c:pt idx="2111">
                  <c:v>21119</c:v>
                </c:pt>
                <c:pt idx="2112">
                  <c:v>21129</c:v>
                </c:pt>
                <c:pt idx="2113">
                  <c:v>21139</c:v>
                </c:pt>
                <c:pt idx="2114">
                  <c:v>21149</c:v>
                </c:pt>
                <c:pt idx="2115">
                  <c:v>21159</c:v>
                </c:pt>
                <c:pt idx="2116">
                  <c:v>21169</c:v>
                </c:pt>
                <c:pt idx="2117">
                  <c:v>21179</c:v>
                </c:pt>
                <c:pt idx="2118">
                  <c:v>21189</c:v>
                </c:pt>
                <c:pt idx="2119">
                  <c:v>21199</c:v>
                </c:pt>
                <c:pt idx="2120">
                  <c:v>21209</c:v>
                </c:pt>
                <c:pt idx="2121">
                  <c:v>21219</c:v>
                </c:pt>
                <c:pt idx="2122">
                  <c:v>21229</c:v>
                </c:pt>
                <c:pt idx="2123">
                  <c:v>21239</c:v>
                </c:pt>
                <c:pt idx="2124">
                  <c:v>21249</c:v>
                </c:pt>
                <c:pt idx="2125">
                  <c:v>21259</c:v>
                </c:pt>
                <c:pt idx="2126">
                  <c:v>21269</c:v>
                </c:pt>
                <c:pt idx="2127">
                  <c:v>21279</c:v>
                </c:pt>
                <c:pt idx="2128">
                  <c:v>21289</c:v>
                </c:pt>
                <c:pt idx="2129">
                  <c:v>21299</c:v>
                </c:pt>
              </c:numCache>
            </c:numRef>
          </c:xVal>
          <c:yVal>
            <c:numRef>
              <c:f>Sheet1!$G$2:$G$2131</c:f>
              <c:numCache>
                <c:formatCode>General</c:formatCode>
                <c:ptCount val="2130"/>
                <c:pt idx="0">
                  <c:v>16.843478260000001</c:v>
                </c:pt>
                <c:pt idx="1">
                  <c:v>74.113043480000002</c:v>
                </c:pt>
                <c:pt idx="2">
                  <c:v>74.113043480000002</c:v>
                </c:pt>
                <c:pt idx="3">
                  <c:v>74.113043480000002</c:v>
                </c:pt>
                <c:pt idx="4">
                  <c:v>74.113043480000002</c:v>
                </c:pt>
                <c:pt idx="5">
                  <c:v>74.113043480000002</c:v>
                </c:pt>
                <c:pt idx="6">
                  <c:v>74.113043480000002</c:v>
                </c:pt>
                <c:pt idx="7">
                  <c:v>74.113043480000002</c:v>
                </c:pt>
                <c:pt idx="8">
                  <c:v>74.113043480000002</c:v>
                </c:pt>
                <c:pt idx="9">
                  <c:v>74.113043480000002</c:v>
                </c:pt>
                <c:pt idx="10">
                  <c:v>74.121739129999995</c:v>
                </c:pt>
                <c:pt idx="11">
                  <c:v>74.104347829999995</c:v>
                </c:pt>
                <c:pt idx="12">
                  <c:v>74.095652169999994</c:v>
                </c:pt>
                <c:pt idx="13">
                  <c:v>74.095652169999994</c:v>
                </c:pt>
                <c:pt idx="14">
                  <c:v>74.095652169999994</c:v>
                </c:pt>
                <c:pt idx="15">
                  <c:v>74.034782609999993</c:v>
                </c:pt>
                <c:pt idx="16">
                  <c:v>74.078260869999994</c:v>
                </c:pt>
                <c:pt idx="17">
                  <c:v>74.095652169999994</c:v>
                </c:pt>
                <c:pt idx="18">
                  <c:v>74.234782609999996</c:v>
                </c:pt>
                <c:pt idx="19">
                  <c:v>74.191304349999996</c:v>
                </c:pt>
                <c:pt idx="20">
                  <c:v>74.373913040000005</c:v>
                </c:pt>
                <c:pt idx="21">
                  <c:v>74.443478260000006</c:v>
                </c:pt>
                <c:pt idx="22">
                  <c:v>74.400000000000006</c:v>
                </c:pt>
                <c:pt idx="23">
                  <c:v>74.573913039999994</c:v>
                </c:pt>
                <c:pt idx="24">
                  <c:v>74.52173913</c:v>
                </c:pt>
                <c:pt idx="25">
                  <c:v>74.686956519999995</c:v>
                </c:pt>
                <c:pt idx="26">
                  <c:v>74.826086959999998</c:v>
                </c:pt>
                <c:pt idx="27">
                  <c:v>74.904347830000006</c:v>
                </c:pt>
                <c:pt idx="28">
                  <c:v>74.939130430000006</c:v>
                </c:pt>
                <c:pt idx="29">
                  <c:v>75.095652169999994</c:v>
                </c:pt>
                <c:pt idx="30">
                  <c:v>75.304347829999998</c:v>
                </c:pt>
                <c:pt idx="31">
                  <c:v>75.565217390000001</c:v>
                </c:pt>
                <c:pt idx="32">
                  <c:v>75.756521739999997</c:v>
                </c:pt>
                <c:pt idx="33">
                  <c:v>75.852173910000005</c:v>
                </c:pt>
                <c:pt idx="34">
                  <c:v>75.930434779999999</c:v>
                </c:pt>
                <c:pt idx="35">
                  <c:v>76.113043480000002</c:v>
                </c:pt>
                <c:pt idx="36">
                  <c:v>76.191304349999996</c:v>
                </c:pt>
                <c:pt idx="37">
                  <c:v>76.382608700000006</c:v>
                </c:pt>
                <c:pt idx="38">
                  <c:v>76.608695650000001</c:v>
                </c:pt>
                <c:pt idx="39">
                  <c:v>76.582608699999994</c:v>
                </c:pt>
                <c:pt idx="40">
                  <c:v>76.695652170000002</c:v>
                </c:pt>
                <c:pt idx="41">
                  <c:v>76.869565219999998</c:v>
                </c:pt>
                <c:pt idx="42">
                  <c:v>76.747826090000004</c:v>
                </c:pt>
                <c:pt idx="43">
                  <c:v>77.026086960000001</c:v>
                </c:pt>
                <c:pt idx="44">
                  <c:v>77.034782609999993</c:v>
                </c:pt>
                <c:pt idx="45">
                  <c:v>77.104347829999995</c:v>
                </c:pt>
                <c:pt idx="46">
                  <c:v>77.356521740000005</c:v>
                </c:pt>
                <c:pt idx="47">
                  <c:v>77.400000000000006</c:v>
                </c:pt>
                <c:pt idx="48">
                  <c:v>77.452173909999999</c:v>
                </c:pt>
                <c:pt idx="49">
                  <c:v>77.565217390000001</c:v>
                </c:pt>
                <c:pt idx="50">
                  <c:v>77.49565217</c:v>
                </c:pt>
                <c:pt idx="51">
                  <c:v>77.156521740000002</c:v>
                </c:pt>
                <c:pt idx="52">
                  <c:v>76.695652170000002</c:v>
                </c:pt>
                <c:pt idx="53">
                  <c:v>76.591304350000001</c:v>
                </c:pt>
                <c:pt idx="54">
                  <c:v>76.373913040000005</c:v>
                </c:pt>
                <c:pt idx="55">
                  <c:v>75.991304349999993</c:v>
                </c:pt>
                <c:pt idx="56">
                  <c:v>75.773913039999996</c:v>
                </c:pt>
                <c:pt idx="57">
                  <c:v>75.486956520000007</c:v>
                </c:pt>
                <c:pt idx="58">
                  <c:v>75.095652169999994</c:v>
                </c:pt>
                <c:pt idx="59">
                  <c:v>74.973913039999999</c:v>
                </c:pt>
                <c:pt idx="60">
                  <c:v>74.547826090000001</c:v>
                </c:pt>
                <c:pt idx="61">
                  <c:v>74.382608700000006</c:v>
                </c:pt>
                <c:pt idx="62">
                  <c:v>74.269565220000004</c:v>
                </c:pt>
                <c:pt idx="63">
                  <c:v>74.086956520000001</c:v>
                </c:pt>
                <c:pt idx="64">
                  <c:v>74.008695650000007</c:v>
                </c:pt>
                <c:pt idx="65">
                  <c:v>74.295652169999997</c:v>
                </c:pt>
                <c:pt idx="66">
                  <c:v>74.339130429999997</c:v>
                </c:pt>
                <c:pt idx="67">
                  <c:v>74.817391299999997</c:v>
                </c:pt>
                <c:pt idx="68">
                  <c:v>75.234782609999996</c:v>
                </c:pt>
                <c:pt idx="69">
                  <c:v>75.591304350000001</c:v>
                </c:pt>
                <c:pt idx="70">
                  <c:v>75.365217389999998</c:v>
                </c:pt>
                <c:pt idx="71">
                  <c:v>75.252173909999996</c:v>
                </c:pt>
                <c:pt idx="72">
                  <c:v>74.913043479999999</c:v>
                </c:pt>
                <c:pt idx="73">
                  <c:v>74.834782610000005</c:v>
                </c:pt>
                <c:pt idx="74">
                  <c:v>74.826086959999998</c:v>
                </c:pt>
                <c:pt idx="75">
                  <c:v>74.426086960000006</c:v>
                </c:pt>
                <c:pt idx="76">
                  <c:v>74.191304349999996</c:v>
                </c:pt>
                <c:pt idx="77">
                  <c:v>74.086956520000001</c:v>
                </c:pt>
                <c:pt idx="78">
                  <c:v>74</c:v>
                </c:pt>
                <c:pt idx="79">
                  <c:v>74.026086960000001</c:v>
                </c:pt>
                <c:pt idx="80">
                  <c:v>73.773913039999996</c:v>
                </c:pt>
                <c:pt idx="81">
                  <c:v>73.556521739999994</c:v>
                </c:pt>
                <c:pt idx="82">
                  <c:v>73.356521740000005</c:v>
                </c:pt>
                <c:pt idx="83">
                  <c:v>73.026086960000001</c:v>
                </c:pt>
                <c:pt idx="84">
                  <c:v>72.913043479999999</c:v>
                </c:pt>
                <c:pt idx="85">
                  <c:v>72.573913039999994</c:v>
                </c:pt>
                <c:pt idx="86">
                  <c:v>72.434782609999999</c:v>
                </c:pt>
                <c:pt idx="87">
                  <c:v>72.139130429999994</c:v>
                </c:pt>
                <c:pt idx="88">
                  <c:v>72.165217389999995</c:v>
                </c:pt>
                <c:pt idx="89">
                  <c:v>72.260869569999997</c:v>
                </c:pt>
                <c:pt idx="90">
                  <c:v>72.365217389999998</c:v>
                </c:pt>
                <c:pt idx="91">
                  <c:v>72.365217389999998</c:v>
                </c:pt>
                <c:pt idx="92">
                  <c:v>72.339130429999997</c:v>
                </c:pt>
                <c:pt idx="93">
                  <c:v>72.400000000000006</c:v>
                </c:pt>
                <c:pt idx="94">
                  <c:v>72.53913043</c:v>
                </c:pt>
                <c:pt idx="95">
                  <c:v>72.826086959999998</c:v>
                </c:pt>
                <c:pt idx="96">
                  <c:v>72.834782610000005</c:v>
                </c:pt>
                <c:pt idx="97">
                  <c:v>73.086956520000001</c:v>
                </c:pt>
                <c:pt idx="98">
                  <c:v>73.304347829999998</c:v>
                </c:pt>
                <c:pt idx="99">
                  <c:v>73.408695649999999</c:v>
                </c:pt>
                <c:pt idx="100">
                  <c:v>73.52173913</c:v>
                </c:pt>
                <c:pt idx="101">
                  <c:v>73.756521739999997</c:v>
                </c:pt>
                <c:pt idx="102">
                  <c:v>73.773913039999996</c:v>
                </c:pt>
                <c:pt idx="103">
                  <c:v>73.895652170000005</c:v>
                </c:pt>
                <c:pt idx="104">
                  <c:v>74.121739129999995</c:v>
                </c:pt>
                <c:pt idx="105">
                  <c:v>74.313043480000005</c:v>
                </c:pt>
                <c:pt idx="106">
                  <c:v>74.608695650000001</c:v>
                </c:pt>
                <c:pt idx="107">
                  <c:v>74.9826087</c:v>
                </c:pt>
                <c:pt idx="108">
                  <c:v>75.339130429999997</c:v>
                </c:pt>
                <c:pt idx="109">
                  <c:v>75.434782609999999</c:v>
                </c:pt>
                <c:pt idx="110">
                  <c:v>75.895652170000005</c:v>
                </c:pt>
                <c:pt idx="111">
                  <c:v>76.121739129999995</c:v>
                </c:pt>
                <c:pt idx="112">
                  <c:v>76.365217389999998</c:v>
                </c:pt>
                <c:pt idx="113">
                  <c:v>76.217391300000003</c:v>
                </c:pt>
                <c:pt idx="114">
                  <c:v>75.852173910000005</c:v>
                </c:pt>
                <c:pt idx="115">
                  <c:v>75.721739130000003</c:v>
                </c:pt>
                <c:pt idx="116">
                  <c:v>75.582608699999994</c:v>
                </c:pt>
                <c:pt idx="117">
                  <c:v>75.382608700000006</c:v>
                </c:pt>
                <c:pt idx="118">
                  <c:v>75.339130429999997</c:v>
                </c:pt>
                <c:pt idx="119">
                  <c:v>75.147826089999995</c:v>
                </c:pt>
                <c:pt idx="120">
                  <c:v>74.869565219999998</c:v>
                </c:pt>
                <c:pt idx="121">
                  <c:v>74.878260870000005</c:v>
                </c:pt>
                <c:pt idx="122">
                  <c:v>74.782608699999997</c:v>
                </c:pt>
                <c:pt idx="123">
                  <c:v>74.869565219999998</c:v>
                </c:pt>
                <c:pt idx="124">
                  <c:v>74.869565219999998</c:v>
                </c:pt>
                <c:pt idx="125">
                  <c:v>74.817391299999997</c:v>
                </c:pt>
                <c:pt idx="126">
                  <c:v>74.895652170000005</c:v>
                </c:pt>
                <c:pt idx="127">
                  <c:v>74.895652170000005</c:v>
                </c:pt>
                <c:pt idx="128">
                  <c:v>74.686956519999995</c:v>
                </c:pt>
                <c:pt idx="129">
                  <c:v>74.8</c:v>
                </c:pt>
                <c:pt idx="130">
                  <c:v>74.852173910000005</c:v>
                </c:pt>
                <c:pt idx="131">
                  <c:v>74.921739130000006</c:v>
                </c:pt>
                <c:pt idx="132">
                  <c:v>74.782608699999997</c:v>
                </c:pt>
                <c:pt idx="133">
                  <c:v>74.904347830000006</c:v>
                </c:pt>
                <c:pt idx="134">
                  <c:v>74.765217390000004</c:v>
                </c:pt>
                <c:pt idx="135">
                  <c:v>74.956521739999999</c:v>
                </c:pt>
                <c:pt idx="136">
                  <c:v>74.886956519999998</c:v>
                </c:pt>
                <c:pt idx="137">
                  <c:v>74.921739130000006</c:v>
                </c:pt>
                <c:pt idx="138">
                  <c:v>74.973913039999999</c:v>
                </c:pt>
                <c:pt idx="139">
                  <c:v>75.043478260000001</c:v>
                </c:pt>
                <c:pt idx="140">
                  <c:v>74.8</c:v>
                </c:pt>
                <c:pt idx="141">
                  <c:v>74.956521739999999</c:v>
                </c:pt>
                <c:pt idx="142">
                  <c:v>74.973913039999999</c:v>
                </c:pt>
                <c:pt idx="143">
                  <c:v>75.043478260000001</c:v>
                </c:pt>
                <c:pt idx="144">
                  <c:v>74.608695650000001</c:v>
                </c:pt>
                <c:pt idx="145">
                  <c:v>74.956521739999999</c:v>
                </c:pt>
                <c:pt idx="146">
                  <c:v>74.886956519999998</c:v>
                </c:pt>
                <c:pt idx="147">
                  <c:v>74.886956519999998</c:v>
                </c:pt>
                <c:pt idx="148">
                  <c:v>74.886956519999998</c:v>
                </c:pt>
                <c:pt idx="149">
                  <c:v>74.834782610000005</c:v>
                </c:pt>
                <c:pt idx="150">
                  <c:v>73.234782609999996</c:v>
                </c:pt>
                <c:pt idx="151">
                  <c:v>74.904347830000006</c:v>
                </c:pt>
                <c:pt idx="152">
                  <c:v>74.817391299999997</c:v>
                </c:pt>
                <c:pt idx="153">
                  <c:v>74.834782610000005</c:v>
                </c:pt>
                <c:pt idx="154">
                  <c:v>74.956521739999999</c:v>
                </c:pt>
                <c:pt idx="155">
                  <c:v>74.747826090000004</c:v>
                </c:pt>
                <c:pt idx="156">
                  <c:v>74.573913039999994</c:v>
                </c:pt>
                <c:pt idx="157">
                  <c:v>75.060869569999994</c:v>
                </c:pt>
                <c:pt idx="158">
                  <c:v>75.339130429999997</c:v>
                </c:pt>
                <c:pt idx="159">
                  <c:v>75.530434779999993</c:v>
                </c:pt>
                <c:pt idx="160">
                  <c:v>75.634782610000002</c:v>
                </c:pt>
                <c:pt idx="161">
                  <c:v>76.695652170000002</c:v>
                </c:pt>
                <c:pt idx="162">
                  <c:v>76.243478260000003</c:v>
                </c:pt>
                <c:pt idx="163">
                  <c:v>75.130434780000002</c:v>
                </c:pt>
                <c:pt idx="164">
                  <c:v>75.269565220000004</c:v>
                </c:pt>
                <c:pt idx="165">
                  <c:v>75.365217389999998</c:v>
                </c:pt>
                <c:pt idx="166">
                  <c:v>75.269565220000004</c:v>
                </c:pt>
                <c:pt idx="167">
                  <c:v>74.878260870000005</c:v>
                </c:pt>
                <c:pt idx="168">
                  <c:v>74.860869570000006</c:v>
                </c:pt>
                <c:pt idx="169">
                  <c:v>74.773913039999996</c:v>
                </c:pt>
                <c:pt idx="170">
                  <c:v>74.599999999999994</c:v>
                </c:pt>
                <c:pt idx="171">
                  <c:v>74.234782609999996</c:v>
                </c:pt>
                <c:pt idx="172">
                  <c:v>73.660869570000003</c:v>
                </c:pt>
                <c:pt idx="173">
                  <c:v>73.565217390000001</c:v>
                </c:pt>
                <c:pt idx="174">
                  <c:v>73.226086960000004</c:v>
                </c:pt>
                <c:pt idx="175">
                  <c:v>73.026086960000001</c:v>
                </c:pt>
                <c:pt idx="176">
                  <c:v>72.599999999999994</c:v>
                </c:pt>
                <c:pt idx="177">
                  <c:v>72.365217389999998</c:v>
                </c:pt>
                <c:pt idx="178">
                  <c:v>72.069565220000001</c:v>
                </c:pt>
                <c:pt idx="179">
                  <c:v>71.773913039999996</c:v>
                </c:pt>
                <c:pt idx="180">
                  <c:v>71.191304349999996</c:v>
                </c:pt>
                <c:pt idx="181">
                  <c:v>70.713043479999996</c:v>
                </c:pt>
                <c:pt idx="182">
                  <c:v>70.730434779999996</c:v>
                </c:pt>
                <c:pt idx="183">
                  <c:v>70.46086957</c:v>
                </c:pt>
                <c:pt idx="184">
                  <c:v>71.060869569999994</c:v>
                </c:pt>
                <c:pt idx="185">
                  <c:v>71.452173909999999</c:v>
                </c:pt>
                <c:pt idx="186">
                  <c:v>71.53913043</c:v>
                </c:pt>
                <c:pt idx="187">
                  <c:v>71.643478259999995</c:v>
                </c:pt>
                <c:pt idx="188">
                  <c:v>71.626086959999995</c:v>
                </c:pt>
                <c:pt idx="189">
                  <c:v>72.113043480000002</c:v>
                </c:pt>
                <c:pt idx="190">
                  <c:v>72.034782609999993</c:v>
                </c:pt>
                <c:pt idx="191">
                  <c:v>72.660869570000003</c:v>
                </c:pt>
                <c:pt idx="192">
                  <c:v>72</c:v>
                </c:pt>
                <c:pt idx="193">
                  <c:v>73.243478260000003</c:v>
                </c:pt>
                <c:pt idx="194">
                  <c:v>73.608695650000001</c:v>
                </c:pt>
                <c:pt idx="195">
                  <c:v>73.704347830000003</c:v>
                </c:pt>
                <c:pt idx="196">
                  <c:v>74.060869569999994</c:v>
                </c:pt>
                <c:pt idx="197">
                  <c:v>74.104347829999995</c:v>
                </c:pt>
                <c:pt idx="198">
                  <c:v>74.669565219999996</c:v>
                </c:pt>
                <c:pt idx="199">
                  <c:v>74.817391299999997</c:v>
                </c:pt>
                <c:pt idx="200">
                  <c:v>75.034782609999993</c:v>
                </c:pt>
                <c:pt idx="201">
                  <c:v>75.269565220000004</c:v>
                </c:pt>
                <c:pt idx="202">
                  <c:v>75.547826090000001</c:v>
                </c:pt>
                <c:pt idx="203">
                  <c:v>75.52173913</c:v>
                </c:pt>
                <c:pt idx="204">
                  <c:v>75.669565219999996</c:v>
                </c:pt>
                <c:pt idx="205">
                  <c:v>75.860869570000006</c:v>
                </c:pt>
                <c:pt idx="206">
                  <c:v>75.965217390000007</c:v>
                </c:pt>
                <c:pt idx="207">
                  <c:v>76.2</c:v>
                </c:pt>
                <c:pt idx="208">
                  <c:v>75.756521739999997</c:v>
                </c:pt>
                <c:pt idx="209">
                  <c:v>76.295652169999997</c:v>
                </c:pt>
                <c:pt idx="210">
                  <c:v>76.49565217</c:v>
                </c:pt>
                <c:pt idx="211">
                  <c:v>76.660869570000003</c:v>
                </c:pt>
                <c:pt idx="212">
                  <c:v>76.8</c:v>
                </c:pt>
                <c:pt idx="213">
                  <c:v>76.773913039999996</c:v>
                </c:pt>
                <c:pt idx="214">
                  <c:v>77.147826089999995</c:v>
                </c:pt>
                <c:pt idx="215">
                  <c:v>77.0173913</c:v>
                </c:pt>
                <c:pt idx="216">
                  <c:v>77.269565220000004</c:v>
                </c:pt>
                <c:pt idx="217">
                  <c:v>76.956521739999999</c:v>
                </c:pt>
                <c:pt idx="218">
                  <c:v>77.060869569999994</c:v>
                </c:pt>
                <c:pt idx="219">
                  <c:v>76.965217390000007</c:v>
                </c:pt>
                <c:pt idx="220">
                  <c:v>76.826086959999998</c:v>
                </c:pt>
                <c:pt idx="221">
                  <c:v>76.686956519999995</c:v>
                </c:pt>
                <c:pt idx="222">
                  <c:v>76.869565219999998</c:v>
                </c:pt>
                <c:pt idx="223">
                  <c:v>76.330434780000004</c:v>
                </c:pt>
                <c:pt idx="224">
                  <c:v>76.252173909999996</c:v>
                </c:pt>
                <c:pt idx="225">
                  <c:v>76.113043480000002</c:v>
                </c:pt>
                <c:pt idx="226">
                  <c:v>75.869565219999998</c:v>
                </c:pt>
                <c:pt idx="227">
                  <c:v>75.443478260000006</c:v>
                </c:pt>
                <c:pt idx="228">
                  <c:v>74.956521739999999</c:v>
                </c:pt>
                <c:pt idx="229">
                  <c:v>74.686956519999995</c:v>
                </c:pt>
                <c:pt idx="230">
                  <c:v>74.217391300000003</c:v>
                </c:pt>
                <c:pt idx="231">
                  <c:v>73.686956519999995</c:v>
                </c:pt>
                <c:pt idx="232">
                  <c:v>73.243478260000003</c:v>
                </c:pt>
                <c:pt idx="233">
                  <c:v>72.730434779999996</c:v>
                </c:pt>
                <c:pt idx="234">
                  <c:v>72.53913043</c:v>
                </c:pt>
                <c:pt idx="235">
                  <c:v>71.947826090000007</c:v>
                </c:pt>
                <c:pt idx="236">
                  <c:v>71.695652170000002</c:v>
                </c:pt>
                <c:pt idx="237">
                  <c:v>71.704347830000003</c:v>
                </c:pt>
                <c:pt idx="238">
                  <c:v>71.417391300000006</c:v>
                </c:pt>
                <c:pt idx="239">
                  <c:v>71</c:v>
                </c:pt>
                <c:pt idx="240">
                  <c:v>70.330434780000004</c:v>
                </c:pt>
                <c:pt idx="241">
                  <c:v>69.652173910000002</c:v>
                </c:pt>
                <c:pt idx="242">
                  <c:v>69.208695649999996</c:v>
                </c:pt>
                <c:pt idx="243">
                  <c:v>68.913043479999999</c:v>
                </c:pt>
                <c:pt idx="244">
                  <c:v>68.808695650000004</c:v>
                </c:pt>
                <c:pt idx="245">
                  <c:v>69.026086960000001</c:v>
                </c:pt>
                <c:pt idx="246">
                  <c:v>68.991304349999993</c:v>
                </c:pt>
                <c:pt idx="247">
                  <c:v>68.869565219999998</c:v>
                </c:pt>
                <c:pt idx="248">
                  <c:v>68.747826090000004</c:v>
                </c:pt>
                <c:pt idx="249">
                  <c:v>68.086956520000001</c:v>
                </c:pt>
                <c:pt idx="250">
                  <c:v>67.686956519999995</c:v>
                </c:pt>
                <c:pt idx="251">
                  <c:v>67.860869570000006</c:v>
                </c:pt>
                <c:pt idx="252">
                  <c:v>67.991304349999993</c:v>
                </c:pt>
                <c:pt idx="253">
                  <c:v>68.043478260000001</c:v>
                </c:pt>
                <c:pt idx="254">
                  <c:v>68.095652169999994</c:v>
                </c:pt>
                <c:pt idx="255">
                  <c:v>68.173913040000002</c:v>
                </c:pt>
                <c:pt idx="256">
                  <c:v>68.226086960000004</c:v>
                </c:pt>
                <c:pt idx="257">
                  <c:v>68.313043480000005</c:v>
                </c:pt>
                <c:pt idx="258">
                  <c:v>68.53913043</c:v>
                </c:pt>
                <c:pt idx="259">
                  <c:v>68.547826090000001</c:v>
                </c:pt>
                <c:pt idx="260">
                  <c:v>68.582608699999994</c:v>
                </c:pt>
                <c:pt idx="261">
                  <c:v>68.469565220000007</c:v>
                </c:pt>
                <c:pt idx="262">
                  <c:v>68.47826087</c:v>
                </c:pt>
                <c:pt idx="263">
                  <c:v>68.365217389999998</c:v>
                </c:pt>
                <c:pt idx="264">
                  <c:v>68.147826089999995</c:v>
                </c:pt>
                <c:pt idx="265">
                  <c:v>67.947826090000007</c:v>
                </c:pt>
                <c:pt idx="266">
                  <c:v>68.034782609999993</c:v>
                </c:pt>
                <c:pt idx="267">
                  <c:v>67.991304349999993</c:v>
                </c:pt>
                <c:pt idx="268">
                  <c:v>68.0173913</c:v>
                </c:pt>
                <c:pt idx="269">
                  <c:v>67.913043479999999</c:v>
                </c:pt>
                <c:pt idx="270">
                  <c:v>67.973913039999999</c:v>
                </c:pt>
                <c:pt idx="271">
                  <c:v>67.9826087</c:v>
                </c:pt>
                <c:pt idx="272">
                  <c:v>67.886956519999998</c:v>
                </c:pt>
                <c:pt idx="273">
                  <c:v>67.643478259999995</c:v>
                </c:pt>
                <c:pt idx="274">
                  <c:v>67.739130430000003</c:v>
                </c:pt>
                <c:pt idx="275">
                  <c:v>67.626086959999995</c:v>
                </c:pt>
                <c:pt idx="276">
                  <c:v>67.921739130000006</c:v>
                </c:pt>
                <c:pt idx="277">
                  <c:v>67.895652170000005</c:v>
                </c:pt>
                <c:pt idx="278">
                  <c:v>68.165217389999995</c:v>
                </c:pt>
                <c:pt idx="279">
                  <c:v>68.243478260000003</c:v>
                </c:pt>
                <c:pt idx="280">
                  <c:v>68.330434780000004</c:v>
                </c:pt>
                <c:pt idx="281">
                  <c:v>68.513043479999993</c:v>
                </c:pt>
                <c:pt idx="282">
                  <c:v>68.434782609999999</c:v>
                </c:pt>
                <c:pt idx="283">
                  <c:v>68.669565219999996</c:v>
                </c:pt>
                <c:pt idx="284">
                  <c:v>68.808695650000004</c:v>
                </c:pt>
                <c:pt idx="285">
                  <c:v>68.8</c:v>
                </c:pt>
                <c:pt idx="286">
                  <c:v>68.956521739999999</c:v>
                </c:pt>
                <c:pt idx="287">
                  <c:v>68.765217390000004</c:v>
                </c:pt>
                <c:pt idx="288">
                  <c:v>68.791304350000004</c:v>
                </c:pt>
                <c:pt idx="289">
                  <c:v>68.721739130000003</c:v>
                </c:pt>
                <c:pt idx="290">
                  <c:v>68.808695650000004</c:v>
                </c:pt>
                <c:pt idx="291">
                  <c:v>68.826086959999998</c:v>
                </c:pt>
                <c:pt idx="292">
                  <c:v>68.617391299999994</c:v>
                </c:pt>
                <c:pt idx="293">
                  <c:v>68.469565220000007</c:v>
                </c:pt>
                <c:pt idx="294">
                  <c:v>68.53913043</c:v>
                </c:pt>
                <c:pt idx="295">
                  <c:v>68.513043479999993</c:v>
                </c:pt>
                <c:pt idx="296">
                  <c:v>68.52173913</c:v>
                </c:pt>
                <c:pt idx="297">
                  <c:v>68.408695649999999</c:v>
                </c:pt>
                <c:pt idx="298">
                  <c:v>68.086956520000001</c:v>
                </c:pt>
                <c:pt idx="299">
                  <c:v>68.191304349999996</c:v>
                </c:pt>
                <c:pt idx="300">
                  <c:v>68.113043480000002</c:v>
                </c:pt>
                <c:pt idx="301">
                  <c:v>67.817391299999997</c:v>
                </c:pt>
                <c:pt idx="302">
                  <c:v>67.400000000000006</c:v>
                </c:pt>
                <c:pt idx="303">
                  <c:v>67.060869569999994</c:v>
                </c:pt>
                <c:pt idx="304">
                  <c:v>67.226086960000004</c:v>
                </c:pt>
                <c:pt idx="305">
                  <c:v>66.852173910000005</c:v>
                </c:pt>
                <c:pt idx="306">
                  <c:v>66.408695649999999</c:v>
                </c:pt>
                <c:pt idx="307">
                  <c:v>66.452173909999999</c:v>
                </c:pt>
                <c:pt idx="308">
                  <c:v>66.565217390000001</c:v>
                </c:pt>
                <c:pt idx="309">
                  <c:v>66.113043480000002</c:v>
                </c:pt>
                <c:pt idx="310">
                  <c:v>66.182608700000003</c:v>
                </c:pt>
                <c:pt idx="311">
                  <c:v>66.104347829999995</c:v>
                </c:pt>
                <c:pt idx="312">
                  <c:v>66.121739129999995</c:v>
                </c:pt>
                <c:pt idx="313">
                  <c:v>66.260869569999997</c:v>
                </c:pt>
                <c:pt idx="314">
                  <c:v>66.50434783</c:v>
                </c:pt>
                <c:pt idx="315">
                  <c:v>66.234782609999996</c:v>
                </c:pt>
                <c:pt idx="316">
                  <c:v>66.260869569999997</c:v>
                </c:pt>
                <c:pt idx="317">
                  <c:v>65.9826087</c:v>
                </c:pt>
                <c:pt idx="318">
                  <c:v>65.939130430000006</c:v>
                </c:pt>
                <c:pt idx="319">
                  <c:v>65.817391299999997</c:v>
                </c:pt>
                <c:pt idx="320">
                  <c:v>65.782608699999997</c:v>
                </c:pt>
                <c:pt idx="321">
                  <c:v>65.582608699999994</c:v>
                </c:pt>
                <c:pt idx="322">
                  <c:v>65.547826090000001</c:v>
                </c:pt>
                <c:pt idx="323">
                  <c:v>65.260869569999997</c:v>
                </c:pt>
                <c:pt idx="324">
                  <c:v>65.252173909999996</c:v>
                </c:pt>
                <c:pt idx="325">
                  <c:v>65.217391300000003</c:v>
                </c:pt>
                <c:pt idx="326">
                  <c:v>65.0173913</c:v>
                </c:pt>
                <c:pt idx="327">
                  <c:v>65.173913040000002</c:v>
                </c:pt>
                <c:pt idx="328">
                  <c:v>65.026086960000001</c:v>
                </c:pt>
                <c:pt idx="329">
                  <c:v>64.930434779999999</c:v>
                </c:pt>
                <c:pt idx="330">
                  <c:v>65.139130429999994</c:v>
                </c:pt>
                <c:pt idx="331">
                  <c:v>65.2</c:v>
                </c:pt>
                <c:pt idx="332">
                  <c:v>65.008695650000007</c:v>
                </c:pt>
                <c:pt idx="333">
                  <c:v>65.121739129999995</c:v>
                </c:pt>
                <c:pt idx="334">
                  <c:v>64.921739130000006</c:v>
                </c:pt>
                <c:pt idx="335">
                  <c:v>65.121739129999995</c:v>
                </c:pt>
                <c:pt idx="336">
                  <c:v>65.130434780000002</c:v>
                </c:pt>
                <c:pt idx="337">
                  <c:v>65.208695649999996</c:v>
                </c:pt>
                <c:pt idx="338">
                  <c:v>65.113043480000002</c:v>
                </c:pt>
                <c:pt idx="339">
                  <c:v>65.191304349999996</c:v>
                </c:pt>
                <c:pt idx="340">
                  <c:v>65.321739129999997</c:v>
                </c:pt>
                <c:pt idx="341">
                  <c:v>65.173913040000002</c:v>
                </c:pt>
                <c:pt idx="342">
                  <c:v>65.391304349999999</c:v>
                </c:pt>
                <c:pt idx="343">
                  <c:v>65.556521739999994</c:v>
                </c:pt>
                <c:pt idx="344">
                  <c:v>65.573913039999994</c:v>
                </c:pt>
                <c:pt idx="345">
                  <c:v>65.582608699999994</c:v>
                </c:pt>
                <c:pt idx="346">
                  <c:v>65.695652170000002</c:v>
                </c:pt>
                <c:pt idx="347">
                  <c:v>65.782608699999997</c:v>
                </c:pt>
                <c:pt idx="348">
                  <c:v>65.860869570000006</c:v>
                </c:pt>
                <c:pt idx="349">
                  <c:v>65.904347830000006</c:v>
                </c:pt>
                <c:pt idx="350">
                  <c:v>65.843478259999998</c:v>
                </c:pt>
                <c:pt idx="351">
                  <c:v>65.878260870000005</c:v>
                </c:pt>
                <c:pt idx="352">
                  <c:v>65.652173910000002</c:v>
                </c:pt>
                <c:pt idx="353">
                  <c:v>65.869565219999998</c:v>
                </c:pt>
                <c:pt idx="354">
                  <c:v>65.869565219999998</c:v>
                </c:pt>
                <c:pt idx="355">
                  <c:v>65.808695650000004</c:v>
                </c:pt>
                <c:pt idx="356">
                  <c:v>65.8</c:v>
                </c:pt>
                <c:pt idx="357">
                  <c:v>65.808695650000004</c:v>
                </c:pt>
                <c:pt idx="358">
                  <c:v>65.591304350000001</c:v>
                </c:pt>
                <c:pt idx="359">
                  <c:v>65.599999999999994</c:v>
                </c:pt>
                <c:pt idx="360">
                  <c:v>65.565217390000001</c:v>
                </c:pt>
                <c:pt idx="361">
                  <c:v>65.356521740000005</c:v>
                </c:pt>
                <c:pt idx="362">
                  <c:v>65.46086957</c:v>
                </c:pt>
                <c:pt idx="363">
                  <c:v>65.347826089999998</c:v>
                </c:pt>
                <c:pt idx="364">
                  <c:v>65.321739129999997</c:v>
                </c:pt>
                <c:pt idx="365">
                  <c:v>64.939130430000006</c:v>
                </c:pt>
                <c:pt idx="366">
                  <c:v>64.852173910000005</c:v>
                </c:pt>
                <c:pt idx="367">
                  <c:v>64.747826090000004</c:v>
                </c:pt>
                <c:pt idx="368">
                  <c:v>64.443478260000006</c:v>
                </c:pt>
                <c:pt idx="369">
                  <c:v>63.9826087</c:v>
                </c:pt>
                <c:pt idx="370">
                  <c:v>63.443478259999999</c:v>
                </c:pt>
                <c:pt idx="371">
                  <c:v>63.269565219999997</c:v>
                </c:pt>
                <c:pt idx="372">
                  <c:v>63.226086960000004</c:v>
                </c:pt>
                <c:pt idx="373">
                  <c:v>62.965217389999999</c:v>
                </c:pt>
                <c:pt idx="374">
                  <c:v>63.05217391</c:v>
                </c:pt>
                <c:pt idx="375">
                  <c:v>63.452173909999999</c:v>
                </c:pt>
                <c:pt idx="376">
                  <c:v>63.47826087</c:v>
                </c:pt>
                <c:pt idx="377">
                  <c:v>63.443478259999999</c:v>
                </c:pt>
                <c:pt idx="378">
                  <c:v>63.547826090000001</c:v>
                </c:pt>
                <c:pt idx="379">
                  <c:v>63.573913040000001</c:v>
                </c:pt>
                <c:pt idx="380">
                  <c:v>63.634782610000002</c:v>
                </c:pt>
                <c:pt idx="381">
                  <c:v>63.53043478</c:v>
                </c:pt>
                <c:pt idx="382">
                  <c:v>63.669565220000003</c:v>
                </c:pt>
                <c:pt idx="383">
                  <c:v>63.52173913</c:v>
                </c:pt>
                <c:pt idx="384">
                  <c:v>63.678260870000003</c:v>
                </c:pt>
                <c:pt idx="385">
                  <c:v>63.652173910000002</c:v>
                </c:pt>
                <c:pt idx="386">
                  <c:v>63.704347830000003</c:v>
                </c:pt>
                <c:pt idx="387">
                  <c:v>63.878260869999998</c:v>
                </c:pt>
                <c:pt idx="388">
                  <c:v>63.843478259999998</c:v>
                </c:pt>
                <c:pt idx="389">
                  <c:v>63.808695649999997</c:v>
                </c:pt>
                <c:pt idx="390">
                  <c:v>63.808695649999997</c:v>
                </c:pt>
                <c:pt idx="391">
                  <c:v>63.826086959999998</c:v>
                </c:pt>
                <c:pt idx="392">
                  <c:v>64.078260869999994</c:v>
                </c:pt>
                <c:pt idx="393">
                  <c:v>63.869565219999998</c:v>
                </c:pt>
                <c:pt idx="394">
                  <c:v>63.9826087</c:v>
                </c:pt>
                <c:pt idx="395">
                  <c:v>63.895652169999998</c:v>
                </c:pt>
                <c:pt idx="396">
                  <c:v>64.008695650000007</c:v>
                </c:pt>
                <c:pt idx="397">
                  <c:v>64.426086960000006</c:v>
                </c:pt>
                <c:pt idx="398">
                  <c:v>65.147826089999995</c:v>
                </c:pt>
                <c:pt idx="399">
                  <c:v>65.686956519999995</c:v>
                </c:pt>
                <c:pt idx="400">
                  <c:v>66.191304349999996</c:v>
                </c:pt>
                <c:pt idx="401">
                  <c:v>66.730434779999996</c:v>
                </c:pt>
                <c:pt idx="402">
                  <c:v>67.165217389999995</c:v>
                </c:pt>
                <c:pt idx="403">
                  <c:v>67.991304349999993</c:v>
                </c:pt>
                <c:pt idx="404">
                  <c:v>68.49565217</c:v>
                </c:pt>
                <c:pt idx="405">
                  <c:v>69.043478260000001</c:v>
                </c:pt>
                <c:pt idx="406">
                  <c:v>69.878260870000005</c:v>
                </c:pt>
                <c:pt idx="407">
                  <c:v>70.269565220000004</c:v>
                </c:pt>
                <c:pt idx="408">
                  <c:v>70.46086957</c:v>
                </c:pt>
                <c:pt idx="409">
                  <c:v>70.547826090000001</c:v>
                </c:pt>
                <c:pt idx="410">
                  <c:v>70.46086957</c:v>
                </c:pt>
                <c:pt idx="411">
                  <c:v>70.895652170000005</c:v>
                </c:pt>
                <c:pt idx="412">
                  <c:v>71.078260869999994</c:v>
                </c:pt>
                <c:pt idx="413">
                  <c:v>71.347826089999998</c:v>
                </c:pt>
                <c:pt idx="414">
                  <c:v>71.939130430000006</c:v>
                </c:pt>
                <c:pt idx="415">
                  <c:v>72.295652169999997</c:v>
                </c:pt>
                <c:pt idx="416">
                  <c:v>72.739130430000003</c:v>
                </c:pt>
                <c:pt idx="417">
                  <c:v>73.313043480000005</c:v>
                </c:pt>
                <c:pt idx="418">
                  <c:v>73.973913039999999</c:v>
                </c:pt>
                <c:pt idx="419">
                  <c:v>74.156521740000002</c:v>
                </c:pt>
                <c:pt idx="420">
                  <c:v>74.704347830000003</c:v>
                </c:pt>
                <c:pt idx="421">
                  <c:v>75.147826089999995</c:v>
                </c:pt>
                <c:pt idx="422">
                  <c:v>75.591304350000001</c:v>
                </c:pt>
                <c:pt idx="423">
                  <c:v>75.773913039999996</c:v>
                </c:pt>
                <c:pt idx="424">
                  <c:v>76.113043480000002</c:v>
                </c:pt>
                <c:pt idx="425">
                  <c:v>76.182608700000003</c:v>
                </c:pt>
                <c:pt idx="426">
                  <c:v>76.373913040000005</c:v>
                </c:pt>
                <c:pt idx="427">
                  <c:v>76.50434783</c:v>
                </c:pt>
                <c:pt idx="428">
                  <c:v>76.878260870000005</c:v>
                </c:pt>
                <c:pt idx="429">
                  <c:v>76.826086959999998</c:v>
                </c:pt>
                <c:pt idx="430">
                  <c:v>76.860869570000006</c:v>
                </c:pt>
                <c:pt idx="431">
                  <c:v>76.886956519999998</c:v>
                </c:pt>
                <c:pt idx="432">
                  <c:v>76.886956519999998</c:v>
                </c:pt>
                <c:pt idx="433">
                  <c:v>76.904347830000006</c:v>
                </c:pt>
                <c:pt idx="434">
                  <c:v>76.913043479999999</c:v>
                </c:pt>
                <c:pt idx="435">
                  <c:v>76.860869570000006</c:v>
                </c:pt>
                <c:pt idx="436">
                  <c:v>76.817391299999997</c:v>
                </c:pt>
                <c:pt idx="437">
                  <c:v>76.652173910000002</c:v>
                </c:pt>
                <c:pt idx="438">
                  <c:v>76.53913043</c:v>
                </c:pt>
                <c:pt idx="439">
                  <c:v>76.182608700000003</c:v>
                </c:pt>
                <c:pt idx="440">
                  <c:v>75.565217390000001</c:v>
                </c:pt>
                <c:pt idx="441">
                  <c:v>74.930434779999999</c:v>
                </c:pt>
                <c:pt idx="442">
                  <c:v>74.530434779999993</c:v>
                </c:pt>
                <c:pt idx="443">
                  <c:v>73.921739130000006</c:v>
                </c:pt>
                <c:pt idx="444">
                  <c:v>73.373913040000005</c:v>
                </c:pt>
                <c:pt idx="445">
                  <c:v>73.026086960000001</c:v>
                </c:pt>
                <c:pt idx="446">
                  <c:v>72.417391300000006</c:v>
                </c:pt>
                <c:pt idx="447">
                  <c:v>71.50434783</c:v>
                </c:pt>
                <c:pt idx="448">
                  <c:v>71.573913039999994</c:v>
                </c:pt>
                <c:pt idx="449">
                  <c:v>71.078260869999994</c:v>
                </c:pt>
                <c:pt idx="450">
                  <c:v>70.304347829999998</c:v>
                </c:pt>
                <c:pt idx="451">
                  <c:v>69.243478260000003</c:v>
                </c:pt>
                <c:pt idx="452">
                  <c:v>68.339130429999997</c:v>
                </c:pt>
                <c:pt idx="453">
                  <c:v>67.513043479999993</c:v>
                </c:pt>
                <c:pt idx="454">
                  <c:v>66.486956520000007</c:v>
                </c:pt>
                <c:pt idx="455">
                  <c:v>65.869565219999998</c:v>
                </c:pt>
                <c:pt idx="456">
                  <c:v>66.2</c:v>
                </c:pt>
                <c:pt idx="457">
                  <c:v>66.173913040000002</c:v>
                </c:pt>
                <c:pt idx="458">
                  <c:v>65.47826087</c:v>
                </c:pt>
                <c:pt idx="459">
                  <c:v>65.069565220000001</c:v>
                </c:pt>
                <c:pt idx="460">
                  <c:v>65.252173909999996</c:v>
                </c:pt>
                <c:pt idx="461">
                  <c:v>64.913043479999999</c:v>
                </c:pt>
                <c:pt idx="462">
                  <c:v>64.817391299999997</c:v>
                </c:pt>
                <c:pt idx="463">
                  <c:v>64.391304349999999</c:v>
                </c:pt>
                <c:pt idx="464">
                  <c:v>64.47826087</c:v>
                </c:pt>
                <c:pt idx="465">
                  <c:v>63.956521739999999</c:v>
                </c:pt>
                <c:pt idx="466">
                  <c:v>63.634782610000002</c:v>
                </c:pt>
                <c:pt idx="467">
                  <c:v>63.47826087</c:v>
                </c:pt>
                <c:pt idx="468">
                  <c:v>63.278260869999997</c:v>
                </c:pt>
                <c:pt idx="469">
                  <c:v>63.191304350000003</c:v>
                </c:pt>
                <c:pt idx="470">
                  <c:v>62.973913039999999</c:v>
                </c:pt>
                <c:pt idx="471">
                  <c:v>62.756521739999997</c:v>
                </c:pt>
                <c:pt idx="472">
                  <c:v>62.782608699999997</c:v>
                </c:pt>
                <c:pt idx="473">
                  <c:v>62.721739130000003</c:v>
                </c:pt>
                <c:pt idx="474">
                  <c:v>62.53043478</c:v>
                </c:pt>
                <c:pt idx="475">
                  <c:v>62.47826087</c:v>
                </c:pt>
                <c:pt idx="476">
                  <c:v>62.426086959999999</c:v>
                </c:pt>
                <c:pt idx="477">
                  <c:v>62.591304350000001</c:v>
                </c:pt>
                <c:pt idx="478">
                  <c:v>62.686956520000003</c:v>
                </c:pt>
                <c:pt idx="479">
                  <c:v>62.965217389999999</c:v>
                </c:pt>
                <c:pt idx="480">
                  <c:v>62.973913039999999</c:v>
                </c:pt>
                <c:pt idx="481">
                  <c:v>63.147826090000002</c:v>
                </c:pt>
                <c:pt idx="482">
                  <c:v>63.2</c:v>
                </c:pt>
                <c:pt idx="483">
                  <c:v>63.321739129999997</c:v>
                </c:pt>
                <c:pt idx="484">
                  <c:v>63.426086959999999</c:v>
                </c:pt>
                <c:pt idx="485">
                  <c:v>63.46956522</c:v>
                </c:pt>
                <c:pt idx="486">
                  <c:v>63.556521740000001</c:v>
                </c:pt>
                <c:pt idx="487">
                  <c:v>63.704347830000003</c:v>
                </c:pt>
                <c:pt idx="488">
                  <c:v>63.921739129999999</c:v>
                </c:pt>
                <c:pt idx="489">
                  <c:v>63.921739129999999</c:v>
                </c:pt>
                <c:pt idx="490">
                  <c:v>63.965217389999999</c:v>
                </c:pt>
                <c:pt idx="491">
                  <c:v>63.817391299999997</c:v>
                </c:pt>
                <c:pt idx="492">
                  <c:v>63.921739129999999</c:v>
                </c:pt>
                <c:pt idx="493">
                  <c:v>62.6</c:v>
                </c:pt>
                <c:pt idx="494">
                  <c:v>64.026086960000001</c:v>
                </c:pt>
                <c:pt idx="495">
                  <c:v>64.069565220000001</c:v>
                </c:pt>
                <c:pt idx="496">
                  <c:v>63.382608699999999</c:v>
                </c:pt>
                <c:pt idx="497">
                  <c:v>63.53913043</c:v>
                </c:pt>
                <c:pt idx="498">
                  <c:v>64.026086960000001</c:v>
                </c:pt>
                <c:pt idx="499">
                  <c:v>64.165217389999995</c:v>
                </c:pt>
                <c:pt idx="500">
                  <c:v>64.078260869999994</c:v>
                </c:pt>
                <c:pt idx="501">
                  <c:v>63.05217391</c:v>
                </c:pt>
                <c:pt idx="502">
                  <c:v>63.365217389999998</c:v>
                </c:pt>
                <c:pt idx="503">
                  <c:v>64.086956520000001</c:v>
                </c:pt>
                <c:pt idx="504">
                  <c:v>63.443478259999999</c:v>
                </c:pt>
                <c:pt idx="505">
                  <c:v>64.547826090000001</c:v>
                </c:pt>
                <c:pt idx="506">
                  <c:v>64.313043480000005</c:v>
                </c:pt>
                <c:pt idx="507">
                  <c:v>65.078260869999994</c:v>
                </c:pt>
                <c:pt idx="508">
                  <c:v>65.313043480000005</c:v>
                </c:pt>
                <c:pt idx="509">
                  <c:v>65.139130429999994</c:v>
                </c:pt>
                <c:pt idx="510">
                  <c:v>66.573913039999994</c:v>
                </c:pt>
                <c:pt idx="511">
                  <c:v>66.8</c:v>
                </c:pt>
                <c:pt idx="512">
                  <c:v>67.365217389999998</c:v>
                </c:pt>
                <c:pt idx="513">
                  <c:v>67.8</c:v>
                </c:pt>
                <c:pt idx="514">
                  <c:v>67.678260870000003</c:v>
                </c:pt>
                <c:pt idx="515">
                  <c:v>66.947826090000007</c:v>
                </c:pt>
                <c:pt idx="516">
                  <c:v>67.304347829999998</c:v>
                </c:pt>
                <c:pt idx="517">
                  <c:v>68.9826087</c:v>
                </c:pt>
                <c:pt idx="518">
                  <c:v>68.843478259999998</c:v>
                </c:pt>
                <c:pt idx="519">
                  <c:v>68.643478259999995</c:v>
                </c:pt>
                <c:pt idx="520">
                  <c:v>68.756521739999997</c:v>
                </c:pt>
                <c:pt idx="521">
                  <c:v>69.069565220000001</c:v>
                </c:pt>
                <c:pt idx="522">
                  <c:v>69.817391299999997</c:v>
                </c:pt>
                <c:pt idx="523">
                  <c:v>70.286956520000004</c:v>
                </c:pt>
                <c:pt idx="524">
                  <c:v>70.782608699999997</c:v>
                </c:pt>
                <c:pt idx="525">
                  <c:v>70.878260870000005</c:v>
                </c:pt>
                <c:pt idx="526">
                  <c:v>71.113043480000002</c:v>
                </c:pt>
                <c:pt idx="527">
                  <c:v>71.8</c:v>
                </c:pt>
                <c:pt idx="528">
                  <c:v>72.104347829999995</c:v>
                </c:pt>
                <c:pt idx="529">
                  <c:v>72.426086960000006</c:v>
                </c:pt>
                <c:pt idx="530">
                  <c:v>72.817391299999997</c:v>
                </c:pt>
                <c:pt idx="531">
                  <c:v>73.069565220000001</c:v>
                </c:pt>
                <c:pt idx="532">
                  <c:v>73.243478260000003</c:v>
                </c:pt>
                <c:pt idx="533">
                  <c:v>73.52173913</c:v>
                </c:pt>
                <c:pt idx="534">
                  <c:v>73.869565219999998</c:v>
                </c:pt>
                <c:pt idx="535">
                  <c:v>74.165217389999995</c:v>
                </c:pt>
                <c:pt idx="536">
                  <c:v>74.2</c:v>
                </c:pt>
                <c:pt idx="537">
                  <c:v>74.582608699999994</c:v>
                </c:pt>
                <c:pt idx="538">
                  <c:v>74.739130430000003</c:v>
                </c:pt>
                <c:pt idx="539">
                  <c:v>74.843478259999998</c:v>
                </c:pt>
                <c:pt idx="540">
                  <c:v>75.086956520000001</c:v>
                </c:pt>
                <c:pt idx="541">
                  <c:v>75.234782609999996</c:v>
                </c:pt>
                <c:pt idx="542">
                  <c:v>75.47826087</c:v>
                </c:pt>
                <c:pt idx="543">
                  <c:v>75.721739130000003</c:v>
                </c:pt>
                <c:pt idx="544">
                  <c:v>75.852173910000005</c:v>
                </c:pt>
                <c:pt idx="545">
                  <c:v>76.182608700000003</c:v>
                </c:pt>
                <c:pt idx="546">
                  <c:v>76.034782609999993</c:v>
                </c:pt>
                <c:pt idx="547">
                  <c:v>76.2</c:v>
                </c:pt>
                <c:pt idx="548">
                  <c:v>76.356521740000005</c:v>
                </c:pt>
                <c:pt idx="549">
                  <c:v>76.339130429999997</c:v>
                </c:pt>
                <c:pt idx="550">
                  <c:v>76.599999999999994</c:v>
                </c:pt>
                <c:pt idx="551">
                  <c:v>76.608695650000001</c:v>
                </c:pt>
                <c:pt idx="552">
                  <c:v>76.530434779999993</c:v>
                </c:pt>
                <c:pt idx="553">
                  <c:v>76.591304350000001</c:v>
                </c:pt>
                <c:pt idx="554">
                  <c:v>76.617391299999994</c:v>
                </c:pt>
                <c:pt idx="555">
                  <c:v>77.104347829999995</c:v>
                </c:pt>
                <c:pt idx="556">
                  <c:v>77.373913040000005</c:v>
                </c:pt>
                <c:pt idx="557">
                  <c:v>77.304347829999998</c:v>
                </c:pt>
                <c:pt idx="558">
                  <c:v>77.365217389999998</c:v>
                </c:pt>
                <c:pt idx="559">
                  <c:v>77.426086960000006</c:v>
                </c:pt>
                <c:pt idx="560">
                  <c:v>77.582608699999994</c:v>
                </c:pt>
                <c:pt idx="561">
                  <c:v>77.869565219999998</c:v>
                </c:pt>
                <c:pt idx="562">
                  <c:v>77.852173910000005</c:v>
                </c:pt>
                <c:pt idx="563">
                  <c:v>77.947826090000007</c:v>
                </c:pt>
                <c:pt idx="564">
                  <c:v>77.886956519999998</c:v>
                </c:pt>
                <c:pt idx="565">
                  <c:v>77.869565219999998</c:v>
                </c:pt>
                <c:pt idx="566">
                  <c:v>77.643478259999995</c:v>
                </c:pt>
                <c:pt idx="567">
                  <c:v>77.739130430000003</c:v>
                </c:pt>
                <c:pt idx="568">
                  <c:v>77.660869570000003</c:v>
                </c:pt>
                <c:pt idx="569">
                  <c:v>77.652173910000002</c:v>
                </c:pt>
                <c:pt idx="570">
                  <c:v>77.50434783</c:v>
                </c:pt>
                <c:pt idx="571">
                  <c:v>77.49565217</c:v>
                </c:pt>
                <c:pt idx="572">
                  <c:v>77.434782609999999</c:v>
                </c:pt>
                <c:pt idx="573">
                  <c:v>77.313043480000005</c:v>
                </c:pt>
                <c:pt idx="574">
                  <c:v>77.269565220000004</c:v>
                </c:pt>
                <c:pt idx="575">
                  <c:v>77.113043480000002</c:v>
                </c:pt>
                <c:pt idx="576">
                  <c:v>76.9826087</c:v>
                </c:pt>
                <c:pt idx="577">
                  <c:v>76.669565219999996</c:v>
                </c:pt>
                <c:pt idx="578">
                  <c:v>76.47826087</c:v>
                </c:pt>
                <c:pt idx="579">
                  <c:v>76.182608700000003</c:v>
                </c:pt>
                <c:pt idx="580">
                  <c:v>75.808695650000004</c:v>
                </c:pt>
                <c:pt idx="581">
                  <c:v>75.513043479999993</c:v>
                </c:pt>
                <c:pt idx="582">
                  <c:v>75.347826089999998</c:v>
                </c:pt>
                <c:pt idx="583">
                  <c:v>75.147826089999995</c:v>
                </c:pt>
                <c:pt idx="584">
                  <c:v>74.721739130000003</c:v>
                </c:pt>
                <c:pt idx="585">
                  <c:v>74.547826090000001</c:v>
                </c:pt>
                <c:pt idx="586">
                  <c:v>74.182608700000003</c:v>
                </c:pt>
                <c:pt idx="587">
                  <c:v>73.913043479999999</c:v>
                </c:pt>
                <c:pt idx="588">
                  <c:v>73.626086959999995</c:v>
                </c:pt>
                <c:pt idx="589">
                  <c:v>73.339130429999997</c:v>
                </c:pt>
                <c:pt idx="590">
                  <c:v>73.130434780000002</c:v>
                </c:pt>
                <c:pt idx="591">
                  <c:v>72.739130430000003</c:v>
                </c:pt>
                <c:pt idx="592">
                  <c:v>72.52173913</c:v>
                </c:pt>
                <c:pt idx="593">
                  <c:v>72.400000000000006</c:v>
                </c:pt>
                <c:pt idx="594">
                  <c:v>72.208695649999996</c:v>
                </c:pt>
                <c:pt idx="595">
                  <c:v>71.869565219999998</c:v>
                </c:pt>
                <c:pt idx="596">
                  <c:v>71.46086957</c:v>
                </c:pt>
                <c:pt idx="597">
                  <c:v>71.113043480000002</c:v>
                </c:pt>
                <c:pt idx="598">
                  <c:v>70.808695650000004</c:v>
                </c:pt>
                <c:pt idx="599">
                  <c:v>70.547826090000001</c:v>
                </c:pt>
                <c:pt idx="600">
                  <c:v>70.243478260000003</c:v>
                </c:pt>
                <c:pt idx="601">
                  <c:v>70</c:v>
                </c:pt>
                <c:pt idx="602">
                  <c:v>70</c:v>
                </c:pt>
                <c:pt idx="603">
                  <c:v>68.321739129999997</c:v>
                </c:pt>
                <c:pt idx="604">
                  <c:v>69.147826089999995</c:v>
                </c:pt>
                <c:pt idx="605">
                  <c:v>68.808695650000004</c:v>
                </c:pt>
                <c:pt idx="606">
                  <c:v>68.547826090000001</c:v>
                </c:pt>
                <c:pt idx="607">
                  <c:v>67.913043479999999</c:v>
                </c:pt>
                <c:pt idx="608">
                  <c:v>68.182608700000003</c:v>
                </c:pt>
                <c:pt idx="609">
                  <c:v>68.330434780000004</c:v>
                </c:pt>
                <c:pt idx="610">
                  <c:v>68.808695650000004</c:v>
                </c:pt>
                <c:pt idx="611">
                  <c:v>69.391304349999999</c:v>
                </c:pt>
                <c:pt idx="612">
                  <c:v>69.817391299999997</c:v>
                </c:pt>
                <c:pt idx="613">
                  <c:v>70.113043480000002</c:v>
                </c:pt>
                <c:pt idx="614">
                  <c:v>70.747826090000004</c:v>
                </c:pt>
                <c:pt idx="615">
                  <c:v>71.304347829999998</c:v>
                </c:pt>
                <c:pt idx="616">
                  <c:v>71.608695650000001</c:v>
                </c:pt>
                <c:pt idx="617">
                  <c:v>72.373913040000005</c:v>
                </c:pt>
                <c:pt idx="618">
                  <c:v>73.391304349999999</c:v>
                </c:pt>
                <c:pt idx="619">
                  <c:v>74.052173909999993</c:v>
                </c:pt>
                <c:pt idx="620">
                  <c:v>75.078260869999994</c:v>
                </c:pt>
                <c:pt idx="621">
                  <c:v>75.756521739999997</c:v>
                </c:pt>
                <c:pt idx="622">
                  <c:v>76.373913040000005</c:v>
                </c:pt>
                <c:pt idx="623">
                  <c:v>76.686956519999995</c:v>
                </c:pt>
                <c:pt idx="624">
                  <c:v>77.043478260000001</c:v>
                </c:pt>
                <c:pt idx="625">
                  <c:v>76.913043479999999</c:v>
                </c:pt>
                <c:pt idx="626">
                  <c:v>77</c:v>
                </c:pt>
                <c:pt idx="627">
                  <c:v>77.026086960000001</c:v>
                </c:pt>
                <c:pt idx="628">
                  <c:v>77.034782609999993</c:v>
                </c:pt>
                <c:pt idx="629">
                  <c:v>76.956521739999999</c:v>
                </c:pt>
                <c:pt idx="630">
                  <c:v>77.026086960000001</c:v>
                </c:pt>
                <c:pt idx="631">
                  <c:v>77</c:v>
                </c:pt>
                <c:pt idx="632">
                  <c:v>77.043478260000001</c:v>
                </c:pt>
                <c:pt idx="633">
                  <c:v>77</c:v>
                </c:pt>
                <c:pt idx="634">
                  <c:v>76.869565219999998</c:v>
                </c:pt>
                <c:pt idx="635">
                  <c:v>76.852173910000005</c:v>
                </c:pt>
                <c:pt idx="636">
                  <c:v>76.9826087</c:v>
                </c:pt>
                <c:pt idx="637">
                  <c:v>77</c:v>
                </c:pt>
                <c:pt idx="638">
                  <c:v>77</c:v>
                </c:pt>
                <c:pt idx="639">
                  <c:v>77.043478260000001</c:v>
                </c:pt>
                <c:pt idx="640">
                  <c:v>77.0173913</c:v>
                </c:pt>
                <c:pt idx="641">
                  <c:v>77.026086960000001</c:v>
                </c:pt>
                <c:pt idx="642">
                  <c:v>76.991304349999993</c:v>
                </c:pt>
                <c:pt idx="643">
                  <c:v>77.008695650000007</c:v>
                </c:pt>
                <c:pt idx="644">
                  <c:v>77.026086960000001</c:v>
                </c:pt>
                <c:pt idx="645">
                  <c:v>76.973913039999999</c:v>
                </c:pt>
                <c:pt idx="646">
                  <c:v>77.043478260000001</c:v>
                </c:pt>
                <c:pt idx="647">
                  <c:v>77.034782609999993</c:v>
                </c:pt>
                <c:pt idx="648">
                  <c:v>77.052173909999993</c:v>
                </c:pt>
                <c:pt idx="649">
                  <c:v>77.086956520000001</c:v>
                </c:pt>
                <c:pt idx="650">
                  <c:v>77.113043480000002</c:v>
                </c:pt>
                <c:pt idx="651">
                  <c:v>77.0173913</c:v>
                </c:pt>
                <c:pt idx="652">
                  <c:v>77.043478260000001</c:v>
                </c:pt>
                <c:pt idx="653">
                  <c:v>77.052173909999993</c:v>
                </c:pt>
                <c:pt idx="654">
                  <c:v>77.121739129999995</c:v>
                </c:pt>
                <c:pt idx="655">
                  <c:v>77.034782609999993</c:v>
                </c:pt>
                <c:pt idx="656">
                  <c:v>77.104347829999995</c:v>
                </c:pt>
                <c:pt idx="657">
                  <c:v>77.113043480000002</c:v>
                </c:pt>
                <c:pt idx="658">
                  <c:v>77.104347829999995</c:v>
                </c:pt>
                <c:pt idx="659">
                  <c:v>76.991304349999993</c:v>
                </c:pt>
                <c:pt idx="660">
                  <c:v>76.930434779999999</c:v>
                </c:pt>
                <c:pt idx="661">
                  <c:v>76.695652170000002</c:v>
                </c:pt>
                <c:pt idx="662">
                  <c:v>76.278260869999997</c:v>
                </c:pt>
                <c:pt idx="663">
                  <c:v>75.834782610000005</c:v>
                </c:pt>
                <c:pt idx="664">
                  <c:v>75.191304349999996</c:v>
                </c:pt>
                <c:pt idx="665">
                  <c:v>74.47826087</c:v>
                </c:pt>
                <c:pt idx="666">
                  <c:v>74.008695650000007</c:v>
                </c:pt>
                <c:pt idx="667">
                  <c:v>73.756521739999997</c:v>
                </c:pt>
                <c:pt idx="668">
                  <c:v>72.791304350000004</c:v>
                </c:pt>
                <c:pt idx="669">
                  <c:v>72.443478260000006</c:v>
                </c:pt>
                <c:pt idx="670">
                  <c:v>71.652173910000002</c:v>
                </c:pt>
                <c:pt idx="671">
                  <c:v>70.782608699999997</c:v>
                </c:pt>
                <c:pt idx="672">
                  <c:v>69.860869570000006</c:v>
                </c:pt>
                <c:pt idx="673">
                  <c:v>70.069565220000001</c:v>
                </c:pt>
                <c:pt idx="674">
                  <c:v>68.286956520000004</c:v>
                </c:pt>
                <c:pt idx="675">
                  <c:v>68.095652169999994</c:v>
                </c:pt>
                <c:pt idx="676">
                  <c:v>67.556521739999994</c:v>
                </c:pt>
                <c:pt idx="677">
                  <c:v>67.339130429999997</c:v>
                </c:pt>
                <c:pt idx="678">
                  <c:v>66.930434779999999</c:v>
                </c:pt>
                <c:pt idx="679">
                  <c:v>66.660869570000003</c:v>
                </c:pt>
                <c:pt idx="680">
                  <c:v>66.408695649999999</c:v>
                </c:pt>
                <c:pt idx="681">
                  <c:v>66.417391300000006</c:v>
                </c:pt>
                <c:pt idx="682">
                  <c:v>66.156521740000002</c:v>
                </c:pt>
                <c:pt idx="683">
                  <c:v>65.921739130000006</c:v>
                </c:pt>
                <c:pt idx="684">
                  <c:v>65.382608700000006</c:v>
                </c:pt>
                <c:pt idx="685">
                  <c:v>64.2</c:v>
                </c:pt>
                <c:pt idx="686">
                  <c:v>65.043478260000001</c:v>
                </c:pt>
                <c:pt idx="687">
                  <c:v>65.217391300000003</c:v>
                </c:pt>
                <c:pt idx="688">
                  <c:v>64.591304350000001</c:v>
                </c:pt>
                <c:pt idx="689">
                  <c:v>64.626086959999995</c:v>
                </c:pt>
                <c:pt idx="690">
                  <c:v>64.878260870000005</c:v>
                </c:pt>
                <c:pt idx="691">
                  <c:v>64.50434783</c:v>
                </c:pt>
                <c:pt idx="692">
                  <c:v>64.373913040000005</c:v>
                </c:pt>
                <c:pt idx="693">
                  <c:v>64.121739129999995</c:v>
                </c:pt>
                <c:pt idx="694">
                  <c:v>63.878260869999998</c:v>
                </c:pt>
                <c:pt idx="695">
                  <c:v>63.886956519999998</c:v>
                </c:pt>
                <c:pt idx="696">
                  <c:v>62.078260870000001</c:v>
                </c:pt>
                <c:pt idx="697">
                  <c:v>63.886956519999998</c:v>
                </c:pt>
                <c:pt idx="698">
                  <c:v>63.678260870000003</c:v>
                </c:pt>
                <c:pt idx="699">
                  <c:v>63.756521739999997</c:v>
                </c:pt>
                <c:pt idx="700">
                  <c:v>63.669565220000003</c:v>
                </c:pt>
                <c:pt idx="701">
                  <c:v>63.556521740000001</c:v>
                </c:pt>
                <c:pt idx="702">
                  <c:v>63.660869570000003</c:v>
                </c:pt>
                <c:pt idx="703">
                  <c:v>63.417391299999998</c:v>
                </c:pt>
                <c:pt idx="704">
                  <c:v>63.426086959999999</c:v>
                </c:pt>
                <c:pt idx="705">
                  <c:v>64.304347829999998</c:v>
                </c:pt>
                <c:pt idx="706">
                  <c:v>65.147826089999995</c:v>
                </c:pt>
                <c:pt idx="707">
                  <c:v>65.8</c:v>
                </c:pt>
                <c:pt idx="708">
                  <c:v>66.260869569999997</c:v>
                </c:pt>
                <c:pt idx="709">
                  <c:v>66.782608699999997</c:v>
                </c:pt>
                <c:pt idx="710">
                  <c:v>67.400000000000006</c:v>
                </c:pt>
                <c:pt idx="711">
                  <c:v>67.834782610000005</c:v>
                </c:pt>
                <c:pt idx="712">
                  <c:v>68.304347829999998</c:v>
                </c:pt>
                <c:pt idx="713">
                  <c:v>68.895652170000005</c:v>
                </c:pt>
                <c:pt idx="714">
                  <c:v>69.347826089999998</c:v>
                </c:pt>
                <c:pt idx="715">
                  <c:v>69.886956519999998</c:v>
                </c:pt>
                <c:pt idx="716">
                  <c:v>70.243478260000003</c:v>
                </c:pt>
                <c:pt idx="717">
                  <c:v>70.339130429999997</c:v>
                </c:pt>
                <c:pt idx="718">
                  <c:v>71.313043480000005</c:v>
                </c:pt>
                <c:pt idx="719">
                  <c:v>72.008695650000007</c:v>
                </c:pt>
                <c:pt idx="720">
                  <c:v>72.626086959999995</c:v>
                </c:pt>
                <c:pt idx="721">
                  <c:v>73.452173909999999</c:v>
                </c:pt>
                <c:pt idx="722">
                  <c:v>73.9826087</c:v>
                </c:pt>
                <c:pt idx="723">
                  <c:v>74.565217390000001</c:v>
                </c:pt>
                <c:pt idx="724">
                  <c:v>75.330434780000004</c:v>
                </c:pt>
                <c:pt idx="725">
                  <c:v>75.886956519999998</c:v>
                </c:pt>
                <c:pt idx="726">
                  <c:v>76.452173909999999</c:v>
                </c:pt>
                <c:pt idx="727">
                  <c:v>76.895652170000005</c:v>
                </c:pt>
                <c:pt idx="728">
                  <c:v>77.565217390000001</c:v>
                </c:pt>
                <c:pt idx="729">
                  <c:v>77.721739130000003</c:v>
                </c:pt>
                <c:pt idx="730">
                  <c:v>78.0173913</c:v>
                </c:pt>
                <c:pt idx="731">
                  <c:v>78.147826089999995</c:v>
                </c:pt>
                <c:pt idx="732">
                  <c:v>78.217391300000003</c:v>
                </c:pt>
                <c:pt idx="733">
                  <c:v>78.339130429999997</c:v>
                </c:pt>
                <c:pt idx="734">
                  <c:v>78.330434780000004</c:v>
                </c:pt>
                <c:pt idx="735">
                  <c:v>78.365217389999998</c:v>
                </c:pt>
                <c:pt idx="736">
                  <c:v>78.373913040000005</c:v>
                </c:pt>
                <c:pt idx="737">
                  <c:v>78.391304349999999</c:v>
                </c:pt>
                <c:pt idx="738">
                  <c:v>78.408695649999999</c:v>
                </c:pt>
                <c:pt idx="739">
                  <c:v>78.417391300000006</c:v>
                </c:pt>
                <c:pt idx="740">
                  <c:v>78.434782609999999</c:v>
                </c:pt>
                <c:pt idx="741">
                  <c:v>78.434782609999999</c:v>
                </c:pt>
                <c:pt idx="742">
                  <c:v>78.434782609999999</c:v>
                </c:pt>
                <c:pt idx="743">
                  <c:v>78.434782609999999</c:v>
                </c:pt>
                <c:pt idx="744">
                  <c:v>78.365217389999998</c:v>
                </c:pt>
                <c:pt idx="745">
                  <c:v>78.408695649999999</c:v>
                </c:pt>
                <c:pt idx="746">
                  <c:v>78.243478260000003</c:v>
                </c:pt>
                <c:pt idx="747">
                  <c:v>78.095652169999994</c:v>
                </c:pt>
                <c:pt idx="748">
                  <c:v>77.826086959999998</c:v>
                </c:pt>
                <c:pt idx="749">
                  <c:v>76.878260870000005</c:v>
                </c:pt>
                <c:pt idx="750">
                  <c:v>76.973913039999999</c:v>
                </c:pt>
                <c:pt idx="751">
                  <c:v>76.660869570000003</c:v>
                </c:pt>
                <c:pt idx="752">
                  <c:v>76.417391300000006</c:v>
                </c:pt>
                <c:pt idx="753">
                  <c:v>74.930434779999999</c:v>
                </c:pt>
                <c:pt idx="754">
                  <c:v>75.452173909999999</c:v>
                </c:pt>
                <c:pt idx="755">
                  <c:v>75.573913039999994</c:v>
                </c:pt>
                <c:pt idx="756">
                  <c:v>74.391304349999999</c:v>
                </c:pt>
                <c:pt idx="757">
                  <c:v>73.434782609999999</c:v>
                </c:pt>
                <c:pt idx="758">
                  <c:v>72.747826090000004</c:v>
                </c:pt>
                <c:pt idx="759">
                  <c:v>72.826086959999998</c:v>
                </c:pt>
                <c:pt idx="760">
                  <c:v>70.878260870000005</c:v>
                </c:pt>
                <c:pt idx="761">
                  <c:v>70.869565219999998</c:v>
                </c:pt>
                <c:pt idx="762">
                  <c:v>68.234782609999996</c:v>
                </c:pt>
                <c:pt idx="763">
                  <c:v>69.756521739999997</c:v>
                </c:pt>
                <c:pt idx="764">
                  <c:v>69.973913039999999</c:v>
                </c:pt>
                <c:pt idx="765">
                  <c:v>70.373913040000005</c:v>
                </c:pt>
                <c:pt idx="766">
                  <c:v>70.678260870000003</c:v>
                </c:pt>
                <c:pt idx="767">
                  <c:v>69.556521739999994</c:v>
                </c:pt>
                <c:pt idx="768">
                  <c:v>69.599999999999994</c:v>
                </c:pt>
                <c:pt idx="769">
                  <c:v>69.452173909999999</c:v>
                </c:pt>
                <c:pt idx="770">
                  <c:v>69.260869569999997</c:v>
                </c:pt>
                <c:pt idx="771">
                  <c:v>68.878260870000005</c:v>
                </c:pt>
                <c:pt idx="772">
                  <c:v>68.686956519999995</c:v>
                </c:pt>
                <c:pt idx="773">
                  <c:v>68.808695650000004</c:v>
                </c:pt>
                <c:pt idx="774">
                  <c:v>68.121739129999995</c:v>
                </c:pt>
                <c:pt idx="775">
                  <c:v>67.921739130000006</c:v>
                </c:pt>
                <c:pt idx="776">
                  <c:v>67.565217390000001</c:v>
                </c:pt>
                <c:pt idx="777">
                  <c:v>67.130434780000002</c:v>
                </c:pt>
                <c:pt idx="778">
                  <c:v>66.704347830000003</c:v>
                </c:pt>
                <c:pt idx="779">
                  <c:v>66.426086960000006</c:v>
                </c:pt>
                <c:pt idx="780">
                  <c:v>66.304347829999998</c:v>
                </c:pt>
                <c:pt idx="781">
                  <c:v>66.034782609999993</c:v>
                </c:pt>
                <c:pt idx="782">
                  <c:v>65.921739130000006</c:v>
                </c:pt>
                <c:pt idx="783">
                  <c:v>65.347826089999998</c:v>
                </c:pt>
                <c:pt idx="784">
                  <c:v>64.582608699999994</c:v>
                </c:pt>
                <c:pt idx="785">
                  <c:v>64.452173909999999</c:v>
                </c:pt>
                <c:pt idx="786">
                  <c:v>63.713043480000003</c:v>
                </c:pt>
                <c:pt idx="787">
                  <c:v>64.626086959999995</c:v>
                </c:pt>
                <c:pt idx="788">
                  <c:v>64.678260870000003</c:v>
                </c:pt>
                <c:pt idx="789">
                  <c:v>64.773913039999996</c:v>
                </c:pt>
                <c:pt idx="790">
                  <c:v>64.895652170000005</c:v>
                </c:pt>
                <c:pt idx="791">
                  <c:v>64.904347830000006</c:v>
                </c:pt>
                <c:pt idx="792">
                  <c:v>65.191304349999996</c:v>
                </c:pt>
                <c:pt idx="793">
                  <c:v>65.391304349999999</c:v>
                </c:pt>
                <c:pt idx="794">
                  <c:v>65.573913039999994</c:v>
                </c:pt>
                <c:pt idx="795">
                  <c:v>65.686956519999995</c:v>
                </c:pt>
                <c:pt idx="796">
                  <c:v>65.921739130000006</c:v>
                </c:pt>
                <c:pt idx="797">
                  <c:v>65.973913039999999</c:v>
                </c:pt>
                <c:pt idx="798">
                  <c:v>65.939130430000006</c:v>
                </c:pt>
                <c:pt idx="799">
                  <c:v>66.191304349999996</c:v>
                </c:pt>
                <c:pt idx="800">
                  <c:v>66.043478260000001</c:v>
                </c:pt>
                <c:pt idx="801">
                  <c:v>66.052173909999993</c:v>
                </c:pt>
                <c:pt idx="802">
                  <c:v>66.0173913</c:v>
                </c:pt>
                <c:pt idx="803">
                  <c:v>65.930434779999999</c:v>
                </c:pt>
                <c:pt idx="804">
                  <c:v>65.782608699999997</c:v>
                </c:pt>
                <c:pt idx="805">
                  <c:v>65.599999999999994</c:v>
                </c:pt>
                <c:pt idx="806">
                  <c:v>65.217391300000003</c:v>
                </c:pt>
                <c:pt idx="807">
                  <c:v>65.391304349999999</c:v>
                </c:pt>
                <c:pt idx="808">
                  <c:v>65.49565217</c:v>
                </c:pt>
                <c:pt idx="809">
                  <c:v>66.104347829999995</c:v>
                </c:pt>
                <c:pt idx="810">
                  <c:v>66.904347830000006</c:v>
                </c:pt>
                <c:pt idx="811">
                  <c:v>67.373913040000005</c:v>
                </c:pt>
                <c:pt idx="812">
                  <c:v>68.086956520000001</c:v>
                </c:pt>
                <c:pt idx="813">
                  <c:v>69</c:v>
                </c:pt>
                <c:pt idx="814">
                  <c:v>69.313043480000005</c:v>
                </c:pt>
                <c:pt idx="815">
                  <c:v>69.843478259999998</c:v>
                </c:pt>
                <c:pt idx="816">
                  <c:v>70.660869570000003</c:v>
                </c:pt>
                <c:pt idx="817">
                  <c:v>71.078260869999994</c:v>
                </c:pt>
                <c:pt idx="818">
                  <c:v>72.243478260000003</c:v>
                </c:pt>
                <c:pt idx="819">
                  <c:v>72.686956519999995</c:v>
                </c:pt>
                <c:pt idx="820">
                  <c:v>72.782608699999997</c:v>
                </c:pt>
                <c:pt idx="821">
                  <c:v>72.930434779999999</c:v>
                </c:pt>
                <c:pt idx="822">
                  <c:v>72.782608699999997</c:v>
                </c:pt>
                <c:pt idx="823">
                  <c:v>72.904347830000006</c:v>
                </c:pt>
                <c:pt idx="824">
                  <c:v>72.965217390000007</c:v>
                </c:pt>
                <c:pt idx="825">
                  <c:v>72.826086959999998</c:v>
                </c:pt>
                <c:pt idx="826">
                  <c:v>72.817391299999997</c:v>
                </c:pt>
                <c:pt idx="827">
                  <c:v>72.817391299999997</c:v>
                </c:pt>
                <c:pt idx="828">
                  <c:v>72.913043479999999</c:v>
                </c:pt>
                <c:pt idx="829">
                  <c:v>72.773913039999996</c:v>
                </c:pt>
                <c:pt idx="830">
                  <c:v>72.782608699999997</c:v>
                </c:pt>
                <c:pt idx="831">
                  <c:v>72.782608699999997</c:v>
                </c:pt>
                <c:pt idx="832">
                  <c:v>72.713043479999996</c:v>
                </c:pt>
                <c:pt idx="833">
                  <c:v>73.069565220000001</c:v>
                </c:pt>
                <c:pt idx="834">
                  <c:v>72.843478259999998</c:v>
                </c:pt>
                <c:pt idx="835">
                  <c:v>73.078260869999994</c:v>
                </c:pt>
                <c:pt idx="836">
                  <c:v>73.173913040000002</c:v>
                </c:pt>
                <c:pt idx="837">
                  <c:v>73.417391300000006</c:v>
                </c:pt>
                <c:pt idx="838">
                  <c:v>73.756521739999997</c:v>
                </c:pt>
                <c:pt idx="839">
                  <c:v>73.904347830000006</c:v>
                </c:pt>
                <c:pt idx="840">
                  <c:v>74.121739129999995</c:v>
                </c:pt>
                <c:pt idx="841">
                  <c:v>74.173913040000002</c:v>
                </c:pt>
                <c:pt idx="842">
                  <c:v>74.295652169999997</c:v>
                </c:pt>
                <c:pt idx="843">
                  <c:v>74.400000000000006</c:v>
                </c:pt>
                <c:pt idx="844">
                  <c:v>74.530434779999993</c:v>
                </c:pt>
                <c:pt idx="845">
                  <c:v>74.756521739999997</c:v>
                </c:pt>
                <c:pt idx="846">
                  <c:v>75.339130429999997</c:v>
                </c:pt>
                <c:pt idx="847">
                  <c:v>75.695652170000002</c:v>
                </c:pt>
                <c:pt idx="848">
                  <c:v>76.260869569999997</c:v>
                </c:pt>
                <c:pt idx="849">
                  <c:v>77.182608700000003</c:v>
                </c:pt>
                <c:pt idx="850">
                  <c:v>77.652173910000002</c:v>
                </c:pt>
                <c:pt idx="851">
                  <c:v>77.069565220000001</c:v>
                </c:pt>
                <c:pt idx="852">
                  <c:v>77</c:v>
                </c:pt>
                <c:pt idx="853">
                  <c:v>76.704347830000003</c:v>
                </c:pt>
                <c:pt idx="854">
                  <c:v>75.9826087</c:v>
                </c:pt>
                <c:pt idx="855">
                  <c:v>75.191304349999996</c:v>
                </c:pt>
                <c:pt idx="856">
                  <c:v>75.165217389999995</c:v>
                </c:pt>
                <c:pt idx="857">
                  <c:v>74.634782610000002</c:v>
                </c:pt>
                <c:pt idx="858">
                  <c:v>74.208695649999996</c:v>
                </c:pt>
                <c:pt idx="859">
                  <c:v>74.226086960000004</c:v>
                </c:pt>
                <c:pt idx="860">
                  <c:v>74.339130429999997</c:v>
                </c:pt>
                <c:pt idx="861">
                  <c:v>74.339130429999997</c:v>
                </c:pt>
                <c:pt idx="862">
                  <c:v>74.269565220000004</c:v>
                </c:pt>
                <c:pt idx="863">
                  <c:v>74.295652169999997</c:v>
                </c:pt>
                <c:pt idx="864">
                  <c:v>74.513043479999993</c:v>
                </c:pt>
                <c:pt idx="865">
                  <c:v>74.634782610000002</c:v>
                </c:pt>
                <c:pt idx="866">
                  <c:v>74.895652170000005</c:v>
                </c:pt>
                <c:pt idx="867">
                  <c:v>75.008695650000007</c:v>
                </c:pt>
                <c:pt idx="868">
                  <c:v>75.547826090000001</c:v>
                </c:pt>
                <c:pt idx="869">
                  <c:v>75.713043479999996</c:v>
                </c:pt>
                <c:pt idx="870">
                  <c:v>76.113043480000002</c:v>
                </c:pt>
                <c:pt idx="871">
                  <c:v>76.330434780000004</c:v>
                </c:pt>
                <c:pt idx="872">
                  <c:v>76.860869570000006</c:v>
                </c:pt>
                <c:pt idx="873">
                  <c:v>77.452173909999999</c:v>
                </c:pt>
                <c:pt idx="874">
                  <c:v>77.930434779999999</c:v>
                </c:pt>
                <c:pt idx="875">
                  <c:v>78.060869569999994</c:v>
                </c:pt>
                <c:pt idx="876">
                  <c:v>78.269565220000004</c:v>
                </c:pt>
                <c:pt idx="877">
                  <c:v>78.434782609999999</c:v>
                </c:pt>
                <c:pt idx="878">
                  <c:v>78.582608699999994</c:v>
                </c:pt>
                <c:pt idx="879">
                  <c:v>78.678260870000003</c:v>
                </c:pt>
                <c:pt idx="880">
                  <c:v>78.860869570000006</c:v>
                </c:pt>
                <c:pt idx="881">
                  <c:v>78.930434779999999</c:v>
                </c:pt>
                <c:pt idx="882">
                  <c:v>79.104347829999995</c:v>
                </c:pt>
                <c:pt idx="883">
                  <c:v>78.9826087</c:v>
                </c:pt>
                <c:pt idx="884">
                  <c:v>79.034782609999993</c:v>
                </c:pt>
                <c:pt idx="885">
                  <c:v>79.043478260000001</c:v>
                </c:pt>
                <c:pt idx="886">
                  <c:v>79.060869569999994</c:v>
                </c:pt>
                <c:pt idx="887">
                  <c:v>78.834782610000005</c:v>
                </c:pt>
                <c:pt idx="888">
                  <c:v>79.078260869999994</c:v>
                </c:pt>
                <c:pt idx="889">
                  <c:v>79.078260869999994</c:v>
                </c:pt>
                <c:pt idx="890">
                  <c:v>79.269565220000004</c:v>
                </c:pt>
                <c:pt idx="891">
                  <c:v>79.121739129999995</c:v>
                </c:pt>
                <c:pt idx="892">
                  <c:v>79.373913040000005</c:v>
                </c:pt>
                <c:pt idx="893">
                  <c:v>79.060869569999994</c:v>
                </c:pt>
                <c:pt idx="894">
                  <c:v>78.991304349999993</c:v>
                </c:pt>
                <c:pt idx="895">
                  <c:v>79.365217389999998</c:v>
                </c:pt>
                <c:pt idx="896">
                  <c:v>79.008695650000007</c:v>
                </c:pt>
                <c:pt idx="897">
                  <c:v>79.47826087</c:v>
                </c:pt>
                <c:pt idx="898">
                  <c:v>79.321739129999997</c:v>
                </c:pt>
                <c:pt idx="899">
                  <c:v>77.756521739999997</c:v>
                </c:pt>
                <c:pt idx="900">
                  <c:v>77.234782609999996</c:v>
                </c:pt>
                <c:pt idx="901">
                  <c:v>75.808695650000004</c:v>
                </c:pt>
                <c:pt idx="902">
                  <c:v>75.652173910000002</c:v>
                </c:pt>
                <c:pt idx="903">
                  <c:v>74.991304349999993</c:v>
                </c:pt>
                <c:pt idx="904">
                  <c:v>74.591304350000001</c:v>
                </c:pt>
                <c:pt idx="905">
                  <c:v>74.469565220000007</c:v>
                </c:pt>
                <c:pt idx="906">
                  <c:v>74.139130429999994</c:v>
                </c:pt>
                <c:pt idx="907">
                  <c:v>73.913043479999999</c:v>
                </c:pt>
                <c:pt idx="908">
                  <c:v>73.843478259999998</c:v>
                </c:pt>
                <c:pt idx="909">
                  <c:v>73.486956520000007</c:v>
                </c:pt>
                <c:pt idx="910">
                  <c:v>73.808695650000004</c:v>
                </c:pt>
                <c:pt idx="911">
                  <c:v>73.49565217</c:v>
                </c:pt>
                <c:pt idx="912">
                  <c:v>73.078260869999994</c:v>
                </c:pt>
                <c:pt idx="913">
                  <c:v>72.721739130000003</c:v>
                </c:pt>
                <c:pt idx="914">
                  <c:v>72.617391299999994</c:v>
                </c:pt>
                <c:pt idx="915">
                  <c:v>72.313043480000005</c:v>
                </c:pt>
                <c:pt idx="916">
                  <c:v>72.191304349999996</c:v>
                </c:pt>
                <c:pt idx="917">
                  <c:v>71.843478259999998</c:v>
                </c:pt>
                <c:pt idx="918">
                  <c:v>71.608695650000001</c:v>
                </c:pt>
                <c:pt idx="919">
                  <c:v>71.391304349999999</c:v>
                </c:pt>
                <c:pt idx="920">
                  <c:v>71.165217389999995</c:v>
                </c:pt>
                <c:pt idx="921">
                  <c:v>70.947826090000007</c:v>
                </c:pt>
                <c:pt idx="922">
                  <c:v>70.791304350000004</c:v>
                </c:pt>
                <c:pt idx="923">
                  <c:v>70.530434779999993</c:v>
                </c:pt>
                <c:pt idx="924">
                  <c:v>70.330434780000004</c:v>
                </c:pt>
                <c:pt idx="925">
                  <c:v>70.347826089999998</c:v>
                </c:pt>
                <c:pt idx="926">
                  <c:v>70.252173909999996</c:v>
                </c:pt>
                <c:pt idx="927">
                  <c:v>70.547826090000001</c:v>
                </c:pt>
                <c:pt idx="928">
                  <c:v>70.565217390000001</c:v>
                </c:pt>
                <c:pt idx="929">
                  <c:v>70.939130430000006</c:v>
                </c:pt>
                <c:pt idx="930">
                  <c:v>70.817391299999997</c:v>
                </c:pt>
                <c:pt idx="931">
                  <c:v>71.052173909999993</c:v>
                </c:pt>
                <c:pt idx="932">
                  <c:v>71.026086960000001</c:v>
                </c:pt>
                <c:pt idx="933">
                  <c:v>71.2</c:v>
                </c:pt>
                <c:pt idx="934">
                  <c:v>71.321739129999997</c:v>
                </c:pt>
                <c:pt idx="935">
                  <c:v>71.608695650000001</c:v>
                </c:pt>
                <c:pt idx="936">
                  <c:v>71.921739130000006</c:v>
                </c:pt>
                <c:pt idx="937">
                  <c:v>72.130434780000002</c:v>
                </c:pt>
                <c:pt idx="938">
                  <c:v>72.808695650000004</c:v>
                </c:pt>
                <c:pt idx="939">
                  <c:v>73.513043479999993</c:v>
                </c:pt>
                <c:pt idx="940">
                  <c:v>73.643478259999995</c:v>
                </c:pt>
                <c:pt idx="941">
                  <c:v>73.765217390000004</c:v>
                </c:pt>
                <c:pt idx="942">
                  <c:v>73.591304350000001</c:v>
                </c:pt>
                <c:pt idx="943">
                  <c:v>74.608695650000001</c:v>
                </c:pt>
                <c:pt idx="944">
                  <c:v>74.991304349999993</c:v>
                </c:pt>
                <c:pt idx="945">
                  <c:v>75.243478260000003</c:v>
                </c:pt>
                <c:pt idx="946">
                  <c:v>75.426086960000006</c:v>
                </c:pt>
                <c:pt idx="947">
                  <c:v>75.817391299999997</c:v>
                </c:pt>
                <c:pt idx="948">
                  <c:v>76.182608700000003</c:v>
                </c:pt>
                <c:pt idx="949">
                  <c:v>76.400000000000006</c:v>
                </c:pt>
                <c:pt idx="950">
                  <c:v>76.565217390000001</c:v>
                </c:pt>
                <c:pt idx="951">
                  <c:v>76.599999999999994</c:v>
                </c:pt>
                <c:pt idx="952">
                  <c:v>76.947826090000007</c:v>
                </c:pt>
                <c:pt idx="953">
                  <c:v>77.286956520000004</c:v>
                </c:pt>
                <c:pt idx="954">
                  <c:v>77.313043480000005</c:v>
                </c:pt>
                <c:pt idx="955">
                  <c:v>77.660869570000003</c:v>
                </c:pt>
                <c:pt idx="956">
                  <c:v>77.652173910000002</c:v>
                </c:pt>
                <c:pt idx="957">
                  <c:v>77.773913039999996</c:v>
                </c:pt>
                <c:pt idx="958">
                  <c:v>77.678260870000003</c:v>
                </c:pt>
                <c:pt idx="959">
                  <c:v>78.0173913</c:v>
                </c:pt>
                <c:pt idx="960">
                  <c:v>78.165217389999995</c:v>
                </c:pt>
                <c:pt idx="961">
                  <c:v>78.217391300000003</c:v>
                </c:pt>
                <c:pt idx="962">
                  <c:v>78.217391300000003</c:v>
                </c:pt>
                <c:pt idx="963">
                  <c:v>78.252173909999996</c:v>
                </c:pt>
                <c:pt idx="964">
                  <c:v>78.417391300000006</c:v>
                </c:pt>
                <c:pt idx="965">
                  <c:v>78.417391300000006</c:v>
                </c:pt>
                <c:pt idx="966">
                  <c:v>78.356521740000005</c:v>
                </c:pt>
                <c:pt idx="967">
                  <c:v>78.47826087</c:v>
                </c:pt>
                <c:pt idx="968">
                  <c:v>78.49565217</c:v>
                </c:pt>
                <c:pt idx="969">
                  <c:v>78.347826089999998</c:v>
                </c:pt>
                <c:pt idx="970">
                  <c:v>78.652173910000002</c:v>
                </c:pt>
                <c:pt idx="971">
                  <c:v>78.486956520000007</c:v>
                </c:pt>
                <c:pt idx="972">
                  <c:v>78.530434779999993</c:v>
                </c:pt>
                <c:pt idx="973">
                  <c:v>78.617391299999994</c:v>
                </c:pt>
                <c:pt idx="974">
                  <c:v>78.669565219999996</c:v>
                </c:pt>
                <c:pt idx="975">
                  <c:v>78.278260869999997</c:v>
                </c:pt>
                <c:pt idx="976">
                  <c:v>78.8</c:v>
                </c:pt>
                <c:pt idx="977">
                  <c:v>78.739130430000003</c:v>
                </c:pt>
                <c:pt idx="978">
                  <c:v>78.782608699999997</c:v>
                </c:pt>
                <c:pt idx="979">
                  <c:v>78.886956519999998</c:v>
                </c:pt>
                <c:pt idx="980">
                  <c:v>78.347826089999998</c:v>
                </c:pt>
                <c:pt idx="981">
                  <c:v>78.791304350000004</c:v>
                </c:pt>
                <c:pt idx="982">
                  <c:v>78.9826087</c:v>
                </c:pt>
                <c:pt idx="983">
                  <c:v>78.791304350000004</c:v>
                </c:pt>
                <c:pt idx="984">
                  <c:v>78.886956519999998</c:v>
                </c:pt>
                <c:pt idx="985">
                  <c:v>78.886956519999998</c:v>
                </c:pt>
                <c:pt idx="986">
                  <c:v>78.860869570000006</c:v>
                </c:pt>
                <c:pt idx="987">
                  <c:v>78.686956519999995</c:v>
                </c:pt>
                <c:pt idx="988">
                  <c:v>78.686956519999995</c:v>
                </c:pt>
                <c:pt idx="989">
                  <c:v>78.826086959999998</c:v>
                </c:pt>
                <c:pt idx="990">
                  <c:v>78.739130430000003</c:v>
                </c:pt>
                <c:pt idx="991">
                  <c:v>78.913043479999999</c:v>
                </c:pt>
                <c:pt idx="992">
                  <c:v>78.826086959999998</c:v>
                </c:pt>
                <c:pt idx="993">
                  <c:v>79.060869569999994</c:v>
                </c:pt>
                <c:pt idx="994">
                  <c:v>79.086956520000001</c:v>
                </c:pt>
                <c:pt idx="995">
                  <c:v>79.104347829999995</c:v>
                </c:pt>
                <c:pt idx="996">
                  <c:v>78.973913039999999</c:v>
                </c:pt>
                <c:pt idx="997">
                  <c:v>78.8</c:v>
                </c:pt>
                <c:pt idx="998">
                  <c:v>78.643478259999995</c:v>
                </c:pt>
                <c:pt idx="999">
                  <c:v>78.53913043</c:v>
                </c:pt>
                <c:pt idx="1000">
                  <c:v>78.452173909999999</c:v>
                </c:pt>
                <c:pt idx="1001">
                  <c:v>78.382608700000006</c:v>
                </c:pt>
                <c:pt idx="1002">
                  <c:v>78.382608700000006</c:v>
                </c:pt>
                <c:pt idx="1003">
                  <c:v>78.434782609999999</c:v>
                </c:pt>
                <c:pt idx="1004">
                  <c:v>78.365217389999998</c:v>
                </c:pt>
                <c:pt idx="1005">
                  <c:v>77.947826090000007</c:v>
                </c:pt>
                <c:pt idx="1006">
                  <c:v>78.034782609999993</c:v>
                </c:pt>
                <c:pt idx="1007">
                  <c:v>77.965217390000007</c:v>
                </c:pt>
                <c:pt idx="1008">
                  <c:v>78.382608700000006</c:v>
                </c:pt>
                <c:pt idx="1009">
                  <c:v>76.486956520000007</c:v>
                </c:pt>
                <c:pt idx="1010">
                  <c:v>78.278260869999997</c:v>
                </c:pt>
                <c:pt idx="1011">
                  <c:v>78.486956520000007</c:v>
                </c:pt>
                <c:pt idx="1012">
                  <c:v>78.643478259999995</c:v>
                </c:pt>
                <c:pt idx="1013">
                  <c:v>78.626086959999995</c:v>
                </c:pt>
                <c:pt idx="1014">
                  <c:v>78.304347829999998</c:v>
                </c:pt>
                <c:pt idx="1015">
                  <c:v>78.052173909999993</c:v>
                </c:pt>
                <c:pt idx="1016">
                  <c:v>77.782608699999997</c:v>
                </c:pt>
                <c:pt idx="1017">
                  <c:v>77.53913043</c:v>
                </c:pt>
                <c:pt idx="1018">
                  <c:v>77.365217389999998</c:v>
                </c:pt>
                <c:pt idx="1019">
                  <c:v>77.165217389999995</c:v>
                </c:pt>
                <c:pt idx="1020">
                  <c:v>76.904347830000006</c:v>
                </c:pt>
                <c:pt idx="1021">
                  <c:v>76.678260870000003</c:v>
                </c:pt>
                <c:pt idx="1022">
                  <c:v>76.573913039999994</c:v>
                </c:pt>
                <c:pt idx="1023">
                  <c:v>76.49565217</c:v>
                </c:pt>
                <c:pt idx="1024">
                  <c:v>76.243478260000003</c:v>
                </c:pt>
                <c:pt idx="1025">
                  <c:v>76</c:v>
                </c:pt>
                <c:pt idx="1026">
                  <c:v>76.121739129999995</c:v>
                </c:pt>
                <c:pt idx="1027">
                  <c:v>75.991304349999993</c:v>
                </c:pt>
                <c:pt idx="1028">
                  <c:v>75.826086959999998</c:v>
                </c:pt>
                <c:pt idx="1029">
                  <c:v>75.713043479999996</c:v>
                </c:pt>
                <c:pt idx="1030">
                  <c:v>76.086956520000001</c:v>
                </c:pt>
                <c:pt idx="1031">
                  <c:v>76.217391300000003</c:v>
                </c:pt>
                <c:pt idx="1032">
                  <c:v>76.417391300000006</c:v>
                </c:pt>
                <c:pt idx="1033">
                  <c:v>76.591304350000001</c:v>
                </c:pt>
                <c:pt idx="1034">
                  <c:v>76.973913039999999</c:v>
                </c:pt>
                <c:pt idx="1035">
                  <c:v>77.2</c:v>
                </c:pt>
                <c:pt idx="1036">
                  <c:v>77.208695649999996</c:v>
                </c:pt>
                <c:pt idx="1037">
                  <c:v>77.130434780000002</c:v>
                </c:pt>
                <c:pt idx="1038">
                  <c:v>77.573913039999994</c:v>
                </c:pt>
                <c:pt idx="1039">
                  <c:v>77.608695650000001</c:v>
                </c:pt>
                <c:pt idx="1040">
                  <c:v>77.669565219999996</c:v>
                </c:pt>
                <c:pt idx="1041">
                  <c:v>77.52173913</c:v>
                </c:pt>
                <c:pt idx="1042">
                  <c:v>76.173913040000002</c:v>
                </c:pt>
                <c:pt idx="1043">
                  <c:v>75.182608700000003</c:v>
                </c:pt>
                <c:pt idx="1044">
                  <c:v>74.852173910000005</c:v>
                </c:pt>
                <c:pt idx="1045">
                  <c:v>74.643478259999995</c:v>
                </c:pt>
                <c:pt idx="1046">
                  <c:v>74.113043480000002</c:v>
                </c:pt>
                <c:pt idx="1047">
                  <c:v>73.808695650000004</c:v>
                </c:pt>
                <c:pt idx="1048">
                  <c:v>73.330434780000004</c:v>
                </c:pt>
                <c:pt idx="1049">
                  <c:v>73.026086960000001</c:v>
                </c:pt>
                <c:pt idx="1050">
                  <c:v>72.634782610000002</c:v>
                </c:pt>
                <c:pt idx="1051">
                  <c:v>72.339130429999997</c:v>
                </c:pt>
                <c:pt idx="1052">
                  <c:v>72.060869569999994</c:v>
                </c:pt>
                <c:pt idx="1053">
                  <c:v>71.599999999999994</c:v>
                </c:pt>
                <c:pt idx="1054">
                  <c:v>71.643478259999995</c:v>
                </c:pt>
                <c:pt idx="1055">
                  <c:v>71.226086960000004</c:v>
                </c:pt>
                <c:pt idx="1056">
                  <c:v>71.139130429999994</c:v>
                </c:pt>
                <c:pt idx="1057">
                  <c:v>71.034782609999993</c:v>
                </c:pt>
                <c:pt idx="1058">
                  <c:v>70.843478259999998</c:v>
                </c:pt>
                <c:pt idx="1059">
                  <c:v>70.773913039999996</c:v>
                </c:pt>
                <c:pt idx="1060">
                  <c:v>70.582608699999994</c:v>
                </c:pt>
                <c:pt idx="1061">
                  <c:v>70.591304350000001</c:v>
                </c:pt>
                <c:pt idx="1062">
                  <c:v>70.49565217</c:v>
                </c:pt>
                <c:pt idx="1063">
                  <c:v>70.443478260000006</c:v>
                </c:pt>
                <c:pt idx="1064">
                  <c:v>70.330434780000004</c:v>
                </c:pt>
                <c:pt idx="1065">
                  <c:v>70.260869569999997</c:v>
                </c:pt>
                <c:pt idx="1066">
                  <c:v>70.208695649999996</c:v>
                </c:pt>
                <c:pt idx="1067">
                  <c:v>70.069565220000001</c:v>
                </c:pt>
                <c:pt idx="1068">
                  <c:v>70.130434780000002</c:v>
                </c:pt>
                <c:pt idx="1069">
                  <c:v>70.2</c:v>
                </c:pt>
                <c:pt idx="1070">
                  <c:v>70.182608700000003</c:v>
                </c:pt>
                <c:pt idx="1071">
                  <c:v>70.191304349999996</c:v>
                </c:pt>
                <c:pt idx="1072">
                  <c:v>70.139130429999994</c:v>
                </c:pt>
                <c:pt idx="1073">
                  <c:v>70.147826089999995</c:v>
                </c:pt>
                <c:pt idx="1074">
                  <c:v>70.104347829999995</c:v>
                </c:pt>
                <c:pt idx="1075">
                  <c:v>70.121739129999995</c:v>
                </c:pt>
                <c:pt idx="1076">
                  <c:v>70.078260869999994</c:v>
                </c:pt>
                <c:pt idx="1077">
                  <c:v>70.078260869999994</c:v>
                </c:pt>
                <c:pt idx="1078">
                  <c:v>69.9826087</c:v>
                </c:pt>
                <c:pt idx="1079">
                  <c:v>69.921739130000006</c:v>
                </c:pt>
                <c:pt idx="1080">
                  <c:v>69.973913039999999</c:v>
                </c:pt>
                <c:pt idx="1081">
                  <c:v>69.565217390000001</c:v>
                </c:pt>
                <c:pt idx="1082">
                  <c:v>69.686956519999995</c:v>
                </c:pt>
                <c:pt idx="1083">
                  <c:v>69.53913043</c:v>
                </c:pt>
                <c:pt idx="1084">
                  <c:v>69.243478260000003</c:v>
                </c:pt>
                <c:pt idx="1085">
                  <c:v>68.269565220000004</c:v>
                </c:pt>
                <c:pt idx="1086">
                  <c:v>67.695652170000002</c:v>
                </c:pt>
                <c:pt idx="1087">
                  <c:v>67.182608700000003</c:v>
                </c:pt>
                <c:pt idx="1088">
                  <c:v>66.747826090000004</c:v>
                </c:pt>
                <c:pt idx="1089">
                  <c:v>66.304347829999998</c:v>
                </c:pt>
                <c:pt idx="1090">
                  <c:v>66.2</c:v>
                </c:pt>
                <c:pt idx="1091">
                  <c:v>65.921739130000006</c:v>
                </c:pt>
                <c:pt idx="1092">
                  <c:v>66.391304349999999</c:v>
                </c:pt>
                <c:pt idx="1093">
                  <c:v>66.408695649999999</c:v>
                </c:pt>
                <c:pt idx="1094">
                  <c:v>65.686956519999995</c:v>
                </c:pt>
                <c:pt idx="1095">
                  <c:v>65.634782610000002</c:v>
                </c:pt>
                <c:pt idx="1096">
                  <c:v>65.008695650000007</c:v>
                </c:pt>
                <c:pt idx="1097">
                  <c:v>65.113043480000002</c:v>
                </c:pt>
                <c:pt idx="1098">
                  <c:v>65.173913040000002</c:v>
                </c:pt>
                <c:pt idx="1099">
                  <c:v>65.356521740000005</c:v>
                </c:pt>
                <c:pt idx="1100">
                  <c:v>65.260869569999997</c:v>
                </c:pt>
                <c:pt idx="1101">
                  <c:v>65.165217389999995</c:v>
                </c:pt>
                <c:pt idx="1102">
                  <c:v>65.173913040000002</c:v>
                </c:pt>
                <c:pt idx="1103">
                  <c:v>64.939130430000006</c:v>
                </c:pt>
                <c:pt idx="1104">
                  <c:v>64.886956519999998</c:v>
                </c:pt>
                <c:pt idx="1105">
                  <c:v>64.947826090000007</c:v>
                </c:pt>
                <c:pt idx="1106">
                  <c:v>65.052173909999993</c:v>
                </c:pt>
                <c:pt idx="1107">
                  <c:v>64.956521739999999</c:v>
                </c:pt>
                <c:pt idx="1108">
                  <c:v>64.939130430000006</c:v>
                </c:pt>
                <c:pt idx="1109">
                  <c:v>64.817391299999997</c:v>
                </c:pt>
                <c:pt idx="1110">
                  <c:v>64.860869570000006</c:v>
                </c:pt>
                <c:pt idx="1111">
                  <c:v>64.695652170000002</c:v>
                </c:pt>
                <c:pt idx="1112">
                  <c:v>64.817391299999997</c:v>
                </c:pt>
                <c:pt idx="1113">
                  <c:v>64.643478259999995</c:v>
                </c:pt>
                <c:pt idx="1114">
                  <c:v>64.617391299999994</c:v>
                </c:pt>
                <c:pt idx="1115">
                  <c:v>65.078260869999994</c:v>
                </c:pt>
                <c:pt idx="1116">
                  <c:v>65.452173909999999</c:v>
                </c:pt>
                <c:pt idx="1117">
                  <c:v>65.869565219999998</c:v>
                </c:pt>
                <c:pt idx="1118">
                  <c:v>66.365217389999998</c:v>
                </c:pt>
                <c:pt idx="1119">
                  <c:v>66.765217390000004</c:v>
                </c:pt>
                <c:pt idx="1120">
                  <c:v>67.252173909999996</c:v>
                </c:pt>
                <c:pt idx="1121">
                  <c:v>67.756521739999997</c:v>
                </c:pt>
                <c:pt idx="1122">
                  <c:v>68</c:v>
                </c:pt>
                <c:pt idx="1123">
                  <c:v>68.278260869999997</c:v>
                </c:pt>
                <c:pt idx="1124">
                  <c:v>68.573913039999994</c:v>
                </c:pt>
                <c:pt idx="1125">
                  <c:v>69</c:v>
                </c:pt>
                <c:pt idx="1126">
                  <c:v>69.46086957</c:v>
                </c:pt>
                <c:pt idx="1127">
                  <c:v>69.965217390000007</c:v>
                </c:pt>
                <c:pt idx="1128">
                  <c:v>70.513043479999993</c:v>
                </c:pt>
                <c:pt idx="1129">
                  <c:v>71.321739129999997</c:v>
                </c:pt>
                <c:pt idx="1130">
                  <c:v>71.565217390000001</c:v>
                </c:pt>
                <c:pt idx="1131">
                  <c:v>71.965217390000007</c:v>
                </c:pt>
                <c:pt idx="1132">
                  <c:v>72.599999999999994</c:v>
                </c:pt>
                <c:pt idx="1133">
                  <c:v>72.9826087</c:v>
                </c:pt>
                <c:pt idx="1134">
                  <c:v>73.930434779999999</c:v>
                </c:pt>
                <c:pt idx="1135">
                  <c:v>74.121739129999995</c:v>
                </c:pt>
                <c:pt idx="1136">
                  <c:v>74.660869570000003</c:v>
                </c:pt>
                <c:pt idx="1137">
                  <c:v>75.165217389999995</c:v>
                </c:pt>
                <c:pt idx="1138">
                  <c:v>75.208695649999996</c:v>
                </c:pt>
                <c:pt idx="1139">
                  <c:v>75.678260870000003</c:v>
                </c:pt>
                <c:pt idx="1140">
                  <c:v>75.826086959999998</c:v>
                </c:pt>
                <c:pt idx="1141">
                  <c:v>76.252173909999996</c:v>
                </c:pt>
                <c:pt idx="1142">
                  <c:v>76.304347829999998</c:v>
                </c:pt>
                <c:pt idx="1143">
                  <c:v>76.652173910000002</c:v>
                </c:pt>
                <c:pt idx="1144">
                  <c:v>77.382608700000006</c:v>
                </c:pt>
                <c:pt idx="1145">
                  <c:v>77.652173910000002</c:v>
                </c:pt>
                <c:pt idx="1146">
                  <c:v>77.721739130000003</c:v>
                </c:pt>
                <c:pt idx="1147">
                  <c:v>77.878260870000005</c:v>
                </c:pt>
                <c:pt idx="1148">
                  <c:v>78.052173909999993</c:v>
                </c:pt>
                <c:pt idx="1149">
                  <c:v>76.852173910000005</c:v>
                </c:pt>
                <c:pt idx="1150">
                  <c:v>76.260869569999997</c:v>
                </c:pt>
                <c:pt idx="1151">
                  <c:v>75.913043479999999</c:v>
                </c:pt>
                <c:pt idx="1152">
                  <c:v>75.530434779999993</c:v>
                </c:pt>
                <c:pt idx="1153">
                  <c:v>75.443478260000006</c:v>
                </c:pt>
                <c:pt idx="1154">
                  <c:v>75.113043480000002</c:v>
                </c:pt>
                <c:pt idx="1155">
                  <c:v>74.765217390000004</c:v>
                </c:pt>
                <c:pt idx="1156">
                  <c:v>74.660869570000003</c:v>
                </c:pt>
                <c:pt idx="1157">
                  <c:v>74.434782609999999</c:v>
                </c:pt>
                <c:pt idx="1158">
                  <c:v>74.0173913</c:v>
                </c:pt>
                <c:pt idx="1159">
                  <c:v>73.791304350000004</c:v>
                </c:pt>
                <c:pt idx="1160">
                  <c:v>73.947826090000007</c:v>
                </c:pt>
                <c:pt idx="1161">
                  <c:v>73.913043479999999</c:v>
                </c:pt>
                <c:pt idx="1162">
                  <c:v>72.834782610000005</c:v>
                </c:pt>
                <c:pt idx="1163">
                  <c:v>73.026086960000001</c:v>
                </c:pt>
                <c:pt idx="1164">
                  <c:v>71.530434779999993</c:v>
                </c:pt>
                <c:pt idx="1165">
                  <c:v>71.443478260000006</c:v>
                </c:pt>
                <c:pt idx="1166">
                  <c:v>71.130434780000002</c:v>
                </c:pt>
                <c:pt idx="1167">
                  <c:v>69.930434779999999</c:v>
                </c:pt>
                <c:pt idx="1168">
                  <c:v>70.365217389999998</c:v>
                </c:pt>
                <c:pt idx="1169">
                  <c:v>67.730434779999996</c:v>
                </c:pt>
                <c:pt idx="1170">
                  <c:v>69.313043480000005</c:v>
                </c:pt>
                <c:pt idx="1171">
                  <c:v>69.278260869999997</c:v>
                </c:pt>
                <c:pt idx="1172">
                  <c:v>69.417391300000006</c:v>
                </c:pt>
                <c:pt idx="1173">
                  <c:v>68.878260870000005</c:v>
                </c:pt>
                <c:pt idx="1174">
                  <c:v>68.608695650000001</c:v>
                </c:pt>
                <c:pt idx="1175">
                  <c:v>68.434782609999999</c:v>
                </c:pt>
                <c:pt idx="1176">
                  <c:v>67.365217389999998</c:v>
                </c:pt>
                <c:pt idx="1177">
                  <c:v>67.347826089999998</c:v>
                </c:pt>
                <c:pt idx="1178">
                  <c:v>67.234782609999996</c:v>
                </c:pt>
                <c:pt idx="1179">
                  <c:v>67.078260869999994</c:v>
                </c:pt>
                <c:pt idx="1180">
                  <c:v>66.573913039999994</c:v>
                </c:pt>
                <c:pt idx="1181">
                  <c:v>63.860869569999998</c:v>
                </c:pt>
                <c:pt idx="1182">
                  <c:v>63.591304350000001</c:v>
                </c:pt>
                <c:pt idx="1183">
                  <c:v>62.643478260000002</c:v>
                </c:pt>
                <c:pt idx="1184">
                  <c:v>62.721739130000003</c:v>
                </c:pt>
                <c:pt idx="1185">
                  <c:v>62.878260869999998</c:v>
                </c:pt>
                <c:pt idx="1186">
                  <c:v>62.852173909999998</c:v>
                </c:pt>
                <c:pt idx="1187">
                  <c:v>61.434782609999999</c:v>
                </c:pt>
                <c:pt idx="1188">
                  <c:v>62.304347829999998</c:v>
                </c:pt>
                <c:pt idx="1189">
                  <c:v>62.182608700000003</c:v>
                </c:pt>
                <c:pt idx="1190">
                  <c:v>62.434782609999999</c:v>
                </c:pt>
                <c:pt idx="1191">
                  <c:v>62.46956522</c:v>
                </c:pt>
                <c:pt idx="1192">
                  <c:v>62.626086960000002</c:v>
                </c:pt>
                <c:pt idx="1193">
                  <c:v>63.217391300000003</c:v>
                </c:pt>
                <c:pt idx="1194">
                  <c:v>63.408695649999999</c:v>
                </c:pt>
                <c:pt idx="1195">
                  <c:v>63.826086959999998</c:v>
                </c:pt>
                <c:pt idx="1196">
                  <c:v>63.834782609999998</c:v>
                </c:pt>
                <c:pt idx="1197">
                  <c:v>63.51304348</c:v>
                </c:pt>
                <c:pt idx="1198">
                  <c:v>63.573913040000001</c:v>
                </c:pt>
                <c:pt idx="1199">
                  <c:v>62.886956519999998</c:v>
                </c:pt>
                <c:pt idx="1200">
                  <c:v>63.269565219999997</c:v>
                </c:pt>
                <c:pt idx="1201">
                  <c:v>63.2</c:v>
                </c:pt>
                <c:pt idx="1202">
                  <c:v>63.443478259999999</c:v>
                </c:pt>
                <c:pt idx="1203">
                  <c:v>63.573913040000001</c:v>
                </c:pt>
                <c:pt idx="1204">
                  <c:v>63.51304348</c:v>
                </c:pt>
                <c:pt idx="1205">
                  <c:v>63.773913039999996</c:v>
                </c:pt>
                <c:pt idx="1206">
                  <c:v>63.834782609999998</c:v>
                </c:pt>
                <c:pt idx="1207">
                  <c:v>63.791304349999997</c:v>
                </c:pt>
                <c:pt idx="1208">
                  <c:v>63.765217389999997</c:v>
                </c:pt>
                <c:pt idx="1209">
                  <c:v>63.930434779999999</c:v>
                </c:pt>
                <c:pt idx="1210">
                  <c:v>63.939130429999999</c:v>
                </c:pt>
                <c:pt idx="1211">
                  <c:v>63.895652169999998</c:v>
                </c:pt>
                <c:pt idx="1212">
                  <c:v>63.713043480000003</c:v>
                </c:pt>
                <c:pt idx="1213">
                  <c:v>63.852173909999998</c:v>
                </c:pt>
                <c:pt idx="1214">
                  <c:v>63.721739130000003</c:v>
                </c:pt>
                <c:pt idx="1215">
                  <c:v>63.634782610000002</c:v>
                </c:pt>
                <c:pt idx="1216">
                  <c:v>63.756521739999997</c:v>
                </c:pt>
                <c:pt idx="1217">
                  <c:v>63.339130429999997</c:v>
                </c:pt>
                <c:pt idx="1218">
                  <c:v>63.782608699999997</c:v>
                </c:pt>
                <c:pt idx="1219">
                  <c:v>63.791304349999997</c:v>
                </c:pt>
                <c:pt idx="1220">
                  <c:v>64.260869569999997</c:v>
                </c:pt>
                <c:pt idx="1221">
                  <c:v>64.373913040000005</c:v>
                </c:pt>
                <c:pt idx="1222">
                  <c:v>64.704347830000003</c:v>
                </c:pt>
                <c:pt idx="1223">
                  <c:v>65</c:v>
                </c:pt>
                <c:pt idx="1224">
                  <c:v>65.086956520000001</c:v>
                </c:pt>
                <c:pt idx="1225">
                  <c:v>65.443478260000006</c:v>
                </c:pt>
                <c:pt idx="1226">
                  <c:v>65.782608699999997</c:v>
                </c:pt>
                <c:pt idx="1227">
                  <c:v>66.113043480000002</c:v>
                </c:pt>
                <c:pt idx="1228">
                  <c:v>66.452173909999999</c:v>
                </c:pt>
                <c:pt idx="1229">
                  <c:v>66.582608699999994</c:v>
                </c:pt>
                <c:pt idx="1230">
                  <c:v>66.869565219999998</c:v>
                </c:pt>
                <c:pt idx="1231">
                  <c:v>67.347826089999998</c:v>
                </c:pt>
                <c:pt idx="1232">
                  <c:v>67.878260870000005</c:v>
                </c:pt>
                <c:pt idx="1233">
                  <c:v>68.373913040000005</c:v>
                </c:pt>
                <c:pt idx="1234">
                  <c:v>68.634782610000002</c:v>
                </c:pt>
                <c:pt idx="1235">
                  <c:v>69.339130429999997</c:v>
                </c:pt>
                <c:pt idx="1236">
                  <c:v>69.608695650000001</c:v>
                </c:pt>
                <c:pt idx="1237">
                  <c:v>70.260869569999997</c:v>
                </c:pt>
                <c:pt idx="1238">
                  <c:v>70.843478259999998</c:v>
                </c:pt>
                <c:pt idx="1239">
                  <c:v>71.269565220000004</c:v>
                </c:pt>
                <c:pt idx="1240">
                  <c:v>71.817391299999997</c:v>
                </c:pt>
                <c:pt idx="1241">
                  <c:v>72.469565220000007</c:v>
                </c:pt>
                <c:pt idx="1242">
                  <c:v>72.556521739999994</c:v>
                </c:pt>
                <c:pt idx="1243">
                  <c:v>73.147826089999995</c:v>
                </c:pt>
                <c:pt idx="1244">
                  <c:v>73.400000000000006</c:v>
                </c:pt>
                <c:pt idx="1245">
                  <c:v>73.895652170000005</c:v>
                </c:pt>
                <c:pt idx="1246">
                  <c:v>74.443478260000006</c:v>
                </c:pt>
                <c:pt idx="1247">
                  <c:v>74.826086959999998</c:v>
                </c:pt>
                <c:pt idx="1248">
                  <c:v>75.139130429999994</c:v>
                </c:pt>
                <c:pt idx="1249">
                  <c:v>75.426086960000006</c:v>
                </c:pt>
                <c:pt idx="1250">
                  <c:v>75.747826090000004</c:v>
                </c:pt>
                <c:pt idx="1251">
                  <c:v>76.078260869999994</c:v>
                </c:pt>
                <c:pt idx="1252">
                  <c:v>76.46086957</c:v>
                </c:pt>
                <c:pt idx="1253">
                  <c:v>76.643478259999995</c:v>
                </c:pt>
                <c:pt idx="1254">
                  <c:v>76.886956519999998</c:v>
                </c:pt>
                <c:pt idx="1255">
                  <c:v>77.139130429999994</c:v>
                </c:pt>
                <c:pt idx="1256">
                  <c:v>77.643478259999995</c:v>
                </c:pt>
                <c:pt idx="1257">
                  <c:v>77.791304350000004</c:v>
                </c:pt>
                <c:pt idx="1258">
                  <c:v>77.947826090000007</c:v>
                </c:pt>
                <c:pt idx="1259">
                  <c:v>78.026086960000001</c:v>
                </c:pt>
                <c:pt idx="1260">
                  <c:v>78.356521740000005</c:v>
                </c:pt>
                <c:pt idx="1261">
                  <c:v>78.400000000000006</c:v>
                </c:pt>
                <c:pt idx="1262">
                  <c:v>78.452173909999999</c:v>
                </c:pt>
                <c:pt idx="1263">
                  <c:v>78.573913039999994</c:v>
                </c:pt>
                <c:pt idx="1264">
                  <c:v>78.713043479999996</c:v>
                </c:pt>
                <c:pt idx="1265">
                  <c:v>78.695652170000002</c:v>
                </c:pt>
                <c:pt idx="1266">
                  <c:v>78.852173910000005</c:v>
                </c:pt>
                <c:pt idx="1267">
                  <c:v>78.817391299999997</c:v>
                </c:pt>
                <c:pt idx="1268">
                  <c:v>78.852173910000005</c:v>
                </c:pt>
                <c:pt idx="1269">
                  <c:v>78.817391299999997</c:v>
                </c:pt>
                <c:pt idx="1270">
                  <c:v>78.730434779999996</c:v>
                </c:pt>
                <c:pt idx="1271">
                  <c:v>78.782608699999997</c:v>
                </c:pt>
                <c:pt idx="1272">
                  <c:v>79.130434780000002</c:v>
                </c:pt>
                <c:pt idx="1273">
                  <c:v>79.339130429999997</c:v>
                </c:pt>
                <c:pt idx="1274">
                  <c:v>79.130434780000002</c:v>
                </c:pt>
                <c:pt idx="1275">
                  <c:v>78.817391299999997</c:v>
                </c:pt>
                <c:pt idx="1276">
                  <c:v>79.2</c:v>
                </c:pt>
                <c:pt idx="1277">
                  <c:v>79.060869569999994</c:v>
                </c:pt>
                <c:pt idx="1278">
                  <c:v>78.939130430000006</c:v>
                </c:pt>
                <c:pt idx="1279">
                  <c:v>78.973913039999999</c:v>
                </c:pt>
                <c:pt idx="1280">
                  <c:v>78.904347830000006</c:v>
                </c:pt>
                <c:pt idx="1281">
                  <c:v>78.921739130000006</c:v>
                </c:pt>
                <c:pt idx="1282">
                  <c:v>79.147826089999995</c:v>
                </c:pt>
                <c:pt idx="1283">
                  <c:v>78.921739130000006</c:v>
                </c:pt>
                <c:pt idx="1284">
                  <c:v>78.582608699999994</c:v>
                </c:pt>
                <c:pt idx="1285">
                  <c:v>78.252173909999996</c:v>
                </c:pt>
                <c:pt idx="1286">
                  <c:v>77.765217390000004</c:v>
                </c:pt>
                <c:pt idx="1287">
                  <c:v>77.52173913</c:v>
                </c:pt>
                <c:pt idx="1288">
                  <c:v>77.147826089999995</c:v>
                </c:pt>
                <c:pt idx="1289">
                  <c:v>76.834782610000005</c:v>
                </c:pt>
                <c:pt idx="1290">
                  <c:v>76.513043479999993</c:v>
                </c:pt>
                <c:pt idx="1291">
                  <c:v>76.252173909999996</c:v>
                </c:pt>
                <c:pt idx="1292">
                  <c:v>76.165217389999995</c:v>
                </c:pt>
                <c:pt idx="1293">
                  <c:v>75.643478259999995</c:v>
                </c:pt>
                <c:pt idx="1294">
                  <c:v>75.278260869999997</c:v>
                </c:pt>
                <c:pt idx="1295">
                  <c:v>75.165217389999995</c:v>
                </c:pt>
                <c:pt idx="1296">
                  <c:v>74.791304350000004</c:v>
                </c:pt>
                <c:pt idx="1297">
                  <c:v>74.678260870000003</c:v>
                </c:pt>
                <c:pt idx="1298">
                  <c:v>74.313043480000005</c:v>
                </c:pt>
                <c:pt idx="1299">
                  <c:v>74.286956520000004</c:v>
                </c:pt>
                <c:pt idx="1300">
                  <c:v>74.113043480000002</c:v>
                </c:pt>
                <c:pt idx="1301">
                  <c:v>73.782608699999997</c:v>
                </c:pt>
                <c:pt idx="1302">
                  <c:v>73.599999999999994</c:v>
                </c:pt>
                <c:pt idx="1303">
                  <c:v>73.252173909999996</c:v>
                </c:pt>
                <c:pt idx="1304">
                  <c:v>73.086956520000001</c:v>
                </c:pt>
                <c:pt idx="1305">
                  <c:v>72.652173910000002</c:v>
                </c:pt>
                <c:pt idx="1306">
                  <c:v>72.382608700000006</c:v>
                </c:pt>
                <c:pt idx="1307">
                  <c:v>71.878260870000005</c:v>
                </c:pt>
                <c:pt idx="1308">
                  <c:v>71.686956519999995</c:v>
                </c:pt>
                <c:pt idx="1309">
                  <c:v>71.243478260000003</c:v>
                </c:pt>
                <c:pt idx="1310">
                  <c:v>71.060869569999994</c:v>
                </c:pt>
                <c:pt idx="1311">
                  <c:v>70.582608699999994</c:v>
                </c:pt>
                <c:pt idx="1312">
                  <c:v>70.530434779999993</c:v>
                </c:pt>
                <c:pt idx="1313">
                  <c:v>71.113043480000002</c:v>
                </c:pt>
                <c:pt idx="1314">
                  <c:v>71.060869569999994</c:v>
                </c:pt>
                <c:pt idx="1315">
                  <c:v>71.669565219999996</c:v>
                </c:pt>
                <c:pt idx="1316">
                  <c:v>72.226086960000004</c:v>
                </c:pt>
                <c:pt idx="1317">
                  <c:v>71.104347829999995</c:v>
                </c:pt>
                <c:pt idx="1318">
                  <c:v>73.156521740000002</c:v>
                </c:pt>
                <c:pt idx="1319">
                  <c:v>72.634782610000002</c:v>
                </c:pt>
                <c:pt idx="1320">
                  <c:v>73.452173909999999</c:v>
                </c:pt>
                <c:pt idx="1321">
                  <c:v>73.52173913</c:v>
                </c:pt>
                <c:pt idx="1322">
                  <c:v>73.617391299999994</c:v>
                </c:pt>
                <c:pt idx="1323">
                  <c:v>73.721739130000003</c:v>
                </c:pt>
                <c:pt idx="1324">
                  <c:v>73.678260870000003</c:v>
                </c:pt>
                <c:pt idx="1325">
                  <c:v>74.043478260000001</c:v>
                </c:pt>
                <c:pt idx="1326">
                  <c:v>74.313043480000005</c:v>
                </c:pt>
                <c:pt idx="1327">
                  <c:v>74.191304349999996</c:v>
                </c:pt>
                <c:pt idx="1328">
                  <c:v>74.034782609999993</c:v>
                </c:pt>
                <c:pt idx="1329">
                  <c:v>74.49565217</c:v>
                </c:pt>
                <c:pt idx="1330">
                  <c:v>74.582608699999994</c:v>
                </c:pt>
                <c:pt idx="1331">
                  <c:v>74.782608699999997</c:v>
                </c:pt>
                <c:pt idx="1332">
                  <c:v>74.721739130000003</c:v>
                </c:pt>
                <c:pt idx="1333">
                  <c:v>75.008695650000007</c:v>
                </c:pt>
                <c:pt idx="1334">
                  <c:v>75.156521740000002</c:v>
                </c:pt>
                <c:pt idx="1335">
                  <c:v>75.278260869999997</c:v>
                </c:pt>
                <c:pt idx="1336">
                  <c:v>75.339130429999997</c:v>
                </c:pt>
                <c:pt idx="1337">
                  <c:v>75.599999999999994</c:v>
                </c:pt>
                <c:pt idx="1338">
                  <c:v>75.643478259999995</c:v>
                </c:pt>
                <c:pt idx="1339">
                  <c:v>75.669565219999996</c:v>
                </c:pt>
                <c:pt idx="1340">
                  <c:v>75.747826090000004</c:v>
                </c:pt>
                <c:pt idx="1341">
                  <c:v>76.060869569999994</c:v>
                </c:pt>
                <c:pt idx="1342">
                  <c:v>75.947826090000007</c:v>
                </c:pt>
                <c:pt idx="1343">
                  <c:v>76.234782609999996</c:v>
                </c:pt>
                <c:pt idx="1344">
                  <c:v>76.556521739999994</c:v>
                </c:pt>
                <c:pt idx="1345">
                  <c:v>76.878260870000005</c:v>
                </c:pt>
                <c:pt idx="1346">
                  <c:v>77.365217389999998</c:v>
                </c:pt>
                <c:pt idx="1347">
                  <c:v>77.756521739999997</c:v>
                </c:pt>
                <c:pt idx="1348">
                  <c:v>78.104347829999995</c:v>
                </c:pt>
                <c:pt idx="1349">
                  <c:v>78.321739129999997</c:v>
                </c:pt>
                <c:pt idx="1350">
                  <c:v>78.582608699999994</c:v>
                </c:pt>
                <c:pt idx="1351">
                  <c:v>78.678260870000003</c:v>
                </c:pt>
                <c:pt idx="1352">
                  <c:v>78.365217389999998</c:v>
                </c:pt>
                <c:pt idx="1353">
                  <c:v>77.808695650000004</c:v>
                </c:pt>
                <c:pt idx="1354">
                  <c:v>77.469565220000007</c:v>
                </c:pt>
                <c:pt idx="1355">
                  <c:v>77.086956520000001</c:v>
                </c:pt>
                <c:pt idx="1356">
                  <c:v>76.721739130000003</c:v>
                </c:pt>
                <c:pt idx="1357">
                  <c:v>76.243478260000003</c:v>
                </c:pt>
                <c:pt idx="1358">
                  <c:v>75.060869569999994</c:v>
                </c:pt>
                <c:pt idx="1359">
                  <c:v>75.295652169999997</c:v>
                </c:pt>
                <c:pt idx="1360">
                  <c:v>74.660869570000003</c:v>
                </c:pt>
                <c:pt idx="1361">
                  <c:v>74.417391300000006</c:v>
                </c:pt>
                <c:pt idx="1362">
                  <c:v>74.391304349999999</c:v>
                </c:pt>
                <c:pt idx="1363">
                  <c:v>74.530434779999993</c:v>
                </c:pt>
                <c:pt idx="1364">
                  <c:v>74.130434780000002</c:v>
                </c:pt>
                <c:pt idx="1365">
                  <c:v>74.304347829999998</c:v>
                </c:pt>
                <c:pt idx="1366">
                  <c:v>74.434782609999999</c:v>
                </c:pt>
                <c:pt idx="1367">
                  <c:v>73.826086959999998</c:v>
                </c:pt>
                <c:pt idx="1368">
                  <c:v>74.452173909999999</c:v>
                </c:pt>
                <c:pt idx="1369">
                  <c:v>74.678260870000003</c:v>
                </c:pt>
                <c:pt idx="1370">
                  <c:v>74.930434779999999</c:v>
                </c:pt>
                <c:pt idx="1371">
                  <c:v>75</c:v>
                </c:pt>
                <c:pt idx="1372">
                  <c:v>74.991304349999993</c:v>
                </c:pt>
                <c:pt idx="1373">
                  <c:v>75.234782609999996</c:v>
                </c:pt>
                <c:pt idx="1374">
                  <c:v>75.365217389999998</c:v>
                </c:pt>
                <c:pt idx="1375">
                  <c:v>75.46086957</c:v>
                </c:pt>
                <c:pt idx="1376">
                  <c:v>75.756521739999997</c:v>
                </c:pt>
                <c:pt idx="1377">
                  <c:v>75.513043479999993</c:v>
                </c:pt>
                <c:pt idx="1378">
                  <c:v>75.782608699999997</c:v>
                </c:pt>
                <c:pt idx="1379">
                  <c:v>75.930434779999999</c:v>
                </c:pt>
                <c:pt idx="1380">
                  <c:v>76.295652169999997</c:v>
                </c:pt>
                <c:pt idx="1381">
                  <c:v>76.46086957</c:v>
                </c:pt>
                <c:pt idx="1382">
                  <c:v>76.8</c:v>
                </c:pt>
                <c:pt idx="1383">
                  <c:v>77.330434780000004</c:v>
                </c:pt>
                <c:pt idx="1384">
                  <c:v>77.669565219999996</c:v>
                </c:pt>
                <c:pt idx="1385">
                  <c:v>77.8</c:v>
                </c:pt>
                <c:pt idx="1386">
                  <c:v>78.217391300000003</c:v>
                </c:pt>
                <c:pt idx="1387">
                  <c:v>78.47826087</c:v>
                </c:pt>
                <c:pt idx="1388">
                  <c:v>78.869565219999998</c:v>
                </c:pt>
                <c:pt idx="1389">
                  <c:v>78.973913039999999</c:v>
                </c:pt>
                <c:pt idx="1390">
                  <c:v>79.104347829999995</c:v>
                </c:pt>
                <c:pt idx="1391">
                  <c:v>79.191304349999996</c:v>
                </c:pt>
                <c:pt idx="1392">
                  <c:v>79.113043480000002</c:v>
                </c:pt>
                <c:pt idx="1393">
                  <c:v>79.182608700000003</c:v>
                </c:pt>
                <c:pt idx="1394">
                  <c:v>79.165217389999995</c:v>
                </c:pt>
                <c:pt idx="1395">
                  <c:v>79.373913040000005</c:v>
                </c:pt>
                <c:pt idx="1396">
                  <c:v>79.382608700000006</c:v>
                </c:pt>
                <c:pt idx="1397">
                  <c:v>79.49565217</c:v>
                </c:pt>
                <c:pt idx="1398">
                  <c:v>79.365217389999998</c:v>
                </c:pt>
                <c:pt idx="1399">
                  <c:v>79.417391300000006</c:v>
                </c:pt>
                <c:pt idx="1400">
                  <c:v>79.46086957</c:v>
                </c:pt>
                <c:pt idx="1401">
                  <c:v>79.295652169999997</c:v>
                </c:pt>
                <c:pt idx="1402">
                  <c:v>79.260869569999997</c:v>
                </c:pt>
                <c:pt idx="1403">
                  <c:v>79.286956520000004</c:v>
                </c:pt>
                <c:pt idx="1404">
                  <c:v>78.617391299999994</c:v>
                </c:pt>
                <c:pt idx="1405">
                  <c:v>78.53913043</c:v>
                </c:pt>
                <c:pt idx="1406">
                  <c:v>77.50434783</c:v>
                </c:pt>
                <c:pt idx="1407">
                  <c:v>77.973913039999999</c:v>
                </c:pt>
                <c:pt idx="1408">
                  <c:v>77.547826090000001</c:v>
                </c:pt>
                <c:pt idx="1409">
                  <c:v>76.756521739999997</c:v>
                </c:pt>
                <c:pt idx="1410">
                  <c:v>76.739130430000003</c:v>
                </c:pt>
                <c:pt idx="1411">
                  <c:v>76.49565217</c:v>
                </c:pt>
                <c:pt idx="1412">
                  <c:v>76.634782610000002</c:v>
                </c:pt>
                <c:pt idx="1413">
                  <c:v>75.704347830000003</c:v>
                </c:pt>
                <c:pt idx="1414">
                  <c:v>75.808695650000004</c:v>
                </c:pt>
                <c:pt idx="1415">
                  <c:v>75.530434779999993</c:v>
                </c:pt>
                <c:pt idx="1416">
                  <c:v>72.773913039999996</c:v>
                </c:pt>
                <c:pt idx="1417">
                  <c:v>74.008695650000007</c:v>
                </c:pt>
                <c:pt idx="1418">
                  <c:v>73.791304350000004</c:v>
                </c:pt>
                <c:pt idx="1419">
                  <c:v>73.095652169999994</c:v>
                </c:pt>
                <c:pt idx="1420">
                  <c:v>72.8</c:v>
                </c:pt>
                <c:pt idx="1421">
                  <c:v>71.034782609999993</c:v>
                </c:pt>
                <c:pt idx="1422">
                  <c:v>72.617391299999994</c:v>
                </c:pt>
                <c:pt idx="1423">
                  <c:v>72.747826090000004</c:v>
                </c:pt>
                <c:pt idx="1424">
                  <c:v>71.8</c:v>
                </c:pt>
                <c:pt idx="1425">
                  <c:v>72.513043479999993</c:v>
                </c:pt>
                <c:pt idx="1426">
                  <c:v>72.530434779999993</c:v>
                </c:pt>
                <c:pt idx="1427">
                  <c:v>72.634782610000002</c:v>
                </c:pt>
                <c:pt idx="1428">
                  <c:v>72.382608700000006</c:v>
                </c:pt>
                <c:pt idx="1429">
                  <c:v>72.704347830000003</c:v>
                </c:pt>
                <c:pt idx="1430">
                  <c:v>72.947826090000007</c:v>
                </c:pt>
                <c:pt idx="1431">
                  <c:v>72.886956519999998</c:v>
                </c:pt>
                <c:pt idx="1432">
                  <c:v>72.747826090000004</c:v>
                </c:pt>
                <c:pt idx="1433">
                  <c:v>72.686956519999995</c:v>
                </c:pt>
                <c:pt idx="1434">
                  <c:v>72.2</c:v>
                </c:pt>
                <c:pt idx="1435">
                  <c:v>72.026086960000001</c:v>
                </c:pt>
                <c:pt idx="1436">
                  <c:v>70.8</c:v>
                </c:pt>
                <c:pt idx="1437">
                  <c:v>71.530434779999993</c:v>
                </c:pt>
                <c:pt idx="1438">
                  <c:v>71.121739129999995</c:v>
                </c:pt>
                <c:pt idx="1439">
                  <c:v>70.895652170000005</c:v>
                </c:pt>
                <c:pt idx="1440">
                  <c:v>70.573913039999994</c:v>
                </c:pt>
                <c:pt idx="1441">
                  <c:v>70.765217390000004</c:v>
                </c:pt>
                <c:pt idx="1442">
                  <c:v>69.486956520000007</c:v>
                </c:pt>
                <c:pt idx="1443">
                  <c:v>70.756521739999997</c:v>
                </c:pt>
                <c:pt idx="1444">
                  <c:v>70.686956519999995</c:v>
                </c:pt>
                <c:pt idx="1445">
                  <c:v>70.626086959999995</c:v>
                </c:pt>
                <c:pt idx="1446">
                  <c:v>70.678260870000003</c:v>
                </c:pt>
                <c:pt idx="1447">
                  <c:v>70.808695650000004</c:v>
                </c:pt>
                <c:pt idx="1448">
                  <c:v>70.834782610000005</c:v>
                </c:pt>
                <c:pt idx="1449">
                  <c:v>70.756521739999997</c:v>
                </c:pt>
                <c:pt idx="1450">
                  <c:v>70.834782610000005</c:v>
                </c:pt>
                <c:pt idx="1451">
                  <c:v>70.817391299999997</c:v>
                </c:pt>
                <c:pt idx="1452">
                  <c:v>70.782608699999997</c:v>
                </c:pt>
                <c:pt idx="1453">
                  <c:v>70.852173910000005</c:v>
                </c:pt>
                <c:pt idx="1454">
                  <c:v>70.660869570000003</c:v>
                </c:pt>
                <c:pt idx="1455">
                  <c:v>70.713043479999996</c:v>
                </c:pt>
                <c:pt idx="1456">
                  <c:v>70.782608699999997</c:v>
                </c:pt>
                <c:pt idx="1457">
                  <c:v>70.695652170000002</c:v>
                </c:pt>
                <c:pt idx="1458">
                  <c:v>70.695652170000002</c:v>
                </c:pt>
                <c:pt idx="1459">
                  <c:v>70.834782610000005</c:v>
                </c:pt>
                <c:pt idx="1460">
                  <c:v>70.956521739999999</c:v>
                </c:pt>
                <c:pt idx="1461">
                  <c:v>71.095652169999994</c:v>
                </c:pt>
                <c:pt idx="1462">
                  <c:v>71.47826087</c:v>
                </c:pt>
                <c:pt idx="1463">
                  <c:v>71.486956520000007</c:v>
                </c:pt>
                <c:pt idx="1464">
                  <c:v>71.53913043</c:v>
                </c:pt>
                <c:pt idx="1465">
                  <c:v>71.617391299999994</c:v>
                </c:pt>
                <c:pt idx="1466">
                  <c:v>72.121739129999995</c:v>
                </c:pt>
                <c:pt idx="1467">
                  <c:v>72.513043479999993</c:v>
                </c:pt>
                <c:pt idx="1468">
                  <c:v>72.53913043</c:v>
                </c:pt>
                <c:pt idx="1469">
                  <c:v>72.739130430000003</c:v>
                </c:pt>
                <c:pt idx="1470">
                  <c:v>72.886956519999998</c:v>
                </c:pt>
                <c:pt idx="1471">
                  <c:v>73.052173909999993</c:v>
                </c:pt>
                <c:pt idx="1472">
                  <c:v>73.443478260000006</c:v>
                </c:pt>
                <c:pt idx="1473">
                  <c:v>73.895652170000005</c:v>
                </c:pt>
                <c:pt idx="1474">
                  <c:v>74.130434780000002</c:v>
                </c:pt>
                <c:pt idx="1475">
                  <c:v>74.50434783</c:v>
                </c:pt>
                <c:pt idx="1476">
                  <c:v>74.591304350000001</c:v>
                </c:pt>
                <c:pt idx="1477">
                  <c:v>74.678260870000003</c:v>
                </c:pt>
                <c:pt idx="1478">
                  <c:v>74.791304350000004</c:v>
                </c:pt>
                <c:pt idx="1479">
                  <c:v>75.104347829999995</c:v>
                </c:pt>
                <c:pt idx="1480">
                  <c:v>75.513043479999993</c:v>
                </c:pt>
                <c:pt idx="1481">
                  <c:v>75.608695650000001</c:v>
                </c:pt>
                <c:pt idx="1482">
                  <c:v>75.886956519999998</c:v>
                </c:pt>
                <c:pt idx="1483">
                  <c:v>76.034782609999993</c:v>
                </c:pt>
                <c:pt idx="1484">
                  <c:v>76.347826089999998</c:v>
                </c:pt>
                <c:pt idx="1485">
                  <c:v>76.634782610000002</c:v>
                </c:pt>
                <c:pt idx="1486">
                  <c:v>76.643478259999995</c:v>
                </c:pt>
                <c:pt idx="1487">
                  <c:v>77.060869569999994</c:v>
                </c:pt>
                <c:pt idx="1488">
                  <c:v>77.417391300000006</c:v>
                </c:pt>
                <c:pt idx="1489">
                  <c:v>77.486956520000007</c:v>
                </c:pt>
                <c:pt idx="1490">
                  <c:v>77.678260870000003</c:v>
                </c:pt>
                <c:pt idx="1491">
                  <c:v>77.808695650000004</c:v>
                </c:pt>
                <c:pt idx="1492">
                  <c:v>78</c:v>
                </c:pt>
                <c:pt idx="1493">
                  <c:v>77.973913039999999</c:v>
                </c:pt>
                <c:pt idx="1494">
                  <c:v>78.191304349999996</c:v>
                </c:pt>
                <c:pt idx="1495">
                  <c:v>78.400000000000006</c:v>
                </c:pt>
                <c:pt idx="1496">
                  <c:v>78.530434779999993</c:v>
                </c:pt>
                <c:pt idx="1497">
                  <c:v>78.643478259999995</c:v>
                </c:pt>
                <c:pt idx="1498">
                  <c:v>78.678260870000003</c:v>
                </c:pt>
                <c:pt idx="1499">
                  <c:v>78.704347830000003</c:v>
                </c:pt>
                <c:pt idx="1500">
                  <c:v>78.660869570000003</c:v>
                </c:pt>
                <c:pt idx="1501">
                  <c:v>78.808695650000004</c:v>
                </c:pt>
                <c:pt idx="1502">
                  <c:v>78.747826090000004</c:v>
                </c:pt>
                <c:pt idx="1503">
                  <c:v>78.791304350000004</c:v>
                </c:pt>
                <c:pt idx="1504">
                  <c:v>78.834782610000005</c:v>
                </c:pt>
                <c:pt idx="1505">
                  <c:v>78.860869570000006</c:v>
                </c:pt>
                <c:pt idx="1506">
                  <c:v>78.53913043</c:v>
                </c:pt>
                <c:pt idx="1507">
                  <c:v>77.391304349999999</c:v>
                </c:pt>
                <c:pt idx="1508">
                  <c:v>76.713043479999996</c:v>
                </c:pt>
                <c:pt idx="1509">
                  <c:v>76.121739129999995</c:v>
                </c:pt>
                <c:pt idx="1510">
                  <c:v>75.669565219999996</c:v>
                </c:pt>
                <c:pt idx="1511">
                  <c:v>75.034782609999993</c:v>
                </c:pt>
                <c:pt idx="1512">
                  <c:v>74.573913039999994</c:v>
                </c:pt>
                <c:pt idx="1513">
                  <c:v>74.052173909999993</c:v>
                </c:pt>
                <c:pt idx="1514">
                  <c:v>73.643478259999995</c:v>
                </c:pt>
                <c:pt idx="1515">
                  <c:v>73.921739130000006</c:v>
                </c:pt>
                <c:pt idx="1516">
                  <c:v>73.713043479999996</c:v>
                </c:pt>
                <c:pt idx="1517">
                  <c:v>73.652173910000002</c:v>
                </c:pt>
                <c:pt idx="1518">
                  <c:v>73.339130429999997</c:v>
                </c:pt>
                <c:pt idx="1519">
                  <c:v>73.069565220000001</c:v>
                </c:pt>
                <c:pt idx="1520">
                  <c:v>73.069565220000001</c:v>
                </c:pt>
                <c:pt idx="1521">
                  <c:v>72.695652170000002</c:v>
                </c:pt>
                <c:pt idx="1522">
                  <c:v>72.556521739999994</c:v>
                </c:pt>
                <c:pt idx="1523">
                  <c:v>72.165217389999995</c:v>
                </c:pt>
                <c:pt idx="1524">
                  <c:v>71.860869570000006</c:v>
                </c:pt>
                <c:pt idx="1525">
                  <c:v>71.53913043</c:v>
                </c:pt>
                <c:pt idx="1526">
                  <c:v>71.286956520000004</c:v>
                </c:pt>
                <c:pt idx="1527">
                  <c:v>71.026086960000001</c:v>
                </c:pt>
                <c:pt idx="1528">
                  <c:v>70.756521739999997</c:v>
                </c:pt>
                <c:pt idx="1529">
                  <c:v>70.347826089999998</c:v>
                </c:pt>
                <c:pt idx="1530">
                  <c:v>70.139130429999994</c:v>
                </c:pt>
                <c:pt idx="1531">
                  <c:v>70.008695650000007</c:v>
                </c:pt>
                <c:pt idx="1532">
                  <c:v>69.8</c:v>
                </c:pt>
                <c:pt idx="1533">
                  <c:v>69.530434779999993</c:v>
                </c:pt>
                <c:pt idx="1534">
                  <c:v>69.269565220000004</c:v>
                </c:pt>
                <c:pt idx="1535">
                  <c:v>69.165217389999995</c:v>
                </c:pt>
                <c:pt idx="1536">
                  <c:v>69.347826089999998</c:v>
                </c:pt>
                <c:pt idx="1537">
                  <c:v>68.330434780000004</c:v>
                </c:pt>
                <c:pt idx="1538">
                  <c:v>68.565217390000001</c:v>
                </c:pt>
                <c:pt idx="1539">
                  <c:v>68.530434779999993</c:v>
                </c:pt>
                <c:pt idx="1540">
                  <c:v>67.860869570000006</c:v>
                </c:pt>
                <c:pt idx="1541">
                  <c:v>67.791304350000004</c:v>
                </c:pt>
                <c:pt idx="1542">
                  <c:v>68.034782609999993</c:v>
                </c:pt>
                <c:pt idx="1543">
                  <c:v>68.182608700000003</c:v>
                </c:pt>
                <c:pt idx="1544">
                  <c:v>68.252173909999996</c:v>
                </c:pt>
                <c:pt idx="1545">
                  <c:v>67.878260870000005</c:v>
                </c:pt>
                <c:pt idx="1546">
                  <c:v>68.713043479999996</c:v>
                </c:pt>
                <c:pt idx="1547">
                  <c:v>68.991304349999993</c:v>
                </c:pt>
                <c:pt idx="1548">
                  <c:v>69.208695649999996</c:v>
                </c:pt>
                <c:pt idx="1549">
                  <c:v>69.904347830000006</c:v>
                </c:pt>
                <c:pt idx="1550">
                  <c:v>70.095652169999994</c:v>
                </c:pt>
                <c:pt idx="1551">
                  <c:v>70.895652170000005</c:v>
                </c:pt>
                <c:pt idx="1552">
                  <c:v>71.086956520000001</c:v>
                </c:pt>
                <c:pt idx="1553">
                  <c:v>71.400000000000006</c:v>
                </c:pt>
                <c:pt idx="1554">
                  <c:v>72.286956520000004</c:v>
                </c:pt>
                <c:pt idx="1555">
                  <c:v>73.0173913</c:v>
                </c:pt>
                <c:pt idx="1556">
                  <c:v>73.243478260000003</c:v>
                </c:pt>
                <c:pt idx="1557">
                  <c:v>73.52173913</c:v>
                </c:pt>
                <c:pt idx="1558">
                  <c:v>73.904347830000006</c:v>
                </c:pt>
                <c:pt idx="1559">
                  <c:v>74.139130429999994</c:v>
                </c:pt>
                <c:pt idx="1560">
                  <c:v>74.556521739999994</c:v>
                </c:pt>
                <c:pt idx="1561">
                  <c:v>74.939130430000006</c:v>
                </c:pt>
                <c:pt idx="1562">
                  <c:v>75.686956519999995</c:v>
                </c:pt>
                <c:pt idx="1563">
                  <c:v>76.104347829999995</c:v>
                </c:pt>
                <c:pt idx="1564">
                  <c:v>76.573913039999994</c:v>
                </c:pt>
                <c:pt idx="1565">
                  <c:v>77.069565220000001</c:v>
                </c:pt>
                <c:pt idx="1566">
                  <c:v>77.330434780000004</c:v>
                </c:pt>
                <c:pt idx="1567">
                  <c:v>77.765217390000004</c:v>
                </c:pt>
                <c:pt idx="1568">
                  <c:v>78.139130429999994</c:v>
                </c:pt>
                <c:pt idx="1569">
                  <c:v>78.547826090000001</c:v>
                </c:pt>
                <c:pt idx="1570">
                  <c:v>78.686956519999995</c:v>
                </c:pt>
                <c:pt idx="1571">
                  <c:v>78.904347830000006</c:v>
                </c:pt>
                <c:pt idx="1572">
                  <c:v>79.052173909999993</c:v>
                </c:pt>
                <c:pt idx="1573">
                  <c:v>79.139130429999994</c:v>
                </c:pt>
                <c:pt idx="1574">
                  <c:v>79.330434780000004</c:v>
                </c:pt>
                <c:pt idx="1575">
                  <c:v>79.382608700000006</c:v>
                </c:pt>
                <c:pt idx="1576">
                  <c:v>79.47826087</c:v>
                </c:pt>
                <c:pt idx="1577">
                  <c:v>79.452173909999999</c:v>
                </c:pt>
                <c:pt idx="1578">
                  <c:v>79.939130430000006</c:v>
                </c:pt>
                <c:pt idx="1579">
                  <c:v>79.939130430000006</c:v>
                </c:pt>
                <c:pt idx="1580">
                  <c:v>79.843478259999998</c:v>
                </c:pt>
                <c:pt idx="1581">
                  <c:v>79.208695649999996</c:v>
                </c:pt>
                <c:pt idx="1582">
                  <c:v>79.304347829999998</c:v>
                </c:pt>
                <c:pt idx="1583">
                  <c:v>79.060869569999994</c:v>
                </c:pt>
                <c:pt idx="1584">
                  <c:v>78.808695650000004</c:v>
                </c:pt>
                <c:pt idx="1585">
                  <c:v>78.382608700000006</c:v>
                </c:pt>
                <c:pt idx="1586">
                  <c:v>78.2</c:v>
                </c:pt>
                <c:pt idx="1587">
                  <c:v>77.991304349999993</c:v>
                </c:pt>
                <c:pt idx="1588">
                  <c:v>77.695652170000002</c:v>
                </c:pt>
                <c:pt idx="1589">
                  <c:v>77.234782609999996</c:v>
                </c:pt>
                <c:pt idx="1590">
                  <c:v>76.782608699999997</c:v>
                </c:pt>
                <c:pt idx="1591">
                  <c:v>75.2</c:v>
                </c:pt>
                <c:pt idx="1592">
                  <c:v>73.947826090000007</c:v>
                </c:pt>
                <c:pt idx="1593">
                  <c:v>73.121739129999995</c:v>
                </c:pt>
                <c:pt idx="1594">
                  <c:v>72.9826087</c:v>
                </c:pt>
                <c:pt idx="1595">
                  <c:v>72.49565217</c:v>
                </c:pt>
                <c:pt idx="1596">
                  <c:v>73.53913043</c:v>
                </c:pt>
                <c:pt idx="1597">
                  <c:v>73.547826090000001</c:v>
                </c:pt>
                <c:pt idx="1598">
                  <c:v>73.139130429999994</c:v>
                </c:pt>
                <c:pt idx="1599">
                  <c:v>72.46086957</c:v>
                </c:pt>
                <c:pt idx="1600">
                  <c:v>72.773913039999996</c:v>
                </c:pt>
                <c:pt idx="1601">
                  <c:v>73.330434780000004</c:v>
                </c:pt>
                <c:pt idx="1602">
                  <c:v>73.686956519999995</c:v>
                </c:pt>
                <c:pt idx="1603">
                  <c:v>75.139130429999994</c:v>
                </c:pt>
                <c:pt idx="1604">
                  <c:v>75.286956520000004</c:v>
                </c:pt>
                <c:pt idx="1605">
                  <c:v>76.513043479999993</c:v>
                </c:pt>
                <c:pt idx="1606">
                  <c:v>76.034782609999993</c:v>
                </c:pt>
                <c:pt idx="1607">
                  <c:v>77.139130429999994</c:v>
                </c:pt>
                <c:pt idx="1608">
                  <c:v>77.904347830000006</c:v>
                </c:pt>
                <c:pt idx="1609">
                  <c:v>77.443478260000006</c:v>
                </c:pt>
                <c:pt idx="1610">
                  <c:v>75.591304350000001</c:v>
                </c:pt>
                <c:pt idx="1611">
                  <c:v>76.547826090000001</c:v>
                </c:pt>
                <c:pt idx="1612">
                  <c:v>77.400000000000006</c:v>
                </c:pt>
                <c:pt idx="1613">
                  <c:v>77.49565217</c:v>
                </c:pt>
                <c:pt idx="1614">
                  <c:v>77.878260870000005</c:v>
                </c:pt>
                <c:pt idx="1615">
                  <c:v>78.086956520000001</c:v>
                </c:pt>
                <c:pt idx="1616">
                  <c:v>78.191304349999996</c:v>
                </c:pt>
                <c:pt idx="1617">
                  <c:v>78.49565217</c:v>
                </c:pt>
                <c:pt idx="1618">
                  <c:v>78.513043479999993</c:v>
                </c:pt>
                <c:pt idx="1619">
                  <c:v>78.50434783</c:v>
                </c:pt>
                <c:pt idx="1620">
                  <c:v>78.617391299999994</c:v>
                </c:pt>
                <c:pt idx="1621">
                  <c:v>78.591304350000001</c:v>
                </c:pt>
                <c:pt idx="1622">
                  <c:v>78.52173913</c:v>
                </c:pt>
                <c:pt idx="1623">
                  <c:v>78.547826090000001</c:v>
                </c:pt>
                <c:pt idx="1624">
                  <c:v>78.208695649999996</c:v>
                </c:pt>
                <c:pt idx="1625">
                  <c:v>78.513043479999993</c:v>
                </c:pt>
                <c:pt idx="1626">
                  <c:v>78.347826089999998</c:v>
                </c:pt>
                <c:pt idx="1627">
                  <c:v>78.417391300000006</c:v>
                </c:pt>
                <c:pt idx="1628">
                  <c:v>78.556521739999994</c:v>
                </c:pt>
                <c:pt idx="1629">
                  <c:v>78.652173910000002</c:v>
                </c:pt>
                <c:pt idx="1630">
                  <c:v>78.304347829999998</c:v>
                </c:pt>
                <c:pt idx="1631">
                  <c:v>78.408695649999999</c:v>
                </c:pt>
                <c:pt idx="1632">
                  <c:v>77.834782610000005</c:v>
                </c:pt>
                <c:pt idx="1633">
                  <c:v>77.391304349999999</c:v>
                </c:pt>
                <c:pt idx="1634">
                  <c:v>77.095652169999994</c:v>
                </c:pt>
                <c:pt idx="1635">
                  <c:v>76.913043479999999</c:v>
                </c:pt>
                <c:pt idx="1636">
                  <c:v>76.8</c:v>
                </c:pt>
                <c:pt idx="1637">
                  <c:v>76.669565219999996</c:v>
                </c:pt>
                <c:pt idx="1638">
                  <c:v>76.417391300000006</c:v>
                </c:pt>
                <c:pt idx="1639">
                  <c:v>76.0173913</c:v>
                </c:pt>
                <c:pt idx="1640">
                  <c:v>75.930434779999999</c:v>
                </c:pt>
                <c:pt idx="1641">
                  <c:v>75.913043479999999</c:v>
                </c:pt>
                <c:pt idx="1642">
                  <c:v>75.913043479999999</c:v>
                </c:pt>
                <c:pt idx="1643">
                  <c:v>75.869565219999998</c:v>
                </c:pt>
                <c:pt idx="1644">
                  <c:v>75.591304350000001</c:v>
                </c:pt>
                <c:pt idx="1645">
                  <c:v>75.452173909999999</c:v>
                </c:pt>
                <c:pt idx="1646">
                  <c:v>75.373913040000005</c:v>
                </c:pt>
                <c:pt idx="1647">
                  <c:v>75.217391300000003</c:v>
                </c:pt>
                <c:pt idx="1648">
                  <c:v>74.852173910000005</c:v>
                </c:pt>
                <c:pt idx="1649">
                  <c:v>74.886956519999998</c:v>
                </c:pt>
                <c:pt idx="1650">
                  <c:v>74.382608700000006</c:v>
                </c:pt>
                <c:pt idx="1651">
                  <c:v>74.452173909999999</c:v>
                </c:pt>
                <c:pt idx="1652">
                  <c:v>74.417391300000006</c:v>
                </c:pt>
                <c:pt idx="1653">
                  <c:v>74.139130429999994</c:v>
                </c:pt>
                <c:pt idx="1654">
                  <c:v>74.156521740000002</c:v>
                </c:pt>
                <c:pt idx="1655">
                  <c:v>74.182608700000003</c:v>
                </c:pt>
                <c:pt idx="1656">
                  <c:v>73.773913039999996</c:v>
                </c:pt>
                <c:pt idx="1657">
                  <c:v>73.756521739999997</c:v>
                </c:pt>
                <c:pt idx="1658">
                  <c:v>73.634782610000002</c:v>
                </c:pt>
                <c:pt idx="1659">
                  <c:v>73.547826090000001</c:v>
                </c:pt>
                <c:pt idx="1660">
                  <c:v>73.599999999999994</c:v>
                </c:pt>
                <c:pt idx="1661">
                  <c:v>72.730434779999996</c:v>
                </c:pt>
                <c:pt idx="1662">
                  <c:v>73.356521740000005</c:v>
                </c:pt>
                <c:pt idx="1663">
                  <c:v>73.078260869999994</c:v>
                </c:pt>
                <c:pt idx="1664">
                  <c:v>73.226086960000004</c:v>
                </c:pt>
                <c:pt idx="1665">
                  <c:v>73.2</c:v>
                </c:pt>
                <c:pt idx="1666">
                  <c:v>73.347826089999998</c:v>
                </c:pt>
                <c:pt idx="1667">
                  <c:v>73.191304349999996</c:v>
                </c:pt>
                <c:pt idx="1668">
                  <c:v>73.2</c:v>
                </c:pt>
                <c:pt idx="1669">
                  <c:v>73.269565220000004</c:v>
                </c:pt>
                <c:pt idx="1670">
                  <c:v>72.765217390000004</c:v>
                </c:pt>
                <c:pt idx="1671">
                  <c:v>73.0173913</c:v>
                </c:pt>
                <c:pt idx="1672">
                  <c:v>72.991304349999993</c:v>
                </c:pt>
                <c:pt idx="1673">
                  <c:v>72.808695650000004</c:v>
                </c:pt>
                <c:pt idx="1674">
                  <c:v>72.573913039999994</c:v>
                </c:pt>
                <c:pt idx="1675">
                  <c:v>72.52173913</c:v>
                </c:pt>
                <c:pt idx="1676">
                  <c:v>72.591304350000001</c:v>
                </c:pt>
                <c:pt idx="1677">
                  <c:v>72.121739129999995</c:v>
                </c:pt>
                <c:pt idx="1678">
                  <c:v>72.008695650000007</c:v>
                </c:pt>
                <c:pt idx="1679">
                  <c:v>71.913043479999999</c:v>
                </c:pt>
                <c:pt idx="1680">
                  <c:v>71.869565219999998</c:v>
                </c:pt>
                <c:pt idx="1681">
                  <c:v>71.834782610000005</c:v>
                </c:pt>
                <c:pt idx="1682">
                  <c:v>71.556521739999994</c:v>
                </c:pt>
                <c:pt idx="1683">
                  <c:v>71.2</c:v>
                </c:pt>
                <c:pt idx="1684">
                  <c:v>70.791304350000004</c:v>
                </c:pt>
                <c:pt idx="1685">
                  <c:v>70.808695650000004</c:v>
                </c:pt>
                <c:pt idx="1686">
                  <c:v>70.643478259999995</c:v>
                </c:pt>
                <c:pt idx="1687">
                  <c:v>70.426086960000006</c:v>
                </c:pt>
                <c:pt idx="1688">
                  <c:v>70.408695649999999</c:v>
                </c:pt>
                <c:pt idx="1689">
                  <c:v>70.165217389999995</c:v>
                </c:pt>
                <c:pt idx="1690">
                  <c:v>70</c:v>
                </c:pt>
                <c:pt idx="1691">
                  <c:v>69.713043479999996</c:v>
                </c:pt>
                <c:pt idx="1692">
                  <c:v>69.452173909999999</c:v>
                </c:pt>
                <c:pt idx="1693">
                  <c:v>69.278260869999997</c:v>
                </c:pt>
                <c:pt idx="1694">
                  <c:v>69.034782609999993</c:v>
                </c:pt>
                <c:pt idx="1695">
                  <c:v>67.669565219999996</c:v>
                </c:pt>
                <c:pt idx="1696">
                  <c:v>67.50434783</c:v>
                </c:pt>
                <c:pt idx="1697">
                  <c:v>67.008695650000007</c:v>
                </c:pt>
                <c:pt idx="1698">
                  <c:v>66.295652169999997</c:v>
                </c:pt>
                <c:pt idx="1699">
                  <c:v>66.356521740000005</c:v>
                </c:pt>
                <c:pt idx="1700">
                  <c:v>66.365217389999998</c:v>
                </c:pt>
                <c:pt idx="1701">
                  <c:v>66.46086957</c:v>
                </c:pt>
                <c:pt idx="1702">
                  <c:v>66.704347830000003</c:v>
                </c:pt>
                <c:pt idx="1703">
                  <c:v>66.834782610000005</c:v>
                </c:pt>
                <c:pt idx="1704">
                  <c:v>67.400000000000006</c:v>
                </c:pt>
                <c:pt idx="1705">
                  <c:v>67.400000000000006</c:v>
                </c:pt>
                <c:pt idx="1706">
                  <c:v>68.095652169999994</c:v>
                </c:pt>
                <c:pt idx="1707">
                  <c:v>68.443478260000006</c:v>
                </c:pt>
                <c:pt idx="1708">
                  <c:v>69.243478260000003</c:v>
                </c:pt>
                <c:pt idx="1709">
                  <c:v>69.391304349999999</c:v>
                </c:pt>
                <c:pt idx="1710">
                  <c:v>69.808695650000004</c:v>
                </c:pt>
                <c:pt idx="1711">
                  <c:v>70.060869569999994</c:v>
                </c:pt>
                <c:pt idx="1712">
                  <c:v>69.817391299999997</c:v>
                </c:pt>
                <c:pt idx="1713">
                  <c:v>70.0173913</c:v>
                </c:pt>
                <c:pt idx="1714">
                  <c:v>70</c:v>
                </c:pt>
                <c:pt idx="1715">
                  <c:v>69.791304350000004</c:v>
                </c:pt>
                <c:pt idx="1716">
                  <c:v>69.817391299999997</c:v>
                </c:pt>
                <c:pt idx="1717">
                  <c:v>69.834782610000005</c:v>
                </c:pt>
                <c:pt idx="1718">
                  <c:v>69.826086959999998</c:v>
                </c:pt>
                <c:pt idx="1719">
                  <c:v>69.886956519999998</c:v>
                </c:pt>
                <c:pt idx="1720">
                  <c:v>69.913043479999999</c:v>
                </c:pt>
                <c:pt idx="1721">
                  <c:v>69.921739130000006</c:v>
                </c:pt>
                <c:pt idx="1722">
                  <c:v>69.878260870000005</c:v>
                </c:pt>
                <c:pt idx="1723">
                  <c:v>70.069565220000001</c:v>
                </c:pt>
                <c:pt idx="1724">
                  <c:v>70.069565220000001</c:v>
                </c:pt>
                <c:pt idx="1725">
                  <c:v>70.182608700000003</c:v>
                </c:pt>
                <c:pt idx="1726">
                  <c:v>70.252173909999996</c:v>
                </c:pt>
                <c:pt idx="1727">
                  <c:v>70.260869569999997</c:v>
                </c:pt>
                <c:pt idx="1728">
                  <c:v>70.339130429999997</c:v>
                </c:pt>
                <c:pt idx="1729">
                  <c:v>70.434782609999999</c:v>
                </c:pt>
                <c:pt idx="1730">
                  <c:v>70.486956520000007</c:v>
                </c:pt>
                <c:pt idx="1731">
                  <c:v>70.53913043</c:v>
                </c:pt>
                <c:pt idx="1732">
                  <c:v>70.573913039999994</c:v>
                </c:pt>
                <c:pt idx="1733">
                  <c:v>70.599999999999994</c:v>
                </c:pt>
                <c:pt idx="1734">
                  <c:v>70.765217390000004</c:v>
                </c:pt>
                <c:pt idx="1735">
                  <c:v>70.834782610000005</c:v>
                </c:pt>
                <c:pt idx="1736">
                  <c:v>70.704347830000003</c:v>
                </c:pt>
                <c:pt idx="1737">
                  <c:v>70.860869570000006</c:v>
                </c:pt>
                <c:pt idx="1738">
                  <c:v>71.121739129999995</c:v>
                </c:pt>
                <c:pt idx="1739">
                  <c:v>71.034782609999993</c:v>
                </c:pt>
                <c:pt idx="1740">
                  <c:v>71.113043480000002</c:v>
                </c:pt>
                <c:pt idx="1741">
                  <c:v>71.286956520000004</c:v>
                </c:pt>
                <c:pt idx="1742">
                  <c:v>71.295652169999997</c:v>
                </c:pt>
                <c:pt idx="1743">
                  <c:v>71.243478260000003</c:v>
                </c:pt>
                <c:pt idx="1744">
                  <c:v>71.339130429999997</c:v>
                </c:pt>
                <c:pt idx="1745">
                  <c:v>71.347826089999998</c:v>
                </c:pt>
                <c:pt idx="1746">
                  <c:v>71.330434780000004</c:v>
                </c:pt>
                <c:pt idx="1747">
                  <c:v>71.408695649999999</c:v>
                </c:pt>
                <c:pt idx="1748">
                  <c:v>71.278260869999997</c:v>
                </c:pt>
                <c:pt idx="1749">
                  <c:v>71.556521739999994</c:v>
                </c:pt>
                <c:pt idx="1750">
                  <c:v>71.556521739999994</c:v>
                </c:pt>
                <c:pt idx="1751">
                  <c:v>70.695652170000002</c:v>
                </c:pt>
                <c:pt idx="1752">
                  <c:v>71.400000000000006</c:v>
                </c:pt>
                <c:pt idx="1753">
                  <c:v>71.46086957</c:v>
                </c:pt>
                <c:pt idx="1754">
                  <c:v>71.347826089999998</c:v>
                </c:pt>
                <c:pt idx="1755">
                  <c:v>71.139130429999994</c:v>
                </c:pt>
                <c:pt idx="1756">
                  <c:v>70.895652170000005</c:v>
                </c:pt>
                <c:pt idx="1757">
                  <c:v>70.617391299999994</c:v>
                </c:pt>
                <c:pt idx="1758">
                  <c:v>70.53913043</c:v>
                </c:pt>
                <c:pt idx="1759">
                  <c:v>69.973913039999999</c:v>
                </c:pt>
                <c:pt idx="1760">
                  <c:v>69.573913039999994</c:v>
                </c:pt>
                <c:pt idx="1761">
                  <c:v>69.321739129999997</c:v>
                </c:pt>
                <c:pt idx="1762">
                  <c:v>69.069565220000001</c:v>
                </c:pt>
                <c:pt idx="1763">
                  <c:v>68.53913043</c:v>
                </c:pt>
                <c:pt idx="1764">
                  <c:v>68.313043480000005</c:v>
                </c:pt>
                <c:pt idx="1765">
                  <c:v>68.191304349999996</c:v>
                </c:pt>
                <c:pt idx="1766">
                  <c:v>66.269565220000004</c:v>
                </c:pt>
                <c:pt idx="1767">
                  <c:v>66.852173910000005</c:v>
                </c:pt>
                <c:pt idx="1768">
                  <c:v>66.53913043</c:v>
                </c:pt>
                <c:pt idx="1769">
                  <c:v>66.043478260000001</c:v>
                </c:pt>
                <c:pt idx="1770">
                  <c:v>66.052173909999993</c:v>
                </c:pt>
                <c:pt idx="1771">
                  <c:v>65.469565220000007</c:v>
                </c:pt>
                <c:pt idx="1772">
                  <c:v>64.834782610000005</c:v>
                </c:pt>
                <c:pt idx="1773">
                  <c:v>64.773913039999996</c:v>
                </c:pt>
                <c:pt idx="1774">
                  <c:v>64.791304350000004</c:v>
                </c:pt>
                <c:pt idx="1775">
                  <c:v>64.573913039999994</c:v>
                </c:pt>
                <c:pt idx="1776">
                  <c:v>64.295652169999997</c:v>
                </c:pt>
                <c:pt idx="1777">
                  <c:v>63.921739129999999</c:v>
                </c:pt>
                <c:pt idx="1778">
                  <c:v>64.121739129999995</c:v>
                </c:pt>
                <c:pt idx="1779">
                  <c:v>63.826086959999998</c:v>
                </c:pt>
                <c:pt idx="1780">
                  <c:v>63.739130430000003</c:v>
                </c:pt>
                <c:pt idx="1781">
                  <c:v>63.99130435</c:v>
                </c:pt>
                <c:pt idx="1782">
                  <c:v>63.965217389999999</c:v>
                </c:pt>
                <c:pt idx="1783">
                  <c:v>63.269565219999997</c:v>
                </c:pt>
                <c:pt idx="1784">
                  <c:v>62.913043479999999</c:v>
                </c:pt>
                <c:pt idx="1785">
                  <c:v>63.6</c:v>
                </c:pt>
                <c:pt idx="1786">
                  <c:v>63.556521740000001</c:v>
                </c:pt>
                <c:pt idx="1787">
                  <c:v>63.0173913</c:v>
                </c:pt>
                <c:pt idx="1788">
                  <c:v>62.626086960000002</c:v>
                </c:pt>
                <c:pt idx="1789">
                  <c:v>62.886956519999998</c:v>
                </c:pt>
                <c:pt idx="1790">
                  <c:v>63.956521739999999</c:v>
                </c:pt>
                <c:pt idx="1791">
                  <c:v>64.669565219999996</c:v>
                </c:pt>
                <c:pt idx="1792">
                  <c:v>65.365217389999998</c:v>
                </c:pt>
                <c:pt idx="1793">
                  <c:v>66.095652169999994</c:v>
                </c:pt>
                <c:pt idx="1794">
                  <c:v>66.747826090000004</c:v>
                </c:pt>
                <c:pt idx="1795">
                  <c:v>66.826086959999998</c:v>
                </c:pt>
                <c:pt idx="1796">
                  <c:v>67.278260869999997</c:v>
                </c:pt>
                <c:pt idx="1797">
                  <c:v>68.243478260000003</c:v>
                </c:pt>
                <c:pt idx="1798">
                  <c:v>67.921739130000006</c:v>
                </c:pt>
                <c:pt idx="1799">
                  <c:v>68.930434779999999</c:v>
                </c:pt>
                <c:pt idx="1800">
                  <c:v>69.469565220000007</c:v>
                </c:pt>
                <c:pt idx="1801">
                  <c:v>69.747826090000004</c:v>
                </c:pt>
                <c:pt idx="1802">
                  <c:v>69.8</c:v>
                </c:pt>
                <c:pt idx="1803">
                  <c:v>70.086956520000001</c:v>
                </c:pt>
                <c:pt idx="1804">
                  <c:v>70.165217389999995</c:v>
                </c:pt>
                <c:pt idx="1805">
                  <c:v>70.321739129999997</c:v>
                </c:pt>
                <c:pt idx="1806">
                  <c:v>70.486956520000007</c:v>
                </c:pt>
                <c:pt idx="1807">
                  <c:v>70.634782610000002</c:v>
                </c:pt>
                <c:pt idx="1808">
                  <c:v>70.660869570000003</c:v>
                </c:pt>
                <c:pt idx="1809">
                  <c:v>70.678260870000003</c:v>
                </c:pt>
                <c:pt idx="1810">
                  <c:v>71.026086960000001</c:v>
                </c:pt>
                <c:pt idx="1811">
                  <c:v>71.243478260000003</c:v>
                </c:pt>
                <c:pt idx="1812">
                  <c:v>71.426086960000006</c:v>
                </c:pt>
                <c:pt idx="1813">
                  <c:v>71.652173910000002</c:v>
                </c:pt>
                <c:pt idx="1814">
                  <c:v>71.930434779999999</c:v>
                </c:pt>
                <c:pt idx="1815">
                  <c:v>72.278260869999997</c:v>
                </c:pt>
                <c:pt idx="1816">
                  <c:v>73.121739129999995</c:v>
                </c:pt>
                <c:pt idx="1817">
                  <c:v>73.295652169999997</c:v>
                </c:pt>
                <c:pt idx="1818">
                  <c:v>73.452173909999999</c:v>
                </c:pt>
                <c:pt idx="1819">
                  <c:v>73.408695649999999</c:v>
                </c:pt>
                <c:pt idx="1820">
                  <c:v>73.391304349999999</c:v>
                </c:pt>
                <c:pt idx="1821">
                  <c:v>73.391304349999999</c:v>
                </c:pt>
                <c:pt idx="1822">
                  <c:v>73.373913040000005</c:v>
                </c:pt>
                <c:pt idx="1823">
                  <c:v>73.443478260000006</c:v>
                </c:pt>
                <c:pt idx="1824">
                  <c:v>73.356521740000005</c:v>
                </c:pt>
                <c:pt idx="1825">
                  <c:v>73.46086957</c:v>
                </c:pt>
                <c:pt idx="1826">
                  <c:v>73.547826090000001</c:v>
                </c:pt>
                <c:pt idx="1827">
                  <c:v>73.513043479999993</c:v>
                </c:pt>
                <c:pt idx="1828">
                  <c:v>73.582608699999994</c:v>
                </c:pt>
                <c:pt idx="1829">
                  <c:v>73.49565217</c:v>
                </c:pt>
                <c:pt idx="1830">
                  <c:v>73.513043479999993</c:v>
                </c:pt>
                <c:pt idx="1831">
                  <c:v>73.617391299999994</c:v>
                </c:pt>
                <c:pt idx="1832">
                  <c:v>73.669565219999996</c:v>
                </c:pt>
                <c:pt idx="1833">
                  <c:v>73.721739130000003</c:v>
                </c:pt>
                <c:pt idx="1834">
                  <c:v>73.408695649999999</c:v>
                </c:pt>
                <c:pt idx="1835">
                  <c:v>73.50434783</c:v>
                </c:pt>
                <c:pt idx="1836">
                  <c:v>73.208695649999996</c:v>
                </c:pt>
                <c:pt idx="1837">
                  <c:v>73.078260869999994</c:v>
                </c:pt>
                <c:pt idx="1838">
                  <c:v>72.434782609999999</c:v>
                </c:pt>
                <c:pt idx="1839">
                  <c:v>72.269565220000004</c:v>
                </c:pt>
                <c:pt idx="1840">
                  <c:v>71.913043479999999</c:v>
                </c:pt>
                <c:pt idx="1841">
                  <c:v>71.599999999999994</c:v>
                </c:pt>
                <c:pt idx="1842">
                  <c:v>71.260869569999997</c:v>
                </c:pt>
                <c:pt idx="1843">
                  <c:v>71.243478260000003</c:v>
                </c:pt>
                <c:pt idx="1844">
                  <c:v>71.269565220000004</c:v>
                </c:pt>
                <c:pt idx="1845">
                  <c:v>71.608695650000001</c:v>
                </c:pt>
                <c:pt idx="1846">
                  <c:v>71.747826090000004</c:v>
                </c:pt>
                <c:pt idx="1847">
                  <c:v>72.078260869999994</c:v>
                </c:pt>
                <c:pt idx="1848">
                  <c:v>72.243478260000003</c:v>
                </c:pt>
                <c:pt idx="1849">
                  <c:v>72.513043479999993</c:v>
                </c:pt>
                <c:pt idx="1850">
                  <c:v>72.9826087</c:v>
                </c:pt>
                <c:pt idx="1851">
                  <c:v>73.382608700000006</c:v>
                </c:pt>
                <c:pt idx="1852">
                  <c:v>73.556521739999994</c:v>
                </c:pt>
                <c:pt idx="1853">
                  <c:v>74.49565217</c:v>
                </c:pt>
                <c:pt idx="1854">
                  <c:v>75.0173913</c:v>
                </c:pt>
                <c:pt idx="1855">
                  <c:v>75.330434780000004</c:v>
                </c:pt>
                <c:pt idx="1856">
                  <c:v>76.130434780000002</c:v>
                </c:pt>
                <c:pt idx="1857">
                  <c:v>76.599999999999994</c:v>
                </c:pt>
                <c:pt idx="1858">
                  <c:v>76.878260870000005</c:v>
                </c:pt>
                <c:pt idx="1859">
                  <c:v>77.139130429999994</c:v>
                </c:pt>
                <c:pt idx="1860">
                  <c:v>77.382608700000006</c:v>
                </c:pt>
                <c:pt idx="1861">
                  <c:v>76.9826087</c:v>
                </c:pt>
                <c:pt idx="1862">
                  <c:v>76.686956519999995</c:v>
                </c:pt>
                <c:pt idx="1863">
                  <c:v>76.486956520000007</c:v>
                </c:pt>
                <c:pt idx="1864">
                  <c:v>76.382608700000006</c:v>
                </c:pt>
                <c:pt idx="1865">
                  <c:v>76.217391300000003</c:v>
                </c:pt>
                <c:pt idx="1866">
                  <c:v>76.191304349999996</c:v>
                </c:pt>
                <c:pt idx="1867">
                  <c:v>76.060869569999994</c:v>
                </c:pt>
                <c:pt idx="1868">
                  <c:v>76.104347829999995</c:v>
                </c:pt>
                <c:pt idx="1869">
                  <c:v>75.973913039999999</c:v>
                </c:pt>
                <c:pt idx="1870">
                  <c:v>75.973913039999999</c:v>
                </c:pt>
                <c:pt idx="1871">
                  <c:v>75.9826087</c:v>
                </c:pt>
                <c:pt idx="1872">
                  <c:v>75.913043479999999</c:v>
                </c:pt>
                <c:pt idx="1873">
                  <c:v>75.9826087</c:v>
                </c:pt>
                <c:pt idx="1874">
                  <c:v>76.0173913</c:v>
                </c:pt>
                <c:pt idx="1875">
                  <c:v>76.034782609999993</c:v>
                </c:pt>
                <c:pt idx="1876">
                  <c:v>76.052173909999993</c:v>
                </c:pt>
                <c:pt idx="1877">
                  <c:v>75.956521739999999</c:v>
                </c:pt>
                <c:pt idx="1878">
                  <c:v>75.895652170000005</c:v>
                </c:pt>
                <c:pt idx="1879">
                  <c:v>75.765217390000004</c:v>
                </c:pt>
                <c:pt idx="1880">
                  <c:v>75.686956519999995</c:v>
                </c:pt>
                <c:pt idx="1881">
                  <c:v>75.53913043</c:v>
                </c:pt>
                <c:pt idx="1882">
                  <c:v>75.356521740000005</c:v>
                </c:pt>
                <c:pt idx="1883">
                  <c:v>75.165217389999995</c:v>
                </c:pt>
                <c:pt idx="1884">
                  <c:v>74.939130430000006</c:v>
                </c:pt>
                <c:pt idx="1885">
                  <c:v>74.8</c:v>
                </c:pt>
                <c:pt idx="1886">
                  <c:v>74.278260869999997</c:v>
                </c:pt>
                <c:pt idx="1887">
                  <c:v>74.086956520000001</c:v>
                </c:pt>
                <c:pt idx="1888">
                  <c:v>74.104347829999995</c:v>
                </c:pt>
                <c:pt idx="1889">
                  <c:v>74.008695650000007</c:v>
                </c:pt>
                <c:pt idx="1890">
                  <c:v>73.782608699999997</c:v>
                </c:pt>
                <c:pt idx="1891">
                  <c:v>72.965217390000007</c:v>
                </c:pt>
                <c:pt idx="1892">
                  <c:v>72.217391300000003</c:v>
                </c:pt>
                <c:pt idx="1893">
                  <c:v>71.626086959999995</c:v>
                </c:pt>
                <c:pt idx="1894">
                  <c:v>70.965217390000007</c:v>
                </c:pt>
                <c:pt idx="1895">
                  <c:v>70.582608699999994</c:v>
                </c:pt>
                <c:pt idx="1896">
                  <c:v>69.886956519999998</c:v>
                </c:pt>
                <c:pt idx="1897">
                  <c:v>69.373913040000005</c:v>
                </c:pt>
                <c:pt idx="1898">
                  <c:v>67.556521739999994</c:v>
                </c:pt>
                <c:pt idx="1899">
                  <c:v>68.113043480000002</c:v>
                </c:pt>
                <c:pt idx="1900">
                  <c:v>67.721739130000003</c:v>
                </c:pt>
                <c:pt idx="1901">
                  <c:v>67.49565217</c:v>
                </c:pt>
                <c:pt idx="1902">
                  <c:v>67.034782609999993</c:v>
                </c:pt>
                <c:pt idx="1903">
                  <c:v>66.513043479999993</c:v>
                </c:pt>
                <c:pt idx="1904">
                  <c:v>66.191304349999996</c:v>
                </c:pt>
                <c:pt idx="1905">
                  <c:v>65.852173910000005</c:v>
                </c:pt>
                <c:pt idx="1906">
                  <c:v>65.2</c:v>
                </c:pt>
                <c:pt idx="1907">
                  <c:v>65.217391300000003</c:v>
                </c:pt>
                <c:pt idx="1908">
                  <c:v>65.565217390000001</c:v>
                </c:pt>
                <c:pt idx="1909">
                  <c:v>65.217391300000003</c:v>
                </c:pt>
                <c:pt idx="1910">
                  <c:v>65.086956520000001</c:v>
                </c:pt>
                <c:pt idx="1911">
                  <c:v>65.130434780000002</c:v>
                </c:pt>
                <c:pt idx="1912">
                  <c:v>65.165217389999995</c:v>
                </c:pt>
                <c:pt idx="1913">
                  <c:v>65.0173913</c:v>
                </c:pt>
                <c:pt idx="1914">
                  <c:v>65.286956520000004</c:v>
                </c:pt>
                <c:pt idx="1915">
                  <c:v>64.843478259999998</c:v>
                </c:pt>
                <c:pt idx="1916">
                  <c:v>64.973913039999999</c:v>
                </c:pt>
                <c:pt idx="1917">
                  <c:v>64.756521739999997</c:v>
                </c:pt>
                <c:pt idx="1918">
                  <c:v>64.695652170000002</c:v>
                </c:pt>
                <c:pt idx="1919">
                  <c:v>64.452173909999999</c:v>
                </c:pt>
                <c:pt idx="1920">
                  <c:v>64.52173913</c:v>
                </c:pt>
                <c:pt idx="1921">
                  <c:v>64.295652169999997</c:v>
                </c:pt>
                <c:pt idx="1922">
                  <c:v>64.008695650000007</c:v>
                </c:pt>
                <c:pt idx="1923">
                  <c:v>64.026086960000001</c:v>
                </c:pt>
                <c:pt idx="1924">
                  <c:v>63.773913039999996</c:v>
                </c:pt>
                <c:pt idx="1925">
                  <c:v>63.747826089999997</c:v>
                </c:pt>
                <c:pt idx="1926">
                  <c:v>63.721739130000003</c:v>
                </c:pt>
                <c:pt idx="1927">
                  <c:v>62.660869570000003</c:v>
                </c:pt>
                <c:pt idx="1928">
                  <c:v>64.47826087</c:v>
                </c:pt>
                <c:pt idx="1929">
                  <c:v>65.260869569999997</c:v>
                </c:pt>
                <c:pt idx="1930">
                  <c:v>65.634782610000002</c:v>
                </c:pt>
                <c:pt idx="1931">
                  <c:v>66.156521740000002</c:v>
                </c:pt>
                <c:pt idx="1932">
                  <c:v>67.173913040000002</c:v>
                </c:pt>
                <c:pt idx="1933">
                  <c:v>68.130434780000002</c:v>
                </c:pt>
                <c:pt idx="1934">
                  <c:v>69.617391299999994</c:v>
                </c:pt>
                <c:pt idx="1935">
                  <c:v>70.573913039999994</c:v>
                </c:pt>
                <c:pt idx="1936">
                  <c:v>71.0173913</c:v>
                </c:pt>
                <c:pt idx="1937">
                  <c:v>71.060869569999994</c:v>
                </c:pt>
                <c:pt idx="1938">
                  <c:v>71.069565220000001</c:v>
                </c:pt>
                <c:pt idx="1939">
                  <c:v>69.643478259999995</c:v>
                </c:pt>
                <c:pt idx="1940">
                  <c:v>71.165217389999995</c:v>
                </c:pt>
                <c:pt idx="1941">
                  <c:v>66.286956520000004</c:v>
                </c:pt>
                <c:pt idx="1942">
                  <c:v>62.704347830000003</c:v>
                </c:pt>
                <c:pt idx="1943">
                  <c:v>59.6</c:v>
                </c:pt>
                <c:pt idx="1944">
                  <c:v>57.713043480000003</c:v>
                </c:pt>
                <c:pt idx="1945">
                  <c:v>56.139130430000002</c:v>
                </c:pt>
                <c:pt idx="1946">
                  <c:v>54.721739130000003</c:v>
                </c:pt>
                <c:pt idx="1947">
                  <c:v>53.295652169999997</c:v>
                </c:pt>
                <c:pt idx="1948">
                  <c:v>52</c:v>
                </c:pt>
                <c:pt idx="1949">
                  <c:v>50.356521739999998</c:v>
                </c:pt>
                <c:pt idx="1950">
                  <c:v>57.347826089999998</c:v>
                </c:pt>
                <c:pt idx="1951">
                  <c:v>69</c:v>
                </c:pt>
                <c:pt idx="1952">
                  <c:v>72.721739130000003</c:v>
                </c:pt>
                <c:pt idx="1953">
                  <c:v>73.591304350000001</c:v>
                </c:pt>
                <c:pt idx="1954">
                  <c:v>73.852173910000005</c:v>
                </c:pt>
                <c:pt idx="1955">
                  <c:v>74.634782610000002</c:v>
                </c:pt>
                <c:pt idx="1956">
                  <c:v>74.956521739999999</c:v>
                </c:pt>
                <c:pt idx="1957">
                  <c:v>75.347826089999998</c:v>
                </c:pt>
                <c:pt idx="1958">
                  <c:v>75.573913039999994</c:v>
                </c:pt>
                <c:pt idx="1959">
                  <c:v>75.739130430000003</c:v>
                </c:pt>
                <c:pt idx="1960">
                  <c:v>76.026086960000001</c:v>
                </c:pt>
                <c:pt idx="1961">
                  <c:v>76.217391300000003</c:v>
                </c:pt>
                <c:pt idx="1962">
                  <c:v>76.313043480000005</c:v>
                </c:pt>
                <c:pt idx="1963">
                  <c:v>76.643478259999995</c:v>
                </c:pt>
                <c:pt idx="1964">
                  <c:v>76.530434779999993</c:v>
                </c:pt>
                <c:pt idx="1965">
                  <c:v>76.634782610000002</c:v>
                </c:pt>
                <c:pt idx="1966">
                  <c:v>76.852173910000005</c:v>
                </c:pt>
                <c:pt idx="1967">
                  <c:v>77.260869569999997</c:v>
                </c:pt>
                <c:pt idx="1968">
                  <c:v>77.704347830000003</c:v>
                </c:pt>
                <c:pt idx="1969">
                  <c:v>78.313043480000005</c:v>
                </c:pt>
                <c:pt idx="1970">
                  <c:v>78.9826087</c:v>
                </c:pt>
                <c:pt idx="1971">
                  <c:v>79.400000000000006</c:v>
                </c:pt>
                <c:pt idx="1972">
                  <c:v>79.599999999999994</c:v>
                </c:pt>
                <c:pt idx="1973">
                  <c:v>79.843478259999998</c:v>
                </c:pt>
                <c:pt idx="1974">
                  <c:v>79.904347830000006</c:v>
                </c:pt>
                <c:pt idx="1975">
                  <c:v>79.921739130000006</c:v>
                </c:pt>
                <c:pt idx="1976">
                  <c:v>79.9826087</c:v>
                </c:pt>
                <c:pt idx="1977">
                  <c:v>80.052173909999993</c:v>
                </c:pt>
                <c:pt idx="1978">
                  <c:v>80.034782609999993</c:v>
                </c:pt>
                <c:pt idx="1979">
                  <c:v>79.895652170000005</c:v>
                </c:pt>
                <c:pt idx="1980">
                  <c:v>80.008695650000007</c:v>
                </c:pt>
                <c:pt idx="1981">
                  <c:v>80</c:v>
                </c:pt>
                <c:pt idx="1982">
                  <c:v>79.921739130000006</c:v>
                </c:pt>
                <c:pt idx="1983">
                  <c:v>79.773913039999996</c:v>
                </c:pt>
                <c:pt idx="1984">
                  <c:v>79.46086957</c:v>
                </c:pt>
                <c:pt idx="1985">
                  <c:v>79.669565219999996</c:v>
                </c:pt>
                <c:pt idx="1986">
                  <c:v>79.443478260000006</c:v>
                </c:pt>
                <c:pt idx="1987">
                  <c:v>79.165217389999995</c:v>
                </c:pt>
                <c:pt idx="1988">
                  <c:v>78.608695650000001</c:v>
                </c:pt>
                <c:pt idx="1989">
                  <c:v>78.530434779999993</c:v>
                </c:pt>
                <c:pt idx="1990">
                  <c:v>77.626086959999995</c:v>
                </c:pt>
                <c:pt idx="1991">
                  <c:v>75.747826090000004</c:v>
                </c:pt>
                <c:pt idx="1992">
                  <c:v>77.208695649999996</c:v>
                </c:pt>
                <c:pt idx="1993">
                  <c:v>77.50434783</c:v>
                </c:pt>
                <c:pt idx="1994">
                  <c:v>77.191304349999996</c:v>
                </c:pt>
                <c:pt idx="1995">
                  <c:v>77.278260869999997</c:v>
                </c:pt>
                <c:pt idx="1996">
                  <c:v>77.704347830000003</c:v>
                </c:pt>
                <c:pt idx="1997">
                  <c:v>78.417391300000006</c:v>
                </c:pt>
                <c:pt idx="1998">
                  <c:v>78.52173913</c:v>
                </c:pt>
                <c:pt idx="1999">
                  <c:v>78.191304349999996</c:v>
                </c:pt>
                <c:pt idx="2000">
                  <c:v>78</c:v>
                </c:pt>
                <c:pt idx="2001">
                  <c:v>78.365217389999998</c:v>
                </c:pt>
                <c:pt idx="2002">
                  <c:v>78.104347829999995</c:v>
                </c:pt>
                <c:pt idx="2003">
                  <c:v>78.156521740000002</c:v>
                </c:pt>
                <c:pt idx="2004">
                  <c:v>78.226086960000004</c:v>
                </c:pt>
                <c:pt idx="2005">
                  <c:v>78.834782610000005</c:v>
                </c:pt>
                <c:pt idx="2006">
                  <c:v>78.8</c:v>
                </c:pt>
                <c:pt idx="2007">
                  <c:v>78.713043479999996</c:v>
                </c:pt>
                <c:pt idx="2008">
                  <c:v>78.0173913</c:v>
                </c:pt>
                <c:pt idx="2009">
                  <c:v>79.295652169999997</c:v>
                </c:pt>
                <c:pt idx="2010">
                  <c:v>78.208695649999996</c:v>
                </c:pt>
                <c:pt idx="2011">
                  <c:v>77.599999999999994</c:v>
                </c:pt>
                <c:pt idx="2012">
                  <c:v>77.173913040000002</c:v>
                </c:pt>
                <c:pt idx="2013">
                  <c:v>77.339130429999997</c:v>
                </c:pt>
                <c:pt idx="2014">
                  <c:v>76.573913039999994</c:v>
                </c:pt>
                <c:pt idx="2015">
                  <c:v>76.49565217</c:v>
                </c:pt>
                <c:pt idx="2016">
                  <c:v>76.634782610000002</c:v>
                </c:pt>
                <c:pt idx="2017">
                  <c:v>76.652173910000002</c:v>
                </c:pt>
                <c:pt idx="2018">
                  <c:v>75.165217389999995</c:v>
                </c:pt>
                <c:pt idx="2019">
                  <c:v>76.252173909999996</c:v>
                </c:pt>
                <c:pt idx="2020">
                  <c:v>76.391304349999999</c:v>
                </c:pt>
                <c:pt idx="2021">
                  <c:v>76.356521740000005</c:v>
                </c:pt>
                <c:pt idx="2022">
                  <c:v>75.147826089999995</c:v>
                </c:pt>
                <c:pt idx="2023">
                  <c:v>73.765217390000004</c:v>
                </c:pt>
                <c:pt idx="2024">
                  <c:v>75.217391300000003</c:v>
                </c:pt>
                <c:pt idx="2025">
                  <c:v>74.834782610000005</c:v>
                </c:pt>
                <c:pt idx="2026">
                  <c:v>72.513043479999993</c:v>
                </c:pt>
                <c:pt idx="2027">
                  <c:v>73.973913039999999</c:v>
                </c:pt>
                <c:pt idx="2028">
                  <c:v>74.008695650000007</c:v>
                </c:pt>
                <c:pt idx="2029">
                  <c:v>74.173913040000002</c:v>
                </c:pt>
                <c:pt idx="2030">
                  <c:v>73.956521739999999</c:v>
                </c:pt>
                <c:pt idx="2031">
                  <c:v>70.652173910000002</c:v>
                </c:pt>
                <c:pt idx="2032">
                  <c:v>72.730434779999996</c:v>
                </c:pt>
                <c:pt idx="2033">
                  <c:v>72.434782609999999</c:v>
                </c:pt>
                <c:pt idx="2034">
                  <c:v>72.060869569999994</c:v>
                </c:pt>
                <c:pt idx="2035">
                  <c:v>72.060869569999994</c:v>
                </c:pt>
                <c:pt idx="2036">
                  <c:v>71.634782610000002</c:v>
                </c:pt>
                <c:pt idx="2037">
                  <c:v>71.50434783</c:v>
                </c:pt>
                <c:pt idx="2038">
                  <c:v>71.347826089999998</c:v>
                </c:pt>
                <c:pt idx="2039">
                  <c:v>71.043478260000001</c:v>
                </c:pt>
                <c:pt idx="2040">
                  <c:v>70.617391299999994</c:v>
                </c:pt>
                <c:pt idx="2041">
                  <c:v>70.304347829999998</c:v>
                </c:pt>
                <c:pt idx="2042">
                  <c:v>69.973913039999999</c:v>
                </c:pt>
                <c:pt idx="2043">
                  <c:v>69.773913039999996</c:v>
                </c:pt>
                <c:pt idx="2044">
                  <c:v>69.347826089999998</c:v>
                </c:pt>
                <c:pt idx="2045">
                  <c:v>68.965217390000007</c:v>
                </c:pt>
                <c:pt idx="2046">
                  <c:v>68.643478259999995</c:v>
                </c:pt>
                <c:pt idx="2047">
                  <c:v>68.373913040000005</c:v>
                </c:pt>
                <c:pt idx="2048">
                  <c:v>68.191304349999996</c:v>
                </c:pt>
                <c:pt idx="2049">
                  <c:v>68.113043480000002</c:v>
                </c:pt>
                <c:pt idx="2050">
                  <c:v>67.347826089999998</c:v>
                </c:pt>
                <c:pt idx="2051">
                  <c:v>66.921739130000006</c:v>
                </c:pt>
                <c:pt idx="2052">
                  <c:v>66.695652170000002</c:v>
                </c:pt>
                <c:pt idx="2053">
                  <c:v>66.408695649999999</c:v>
                </c:pt>
                <c:pt idx="2054">
                  <c:v>66.026086960000001</c:v>
                </c:pt>
                <c:pt idx="2055">
                  <c:v>66</c:v>
                </c:pt>
                <c:pt idx="2056">
                  <c:v>66.008695650000007</c:v>
                </c:pt>
                <c:pt idx="2057">
                  <c:v>65.860869570000006</c:v>
                </c:pt>
                <c:pt idx="2058">
                  <c:v>65.843478259999998</c:v>
                </c:pt>
                <c:pt idx="2059">
                  <c:v>65.608695650000001</c:v>
                </c:pt>
                <c:pt idx="2060">
                  <c:v>65.426086960000006</c:v>
                </c:pt>
                <c:pt idx="2061">
                  <c:v>65.313043480000005</c:v>
                </c:pt>
                <c:pt idx="2062">
                  <c:v>65.086956520000001</c:v>
                </c:pt>
                <c:pt idx="2063">
                  <c:v>65.034782609999993</c:v>
                </c:pt>
                <c:pt idx="2064">
                  <c:v>64.9826087</c:v>
                </c:pt>
                <c:pt idx="2065">
                  <c:v>65.226086960000004</c:v>
                </c:pt>
                <c:pt idx="2066">
                  <c:v>65.043478260000001</c:v>
                </c:pt>
                <c:pt idx="2067">
                  <c:v>64.278260869999997</c:v>
                </c:pt>
                <c:pt idx="2068">
                  <c:v>64.547826090000001</c:v>
                </c:pt>
                <c:pt idx="2069">
                  <c:v>64.652173910000002</c:v>
                </c:pt>
                <c:pt idx="2070">
                  <c:v>64.860869570000006</c:v>
                </c:pt>
                <c:pt idx="2071">
                  <c:v>64.382608700000006</c:v>
                </c:pt>
                <c:pt idx="2072">
                  <c:v>64.321739129999997</c:v>
                </c:pt>
                <c:pt idx="2073">
                  <c:v>64.321739129999997</c:v>
                </c:pt>
                <c:pt idx="2074">
                  <c:v>64.165217389999995</c:v>
                </c:pt>
                <c:pt idx="2075">
                  <c:v>64.313043480000005</c:v>
                </c:pt>
                <c:pt idx="2076">
                  <c:v>64.234782609999996</c:v>
                </c:pt>
                <c:pt idx="2077">
                  <c:v>64.156521740000002</c:v>
                </c:pt>
                <c:pt idx="2078">
                  <c:v>64.121739129999995</c:v>
                </c:pt>
                <c:pt idx="2079">
                  <c:v>64.060869569999994</c:v>
                </c:pt>
                <c:pt idx="2080">
                  <c:v>64.104347829999995</c:v>
                </c:pt>
                <c:pt idx="2081">
                  <c:v>63.573913040000001</c:v>
                </c:pt>
                <c:pt idx="2082">
                  <c:v>62.643478260000002</c:v>
                </c:pt>
                <c:pt idx="2083">
                  <c:v>61.756521739999997</c:v>
                </c:pt>
                <c:pt idx="2084">
                  <c:v>61.034782610000001</c:v>
                </c:pt>
                <c:pt idx="2085">
                  <c:v>60.060869570000001</c:v>
                </c:pt>
                <c:pt idx="2086">
                  <c:v>58.48695652</c:v>
                </c:pt>
                <c:pt idx="2087">
                  <c:v>58</c:v>
                </c:pt>
                <c:pt idx="2088">
                  <c:v>57.6</c:v>
                </c:pt>
                <c:pt idx="2089">
                  <c:v>57.147826090000002</c:v>
                </c:pt>
                <c:pt idx="2090">
                  <c:v>56.713043480000003</c:v>
                </c:pt>
                <c:pt idx="2091">
                  <c:v>56.313043479999997</c:v>
                </c:pt>
                <c:pt idx="2092">
                  <c:v>55.930434779999999</c:v>
                </c:pt>
                <c:pt idx="2093">
                  <c:v>55.347826089999998</c:v>
                </c:pt>
                <c:pt idx="2094">
                  <c:v>54.408695649999999</c:v>
                </c:pt>
                <c:pt idx="2095">
                  <c:v>53.747826089999997</c:v>
                </c:pt>
                <c:pt idx="2096">
                  <c:v>52.104347830000002</c:v>
                </c:pt>
                <c:pt idx="2097">
                  <c:v>51.8</c:v>
                </c:pt>
                <c:pt idx="2098">
                  <c:v>51.330434779999997</c:v>
                </c:pt>
                <c:pt idx="2099">
                  <c:v>49.921739129999999</c:v>
                </c:pt>
                <c:pt idx="2100">
                  <c:v>47.582608700000002</c:v>
                </c:pt>
                <c:pt idx="2101">
                  <c:v>45.660869570000003</c:v>
                </c:pt>
                <c:pt idx="2102">
                  <c:v>44.956521739999999</c:v>
                </c:pt>
                <c:pt idx="2103">
                  <c:v>43.643478260000002</c:v>
                </c:pt>
                <c:pt idx="2104">
                  <c:v>42.678260870000003</c:v>
                </c:pt>
                <c:pt idx="2105">
                  <c:v>40.834782609999998</c:v>
                </c:pt>
                <c:pt idx="2106">
                  <c:v>37.721739130000003</c:v>
                </c:pt>
                <c:pt idx="2107">
                  <c:v>33.643478260000002</c:v>
                </c:pt>
                <c:pt idx="2108">
                  <c:v>31.313043480000001</c:v>
                </c:pt>
                <c:pt idx="2109">
                  <c:v>28.791304350000001</c:v>
                </c:pt>
                <c:pt idx="2110">
                  <c:v>27.060869570000001</c:v>
                </c:pt>
                <c:pt idx="2111">
                  <c:v>25.05217391</c:v>
                </c:pt>
                <c:pt idx="2112">
                  <c:v>22.382608699999999</c:v>
                </c:pt>
                <c:pt idx="2113">
                  <c:v>18.339130430000001</c:v>
                </c:pt>
                <c:pt idx="2114">
                  <c:v>10.791304350000001</c:v>
                </c:pt>
                <c:pt idx="2115">
                  <c:v>9.3304347829999994</c:v>
                </c:pt>
                <c:pt idx="2116">
                  <c:v>7.5130434780000002</c:v>
                </c:pt>
                <c:pt idx="2117">
                  <c:v>5.3478260869999996</c:v>
                </c:pt>
                <c:pt idx="2118">
                  <c:v>3.7304347830000002</c:v>
                </c:pt>
                <c:pt idx="2119">
                  <c:v>2.6434782609999998</c:v>
                </c:pt>
                <c:pt idx="2120">
                  <c:v>1.8</c:v>
                </c:pt>
                <c:pt idx="2121">
                  <c:v>1.2869565220000001</c:v>
                </c:pt>
                <c:pt idx="2122">
                  <c:v>0.83478260900000001</c:v>
                </c:pt>
                <c:pt idx="2123">
                  <c:v>0.486956522</c:v>
                </c:pt>
                <c:pt idx="2124">
                  <c:v>0.29565217399999999</c:v>
                </c:pt>
                <c:pt idx="2125">
                  <c:v>0.12173913</c:v>
                </c:pt>
                <c:pt idx="2126">
                  <c:v>8.6956521999999994E-2</c:v>
                </c:pt>
                <c:pt idx="2127">
                  <c:v>6.0869565E-2</c:v>
                </c:pt>
                <c:pt idx="2128">
                  <c:v>3.4782608999999999E-2</c:v>
                </c:pt>
                <c:pt idx="2129">
                  <c:v>1.7391304E-2</c:v>
                </c:pt>
              </c:numCache>
            </c:numRef>
          </c:yVal>
          <c:smooth val="1"/>
        </c:ser>
        <c:ser>
          <c:idx val="4"/>
          <c:order val="2"/>
          <c:tx>
            <c:strRef>
              <c:f>Sheet1!$J$1</c:f>
              <c:strCache>
                <c:ptCount val="1"/>
                <c:pt idx="0">
                  <c:v>In St</c:v>
                </c:pt>
              </c:strCache>
            </c:strRef>
          </c:tx>
          <c:spPr>
            <a:ln w="88900" cap="flat">
              <a:solidFill>
                <a:schemeClr val="accent6">
                  <a:lumMod val="75000"/>
                </a:schemeClr>
              </a:solidFill>
              <a:prstDash val="lgDash"/>
              <a:round/>
            </a:ln>
            <a:effectLst/>
          </c:spPr>
          <c:marker>
            <c:symbol val="none"/>
          </c:marker>
          <c:xVal>
            <c:numRef>
              <c:f>Sheet1!$B$2:$B$2131</c:f>
              <c:numCache>
                <c:formatCode>General</c:formatCode>
                <c:ptCount val="2130"/>
                <c:pt idx="0">
                  <c:v>9</c:v>
                </c:pt>
                <c:pt idx="1">
                  <c:v>19</c:v>
                </c:pt>
                <c:pt idx="2">
                  <c:v>29</c:v>
                </c:pt>
                <c:pt idx="3">
                  <c:v>39</c:v>
                </c:pt>
                <c:pt idx="4">
                  <c:v>49</c:v>
                </c:pt>
                <c:pt idx="5">
                  <c:v>59</c:v>
                </c:pt>
                <c:pt idx="6">
                  <c:v>69</c:v>
                </c:pt>
                <c:pt idx="7">
                  <c:v>79</c:v>
                </c:pt>
                <c:pt idx="8">
                  <c:v>89</c:v>
                </c:pt>
                <c:pt idx="9">
                  <c:v>99</c:v>
                </c:pt>
                <c:pt idx="10">
                  <c:v>109</c:v>
                </c:pt>
                <c:pt idx="11">
                  <c:v>119</c:v>
                </c:pt>
                <c:pt idx="12">
                  <c:v>129</c:v>
                </c:pt>
                <c:pt idx="13">
                  <c:v>139</c:v>
                </c:pt>
                <c:pt idx="14">
                  <c:v>149</c:v>
                </c:pt>
                <c:pt idx="15">
                  <c:v>159</c:v>
                </c:pt>
                <c:pt idx="16">
                  <c:v>169</c:v>
                </c:pt>
                <c:pt idx="17">
                  <c:v>179</c:v>
                </c:pt>
                <c:pt idx="18">
                  <c:v>189</c:v>
                </c:pt>
                <c:pt idx="19">
                  <c:v>199</c:v>
                </c:pt>
                <c:pt idx="20">
                  <c:v>209</c:v>
                </c:pt>
                <c:pt idx="21">
                  <c:v>219</c:v>
                </c:pt>
                <c:pt idx="22">
                  <c:v>229</c:v>
                </c:pt>
                <c:pt idx="23">
                  <c:v>239</c:v>
                </c:pt>
                <c:pt idx="24">
                  <c:v>249</c:v>
                </c:pt>
                <c:pt idx="25">
                  <c:v>259</c:v>
                </c:pt>
                <c:pt idx="26">
                  <c:v>269</c:v>
                </c:pt>
                <c:pt idx="27">
                  <c:v>279</c:v>
                </c:pt>
                <c:pt idx="28">
                  <c:v>289</c:v>
                </c:pt>
                <c:pt idx="29">
                  <c:v>299</c:v>
                </c:pt>
                <c:pt idx="30">
                  <c:v>309</c:v>
                </c:pt>
                <c:pt idx="31">
                  <c:v>319</c:v>
                </c:pt>
                <c:pt idx="32">
                  <c:v>329</c:v>
                </c:pt>
                <c:pt idx="33">
                  <c:v>339</c:v>
                </c:pt>
                <c:pt idx="34">
                  <c:v>349</c:v>
                </c:pt>
                <c:pt idx="35">
                  <c:v>359</c:v>
                </c:pt>
                <c:pt idx="36">
                  <c:v>369</c:v>
                </c:pt>
                <c:pt idx="37">
                  <c:v>379</c:v>
                </c:pt>
                <c:pt idx="38">
                  <c:v>389</c:v>
                </c:pt>
                <c:pt idx="39">
                  <c:v>399</c:v>
                </c:pt>
                <c:pt idx="40">
                  <c:v>409</c:v>
                </c:pt>
                <c:pt idx="41">
                  <c:v>419</c:v>
                </c:pt>
                <c:pt idx="42">
                  <c:v>429</c:v>
                </c:pt>
                <c:pt idx="43">
                  <c:v>439</c:v>
                </c:pt>
                <c:pt idx="44">
                  <c:v>449</c:v>
                </c:pt>
                <c:pt idx="45">
                  <c:v>459</c:v>
                </c:pt>
                <c:pt idx="46">
                  <c:v>469</c:v>
                </c:pt>
                <c:pt idx="47">
                  <c:v>479</c:v>
                </c:pt>
                <c:pt idx="48">
                  <c:v>489</c:v>
                </c:pt>
                <c:pt idx="49">
                  <c:v>499</c:v>
                </c:pt>
                <c:pt idx="50">
                  <c:v>509</c:v>
                </c:pt>
                <c:pt idx="51">
                  <c:v>519</c:v>
                </c:pt>
                <c:pt idx="52">
                  <c:v>529</c:v>
                </c:pt>
                <c:pt idx="53">
                  <c:v>539</c:v>
                </c:pt>
                <c:pt idx="54">
                  <c:v>549</c:v>
                </c:pt>
                <c:pt idx="55">
                  <c:v>559</c:v>
                </c:pt>
                <c:pt idx="56">
                  <c:v>569</c:v>
                </c:pt>
                <c:pt idx="57">
                  <c:v>579</c:v>
                </c:pt>
                <c:pt idx="58">
                  <c:v>589</c:v>
                </c:pt>
                <c:pt idx="59">
                  <c:v>599</c:v>
                </c:pt>
                <c:pt idx="60">
                  <c:v>609</c:v>
                </c:pt>
                <c:pt idx="61">
                  <c:v>619</c:v>
                </c:pt>
                <c:pt idx="62">
                  <c:v>629</c:v>
                </c:pt>
                <c:pt idx="63">
                  <c:v>639</c:v>
                </c:pt>
                <c:pt idx="64">
                  <c:v>649</c:v>
                </c:pt>
                <c:pt idx="65">
                  <c:v>659</c:v>
                </c:pt>
                <c:pt idx="66">
                  <c:v>669</c:v>
                </c:pt>
                <c:pt idx="67">
                  <c:v>679</c:v>
                </c:pt>
                <c:pt idx="68">
                  <c:v>689</c:v>
                </c:pt>
                <c:pt idx="69">
                  <c:v>699</c:v>
                </c:pt>
                <c:pt idx="70">
                  <c:v>709</c:v>
                </c:pt>
                <c:pt idx="71">
                  <c:v>719</c:v>
                </c:pt>
                <c:pt idx="72">
                  <c:v>729</c:v>
                </c:pt>
                <c:pt idx="73">
                  <c:v>739</c:v>
                </c:pt>
                <c:pt idx="74">
                  <c:v>749</c:v>
                </c:pt>
                <c:pt idx="75">
                  <c:v>759</c:v>
                </c:pt>
                <c:pt idx="76">
                  <c:v>769</c:v>
                </c:pt>
                <c:pt idx="77">
                  <c:v>779</c:v>
                </c:pt>
                <c:pt idx="78">
                  <c:v>789</c:v>
                </c:pt>
                <c:pt idx="79">
                  <c:v>799</c:v>
                </c:pt>
                <c:pt idx="80">
                  <c:v>809</c:v>
                </c:pt>
                <c:pt idx="81">
                  <c:v>819</c:v>
                </c:pt>
                <c:pt idx="82">
                  <c:v>829</c:v>
                </c:pt>
                <c:pt idx="83">
                  <c:v>839</c:v>
                </c:pt>
                <c:pt idx="84">
                  <c:v>849</c:v>
                </c:pt>
                <c:pt idx="85">
                  <c:v>859</c:v>
                </c:pt>
                <c:pt idx="86">
                  <c:v>869</c:v>
                </c:pt>
                <c:pt idx="87">
                  <c:v>879</c:v>
                </c:pt>
                <c:pt idx="88">
                  <c:v>889</c:v>
                </c:pt>
                <c:pt idx="89">
                  <c:v>899</c:v>
                </c:pt>
                <c:pt idx="90">
                  <c:v>909</c:v>
                </c:pt>
                <c:pt idx="91">
                  <c:v>919</c:v>
                </c:pt>
                <c:pt idx="92">
                  <c:v>929</c:v>
                </c:pt>
                <c:pt idx="93">
                  <c:v>939</c:v>
                </c:pt>
                <c:pt idx="94">
                  <c:v>949</c:v>
                </c:pt>
                <c:pt idx="95">
                  <c:v>959</c:v>
                </c:pt>
                <c:pt idx="96">
                  <c:v>969</c:v>
                </c:pt>
                <c:pt idx="97">
                  <c:v>979</c:v>
                </c:pt>
                <c:pt idx="98">
                  <c:v>989</c:v>
                </c:pt>
                <c:pt idx="99">
                  <c:v>999</c:v>
                </c:pt>
                <c:pt idx="100">
                  <c:v>1009</c:v>
                </c:pt>
                <c:pt idx="101">
                  <c:v>1019</c:v>
                </c:pt>
                <c:pt idx="102">
                  <c:v>1029</c:v>
                </c:pt>
                <c:pt idx="103">
                  <c:v>1039</c:v>
                </c:pt>
                <c:pt idx="104">
                  <c:v>1049</c:v>
                </c:pt>
                <c:pt idx="105">
                  <c:v>1059</c:v>
                </c:pt>
                <c:pt idx="106">
                  <c:v>1069</c:v>
                </c:pt>
                <c:pt idx="107">
                  <c:v>1079</c:v>
                </c:pt>
                <c:pt idx="108">
                  <c:v>1089</c:v>
                </c:pt>
                <c:pt idx="109">
                  <c:v>1099</c:v>
                </c:pt>
                <c:pt idx="110">
                  <c:v>1109</c:v>
                </c:pt>
                <c:pt idx="111">
                  <c:v>1119</c:v>
                </c:pt>
                <c:pt idx="112">
                  <c:v>1129</c:v>
                </c:pt>
                <c:pt idx="113">
                  <c:v>1139</c:v>
                </c:pt>
                <c:pt idx="114">
                  <c:v>1149</c:v>
                </c:pt>
                <c:pt idx="115">
                  <c:v>1159</c:v>
                </c:pt>
                <c:pt idx="116">
                  <c:v>1169</c:v>
                </c:pt>
                <c:pt idx="117">
                  <c:v>1179</c:v>
                </c:pt>
                <c:pt idx="118">
                  <c:v>1189</c:v>
                </c:pt>
                <c:pt idx="119">
                  <c:v>1199</c:v>
                </c:pt>
                <c:pt idx="120">
                  <c:v>1209</c:v>
                </c:pt>
                <c:pt idx="121">
                  <c:v>1219</c:v>
                </c:pt>
                <c:pt idx="122">
                  <c:v>1229</c:v>
                </c:pt>
                <c:pt idx="123">
                  <c:v>1239</c:v>
                </c:pt>
                <c:pt idx="124">
                  <c:v>1249</c:v>
                </c:pt>
                <c:pt idx="125">
                  <c:v>1259</c:v>
                </c:pt>
                <c:pt idx="126">
                  <c:v>1269</c:v>
                </c:pt>
                <c:pt idx="127">
                  <c:v>1279</c:v>
                </c:pt>
                <c:pt idx="128">
                  <c:v>1289</c:v>
                </c:pt>
                <c:pt idx="129">
                  <c:v>1299</c:v>
                </c:pt>
                <c:pt idx="130">
                  <c:v>1309</c:v>
                </c:pt>
                <c:pt idx="131">
                  <c:v>1319</c:v>
                </c:pt>
                <c:pt idx="132">
                  <c:v>1329</c:v>
                </c:pt>
                <c:pt idx="133">
                  <c:v>1339</c:v>
                </c:pt>
                <c:pt idx="134">
                  <c:v>1349</c:v>
                </c:pt>
                <c:pt idx="135">
                  <c:v>1359</c:v>
                </c:pt>
                <c:pt idx="136">
                  <c:v>1369</c:v>
                </c:pt>
                <c:pt idx="137">
                  <c:v>1379</c:v>
                </c:pt>
                <c:pt idx="138">
                  <c:v>1389</c:v>
                </c:pt>
                <c:pt idx="139">
                  <c:v>1399</c:v>
                </c:pt>
                <c:pt idx="140">
                  <c:v>1409</c:v>
                </c:pt>
                <c:pt idx="141">
                  <c:v>1419</c:v>
                </c:pt>
                <c:pt idx="142">
                  <c:v>1429</c:v>
                </c:pt>
                <c:pt idx="143">
                  <c:v>1439</c:v>
                </c:pt>
                <c:pt idx="144">
                  <c:v>1449</c:v>
                </c:pt>
                <c:pt idx="145">
                  <c:v>1459</c:v>
                </c:pt>
                <c:pt idx="146">
                  <c:v>1469</c:v>
                </c:pt>
                <c:pt idx="147">
                  <c:v>1479</c:v>
                </c:pt>
                <c:pt idx="148">
                  <c:v>1489</c:v>
                </c:pt>
                <c:pt idx="149">
                  <c:v>1499</c:v>
                </c:pt>
                <c:pt idx="150">
                  <c:v>1509</c:v>
                </c:pt>
                <c:pt idx="151">
                  <c:v>1519</c:v>
                </c:pt>
                <c:pt idx="152">
                  <c:v>1529</c:v>
                </c:pt>
                <c:pt idx="153">
                  <c:v>1539</c:v>
                </c:pt>
                <c:pt idx="154">
                  <c:v>1549</c:v>
                </c:pt>
                <c:pt idx="155">
                  <c:v>1559</c:v>
                </c:pt>
                <c:pt idx="156">
                  <c:v>1569</c:v>
                </c:pt>
                <c:pt idx="157">
                  <c:v>1579</c:v>
                </c:pt>
                <c:pt idx="158">
                  <c:v>1589</c:v>
                </c:pt>
                <c:pt idx="159">
                  <c:v>1599</c:v>
                </c:pt>
                <c:pt idx="160">
                  <c:v>1609</c:v>
                </c:pt>
                <c:pt idx="161">
                  <c:v>1619</c:v>
                </c:pt>
                <c:pt idx="162">
                  <c:v>1629</c:v>
                </c:pt>
                <c:pt idx="163">
                  <c:v>1639</c:v>
                </c:pt>
                <c:pt idx="164">
                  <c:v>1649</c:v>
                </c:pt>
                <c:pt idx="165">
                  <c:v>1659</c:v>
                </c:pt>
                <c:pt idx="166">
                  <c:v>1669</c:v>
                </c:pt>
                <c:pt idx="167">
                  <c:v>1679</c:v>
                </c:pt>
                <c:pt idx="168">
                  <c:v>1689</c:v>
                </c:pt>
                <c:pt idx="169">
                  <c:v>1699</c:v>
                </c:pt>
                <c:pt idx="170">
                  <c:v>1709</c:v>
                </c:pt>
                <c:pt idx="171">
                  <c:v>1719</c:v>
                </c:pt>
                <c:pt idx="172">
                  <c:v>1729</c:v>
                </c:pt>
                <c:pt idx="173">
                  <c:v>1739</c:v>
                </c:pt>
                <c:pt idx="174">
                  <c:v>1749</c:v>
                </c:pt>
                <c:pt idx="175">
                  <c:v>1759</c:v>
                </c:pt>
                <c:pt idx="176">
                  <c:v>1769</c:v>
                </c:pt>
                <c:pt idx="177">
                  <c:v>1779</c:v>
                </c:pt>
                <c:pt idx="178">
                  <c:v>1789</c:v>
                </c:pt>
                <c:pt idx="179">
                  <c:v>1799</c:v>
                </c:pt>
                <c:pt idx="180">
                  <c:v>1809</c:v>
                </c:pt>
                <c:pt idx="181">
                  <c:v>1819</c:v>
                </c:pt>
                <c:pt idx="182">
                  <c:v>1829</c:v>
                </c:pt>
                <c:pt idx="183">
                  <c:v>1839</c:v>
                </c:pt>
                <c:pt idx="184">
                  <c:v>1849</c:v>
                </c:pt>
                <c:pt idx="185">
                  <c:v>1859</c:v>
                </c:pt>
                <c:pt idx="186">
                  <c:v>1869</c:v>
                </c:pt>
                <c:pt idx="187">
                  <c:v>1879</c:v>
                </c:pt>
                <c:pt idx="188">
                  <c:v>1889</c:v>
                </c:pt>
                <c:pt idx="189">
                  <c:v>1899</c:v>
                </c:pt>
                <c:pt idx="190">
                  <c:v>1909</c:v>
                </c:pt>
                <c:pt idx="191">
                  <c:v>1919</c:v>
                </c:pt>
                <c:pt idx="192">
                  <c:v>1929</c:v>
                </c:pt>
                <c:pt idx="193">
                  <c:v>1939</c:v>
                </c:pt>
                <c:pt idx="194">
                  <c:v>1949</c:v>
                </c:pt>
                <c:pt idx="195">
                  <c:v>1959</c:v>
                </c:pt>
                <c:pt idx="196">
                  <c:v>1969</c:v>
                </c:pt>
                <c:pt idx="197">
                  <c:v>1979</c:v>
                </c:pt>
                <c:pt idx="198">
                  <c:v>1989</c:v>
                </c:pt>
                <c:pt idx="199">
                  <c:v>1999</c:v>
                </c:pt>
                <c:pt idx="200">
                  <c:v>2009</c:v>
                </c:pt>
                <c:pt idx="201">
                  <c:v>2019</c:v>
                </c:pt>
                <c:pt idx="202">
                  <c:v>2029</c:v>
                </c:pt>
                <c:pt idx="203">
                  <c:v>2039</c:v>
                </c:pt>
                <c:pt idx="204">
                  <c:v>2049</c:v>
                </c:pt>
                <c:pt idx="205">
                  <c:v>2059</c:v>
                </c:pt>
                <c:pt idx="206">
                  <c:v>2069</c:v>
                </c:pt>
                <c:pt idx="207">
                  <c:v>2079</c:v>
                </c:pt>
                <c:pt idx="208">
                  <c:v>2089</c:v>
                </c:pt>
                <c:pt idx="209">
                  <c:v>2099</c:v>
                </c:pt>
                <c:pt idx="210">
                  <c:v>2109</c:v>
                </c:pt>
                <c:pt idx="211">
                  <c:v>2119</c:v>
                </c:pt>
                <c:pt idx="212">
                  <c:v>2129</c:v>
                </c:pt>
                <c:pt idx="213">
                  <c:v>2139</c:v>
                </c:pt>
                <c:pt idx="214">
                  <c:v>2149</c:v>
                </c:pt>
                <c:pt idx="215">
                  <c:v>2159</c:v>
                </c:pt>
                <c:pt idx="216">
                  <c:v>2169</c:v>
                </c:pt>
                <c:pt idx="217">
                  <c:v>2179</c:v>
                </c:pt>
                <c:pt idx="218">
                  <c:v>2189</c:v>
                </c:pt>
                <c:pt idx="219">
                  <c:v>2199</c:v>
                </c:pt>
                <c:pt idx="220">
                  <c:v>2209</c:v>
                </c:pt>
                <c:pt idx="221">
                  <c:v>2219</c:v>
                </c:pt>
                <c:pt idx="222">
                  <c:v>2229</c:v>
                </c:pt>
                <c:pt idx="223">
                  <c:v>2239</c:v>
                </c:pt>
                <c:pt idx="224">
                  <c:v>2249</c:v>
                </c:pt>
                <c:pt idx="225">
                  <c:v>2259</c:v>
                </c:pt>
                <c:pt idx="226">
                  <c:v>2269</c:v>
                </c:pt>
                <c:pt idx="227">
                  <c:v>2279</c:v>
                </c:pt>
                <c:pt idx="228">
                  <c:v>2289</c:v>
                </c:pt>
                <c:pt idx="229">
                  <c:v>2299</c:v>
                </c:pt>
                <c:pt idx="230">
                  <c:v>2309</c:v>
                </c:pt>
                <c:pt idx="231">
                  <c:v>2319</c:v>
                </c:pt>
                <c:pt idx="232">
                  <c:v>2329</c:v>
                </c:pt>
                <c:pt idx="233">
                  <c:v>2339</c:v>
                </c:pt>
                <c:pt idx="234">
                  <c:v>2349</c:v>
                </c:pt>
                <c:pt idx="235">
                  <c:v>2359</c:v>
                </c:pt>
                <c:pt idx="236">
                  <c:v>2369</c:v>
                </c:pt>
                <c:pt idx="237">
                  <c:v>2379</c:v>
                </c:pt>
                <c:pt idx="238">
                  <c:v>2389</c:v>
                </c:pt>
                <c:pt idx="239">
                  <c:v>2399</c:v>
                </c:pt>
                <c:pt idx="240">
                  <c:v>2409</c:v>
                </c:pt>
                <c:pt idx="241">
                  <c:v>2419</c:v>
                </c:pt>
                <c:pt idx="242">
                  <c:v>2429</c:v>
                </c:pt>
                <c:pt idx="243">
                  <c:v>2439</c:v>
                </c:pt>
                <c:pt idx="244">
                  <c:v>2449</c:v>
                </c:pt>
                <c:pt idx="245">
                  <c:v>2459</c:v>
                </c:pt>
                <c:pt idx="246">
                  <c:v>2469</c:v>
                </c:pt>
                <c:pt idx="247">
                  <c:v>2479</c:v>
                </c:pt>
                <c:pt idx="248">
                  <c:v>2489</c:v>
                </c:pt>
                <c:pt idx="249">
                  <c:v>2499</c:v>
                </c:pt>
                <c:pt idx="250">
                  <c:v>2509</c:v>
                </c:pt>
                <c:pt idx="251">
                  <c:v>2519</c:v>
                </c:pt>
                <c:pt idx="252">
                  <c:v>2529</c:v>
                </c:pt>
                <c:pt idx="253">
                  <c:v>2539</c:v>
                </c:pt>
                <c:pt idx="254">
                  <c:v>2549</c:v>
                </c:pt>
                <c:pt idx="255">
                  <c:v>2559</c:v>
                </c:pt>
                <c:pt idx="256">
                  <c:v>2569</c:v>
                </c:pt>
                <c:pt idx="257">
                  <c:v>2579</c:v>
                </c:pt>
                <c:pt idx="258">
                  <c:v>2589</c:v>
                </c:pt>
                <c:pt idx="259">
                  <c:v>2599</c:v>
                </c:pt>
                <c:pt idx="260">
                  <c:v>2609</c:v>
                </c:pt>
                <c:pt idx="261">
                  <c:v>2619</c:v>
                </c:pt>
                <c:pt idx="262">
                  <c:v>2629</c:v>
                </c:pt>
                <c:pt idx="263">
                  <c:v>2639</c:v>
                </c:pt>
                <c:pt idx="264">
                  <c:v>2649</c:v>
                </c:pt>
                <c:pt idx="265">
                  <c:v>2659</c:v>
                </c:pt>
                <c:pt idx="266">
                  <c:v>2669</c:v>
                </c:pt>
                <c:pt idx="267">
                  <c:v>2679</c:v>
                </c:pt>
                <c:pt idx="268">
                  <c:v>2689</c:v>
                </c:pt>
                <c:pt idx="269">
                  <c:v>2699</c:v>
                </c:pt>
                <c:pt idx="270">
                  <c:v>2709</c:v>
                </c:pt>
                <c:pt idx="271">
                  <c:v>2719</c:v>
                </c:pt>
                <c:pt idx="272">
                  <c:v>2729</c:v>
                </c:pt>
                <c:pt idx="273">
                  <c:v>2739</c:v>
                </c:pt>
                <c:pt idx="274">
                  <c:v>2749</c:v>
                </c:pt>
                <c:pt idx="275">
                  <c:v>2759</c:v>
                </c:pt>
                <c:pt idx="276">
                  <c:v>2769</c:v>
                </c:pt>
                <c:pt idx="277">
                  <c:v>2779</c:v>
                </c:pt>
                <c:pt idx="278">
                  <c:v>2789</c:v>
                </c:pt>
                <c:pt idx="279">
                  <c:v>2799</c:v>
                </c:pt>
                <c:pt idx="280">
                  <c:v>2809</c:v>
                </c:pt>
                <c:pt idx="281">
                  <c:v>2819</c:v>
                </c:pt>
                <c:pt idx="282">
                  <c:v>2829</c:v>
                </c:pt>
                <c:pt idx="283">
                  <c:v>2839</c:v>
                </c:pt>
                <c:pt idx="284">
                  <c:v>2849</c:v>
                </c:pt>
                <c:pt idx="285">
                  <c:v>2859</c:v>
                </c:pt>
                <c:pt idx="286">
                  <c:v>2869</c:v>
                </c:pt>
                <c:pt idx="287">
                  <c:v>2879</c:v>
                </c:pt>
                <c:pt idx="288">
                  <c:v>2889</c:v>
                </c:pt>
                <c:pt idx="289">
                  <c:v>2899</c:v>
                </c:pt>
                <c:pt idx="290">
                  <c:v>2909</c:v>
                </c:pt>
                <c:pt idx="291">
                  <c:v>2919</c:v>
                </c:pt>
                <c:pt idx="292">
                  <c:v>2929</c:v>
                </c:pt>
                <c:pt idx="293">
                  <c:v>2939</c:v>
                </c:pt>
                <c:pt idx="294">
                  <c:v>2949</c:v>
                </c:pt>
                <c:pt idx="295">
                  <c:v>2959</c:v>
                </c:pt>
                <c:pt idx="296">
                  <c:v>2969</c:v>
                </c:pt>
                <c:pt idx="297">
                  <c:v>2979</c:v>
                </c:pt>
                <c:pt idx="298">
                  <c:v>2989</c:v>
                </c:pt>
                <c:pt idx="299">
                  <c:v>2999</c:v>
                </c:pt>
                <c:pt idx="300">
                  <c:v>3009</c:v>
                </c:pt>
                <c:pt idx="301">
                  <c:v>3019</c:v>
                </c:pt>
                <c:pt idx="302">
                  <c:v>3029</c:v>
                </c:pt>
                <c:pt idx="303">
                  <c:v>3039</c:v>
                </c:pt>
                <c:pt idx="304">
                  <c:v>3049</c:v>
                </c:pt>
                <c:pt idx="305">
                  <c:v>3059</c:v>
                </c:pt>
                <c:pt idx="306">
                  <c:v>3069</c:v>
                </c:pt>
                <c:pt idx="307">
                  <c:v>3079</c:v>
                </c:pt>
                <c:pt idx="308">
                  <c:v>3089</c:v>
                </c:pt>
                <c:pt idx="309">
                  <c:v>3099</c:v>
                </c:pt>
                <c:pt idx="310">
                  <c:v>3109</c:v>
                </c:pt>
                <c:pt idx="311">
                  <c:v>3119</c:v>
                </c:pt>
                <c:pt idx="312">
                  <c:v>3129</c:v>
                </c:pt>
                <c:pt idx="313">
                  <c:v>3139</c:v>
                </c:pt>
                <c:pt idx="314">
                  <c:v>3149</c:v>
                </c:pt>
                <c:pt idx="315">
                  <c:v>3159</c:v>
                </c:pt>
                <c:pt idx="316">
                  <c:v>3169</c:v>
                </c:pt>
                <c:pt idx="317">
                  <c:v>3179</c:v>
                </c:pt>
                <c:pt idx="318">
                  <c:v>3189</c:v>
                </c:pt>
                <c:pt idx="319">
                  <c:v>3199</c:v>
                </c:pt>
                <c:pt idx="320">
                  <c:v>3209</c:v>
                </c:pt>
                <c:pt idx="321">
                  <c:v>3219</c:v>
                </c:pt>
                <c:pt idx="322">
                  <c:v>3229</c:v>
                </c:pt>
                <c:pt idx="323">
                  <c:v>3239</c:v>
                </c:pt>
                <c:pt idx="324">
                  <c:v>3249</c:v>
                </c:pt>
                <c:pt idx="325">
                  <c:v>3259</c:v>
                </c:pt>
                <c:pt idx="326">
                  <c:v>3269</c:v>
                </c:pt>
                <c:pt idx="327">
                  <c:v>3279</c:v>
                </c:pt>
                <c:pt idx="328">
                  <c:v>3289</c:v>
                </c:pt>
                <c:pt idx="329">
                  <c:v>3299</c:v>
                </c:pt>
                <c:pt idx="330">
                  <c:v>3309</c:v>
                </c:pt>
                <c:pt idx="331">
                  <c:v>3319</c:v>
                </c:pt>
                <c:pt idx="332">
                  <c:v>3329</c:v>
                </c:pt>
                <c:pt idx="333">
                  <c:v>3339</c:v>
                </c:pt>
                <c:pt idx="334">
                  <c:v>3349</c:v>
                </c:pt>
                <c:pt idx="335">
                  <c:v>3359</c:v>
                </c:pt>
                <c:pt idx="336">
                  <c:v>3369</c:v>
                </c:pt>
                <c:pt idx="337">
                  <c:v>3379</c:v>
                </c:pt>
                <c:pt idx="338">
                  <c:v>3389</c:v>
                </c:pt>
                <c:pt idx="339">
                  <c:v>3399</c:v>
                </c:pt>
                <c:pt idx="340">
                  <c:v>3409</c:v>
                </c:pt>
                <c:pt idx="341">
                  <c:v>3419</c:v>
                </c:pt>
                <c:pt idx="342">
                  <c:v>3429</c:v>
                </c:pt>
                <c:pt idx="343">
                  <c:v>3439</c:v>
                </c:pt>
                <c:pt idx="344">
                  <c:v>3449</c:v>
                </c:pt>
                <c:pt idx="345">
                  <c:v>3459</c:v>
                </c:pt>
                <c:pt idx="346">
                  <c:v>3469</c:v>
                </c:pt>
                <c:pt idx="347">
                  <c:v>3479</c:v>
                </c:pt>
                <c:pt idx="348">
                  <c:v>3489</c:v>
                </c:pt>
                <c:pt idx="349">
                  <c:v>3499</c:v>
                </c:pt>
                <c:pt idx="350">
                  <c:v>3509</c:v>
                </c:pt>
                <c:pt idx="351">
                  <c:v>3519</c:v>
                </c:pt>
                <c:pt idx="352">
                  <c:v>3529</c:v>
                </c:pt>
                <c:pt idx="353">
                  <c:v>3539</c:v>
                </c:pt>
                <c:pt idx="354">
                  <c:v>3549</c:v>
                </c:pt>
                <c:pt idx="355">
                  <c:v>3559</c:v>
                </c:pt>
                <c:pt idx="356">
                  <c:v>3569</c:v>
                </c:pt>
                <c:pt idx="357">
                  <c:v>3579</c:v>
                </c:pt>
                <c:pt idx="358">
                  <c:v>3589</c:v>
                </c:pt>
                <c:pt idx="359">
                  <c:v>3599</c:v>
                </c:pt>
                <c:pt idx="360">
                  <c:v>3609</c:v>
                </c:pt>
                <c:pt idx="361">
                  <c:v>3619</c:v>
                </c:pt>
                <c:pt idx="362">
                  <c:v>3629</c:v>
                </c:pt>
                <c:pt idx="363">
                  <c:v>3639</c:v>
                </c:pt>
                <c:pt idx="364">
                  <c:v>3649</c:v>
                </c:pt>
                <c:pt idx="365">
                  <c:v>3659</c:v>
                </c:pt>
                <c:pt idx="366">
                  <c:v>3669</c:v>
                </c:pt>
                <c:pt idx="367">
                  <c:v>3679</c:v>
                </c:pt>
                <c:pt idx="368">
                  <c:v>3689</c:v>
                </c:pt>
                <c:pt idx="369">
                  <c:v>3699</c:v>
                </c:pt>
                <c:pt idx="370">
                  <c:v>3709</c:v>
                </c:pt>
                <c:pt idx="371">
                  <c:v>3719</c:v>
                </c:pt>
                <c:pt idx="372">
                  <c:v>3729</c:v>
                </c:pt>
                <c:pt idx="373">
                  <c:v>3739</c:v>
                </c:pt>
                <c:pt idx="374">
                  <c:v>3749</c:v>
                </c:pt>
                <c:pt idx="375">
                  <c:v>3759</c:v>
                </c:pt>
                <c:pt idx="376">
                  <c:v>3769</c:v>
                </c:pt>
                <c:pt idx="377">
                  <c:v>3779</c:v>
                </c:pt>
                <c:pt idx="378">
                  <c:v>3789</c:v>
                </c:pt>
                <c:pt idx="379">
                  <c:v>3799</c:v>
                </c:pt>
                <c:pt idx="380">
                  <c:v>3809</c:v>
                </c:pt>
                <c:pt idx="381">
                  <c:v>3819</c:v>
                </c:pt>
                <c:pt idx="382">
                  <c:v>3829</c:v>
                </c:pt>
                <c:pt idx="383">
                  <c:v>3839</c:v>
                </c:pt>
                <c:pt idx="384">
                  <c:v>3849</c:v>
                </c:pt>
                <c:pt idx="385">
                  <c:v>3859</c:v>
                </c:pt>
                <c:pt idx="386">
                  <c:v>3869</c:v>
                </c:pt>
                <c:pt idx="387">
                  <c:v>3879</c:v>
                </c:pt>
                <c:pt idx="388">
                  <c:v>3889</c:v>
                </c:pt>
                <c:pt idx="389">
                  <c:v>3899</c:v>
                </c:pt>
                <c:pt idx="390">
                  <c:v>3909</c:v>
                </c:pt>
                <c:pt idx="391">
                  <c:v>3919</c:v>
                </c:pt>
                <c:pt idx="392">
                  <c:v>3929</c:v>
                </c:pt>
                <c:pt idx="393">
                  <c:v>3939</c:v>
                </c:pt>
                <c:pt idx="394">
                  <c:v>3949</c:v>
                </c:pt>
                <c:pt idx="395">
                  <c:v>3959</c:v>
                </c:pt>
                <c:pt idx="396">
                  <c:v>3969</c:v>
                </c:pt>
                <c:pt idx="397">
                  <c:v>3979</c:v>
                </c:pt>
                <c:pt idx="398">
                  <c:v>3989</c:v>
                </c:pt>
                <c:pt idx="399">
                  <c:v>3999</c:v>
                </c:pt>
                <c:pt idx="400">
                  <c:v>4009</c:v>
                </c:pt>
                <c:pt idx="401">
                  <c:v>4019</c:v>
                </c:pt>
                <c:pt idx="402">
                  <c:v>4029</c:v>
                </c:pt>
                <c:pt idx="403">
                  <c:v>4039</c:v>
                </c:pt>
                <c:pt idx="404">
                  <c:v>4049</c:v>
                </c:pt>
                <c:pt idx="405">
                  <c:v>4059</c:v>
                </c:pt>
                <c:pt idx="406">
                  <c:v>4069</c:v>
                </c:pt>
                <c:pt idx="407">
                  <c:v>4079</c:v>
                </c:pt>
                <c:pt idx="408">
                  <c:v>4089</c:v>
                </c:pt>
                <c:pt idx="409">
                  <c:v>4099</c:v>
                </c:pt>
                <c:pt idx="410">
                  <c:v>4109</c:v>
                </c:pt>
                <c:pt idx="411">
                  <c:v>4119</c:v>
                </c:pt>
                <c:pt idx="412">
                  <c:v>4129</c:v>
                </c:pt>
                <c:pt idx="413">
                  <c:v>4139</c:v>
                </c:pt>
                <c:pt idx="414">
                  <c:v>4149</c:v>
                </c:pt>
                <c:pt idx="415">
                  <c:v>4159</c:v>
                </c:pt>
                <c:pt idx="416">
                  <c:v>4169</c:v>
                </c:pt>
                <c:pt idx="417">
                  <c:v>4179</c:v>
                </c:pt>
                <c:pt idx="418">
                  <c:v>4189</c:v>
                </c:pt>
                <c:pt idx="419">
                  <c:v>4199</c:v>
                </c:pt>
                <c:pt idx="420">
                  <c:v>4209</c:v>
                </c:pt>
                <c:pt idx="421">
                  <c:v>4219</c:v>
                </c:pt>
                <c:pt idx="422">
                  <c:v>4229</c:v>
                </c:pt>
                <c:pt idx="423">
                  <c:v>4239</c:v>
                </c:pt>
                <c:pt idx="424">
                  <c:v>4249</c:v>
                </c:pt>
                <c:pt idx="425">
                  <c:v>4259</c:v>
                </c:pt>
                <c:pt idx="426">
                  <c:v>4269</c:v>
                </c:pt>
                <c:pt idx="427">
                  <c:v>4279</c:v>
                </c:pt>
                <c:pt idx="428">
                  <c:v>4289</c:v>
                </c:pt>
                <c:pt idx="429">
                  <c:v>4299</c:v>
                </c:pt>
                <c:pt idx="430">
                  <c:v>4309</c:v>
                </c:pt>
                <c:pt idx="431">
                  <c:v>4319</c:v>
                </c:pt>
                <c:pt idx="432">
                  <c:v>4329</c:v>
                </c:pt>
                <c:pt idx="433">
                  <c:v>4339</c:v>
                </c:pt>
                <c:pt idx="434">
                  <c:v>4349</c:v>
                </c:pt>
                <c:pt idx="435">
                  <c:v>4359</c:v>
                </c:pt>
                <c:pt idx="436">
                  <c:v>4369</c:v>
                </c:pt>
                <c:pt idx="437">
                  <c:v>4379</c:v>
                </c:pt>
                <c:pt idx="438">
                  <c:v>4389</c:v>
                </c:pt>
                <c:pt idx="439">
                  <c:v>4399</c:v>
                </c:pt>
                <c:pt idx="440">
                  <c:v>4409</c:v>
                </c:pt>
                <c:pt idx="441">
                  <c:v>4419</c:v>
                </c:pt>
                <c:pt idx="442">
                  <c:v>4429</c:v>
                </c:pt>
                <c:pt idx="443">
                  <c:v>4439</c:v>
                </c:pt>
                <c:pt idx="444">
                  <c:v>4449</c:v>
                </c:pt>
                <c:pt idx="445">
                  <c:v>4459</c:v>
                </c:pt>
                <c:pt idx="446">
                  <c:v>4469</c:v>
                </c:pt>
                <c:pt idx="447">
                  <c:v>4479</c:v>
                </c:pt>
                <c:pt idx="448">
                  <c:v>4489</c:v>
                </c:pt>
                <c:pt idx="449">
                  <c:v>4499</c:v>
                </c:pt>
                <c:pt idx="450">
                  <c:v>4509</c:v>
                </c:pt>
                <c:pt idx="451">
                  <c:v>4519</c:v>
                </c:pt>
                <c:pt idx="452">
                  <c:v>4529</c:v>
                </c:pt>
                <c:pt idx="453">
                  <c:v>4539</c:v>
                </c:pt>
                <c:pt idx="454">
                  <c:v>4549</c:v>
                </c:pt>
                <c:pt idx="455">
                  <c:v>4559</c:v>
                </c:pt>
                <c:pt idx="456">
                  <c:v>4569</c:v>
                </c:pt>
                <c:pt idx="457">
                  <c:v>4579</c:v>
                </c:pt>
                <c:pt idx="458">
                  <c:v>4589</c:v>
                </c:pt>
                <c:pt idx="459">
                  <c:v>4599</c:v>
                </c:pt>
                <c:pt idx="460">
                  <c:v>4609</c:v>
                </c:pt>
                <c:pt idx="461">
                  <c:v>4619</c:v>
                </c:pt>
                <c:pt idx="462">
                  <c:v>4629</c:v>
                </c:pt>
                <c:pt idx="463">
                  <c:v>4639</c:v>
                </c:pt>
                <c:pt idx="464">
                  <c:v>4649</c:v>
                </c:pt>
                <c:pt idx="465">
                  <c:v>4659</c:v>
                </c:pt>
                <c:pt idx="466">
                  <c:v>4669</c:v>
                </c:pt>
                <c:pt idx="467">
                  <c:v>4679</c:v>
                </c:pt>
                <c:pt idx="468">
                  <c:v>4689</c:v>
                </c:pt>
                <c:pt idx="469">
                  <c:v>4699</c:v>
                </c:pt>
                <c:pt idx="470">
                  <c:v>4709</c:v>
                </c:pt>
                <c:pt idx="471">
                  <c:v>4719</c:v>
                </c:pt>
                <c:pt idx="472">
                  <c:v>4729</c:v>
                </c:pt>
                <c:pt idx="473">
                  <c:v>4739</c:v>
                </c:pt>
                <c:pt idx="474">
                  <c:v>4749</c:v>
                </c:pt>
                <c:pt idx="475">
                  <c:v>4759</c:v>
                </c:pt>
                <c:pt idx="476">
                  <c:v>4769</c:v>
                </c:pt>
                <c:pt idx="477">
                  <c:v>4779</c:v>
                </c:pt>
                <c:pt idx="478">
                  <c:v>4789</c:v>
                </c:pt>
                <c:pt idx="479">
                  <c:v>4799</c:v>
                </c:pt>
                <c:pt idx="480">
                  <c:v>4809</c:v>
                </c:pt>
                <c:pt idx="481">
                  <c:v>4819</c:v>
                </c:pt>
                <c:pt idx="482">
                  <c:v>4829</c:v>
                </c:pt>
                <c:pt idx="483">
                  <c:v>4839</c:v>
                </c:pt>
                <c:pt idx="484">
                  <c:v>4849</c:v>
                </c:pt>
                <c:pt idx="485">
                  <c:v>4859</c:v>
                </c:pt>
                <c:pt idx="486">
                  <c:v>4869</c:v>
                </c:pt>
                <c:pt idx="487">
                  <c:v>4879</c:v>
                </c:pt>
                <c:pt idx="488">
                  <c:v>4889</c:v>
                </c:pt>
                <c:pt idx="489">
                  <c:v>4899</c:v>
                </c:pt>
                <c:pt idx="490">
                  <c:v>4909</c:v>
                </c:pt>
                <c:pt idx="491">
                  <c:v>4919</c:v>
                </c:pt>
                <c:pt idx="492">
                  <c:v>4929</c:v>
                </c:pt>
                <c:pt idx="493">
                  <c:v>4939</c:v>
                </c:pt>
                <c:pt idx="494">
                  <c:v>4949</c:v>
                </c:pt>
                <c:pt idx="495">
                  <c:v>4959</c:v>
                </c:pt>
                <c:pt idx="496">
                  <c:v>4969</c:v>
                </c:pt>
                <c:pt idx="497">
                  <c:v>4979</c:v>
                </c:pt>
                <c:pt idx="498">
                  <c:v>4989</c:v>
                </c:pt>
                <c:pt idx="499">
                  <c:v>4999</c:v>
                </c:pt>
                <c:pt idx="500">
                  <c:v>5009</c:v>
                </c:pt>
                <c:pt idx="501">
                  <c:v>5019</c:v>
                </c:pt>
                <c:pt idx="502">
                  <c:v>5029</c:v>
                </c:pt>
                <c:pt idx="503">
                  <c:v>5039</c:v>
                </c:pt>
                <c:pt idx="504">
                  <c:v>5049</c:v>
                </c:pt>
                <c:pt idx="505">
                  <c:v>5059</c:v>
                </c:pt>
                <c:pt idx="506">
                  <c:v>5069</c:v>
                </c:pt>
                <c:pt idx="507">
                  <c:v>5079</c:v>
                </c:pt>
                <c:pt idx="508">
                  <c:v>5089</c:v>
                </c:pt>
                <c:pt idx="509">
                  <c:v>5099</c:v>
                </c:pt>
                <c:pt idx="510">
                  <c:v>5109</c:v>
                </c:pt>
                <c:pt idx="511">
                  <c:v>5119</c:v>
                </c:pt>
                <c:pt idx="512">
                  <c:v>5129</c:v>
                </c:pt>
                <c:pt idx="513">
                  <c:v>5139</c:v>
                </c:pt>
                <c:pt idx="514">
                  <c:v>5149</c:v>
                </c:pt>
                <c:pt idx="515">
                  <c:v>5159</c:v>
                </c:pt>
                <c:pt idx="516">
                  <c:v>5169</c:v>
                </c:pt>
                <c:pt idx="517">
                  <c:v>5179</c:v>
                </c:pt>
                <c:pt idx="518">
                  <c:v>5189</c:v>
                </c:pt>
                <c:pt idx="519">
                  <c:v>5199</c:v>
                </c:pt>
                <c:pt idx="520">
                  <c:v>5209</c:v>
                </c:pt>
                <c:pt idx="521">
                  <c:v>5219</c:v>
                </c:pt>
                <c:pt idx="522">
                  <c:v>5229</c:v>
                </c:pt>
                <c:pt idx="523">
                  <c:v>5239</c:v>
                </c:pt>
                <c:pt idx="524">
                  <c:v>5249</c:v>
                </c:pt>
                <c:pt idx="525">
                  <c:v>5259</c:v>
                </c:pt>
                <c:pt idx="526">
                  <c:v>5269</c:v>
                </c:pt>
                <c:pt idx="527">
                  <c:v>5279</c:v>
                </c:pt>
                <c:pt idx="528">
                  <c:v>5289</c:v>
                </c:pt>
                <c:pt idx="529">
                  <c:v>5299</c:v>
                </c:pt>
                <c:pt idx="530">
                  <c:v>5309</c:v>
                </c:pt>
                <c:pt idx="531">
                  <c:v>5319</c:v>
                </c:pt>
                <c:pt idx="532">
                  <c:v>5329</c:v>
                </c:pt>
                <c:pt idx="533">
                  <c:v>5339</c:v>
                </c:pt>
                <c:pt idx="534">
                  <c:v>5349</c:v>
                </c:pt>
                <c:pt idx="535">
                  <c:v>5359</c:v>
                </c:pt>
                <c:pt idx="536">
                  <c:v>5369</c:v>
                </c:pt>
                <c:pt idx="537">
                  <c:v>5379</c:v>
                </c:pt>
                <c:pt idx="538">
                  <c:v>5389</c:v>
                </c:pt>
                <c:pt idx="539">
                  <c:v>5399</c:v>
                </c:pt>
                <c:pt idx="540">
                  <c:v>5409</c:v>
                </c:pt>
                <c:pt idx="541">
                  <c:v>5419</c:v>
                </c:pt>
                <c:pt idx="542">
                  <c:v>5429</c:v>
                </c:pt>
                <c:pt idx="543">
                  <c:v>5439</c:v>
                </c:pt>
                <c:pt idx="544">
                  <c:v>5449</c:v>
                </c:pt>
                <c:pt idx="545">
                  <c:v>5459</c:v>
                </c:pt>
                <c:pt idx="546">
                  <c:v>5469</c:v>
                </c:pt>
                <c:pt idx="547">
                  <c:v>5479</c:v>
                </c:pt>
                <c:pt idx="548">
                  <c:v>5489</c:v>
                </c:pt>
                <c:pt idx="549">
                  <c:v>5499</c:v>
                </c:pt>
                <c:pt idx="550">
                  <c:v>5509</c:v>
                </c:pt>
                <c:pt idx="551">
                  <c:v>5519</c:v>
                </c:pt>
                <c:pt idx="552">
                  <c:v>5529</c:v>
                </c:pt>
                <c:pt idx="553">
                  <c:v>5539</c:v>
                </c:pt>
                <c:pt idx="554">
                  <c:v>5549</c:v>
                </c:pt>
                <c:pt idx="555">
                  <c:v>5559</c:v>
                </c:pt>
                <c:pt idx="556">
                  <c:v>5569</c:v>
                </c:pt>
                <c:pt idx="557">
                  <c:v>5579</c:v>
                </c:pt>
                <c:pt idx="558">
                  <c:v>5589</c:v>
                </c:pt>
                <c:pt idx="559">
                  <c:v>5599</c:v>
                </c:pt>
                <c:pt idx="560">
                  <c:v>5609</c:v>
                </c:pt>
                <c:pt idx="561">
                  <c:v>5619</c:v>
                </c:pt>
                <c:pt idx="562">
                  <c:v>5629</c:v>
                </c:pt>
                <c:pt idx="563">
                  <c:v>5639</c:v>
                </c:pt>
                <c:pt idx="564">
                  <c:v>5649</c:v>
                </c:pt>
                <c:pt idx="565">
                  <c:v>5659</c:v>
                </c:pt>
                <c:pt idx="566">
                  <c:v>5669</c:v>
                </c:pt>
                <c:pt idx="567">
                  <c:v>5679</c:v>
                </c:pt>
                <c:pt idx="568">
                  <c:v>5689</c:v>
                </c:pt>
                <c:pt idx="569">
                  <c:v>5699</c:v>
                </c:pt>
                <c:pt idx="570">
                  <c:v>5709</c:v>
                </c:pt>
                <c:pt idx="571">
                  <c:v>5719</c:v>
                </c:pt>
                <c:pt idx="572">
                  <c:v>5729</c:v>
                </c:pt>
                <c:pt idx="573">
                  <c:v>5739</c:v>
                </c:pt>
                <c:pt idx="574">
                  <c:v>5749</c:v>
                </c:pt>
                <c:pt idx="575">
                  <c:v>5759</c:v>
                </c:pt>
                <c:pt idx="576">
                  <c:v>5769</c:v>
                </c:pt>
                <c:pt idx="577">
                  <c:v>5779</c:v>
                </c:pt>
                <c:pt idx="578">
                  <c:v>5789</c:v>
                </c:pt>
                <c:pt idx="579">
                  <c:v>5799</c:v>
                </c:pt>
                <c:pt idx="580">
                  <c:v>5809</c:v>
                </c:pt>
                <c:pt idx="581">
                  <c:v>5819</c:v>
                </c:pt>
                <c:pt idx="582">
                  <c:v>5829</c:v>
                </c:pt>
                <c:pt idx="583">
                  <c:v>5839</c:v>
                </c:pt>
                <c:pt idx="584">
                  <c:v>5849</c:v>
                </c:pt>
                <c:pt idx="585">
                  <c:v>5859</c:v>
                </c:pt>
                <c:pt idx="586">
                  <c:v>5869</c:v>
                </c:pt>
                <c:pt idx="587">
                  <c:v>5879</c:v>
                </c:pt>
                <c:pt idx="588">
                  <c:v>5889</c:v>
                </c:pt>
                <c:pt idx="589">
                  <c:v>5899</c:v>
                </c:pt>
                <c:pt idx="590">
                  <c:v>5909</c:v>
                </c:pt>
                <c:pt idx="591">
                  <c:v>5919</c:v>
                </c:pt>
                <c:pt idx="592">
                  <c:v>5929</c:v>
                </c:pt>
                <c:pt idx="593">
                  <c:v>5939</c:v>
                </c:pt>
                <c:pt idx="594">
                  <c:v>5949</c:v>
                </c:pt>
                <c:pt idx="595">
                  <c:v>5959</c:v>
                </c:pt>
                <c:pt idx="596">
                  <c:v>5969</c:v>
                </c:pt>
                <c:pt idx="597">
                  <c:v>5979</c:v>
                </c:pt>
                <c:pt idx="598">
                  <c:v>5989</c:v>
                </c:pt>
                <c:pt idx="599">
                  <c:v>5999</c:v>
                </c:pt>
                <c:pt idx="600">
                  <c:v>6009</c:v>
                </c:pt>
                <c:pt idx="601">
                  <c:v>6019</c:v>
                </c:pt>
                <c:pt idx="602">
                  <c:v>6029</c:v>
                </c:pt>
                <c:pt idx="603">
                  <c:v>6039</c:v>
                </c:pt>
                <c:pt idx="604">
                  <c:v>6049</c:v>
                </c:pt>
                <c:pt idx="605">
                  <c:v>6059</c:v>
                </c:pt>
                <c:pt idx="606">
                  <c:v>6069</c:v>
                </c:pt>
                <c:pt idx="607">
                  <c:v>6079</c:v>
                </c:pt>
                <c:pt idx="608">
                  <c:v>6089</c:v>
                </c:pt>
                <c:pt idx="609">
                  <c:v>6099</c:v>
                </c:pt>
                <c:pt idx="610">
                  <c:v>6109</c:v>
                </c:pt>
                <c:pt idx="611">
                  <c:v>6119</c:v>
                </c:pt>
                <c:pt idx="612">
                  <c:v>6129</c:v>
                </c:pt>
                <c:pt idx="613">
                  <c:v>6139</c:v>
                </c:pt>
                <c:pt idx="614">
                  <c:v>6149</c:v>
                </c:pt>
                <c:pt idx="615">
                  <c:v>6159</c:v>
                </c:pt>
                <c:pt idx="616">
                  <c:v>6169</c:v>
                </c:pt>
                <c:pt idx="617">
                  <c:v>6179</c:v>
                </c:pt>
                <c:pt idx="618">
                  <c:v>6189</c:v>
                </c:pt>
                <c:pt idx="619">
                  <c:v>6199</c:v>
                </c:pt>
                <c:pt idx="620">
                  <c:v>6209</c:v>
                </c:pt>
                <c:pt idx="621">
                  <c:v>6219</c:v>
                </c:pt>
                <c:pt idx="622">
                  <c:v>6229</c:v>
                </c:pt>
                <c:pt idx="623">
                  <c:v>6239</c:v>
                </c:pt>
                <c:pt idx="624">
                  <c:v>6249</c:v>
                </c:pt>
                <c:pt idx="625">
                  <c:v>6259</c:v>
                </c:pt>
                <c:pt idx="626">
                  <c:v>6269</c:v>
                </c:pt>
                <c:pt idx="627">
                  <c:v>6279</c:v>
                </c:pt>
                <c:pt idx="628">
                  <c:v>6289</c:v>
                </c:pt>
                <c:pt idx="629">
                  <c:v>6299</c:v>
                </c:pt>
                <c:pt idx="630">
                  <c:v>6309</c:v>
                </c:pt>
                <c:pt idx="631">
                  <c:v>6319</c:v>
                </c:pt>
                <c:pt idx="632">
                  <c:v>6329</c:v>
                </c:pt>
                <c:pt idx="633">
                  <c:v>6339</c:v>
                </c:pt>
                <c:pt idx="634">
                  <c:v>6349</c:v>
                </c:pt>
                <c:pt idx="635">
                  <c:v>6359</c:v>
                </c:pt>
                <c:pt idx="636">
                  <c:v>6369</c:v>
                </c:pt>
                <c:pt idx="637">
                  <c:v>6379</c:v>
                </c:pt>
                <c:pt idx="638">
                  <c:v>6389</c:v>
                </c:pt>
                <c:pt idx="639">
                  <c:v>6399</c:v>
                </c:pt>
                <c:pt idx="640">
                  <c:v>6409</c:v>
                </c:pt>
                <c:pt idx="641">
                  <c:v>6419</c:v>
                </c:pt>
                <c:pt idx="642">
                  <c:v>6429</c:v>
                </c:pt>
                <c:pt idx="643">
                  <c:v>6439</c:v>
                </c:pt>
                <c:pt idx="644">
                  <c:v>6449</c:v>
                </c:pt>
                <c:pt idx="645">
                  <c:v>6459</c:v>
                </c:pt>
                <c:pt idx="646">
                  <c:v>6469</c:v>
                </c:pt>
                <c:pt idx="647">
                  <c:v>6479</c:v>
                </c:pt>
                <c:pt idx="648">
                  <c:v>6489</c:v>
                </c:pt>
                <c:pt idx="649">
                  <c:v>6499</c:v>
                </c:pt>
                <c:pt idx="650">
                  <c:v>6509</c:v>
                </c:pt>
                <c:pt idx="651">
                  <c:v>6519</c:v>
                </c:pt>
                <c:pt idx="652">
                  <c:v>6529</c:v>
                </c:pt>
                <c:pt idx="653">
                  <c:v>6539</c:v>
                </c:pt>
                <c:pt idx="654">
                  <c:v>6549</c:v>
                </c:pt>
                <c:pt idx="655">
                  <c:v>6559</c:v>
                </c:pt>
                <c:pt idx="656">
                  <c:v>6569</c:v>
                </c:pt>
                <c:pt idx="657">
                  <c:v>6579</c:v>
                </c:pt>
                <c:pt idx="658">
                  <c:v>6589</c:v>
                </c:pt>
                <c:pt idx="659">
                  <c:v>6599</c:v>
                </c:pt>
                <c:pt idx="660">
                  <c:v>6609</c:v>
                </c:pt>
                <c:pt idx="661">
                  <c:v>6619</c:v>
                </c:pt>
                <c:pt idx="662">
                  <c:v>6629</c:v>
                </c:pt>
                <c:pt idx="663">
                  <c:v>6639</c:v>
                </c:pt>
                <c:pt idx="664">
                  <c:v>6649</c:v>
                </c:pt>
                <c:pt idx="665">
                  <c:v>6659</c:v>
                </c:pt>
                <c:pt idx="666">
                  <c:v>6669</c:v>
                </c:pt>
                <c:pt idx="667">
                  <c:v>6679</c:v>
                </c:pt>
                <c:pt idx="668">
                  <c:v>6689</c:v>
                </c:pt>
                <c:pt idx="669">
                  <c:v>6699</c:v>
                </c:pt>
                <c:pt idx="670">
                  <c:v>6709</c:v>
                </c:pt>
                <c:pt idx="671">
                  <c:v>6719</c:v>
                </c:pt>
                <c:pt idx="672">
                  <c:v>6729</c:v>
                </c:pt>
                <c:pt idx="673">
                  <c:v>6739</c:v>
                </c:pt>
                <c:pt idx="674">
                  <c:v>6749</c:v>
                </c:pt>
                <c:pt idx="675">
                  <c:v>6759</c:v>
                </c:pt>
                <c:pt idx="676">
                  <c:v>6769</c:v>
                </c:pt>
                <c:pt idx="677">
                  <c:v>6779</c:v>
                </c:pt>
                <c:pt idx="678">
                  <c:v>6789</c:v>
                </c:pt>
                <c:pt idx="679">
                  <c:v>6799</c:v>
                </c:pt>
                <c:pt idx="680">
                  <c:v>6809</c:v>
                </c:pt>
                <c:pt idx="681">
                  <c:v>6819</c:v>
                </c:pt>
                <c:pt idx="682">
                  <c:v>6829</c:v>
                </c:pt>
                <c:pt idx="683">
                  <c:v>6839</c:v>
                </c:pt>
                <c:pt idx="684">
                  <c:v>6849</c:v>
                </c:pt>
                <c:pt idx="685">
                  <c:v>6859</c:v>
                </c:pt>
                <c:pt idx="686">
                  <c:v>6869</c:v>
                </c:pt>
                <c:pt idx="687">
                  <c:v>6879</c:v>
                </c:pt>
                <c:pt idx="688">
                  <c:v>6889</c:v>
                </c:pt>
                <c:pt idx="689">
                  <c:v>6899</c:v>
                </c:pt>
                <c:pt idx="690">
                  <c:v>6909</c:v>
                </c:pt>
                <c:pt idx="691">
                  <c:v>6919</c:v>
                </c:pt>
                <c:pt idx="692">
                  <c:v>6929</c:v>
                </c:pt>
                <c:pt idx="693">
                  <c:v>6939</c:v>
                </c:pt>
                <c:pt idx="694">
                  <c:v>6949</c:v>
                </c:pt>
                <c:pt idx="695">
                  <c:v>6959</c:v>
                </c:pt>
                <c:pt idx="696">
                  <c:v>6969</c:v>
                </c:pt>
                <c:pt idx="697">
                  <c:v>6979</c:v>
                </c:pt>
                <c:pt idx="698">
                  <c:v>6989</c:v>
                </c:pt>
                <c:pt idx="699">
                  <c:v>6999</c:v>
                </c:pt>
                <c:pt idx="700">
                  <c:v>7009</c:v>
                </c:pt>
                <c:pt idx="701">
                  <c:v>7019</c:v>
                </c:pt>
                <c:pt idx="702">
                  <c:v>7029</c:v>
                </c:pt>
                <c:pt idx="703">
                  <c:v>7039</c:v>
                </c:pt>
                <c:pt idx="704">
                  <c:v>7049</c:v>
                </c:pt>
                <c:pt idx="705">
                  <c:v>7059</c:v>
                </c:pt>
                <c:pt idx="706">
                  <c:v>7069</c:v>
                </c:pt>
                <c:pt idx="707">
                  <c:v>7079</c:v>
                </c:pt>
                <c:pt idx="708">
                  <c:v>7089</c:v>
                </c:pt>
                <c:pt idx="709">
                  <c:v>7099</c:v>
                </c:pt>
                <c:pt idx="710">
                  <c:v>7109</c:v>
                </c:pt>
                <c:pt idx="711">
                  <c:v>7119</c:v>
                </c:pt>
                <c:pt idx="712">
                  <c:v>7129</c:v>
                </c:pt>
                <c:pt idx="713">
                  <c:v>7139</c:v>
                </c:pt>
                <c:pt idx="714">
                  <c:v>7149</c:v>
                </c:pt>
                <c:pt idx="715">
                  <c:v>7159</c:v>
                </c:pt>
                <c:pt idx="716">
                  <c:v>7169</c:v>
                </c:pt>
                <c:pt idx="717">
                  <c:v>7179</c:v>
                </c:pt>
                <c:pt idx="718">
                  <c:v>7189</c:v>
                </c:pt>
                <c:pt idx="719">
                  <c:v>7199</c:v>
                </c:pt>
                <c:pt idx="720">
                  <c:v>7209</c:v>
                </c:pt>
                <c:pt idx="721">
                  <c:v>7219</c:v>
                </c:pt>
                <c:pt idx="722">
                  <c:v>7229</c:v>
                </c:pt>
                <c:pt idx="723">
                  <c:v>7239</c:v>
                </c:pt>
                <c:pt idx="724">
                  <c:v>7249</c:v>
                </c:pt>
                <c:pt idx="725">
                  <c:v>7259</c:v>
                </c:pt>
                <c:pt idx="726">
                  <c:v>7269</c:v>
                </c:pt>
                <c:pt idx="727">
                  <c:v>7279</c:v>
                </c:pt>
                <c:pt idx="728">
                  <c:v>7289</c:v>
                </c:pt>
                <c:pt idx="729">
                  <c:v>7299</c:v>
                </c:pt>
                <c:pt idx="730">
                  <c:v>7309</c:v>
                </c:pt>
                <c:pt idx="731">
                  <c:v>7319</c:v>
                </c:pt>
                <c:pt idx="732">
                  <c:v>7329</c:v>
                </c:pt>
                <c:pt idx="733">
                  <c:v>7339</c:v>
                </c:pt>
                <c:pt idx="734">
                  <c:v>7349</c:v>
                </c:pt>
                <c:pt idx="735">
                  <c:v>7359</c:v>
                </c:pt>
                <c:pt idx="736">
                  <c:v>7369</c:v>
                </c:pt>
                <c:pt idx="737">
                  <c:v>7379</c:v>
                </c:pt>
                <c:pt idx="738">
                  <c:v>7389</c:v>
                </c:pt>
                <c:pt idx="739">
                  <c:v>7399</c:v>
                </c:pt>
                <c:pt idx="740">
                  <c:v>7409</c:v>
                </c:pt>
                <c:pt idx="741">
                  <c:v>7419</c:v>
                </c:pt>
                <c:pt idx="742">
                  <c:v>7429</c:v>
                </c:pt>
                <c:pt idx="743">
                  <c:v>7439</c:v>
                </c:pt>
                <c:pt idx="744">
                  <c:v>7449</c:v>
                </c:pt>
                <c:pt idx="745">
                  <c:v>7459</c:v>
                </c:pt>
                <c:pt idx="746">
                  <c:v>7469</c:v>
                </c:pt>
                <c:pt idx="747">
                  <c:v>7479</c:v>
                </c:pt>
                <c:pt idx="748">
                  <c:v>7489</c:v>
                </c:pt>
                <c:pt idx="749">
                  <c:v>7499</c:v>
                </c:pt>
                <c:pt idx="750">
                  <c:v>7509</c:v>
                </c:pt>
                <c:pt idx="751">
                  <c:v>7519</c:v>
                </c:pt>
                <c:pt idx="752">
                  <c:v>7529</c:v>
                </c:pt>
                <c:pt idx="753">
                  <c:v>7539</c:v>
                </c:pt>
                <c:pt idx="754">
                  <c:v>7549</c:v>
                </c:pt>
                <c:pt idx="755">
                  <c:v>7559</c:v>
                </c:pt>
                <c:pt idx="756">
                  <c:v>7569</c:v>
                </c:pt>
                <c:pt idx="757">
                  <c:v>7579</c:v>
                </c:pt>
                <c:pt idx="758">
                  <c:v>7589</c:v>
                </c:pt>
                <c:pt idx="759">
                  <c:v>7599</c:v>
                </c:pt>
                <c:pt idx="760">
                  <c:v>7609</c:v>
                </c:pt>
                <c:pt idx="761">
                  <c:v>7619</c:v>
                </c:pt>
                <c:pt idx="762">
                  <c:v>7629</c:v>
                </c:pt>
                <c:pt idx="763">
                  <c:v>7639</c:v>
                </c:pt>
                <c:pt idx="764">
                  <c:v>7649</c:v>
                </c:pt>
                <c:pt idx="765">
                  <c:v>7659</c:v>
                </c:pt>
                <c:pt idx="766">
                  <c:v>7669</c:v>
                </c:pt>
                <c:pt idx="767">
                  <c:v>7679</c:v>
                </c:pt>
                <c:pt idx="768">
                  <c:v>7689</c:v>
                </c:pt>
                <c:pt idx="769">
                  <c:v>7699</c:v>
                </c:pt>
                <c:pt idx="770">
                  <c:v>7709</c:v>
                </c:pt>
                <c:pt idx="771">
                  <c:v>7719</c:v>
                </c:pt>
                <c:pt idx="772">
                  <c:v>7729</c:v>
                </c:pt>
                <c:pt idx="773">
                  <c:v>7739</c:v>
                </c:pt>
                <c:pt idx="774">
                  <c:v>7749</c:v>
                </c:pt>
                <c:pt idx="775">
                  <c:v>7759</c:v>
                </c:pt>
                <c:pt idx="776">
                  <c:v>7769</c:v>
                </c:pt>
                <c:pt idx="777">
                  <c:v>7779</c:v>
                </c:pt>
                <c:pt idx="778">
                  <c:v>7789</c:v>
                </c:pt>
                <c:pt idx="779">
                  <c:v>7799</c:v>
                </c:pt>
                <c:pt idx="780">
                  <c:v>7809</c:v>
                </c:pt>
                <c:pt idx="781">
                  <c:v>7819</c:v>
                </c:pt>
                <c:pt idx="782">
                  <c:v>7829</c:v>
                </c:pt>
                <c:pt idx="783">
                  <c:v>7839</c:v>
                </c:pt>
                <c:pt idx="784">
                  <c:v>7849</c:v>
                </c:pt>
                <c:pt idx="785">
                  <c:v>7859</c:v>
                </c:pt>
                <c:pt idx="786">
                  <c:v>7869</c:v>
                </c:pt>
                <c:pt idx="787">
                  <c:v>7879</c:v>
                </c:pt>
                <c:pt idx="788">
                  <c:v>7889</c:v>
                </c:pt>
                <c:pt idx="789">
                  <c:v>7899</c:v>
                </c:pt>
                <c:pt idx="790">
                  <c:v>7909</c:v>
                </c:pt>
                <c:pt idx="791">
                  <c:v>7919</c:v>
                </c:pt>
                <c:pt idx="792">
                  <c:v>7929</c:v>
                </c:pt>
                <c:pt idx="793">
                  <c:v>7939</c:v>
                </c:pt>
                <c:pt idx="794">
                  <c:v>7949</c:v>
                </c:pt>
                <c:pt idx="795">
                  <c:v>7959</c:v>
                </c:pt>
                <c:pt idx="796">
                  <c:v>7969</c:v>
                </c:pt>
                <c:pt idx="797">
                  <c:v>7979</c:v>
                </c:pt>
                <c:pt idx="798">
                  <c:v>7989</c:v>
                </c:pt>
                <c:pt idx="799">
                  <c:v>7999</c:v>
                </c:pt>
                <c:pt idx="800">
                  <c:v>8009</c:v>
                </c:pt>
                <c:pt idx="801">
                  <c:v>8019</c:v>
                </c:pt>
                <c:pt idx="802">
                  <c:v>8029</c:v>
                </c:pt>
                <c:pt idx="803">
                  <c:v>8039</c:v>
                </c:pt>
                <c:pt idx="804">
                  <c:v>8049</c:v>
                </c:pt>
                <c:pt idx="805">
                  <c:v>8059</c:v>
                </c:pt>
                <c:pt idx="806">
                  <c:v>8069</c:v>
                </c:pt>
                <c:pt idx="807">
                  <c:v>8079</c:v>
                </c:pt>
                <c:pt idx="808">
                  <c:v>8089</c:v>
                </c:pt>
                <c:pt idx="809">
                  <c:v>8099</c:v>
                </c:pt>
                <c:pt idx="810">
                  <c:v>8109</c:v>
                </c:pt>
                <c:pt idx="811">
                  <c:v>8119</c:v>
                </c:pt>
                <c:pt idx="812">
                  <c:v>8129</c:v>
                </c:pt>
                <c:pt idx="813">
                  <c:v>8139</c:v>
                </c:pt>
                <c:pt idx="814">
                  <c:v>8149</c:v>
                </c:pt>
                <c:pt idx="815">
                  <c:v>8159</c:v>
                </c:pt>
                <c:pt idx="816">
                  <c:v>8169</c:v>
                </c:pt>
                <c:pt idx="817">
                  <c:v>8179</c:v>
                </c:pt>
                <c:pt idx="818">
                  <c:v>8189</c:v>
                </c:pt>
                <c:pt idx="819">
                  <c:v>8199</c:v>
                </c:pt>
                <c:pt idx="820">
                  <c:v>8209</c:v>
                </c:pt>
                <c:pt idx="821">
                  <c:v>8219</c:v>
                </c:pt>
                <c:pt idx="822">
                  <c:v>8229</c:v>
                </c:pt>
                <c:pt idx="823">
                  <c:v>8239</c:v>
                </c:pt>
                <c:pt idx="824">
                  <c:v>8249</c:v>
                </c:pt>
                <c:pt idx="825">
                  <c:v>8259</c:v>
                </c:pt>
                <c:pt idx="826">
                  <c:v>8269</c:v>
                </c:pt>
                <c:pt idx="827">
                  <c:v>8279</c:v>
                </c:pt>
                <c:pt idx="828">
                  <c:v>8289</c:v>
                </c:pt>
                <c:pt idx="829">
                  <c:v>8299</c:v>
                </c:pt>
                <c:pt idx="830">
                  <c:v>8309</c:v>
                </c:pt>
                <c:pt idx="831">
                  <c:v>8319</c:v>
                </c:pt>
                <c:pt idx="832">
                  <c:v>8329</c:v>
                </c:pt>
                <c:pt idx="833">
                  <c:v>8339</c:v>
                </c:pt>
                <c:pt idx="834">
                  <c:v>8349</c:v>
                </c:pt>
                <c:pt idx="835">
                  <c:v>8359</c:v>
                </c:pt>
                <c:pt idx="836">
                  <c:v>8369</c:v>
                </c:pt>
                <c:pt idx="837">
                  <c:v>8379</c:v>
                </c:pt>
                <c:pt idx="838">
                  <c:v>8389</c:v>
                </c:pt>
                <c:pt idx="839">
                  <c:v>8399</c:v>
                </c:pt>
                <c:pt idx="840">
                  <c:v>8409</c:v>
                </c:pt>
                <c:pt idx="841">
                  <c:v>8419</c:v>
                </c:pt>
                <c:pt idx="842">
                  <c:v>8429</c:v>
                </c:pt>
                <c:pt idx="843">
                  <c:v>8439</c:v>
                </c:pt>
                <c:pt idx="844">
                  <c:v>8449</c:v>
                </c:pt>
                <c:pt idx="845">
                  <c:v>8459</c:v>
                </c:pt>
                <c:pt idx="846">
                  <c:v>8469</c:v>
                </c:pt>
                <c:pt idx="847">
                  <c:v>8479</c:v>
                </c:pt>
                <c:pt idx="848">
                  <c:v>8489</c:v>
                </c:pt>
                <c:pt idx="849">
                  <c:v>8499</c:v>
                </c:pt>
                <c:pt idx="850">
                  <c:v>8509</c:v>
                </c:pt>
                <c:pt idx="851">
                  <c:v>8519</c:v>
                </c:pt>
                <c:pt idx="852">
                  <c:v>8529</c:v>
                </c:pt>
                <c:pt idx="853">
                  <c:v>8539</c:v>
                </c:pt>
                <c:pt idx="854">
                  <c:v>8549</c:v>
                </c:pt>
                <c:pt idx="855">
                  <c:v>8559</c:v>
                </c:pt>
                <c:pt idx="856">
                  <c:v>8569</c:v>
                </c:pt>
                <c:pt idx="857">
                  <c:v>8579</c:v>
                </c:pt>
                <c:pt idx="858">
                  <c:v>8589</c:v>
                </c:pt>
                <c:pt idx="859">
                  <c:v>8599</c:v>
                </c:pt>
                <c:pt idx="860">
                  <c:v>8609</c:v>
                </c:pt>
                <c:pt idx="861">
                  <c:v>8619</c:v>
                </c:pt>
                <c:pt idx="862">
                  <c:v>8629</c:v>
                </c:pt>
                <c:pt idx="863">
                  <c:v>8639</c:v>
                </c:pt>
                <c:pt idx="864">
                  <c:v>8649</c:v>
                </c:pt>
                <c:pt idx="865">
                  <c:v>8659</c:v>
                </c:pt>
                <c:pt idx="866">
                  <c:v>8669</c:v>
                </c:pt>
                <c:pt idx="867">
                  <c:v>8679</c:v>
                </c:pt>
                <c:pt idx="868">
                  <c:v>8689</c:v>
                </c:pt>
                <c:pt idx="869">
                  <c:v>8699</c:v>
                </c:pt>
                <c:pt idx="870">
                  <c:v>8709</c:v>
                </c:pt>
                <c:pt idx="871">
                  <c:v>8719</c:v>
                </c:pt>
                <c:pt idx="872">
                  <c:v>8729</c:v>
                </c:pt>
                <c:pt idx="873">
                  <c:v>8739</c:v>
                </c:pt>
                <c:pt idx="874">
                  <c:v>8749</c:v>
                </c:pt>
                <c:pt idx="875">
                  <c:v>8759</c:v>
                </c:pt>
                <c:pt idx="876">
                  <c:v>8769</c:v>
                </c:pt>
                <c:pt idx="877">
                  <c:v>8779</c:v>
                </c:pt>
                <c:pt idx="878">
                  <c:v>8789</c:v>
                </c:pt>
                <c:pt idx="879">
                  <c:v>8799</c:v>
                </c:pt>
                <c:pt idx="880">
                  <c:v>8809</c:v>
                </c:pt>
                <c:pt idx="881">
                  <c:v>8819</c:v>
                </c:pt>
                <c:pt idx="882">
                  <c:v>8829</c:v>
                </c:pt>
                <c:pt idx="883">
                  <c:v>8839</c:v>
                </c:pt>
                <c:pt idx="884">
                  <c:v>8849</c:v>
                </c:pt>
                <c:pt idx="885">
                  <c:v>8859</c:v>
                </c:pt>
                <c:pt idx="886">
                  <c:v>8869</c:v>
                </c:pt>
                <c:pt idx="887">
                  <c:v>8879</c:v>
                </c:pt>
                <c:pt idx="888">
                  <c:v>8889</c:v>
                </c:pt>
                <c:pt idx="889">
                  <c:v>8899</c:v>
                </c:pt>
                <c:pt idx="890">
                  <c:v>8909</c:v>
                </c:pt>
                <c:pt idx="891">
                  <c:v>8919</c:v>
                </c:pt>
                <c:pt idx="892">
                  <c:v>8929</c:v>
                </c:pt>
                <c:pt idx="893">
                  <c:v>8939</c:v>
                </c:pt>
                <c:pt idx="894">
                  <c:v>8949</c:v>
                </c:pt>
                <c:pt idx="895">
                  <c:v>8959</c:v>
                </c:pt>
                <c:pt idx="896">
                  <c:v>8969</c:v>
                </c:pt>
                <c:pt idx="897">
                  <c:v>8979</c:v>
                </c:pt>
                <c:pt idx="898">
                  <c:v>8989</c:v>
                </c:pt>
                <c:pt idx="899">
                  <c:v>8999</c:v>
                </c:pt>
                <c:pt idx="900">
                  <c:v>9009</c:v>
                </c:pt>
                <c:pt idx="901">
                  <c:v>9019</c:v>
                </c:pt>
                <c:pt idx="902">
                  <c:v>9029</c:v>
                </c:pt>
                <c:pt idx="903">
                  <c:v>9039</c:v>
                </c:pt>
                <c:pt idx="904">
                  <c:v>9049</c:v>
                </c:pt>
                <c:pt idx="905">
                  <c:v>9059</c:v>
                </c:pt>
                <c:pt idx="906">
                  <c:v>9069</c:v>
                </c:pt>
                <c:pt idx="907">
                  <c:v>9079</c:v>
                </c:pt>
                <c:pt idx="908">
                  <c:v>9089</c:v>
                </c:pt>
                <c:pt idx="909">
                  <c:v>9099</c:v>
                </c:pt>
                <c:pt idx="910">
                  <c:v>9109</c:v>
                </c:pt>
                <c:pt idx="911">
                  <c:v>9119</c:v>
                </c:pt>
                <c:pt idx="912">
                  <c:v>9129</c:v>
                </c:pt>
                <c:pt idx="913">
                  <c:v>9139</c:v>
                </c:pt>
                <c:pt idx="914">
                  <c:v>9149</c:v>
                </c:pt>
                <c:pt idx="915">
                  <c:v>9159</c:v>
                </c:pt>
                <c:pt idx="916">
                  <c:v>9169</c:v>
                </c:pt>
                <c:pt idx="917">
                  <c:v>9179</c:v>
                </c:pt>
                <c:pt idx="918">
                  <c:v>9189</c:v>
                </c:pt>
                <c:pt idx="919">
                  <c:v>9199</c:v>
                </c:pt>
                <c:pt idx="920">
                  <c:v>9209</c:v>
                </c:pt>
                <c:pt idx="921">
                  <c:v>9219</c:v>
                </c:pt>
                <c:pt idx="922">
                  <c:v>9229</c:v>
                </c:pt>
                <c:pt idx="923">
                  <c:v>9239</c:v>
                </c:pt>
                <c:pt idx="924">
                  <c:v>9249</c:v>
                </c:pt>
                <c:pt idx="925">
                  <c:v>9259</c:v>
                </c:pt>
                <c:pt idx="926">
                  <c:v>9269</c:v>
                </c:pt>
                <c:pt idx="927">
                  <c:v>9279</c:v>
                </c:pt>
                <c:pt idx="928">
                  <c:v>9289</c:v>
                </c:pt>
                <c:pt idx="929">
                  <c:v>9299</c:v>
                </c:pt>
                <c:pt idx="930">
                  <c:v>9309</c:v>
                </c:pt>
                <c:pt idx="931">
                  <c:v>9319</c:v>
                </c:pt>
                <c:pt idx="932">
                  <c:v>9329</c:v>
                </c:pt>
                <c:pt idx="933">
                  <c:v>9339</c:v>
                </c:pt>
                <c:pt idx="934">
                  <c:v>9349</c:v>
                </c:pt>
                <c:pt idx="935">
                  <c:v>9359</c:v>
                </c:pt>
                <c:pt idx="936">
                  <c:v>9369</c:v>
                </c:pt>
                <c:pt idx="937">
                  <c:v>9379</c:v>
                </c:pt>
                <c:pt idx="938">
                  <c:v>9389</c:v>
                </c:pt>
                <c:pt idx="939">
                  <c:v>9399</c:v>
                </c:pt>
                <c:pt idx="940">
                  <c:v>9409</c:v>
                </c:pt>
                <c:pt idx="941">
                  <c:v>9419</c:v>
                </c:pt>
                <c:pt idx="942">
                  <c:v>9429</c:v>
                </c:pt>
                <c:pt idx="943">
                  <c:v>9439</c:v>
                </c:pt>
                <c:pt idx="944">
                  <c:v>9449</c:v>
                </c:pt>
                <c:pt idx="945">
                  <c:v>9459</c:v>
                </c:pt>
                <c:pt idx="946">
                  <c:v>9469</c:v>
                </c:pt>
                <c:pt idx="947">
                  <c:v>9479</c:v>
                </c:pt>
                <c:pt idx="948">
                  <c:v>9489</c:v>
                </c:pt>
                <c:pt idx="949">
                  <c:v>9499</c:v>
                </c:pt>
                <c:pt idx="950">
                  <c:v>9509</c:v>
                </c:pt>
                <c:pt idx="951">
                  <c:v>9519</c:v>
                </c:pt>
                <c:pt idx="952">
                  <c:v>9529</c:v>
                </c:pt>
                <c:pt idx="953">
                  <c:v>9539</c:v>
                </c:pt>
                <c:pt idx="954">
                  <c:v>9549</c:v>
                </c:pt>
                <c:pt idx="955">
                  <c:v>9559</c:v>
                </c:pt>
                <c:pt idx="956">
                  <c:v>9569</c:v>
                </c:pt>
                <c:pt idx="957">
                  <c:v>9579</c:v>
                </c:pt>
                <c:pt idx="958">
                  <c:v>9589</c:v>
                </c:pt>
                <c:pt idx="959">
                  <c:v>9599</c:v>
                </c:pt>
                <c:pt idx="960">
                  <c:v>9609</c:v>
                </c:pt>
                <c:pt idx="961">
                  <c:v>9619</c:v>
                </c:pt>
                <c:pt idx="962">
                  <c:v>9629</c:v>
                </c:pt>
                <c:pt idx="963">
                  <c:v>9639</c:v>
                </c:pt>
                <c:pt idx="964">
                  <c:v>9649</c:v>
                </c:pt>
                <c:pt idx="965">
                  <c:v>9659</c:v>
                </c:pt>
                <c:pt idx="966">
                  <c:v>9669</c:v>
                </c:pt>
                <c:pt idx="967">
                  <c:v>9679</c:v>
                </c:pt>
                <c:pt idx="968">
                  <c:v>9689</c:v>
                </c:pt>
                <c:pt idx="969">
                  <c:v>9699</c:v>
                </c:pt>
                <c:pt idx="970">
                  <c:v>9709</c:v>
                </c:pt>
                <c:pt idx="971">
                  <c:v>9719</c:v>
                </c:pt>
                <c:pt idx="972">
                  <c:v>9729</c:v>
                </c:pt>
                <c:pt idx="973">
                  <c:v>9739</c:v>
                </c:pt>
                <c:pt idx="974">
                  <c:v>9749</c:v>
                </c:pt>
                <c:pt idx="975">
                  <c:v>9759</c:v>
                </c:pt>
                <c:pt idx="976">
                  <c:v>9769</c:v>
                </c:pt>
                <c:pt idx="977">
                  <c:v>9779</c:v>
                </c:pt>
                <c:pt idx="978">
                  <c:v>9789</c:v>
                </c:pt>
                <c:pt idx="979">
                  <c:v>9799</c:v>
                </c:pt>
                <c:pt idx="980">
                  <c:v>9809</c:v>
                </c:pt>
                <c:pt idx="981">
                  <c:v>9819</c:v>
                </c:pt>
                <c:pt idx="982">
                  <c:v>9829</c:v>
                </c:pt>
                <c:pt idx="983">
                  <c:v>9839</c:v>
                </c:pt>
                <c:pt idx="984">
                  <c:v>9849</c:v>
                </c:pt>
                <c:pt idx="985">
                  <c:v>9859</c:v>
                </c:pt>
                <c:pt idx="986">
                  <c:v>9869</c:v>
                </c:pt>
                <c:pt idx="987">
                  <c:v>9879</c:v>
                </c:pt>
                <c:pt idx="988">
                  <c:v>9889</c:v>
                </c:pt>
                <c:pt idx="989">
                  <c:v>9899</c:v>
                </c:pt>
                <c:pt idx="990">
                  <c:v>9909</c:v>
                </c:pt>
                <c:pt idx="991">
                  <c:v>9919</c:v>
                </c:pt>
                <c:pt idx="992">
                  <c:v>9929</c:v>
                </c:pt>
                <c:pt idx="993">
                  <c:v>9939</c:v>
                </c:pt>
                <c:pt idx="994">
                  <c:v>9949</c:v>
                </c:pt>
                <c:pt idx="995">
                  <c:v>9959</c:v>
                </c:pt>
                <c:pt idx="996">
                  <c:v>9969</c:v>
                </c:pt>
                <c:pt idx="997">
                  <c:v>9979</c:v>
                </c:pt>
                <c:pt idx="998">
                  <c:v>9989</c:v>
                </c:pt>
                <c:pt idx="999">
                  <c:v>9999</c:v>
                </c:pt>
                <c:pt idx="1000">
                  <c:v>10009</c:v>
                </c:pt>
                <c:pt idx="1001">
                  <c:v>10019</c:v>
                </c:pt>
                <c:pt idx="1002">
                  <c:v>10029</c:v>
                </c:pt>
                <c:pt idx="1003">
                  <c:v>10039</c:v>
                </c:pt>
                <c:pt idx="1004">
                  <c:v>10049</c:v>
                </c:pt>
                <c:pt idx="1005">
                  <c:v>10059</c:v>
                </c:pt>
                <c:pt idx="1006">
                  <c:v>10069</c:v>
                </c:pt>
                <c:pt idx="1007">
                  <c:v>10079</c:v>
                </c:pt>
                <c:pt idx="1008">
                  <c:v>10089</c:v>
                </c:pt>
                <c:pt idx="1009">
                  <c:v>10099</c:v>
                </c:pt>
                <c:pt idx="1010">
                  <c:v>10109</c:v>
                </c:pt>
                <c:pt idx="1011">
                  <c:v>10119</c:v>
                </c:pt>
                <c:pt idx="1012">
                  <c:v>10129</c:v>
                </c:pt>
                <c:pt idx="1013">
                  <c:v>10139</c:v>
                </c:pt>
                <c:pt idx="1014">
                  <c:v>10149</c:v>
                </c:pt>
                <c:pt idx="1015">
                  <c:v>10159</c:v>
                </c:pt>
                <c:pt idx="1016">
                  <c:v>10169</c:v>
                </c:pt>
                <c:pt idx="1017">
                  <c:v>10179</c:v>
                </c:pt>
                <c:pt idx="1018">
                  <c:v>10189</c:v>
                </c:pt>
                <c:pt idx="1019">
                  <c:v>10199</c:v>
                </c:pt>
                <c:pt idx="1020">
                  <c:v>10209</c:v>
                </c:pt>
                <c:pt idx="1021">
                  <c:v>10219</c:v>
                </c:pt>
                <c:pt idx="1022">
                  <c:v>10229</c:v>
                </c:pt>
                <c:pt idx="1023">
                  <c:v>10239</c:v>
                </c:pt>
                <c:pt idx="1024">
                  <c:v>10249</c:v>
                </c:pt>
                <c:pt idx="1025">
                  <c:v>10259</c:v>
                </c:pt>
                <c:pt idx="1026">
                  <c:v>10269</c:v>
                </c:pt>
                <c:pt idx="1027">
                  <c:v>10279</c:v>
                </c:pt>
                <c:pt idx="1028">
                  <c:v>10289</c:v>
                </c:pt>
                <c:pt idx="1029">
                  <c:v>10299</c:v>
                </c:pt>
                <c:pt idx="1030">
                  <c:v>10309</c:v>
                </c:pt>
                <c:pt idx="1031">
                  <c:v>10319</c:v>
                </c:pt>
                <c:pt idx="1032">
                  <c:v>10329</c:v>
                </c:pt>
                <c:pt idx="1033">
                  <c:v>10339</c:v>
                </c:pt>
                <c:pt idx="1034">
                  <c:v>10349</c:v>
                </c:pt>
                <c:pt idx="1035">
                  <c:v>10359</c:v>
                </c:pt>
                <c:pt idx="1036">
                  <c:v>10369</c:v>
                </c:pt>
                <c:pt idx="1037">
                  <c:v>10379</c:v>
                </c:pt>
                <c:pt idx="1038">
                  <c:v>10389</c:v>
                </c:pt>
                <c:pt idx="1039">
                  <c:v>10399</c:v>
                </c:pt>
                <c:pt idx="1040">
                  <c:v>10409</c:v>
                </c:pt>
                <c:pt idx="1041">
                  <c:v>10419</c:v>
                </c:pt>
                <c:pt idx="1042">
                  <c:v>10429</c:v>
                </c:pt>
                <c:pt idx="1043">
                  <c:v>10439</c:v>
                </c:pt>
                <c:pt idx="1044">
                  <c:v>10449</c:v>
                </c:pt>
                <c:pt idx="1045">
                  <c:v>10459</c:v>
                </c:pt>
                <c:pt idx="1046">
                  <c:v>10469</c:v>
                </c:pt>
                <c:pt idx="1047">
                  <c:v>10479</c:v>
                </c:pt>
                <c:pt idx="1048">
                  <c:v>10489</c:v>
                </c:pt>
                <c:pt idx="1049">
                  <c:v>10499</c:v>
                </c:pt>
                <c:pt idx="1050">
                  <c:v>10509</c:v>
                </c:pt>
                <c:pt idx="1051">
                  <c:v>10519</c:v>
                </c:pt>
                <c:pt idx="1052">
                  <c:v>10529</c:v>
                </c:pt>
                <c:pt idx="1053">
                  <c:v>10539</c:v>
                </c:pt>
                <c:pt idx="1054">
                  <c:v>10549</c:v>
                </c:pt>
                <c:pt idx="1055">
                  <c:v>10559</c:v>
                </c:pt>
                <c:pt idx="1056">
                  <c:v>10569</c:v>
                </c:pt>
                <c:pt idx="1057">
                  <c:v>10579</c:v>
                </c:pt>
                <c:pt idx="1058">
                  <c:v>10589</c:v>
                </c:pt>
                <c:pt idx="1059">
                  <c:v>10599</c:v>
                </c:pt>
                <c:pt idx="1060">
                  <c:v>10609</c:v>
                </c:pt>
                <c:pt idx="1061">
                  <c:v>10619</c:v>
                </c:pt>
                <c:pt idx="1062">
                  <c:v>10629</c:v>
                </c:pt>
                <c:pt idx="1063">
                  <c:v>10639</c:v>
                </c:pt>
                <c:pt idx="1064">
                  <c:v>10649</c:v>
                </c:pt>
                <c:pt idx="1065">
                  <c:v>10659</c:v>
                </c:pt>
                <c:pt idx="1066">
                  <c:v>10669</c:v>
                </c:pt>
                <c:pt idx="1067">
                  <c:v>10679</c:v>
                </c:pt>
                <c:pt idx="1068">
                  <c:v>10689</c:v>
                </c:pt>
                <c:pt idx="1069">
                  <c:v>10699</c:v>
                </c:pt>
                <c:pt idx="1070">
                  <c:v>10709</c:v>
                </c:pt>
                <c:pt idx="1071">
                  <c:v>10719</c:v>
                </c:pt>
                <c:pt idx="1072">
                  <c:v>10729</c:v>
                </c:pt>
                <c:pt idx="1073">
                  <c:v>10739</c:v>
                </c:pt>
                <c:pt idx="1074">
                  <c:v>10749</c:v>
                </c:pt>
                <c:pt idx="1075">
                  <c:v>10759</c:v>
                </c:pt>
                <c:pt idx="1076">
                  <c:v>10769</c:v>
                </c:pt>
                <c:pt idx="1077">
                  <c:v>10779</c:v>
                </c:pt>
                <c:pt idx="1078">
                  <c:v>10789</c:v>
                </c:pt>
                <c:pt idx="1079">
                  <c:v>10799</c:v>
                </c:pt>
                <c:pt idx="1080">
                  <c:v>10809</c:v>
                </c:pt>
                <c:pt idx="1081">
                  <c:v>10819</c:v>
                </c:pt>
                <c:pt idx="1082">
                  <c:v>10829</c:v>
                </c:pt>
                <c:pt idx="1083">
                  <c:v>10839</c:v>
                </c:pt>
                <c:pt idx="1084">
                  <c:v>10849</c:v>
                </c:pt>
                <c:pt idx="1085">
                  <c:v>10859</c:v>
                </c:pt>
                <c:pt idx="1086">
                  <c:v>10869</c:v>
                </c:pt>
                <c:pt idx="1087">
                  <c:v>10879</c:v>
                </c:pt>
                <c:pt idx="1088">
                  <c:v>10889</c:v>
                </c:pt>
                <c:pt idx="1089">
                  <c:v>10899</c:v>
                </c:pt>
                <c:pt idx="1090">
                  <c:v>10909</c:v>
                </c:pt>
                <c:pt idx="1091">
                  <c:v>10919</c:v>
                </c:pt>
                <c:pt idx="1092">
                  <c:v>10929</c:v>
                </c:pt>
                <c:pt idx="1093">
                  <c:v>10939</c:v>
                </c:pt>
                <c:pt idx="1094">
                  <c:v>10949</c:v>
                </c:pt>
                <c:pt idx="1095">
                  <c:v>10959</c:v>
                </c:pt>
                <c:pt idx="1096">
                  <c:v>10969</c:v>
                </c:pt>
                <c:pt idx="1097">
                  <c:v>10979</c:v>
                </c:pt>
                <c:pt idx="1098">
                  <c:v>10989</c:v>
                </c:pt>
                <c:pt idx="1099">
                  <c:v>10999</c:v>
                </c:pt>
                <c:pt idx="1100">
                  <c:v>11009</c:v>
                </c:pt>
                <c:pt idx="1101">
                  <c:v>11019</c:v>
                </c:pt>
                <c:pt idx="1102">
                  <c:v>11029</c:v>
                </c:pt>
                <c:pt idx="1103">
                  <c:v>11039</c:v>
                </c:pt>
                <c:pt idx="1104">
                  <c:v>11049</c:v>
                </c:pt>
                <c:pt idx="1105">
                  <c:v>11059</c:v>
                </c:pt>
                <c:pt idx="1106">
                  <c:v>11069</c:v>
                </c:pt>
                <c:pt idx="1107">
                  <c:v>11079</c:v>
                </c:pt>
                <c:pt idx="1108">
                  <c:v>11089</c:v>
                </c:pt>
                <c:pt idx="1109">
                  <c:v>11099</c:v>
                </c:pt>
                <c:pt idx="1110">
                  <c:v>11109</c:v>
                </c:pt>
                <c:pt idx="1111">
                  <c:v>11119</c:v>
                </c:pt>
                <c:pt idx="1112">
                  <c:v>11129</c:v>
                </c:pt>
                <c:pt idx="1113">
                  <c:v>11139</c:v>
                </c:pt>
                <c:pt idx="1114">
                  <c:v>11149</c:v>
                </c:pt>
                <c:pt idx="1115">
                  <c:v>11159</c:v>
                </c:pt>
                <c:pt idx="1116">
                  <c:v>11169</c:v>
                </c:pt>
                <c:pt idx="1117">
                  <c:v>11179</c:v>
                </c:pt>
                <c:pt idx="1118">
                  <c:v>11189</c:v>
                </c:pt>
                <c:pt idx="1119">
                  <c:v>11199</c:v>
                </c:pt>
                <c:pt idx="1120">
                  <c:v>11209</c:v>
                </c:pt>
                <c:pt idx="1121">
                  <c:v>11219</c:v>
                </c:pt>
                <c:pt idx="1122">
                  <c:v>11229</c:v>
                </c:pt>
                <c:pt idx="1123">
                  <c:v>11239</c:v>
                </c:pt>
                <c:pt idx="1124">
                  <c:v>11249</c:v>
                </c:pt>
                <c:pt idx="1125">
                  <c:v>11259</c:v>
                </c:pt>
                <c:pt idx="1126">
                  <c:v>11269</c:v>
                </c:pt>
                <c:pt idx="1127">
                  <c:v>11279</c:v>
                </c:pt>
                <c:pt idx="1128">
                  <c:v>11289</c:v>
                </c:pt>
                <c:pt idx="1129">
                  <c:v>11299</c:v>
                </c:pt>
                <c:pt idx="1130">
                  <c:v>11309</c:v>
                </c:pt>
                <c:pt idx="1131">
                  <c:v>11319</c:v>
                </c:pt>
                <c:pt idx="1132">
                  <c:v>11329</c:v>
                </c:pt>
                <c:pt idx="1133">
                  <c:v>11339</c:v>
                </c:pt>
                <c:pt idx="1134">
                  <c:v>11349</c:v>
                </c:pt>
                <c:pt idx="1135">
                  <c:v>11359</c:v>
                </c:pt>
                <c:pt idx="1136">
                  <c:v>11369</c:v>
                </c:pt>
                <c:pt idx="1137">
                  <c:v>11379</c:v>
                </c:pt>
                <c:pt idx="1138">
                  <c:v>11389</c:v>
                </c:pt>
                <c:pt idx="1139">
                  <c:v>11399</c:v>
                </c:pt>
                <c:pt idx="1140">
                  <c:v>11409</c:v>
                </c:pt>
                <c:pt idx="1141">
                  <c:v>11419</c:v>
                </c:pt>
                <c:pt idx="1142">
                  <c:v>11429</c:v>
                </c:pt>
                <c:pt idx="1143">
                  <c:v>11439</c:v>
                </c:pt>
                <c:pt idx="1144">
                  <c:v>11449</c:v>
                </c:pt>
                <c:pt idx="1145">
                  <c:v>11459</c:v>
                </c:pt>
                <c:pt idx="1146">
                  <c:v>11469</c:v>
                </c:pt>
                <c:pt idx="1147">
                  <c:v>11479</c:v>
                </c:pt>
                <c:pt idx="1148">
                  <c:v>11489</c:v>
                </c:pt>
                <c:pt idx="1149">
                  <c:v>11499</c:v>
                </c:pt>
                <c:pt idx="1150">
                  <c:v>11509</c:v>
                </c:pt>
                <c:pt idx="1151">
                  <c:v>11519</c:v>
                </c:pt>
                <c:pt idx="1152">
                  <c:v>11529</c:v>
                </c:pt>
                <c:pt idx="1153">
                  <c:v>11539</c:v>
                </c:pt>
                <c:pt idx="1154">
                  <c:v>11549</c:v>
                </c:pt>
                <c:pt idx="1155">
                  <c:v>11559</c:v>
                </c:pt>
                <c:pt idx="1156">
                  <c:v>11569</c:v>
                </c:pt>
                <c:pt idx="1157">
                  <c:v>11579</c:v>
                </c:pt>
                <c:pt idx="1158">
                  <c:v>11589</c:v>
                </c:pt>
                <c:pt idx="1159">
                  <c:v>11599</c:v>
                </c:pt>
                <c:pt idx="1160">
                  <c:v>11609</c:v>
                </c:pt>
                <c:pt idx="1161">
                  <c:v>11619</c:v>
                </c:pt>
                <c:pt idx="1162">
                  <c:v>11629</c:v>
                </c:pt>
                <c:pt idx="1163">
                  <c:v>11639</c:v>
                </c:pt>
                <c:pt idx="1164">
                  <c:v>11649</c:v>
                </c:pt>
                <c:pt idx="1165">
                  <c:v>11659</c:v>
                </c:pt>
                <c:pt idx="1166">
                  <c:v>11669</c:v>
                </c:pt>
                <c:pt idx="1167">
                  <c:v>11679</c:v>
                </c:pt>
                <c:pt idx="1168">
                  <c:v>11689</c:v>
                </c:pt>
                <c:pt idx="1169">
                  <c:v>11699</c:v>
                </c:pt>
                <c:pt idx="1170">
                  <c:v>11709</c:v>
                </c:pt>
                <c:pt idx="1171">
                  <c:v>11719</c:v>
                </c:pt>
                <c:pt idx="1172">
                  <c:v>11729</c:v>
                </c:pt>
                <c:pt idx="1173">
                  <c:v>11739</c:v>
                </c:pt>
                <c:pt idx="1174">
                  <c:v>11749</c:v>
                </c:pt>
                <c:pt idx="1175">
                  <c:v>11759</c:v>
                </c:pt>
                <c:pt idx="1176">
                  <c:v>11769</c:v>
                </c:pt>
                <c:pt idx="1177">
                  <c:v>11779</c:v>
                </c:pt>
                <c:pt idx="1178">
                  <c:v>11789</c:v>
                </c:pt>
                <c:pt idx="1179">
                  <c:v>11799</c:v>
                </c:pt>
                <c:pt idx="1180">
                  <c:v>11809</c:v>
                </c:pt>
                <c:pt idx="1181">
                  <c:v>11819</c:v>
                </c:pt>
                <c:pt idx="1182">
                  <c:v>11829</c:v>
                </c:pt>
                <c:pt idx="1183">
                  <c:v>11839</c:v>
                </c:pt>
                <c:pt idx="1184">
                  <c:v>11849</c:v>
                </c:pt>
                <c:pt idx="1185">
                  <c:v>11859</c:v>
                </c:pt>
                <c:pt idx="1186">
                  <c:v>11869</c:v>
                </c:pt>
                <c:pt idx="1187">
                  <c:v>11879</c:v>
                </c:pt>
                <c:pt idx="1188">
                  <c:v>11889</c:v>
                </c:pt>
                <c:pt idx="1189">
                  <c:v>11899</c:v>
                </c:pt>
                <c:pt idx="1190">
                  <c:v>11909</c:v>
                </c:pt>
                <c:pt idx="1191">
                  <c:v>11919</c:v>
                </c:pt>
                <c:pt idx="1192">
                  <c:v>11929</c:v>
                </c:pt>
                <c:pt idx="1193">
                  <c:v>11939</c:v>
                </c:pt>
                <c:pt idx="1194">
                  <c:v>11949</c:v>
                </c:pt>
                <c:pt idx="1195">
                  <c:v>11959</c:v>
                </c:pt>
                <c:pt idx="1196">
                  <c:v>11969</c:v>
                </c:pt>
                <c:pt idx="1197">
                  <c:v>11979</c:v>
                </c:pt>
                <c:pt idx="1198">
                  <c:v>11989</c:v>
                </c:pt>
                <c:pt idx="1199">
                  <c:v>11999</c:v>
                </c:pt>
                <c:pt idx="1200">
                  <c:v>12009</c:v>
                </c:pt>
                <c:pt idx="1201">
                  <c:v>12019</c:v>
                </c:pt>
                <c:pt idx="1202">
                  <c:v>12029</c:v>
                </c:pt>
                <c:pt idx="1203">
                  <c:v>12039</c:v>
                </c:pt>
                <c:pt idx="1204">
                  <c:v>12049</c:v>
                </c:pt>
                <c:pt idx="1205">
                  <c:v>12059</c:v>
                </c:pt>
                <c:pt idx="1206">
                  <c:v>12069</c:v>
                </c:pt>
                <c:pt idx="1207">
                  <c:v>12079</c:v>
                </c:pt>
                <c:pt idx="1208">
                  <c:v>12089</c:v>
                </c:pt>
                <c:pt idx="1209">
                  <c:v>12099</c:v>
                </c:pt>
                <c:pt idx="1210">
                  <c:v>12109</c:v>
                </c:pt>
                <c:pt idx="1211">
                  <c:v>12119</c:v>
                </c:pt>
                <c:pt idx="1212">
                  <c:v>12129</c:v>
                </c:pt>
                <c:pt idx="1213">
                  <c:v>12139</c:v>
                </c:pt>
                <c:pt idx="1214">
                  <c:v>12149</c:v>
                </c:pt>
                <c:pt idx="1215">
                  <c:v>12159</c:v>
                </c:pt>
                <c:pt idx="1216">
                  <c:v>12169</c:v>
                </c:pt>
                <c:pt idx="1217">
                  <c:v>12179</c:v>
                </c:pt>
                <c:pt idx="1218">
                  <c:v>12189</c:v>
                </c:pt>
                <c:pt idx="1219">
                  <c:v>12199</c:v>
                </c:pt>
                <c:pt idx="1220">
                  <c:v>12209</c:v>
                </c:pt>
                <c:pt idx="1221">
                  <c:v>12219</c:v>
                </c:pt>
                <c:pt idx="1222">
                  <c:v>12229</c:v>
                </c:pt>
                <c:pt idx="1223">
                  <c:v>12239</c:v>
                </c:pt>
                <c:pt idx="1224">
                  <c:v>12249</c:v>
                </c:pt>
                <c:pt idx="1225">
                  <c:v>12259</c:v>
                </c:pt>
                <c:pt idx="1226">
                  <c:v>12269</c:v>
                </c:pt>
                <c:pt idx="1227">
                  <c:v>12279</c:v>
                </c:pt>
                <c:pt idx="1228">
                  <c:v>12289</c:v>
                </c:pt>
                <c:pt idx="1229">
                  <c:v>12299</c:v>
                </c:pt>
                <c:pt idx="1230">
                  <c:v>12309</c:v>
                </c:pt>
                <c:pt idx="1231">
                  <c:v>12319</c:v>
                </c:pt>
                <c:pt idx="1232">
                  <c:v>12329</c:v>
                </c:pt>
                <c:pt idx="1233">
                  <c:v>12339</c:v>
                </c:pt>
                <c:pt idx="1234">
                  <c:v>12349</c:v>
                </c:pt>
                <c:pt idx="1235">
                  <c:v>12359</c:v>
                </c:pt>
                <c:pt idx="1236">
                  <c:v>12369</c:v>
                </c:pt>
                <c:pt idx="1237">
                  <c:v>12379</c:v>
                </c:pt>
                <c:pt idx="1238">
                  <c:v>12389</c:v>
                </c:pt>
                <c:pt idx="1239">
                  <c:v>12399</c:v>
                </c:pt>
                <c:pt idx="1240">
                  <c:v>12409</c:v>
                </c:pt>
                <c:pt idx="1241">
                  <c:v>12419</c:v>
                </c:pt>
                <c:pt idx="1242">
                  <c:v>12429</c:v>
                </c:pt>
                <c:pt idx="1243">
                  <c:v>12439</c:v>
                </c:pt>
                <c:pt idx="1244">
                  <c:v>12449</c:v>
                </c:pt>
                <c:pt idx="1245">
                  <c:v>12459</c:v>
                </c:pt>
                <c:pt idx="1246">
                  <c:v>12469</c:v>
                </c:pt>
                <c:pt idx="1247">
                  <c:v>12479</c:v>
                </c:pt>
                <c:pt idx="1248">
                  <c:v>12489</c:v>
                </c:pt>
                <c:pt idx="1249">
                  <c:v>12499</c:v>
                </c:pt>
                <c:pt idx="1250">
                  <c:v>12509</c:v>
                </c:pt>
                <c:pt idx="1251">
                  <c:v>12519</c:v>
                </c:pt>
                <c:pt idx="1252">
                  <c:v>12529</c:v>
                </c:pt>
                <c:pt idx="1253">
                  <c:v>12539</c:v>
                </c:pt>
                <c:pt idx="1254">
                  <c:v>12549</c:v>
                </c:pt>
                <c:pt idx="1255">
                  <c:v>12559</c:v>
                </c:pt>
                <c:pt idx="1256">
                  <c:v>12569</c:v>
                </c:pt>
                <c:pt idx="1257">
                  <c:v>12579</c:v>
                </c:pt>
                <c:pt idx="1258">
                  <c:v>12589</c:v>
                </c:pt>
                <c:pt idx="1259">
                  <c:v>12599</c:v>
                </c:pt>
                <c:pt idx="1260">
                  <c:v>12609</c:v>
                </c:pt>
                <c:pt idx="1261">
                  <c:v>12619</c:v>
                </c:pt>
                <c:pt idx="1262">
                  <c:v>12629</c:v>
                </c:pt>
                <c:pt idx="1263">
                  <c:v>12639</c:v>
                </c:pt>
                <c:pt idx="1264">
                  <c:v>12649</c:v>
                </c:pt>
                <c:pt idx="1265">
                  <c:v>12659</c:v>
                </c:pt>
                <c:pt idx="1266">
                  <c:v>12669</c:v>
                </c:pt>
                <c:pt idx="1267">
                  <c:v>12679</c:v>
                </c:pt>
                <c:pt idx="1268">
                  <c:v>12689</c:v>
                </c:pt>
                <c:pt idx="1269">
                  <c:v>12699</c:v>
                </c:pt>
                <c:pt idx="1270">
                  <c:v>12709</c:v>
                </c:pt>
                <c:pt idx="1271">
                  <c:v>12719</c:v>
                </c:pt>
                <c:pt idx="1272">
                  <c:v>12729</c:v>
                </c:pt>
                <c:pt idx="1273">
                  <c:v>12739</c:v>
                </c:pt>
                <c:pt idx="1274">
                  <c:v>12749</c:v>
                </c:pt>
                <c:pt idx="1275">
                  <c:v>12759</c:v>
                </c:pt>
                <c:pt idx="1276">
                  <c:v>12769</c:v>
                </c:pt>
                <c:pt idx="1277">
                  <c:v>12779</c:v>
                </c:pt>
                <c:pt idx="1278">
                  <c:v>12789</c:v>
                </c:pt>
                <c:pt idx="1279">
                  <c:v>12799</c:v>
                </c:pt>
                <c:pt idx="1280">
                  <c:v>12809</c:v>
                </c:pt>
                <c:pt idx="1281">
                  <c:v>12819</c:v>
                </c:pt>
                <c:pt idx="1282">
                  <c:v>12829</c:v>
                </c:pt>
                <c:pt idx="1283">
                  <c:v>12839</c:v>
                </c:pt>
                <c:pt idx="1284">
                  <c:v>12849</c:v>
                </c:pt>
                <c:pt idx="1285">
                  <c:v>12859</c:v>
                </c:pt>
                <c:pt idx="1286">
                  <c:v>12869</c:v>
                </c:pt>
                <c:pt idx="1287">
                  <c:v>12879</c:v>
                </c:pt>
                <c:pt idx="1288">
                  <c:v>12889</c:v>
                </c:pt>
                <c:pt idx="1289">
                  <c:v>12899</c:v>
                </c:pt>
                <c:pt idx="1290">
                  <c:v>12909</c:v>
                </c:pt>
                <c:pt idx="1291">
                  <c:v>12919</c:v>
                </c:pt>
                <c:pt idx="1292">
                  <c:v>12929</c:v>
                </c:pt>
                <c:pt idx="1293">
                  <c:v>12939</c:v>
                </c:pt>
                <c:pt idx="1294">
                  <c:v>12949</c:v>
                </c:pt>
                <c:pt idx="1295">
                  <c:v>12959</c:v>
                </c:pt>
                <c:pt idx="1296">
                  <c:v>12969</c:v>
                </c:pt>
                <c:pt idx="1297">
                  <c:v>12979</c:v>
                </c:pt>
                <c:pt idx="1298">
                  <c:v>12989</c:v>
                </c:pt>
                <c:pt idx="1299">
                  <c:v>12999</c:v>
                </c:pt>
                <c:pt idx="1300">
                  <c:v>13009</c:v>
                </c:pt>
                <c:pt idx="1301">
                  <c:v>13019</c:v>
                </c:pt>
                <c:pt idx="1302">
                  <c:v>13029</c:v>
                </c:pt>
                <c:pt idx="1303">
                  <c:v>13039</c:v>
                </c:pt>
                <c:pt idx="1304">
                  <c:v>13049</c:v>
                </c:pt>
                <c:pt idx="1305">
                  <c:v>13059</c:v>
                </c:pt>
                <c:pt idx="1306">
                  <c:v>13069</c:v>
                </c:pt>
                <c:pt idx="1307">
                  <c:v>13079</c:v>
                </c:pt>
                <c:pt idx="1308">
                  <c:v>13089</c:v>
                </c:pt>
                <c:pt idx="1309">
                  <c:v>13099</c:v>
                </c:pt>
                <c:pt idx="1310">
                  <c:v>13109</c:v>
                </c:pt>
                <c:pt idx="1311">
                  <c:v>13119</c:v>
                </c:pt>
                <c:pt idx="1312">
                  <c:v>13129</c:v>
                </c:pt>
                <c:pt idx="1313">
                  <c:v>13139</c:v>
                </c:pt>
                <c:pt idx="1314">
                  <c:v>13149</c:v>
                </c:pt>
                <c:pt idx="1315">
                  <c:v>13159</c:v>
                </c:pt>
                <c:pt idx="1316">
                  <c:v>13169</c:v>
                </c:pt>
                <c:pt idx="1317">
                  <c:v>13179</c:v>
                </c:pt>
                <c:pt idx="1318">
                  <c:v>13189</c:v>
                </c:pt>
                <c:pt idx="1319">
                  <c:v>13199</c:v>
                </c:pt>
                <c:pt idx="1320">
                  <c:v>13209</c:v>
                </c:pt>
                <c:pt idx="1321">
                  <c:v>13219</c:v>
                </c:pt>
                <c:pt idx="1322">
                  <c:v>13229</c:v>
                </c:pt>
                <c:pt idx="1323">
                  <c:v>13239</c:v>
                </c:pt>
                <c:pt idx="1324">
                  <c:v>13249</c:v>
                </c:pt>
                <c:pt idx="1325">
                  <c:v>13259</c:v>
                </c:pt>
                <c:pt idx="1326">
                  <c:v>13269</c:v>
                </c:pt>
                <c:pt idx="1327">
                  <c:v>13279</c:v>
                </c:pt>
                <c:pt idx="1328">
                  <c:v>13289</c:v>
                </c:pt>
                <c:pt idx="1329">
                  <c:v>13299</c:v>
                </c:pt>
                <c:pt idx="1330">
                  <c:v>13309</c:v>
                </c:pt>
                <c:pt idx="1331">
                  <c:v>13319</c:v>
                </c:pt>
                <c:pt idx="1332">
                  <c:v>13329</c:v>
                </c:pt>
                <c:pt idx="1333">
                  <c:v>13339</c:v>
                </c:pt>
                <c:pt idx="1334">
                  <c:v>13349</c:v>
                </c:pt>
                <c:pt idx="1335">
                  <c:v>13359</c:v>
                </c:pt>
                <c:pt idx="1336">
                  <c:v>13369</c:v>
                </c:pt>
                <c:pt idx="1337">
                  <c:v>13379</c:v>
                </c:pt>
                <c:pt idx="1338">
                  <c:v>13389</c:v>
                </c:pt>
                <c:pt idx="1339">
                  <c:v>13399</c:v>
                </c:pt>
                <c:pt idx="1340">
                  <c:v>13409</c:v>
                </c:pt>
                <c:pt idx="1341">
                  <c:v>13419</c:v>
                </c:pt>
                <c:pt idx="1342">
                  <c:v>13429</c:v>
                </c:pt>
                <c:pt idx="1343">
                  <c:v>13439</c:v>
                </c:pt>
                <c:pt idx="1344">
                  <c:v>13449</c:v>
                </c:pt>
                <c:pt idx="1345">
                  <c:v>13459</c:v>
                </c:pt>
                <c:pt idx="1346">
                  <c:v>13469</c:v>
                </c:pt>
                <c:pt idx="1347">
                  <c:v>13479</c:v>
                </c:pt>
                <c:pt idx="1348">
                  <c:v>13489</c:v>
                </c:pt>
                <c:pt idx="1349">
                  <c:v>13499</c:v>
                </c:pt>
                <c:pt idx="1350">
                  <c:v>13509</c:v>
                </c:pt>
                <c:pt idx="1351">
                  <c:v>13519</c:v>
                </c:pt>
                <c:pt idx="1352">
                  <c:v>13529</c:v>
                </c:pt>
                <c:pt idx="1353">
                  <c:v>13539</c:v>
                </c:pt>
                <c:pt idx="1354">
                  <c:v>13549</c:v>
                </c:pt>
                <c:pt idx="1355">
                  <c:v>13559</c:v>
                </c:pt>
                <c:pt idx="1356">
                  <c:v>13569</c:v>
                </c:pt>
                <c:pt idx="1357">
                  <c:v>13579</c:v>
                </c:pt>
                <c:pt idx="1358">
                  <c:v>13589</c:v>
                </c:pt>
                <c:pt idx="1359">
                  <c:v>13599</c:v>
                </c:pt>
                <c:pt idx="1360">
                  <c:v>13609</c:v>
                </c:pt>
                <c:pt idx="1361">
                  <c:v>13619</c:v>
                </c:pt>
                <c:pt idx="1362">
                  <c:v>13629</c:v>
                </c:pt>
                <c:pt idx="1363">
                  <c:v>13639</c:v>
                </c:pt>
                <c:pt idx="1364">
                  <c:v>13649</c:v>
                </c:pt>
                <c:pt idx="1365">
                  <c:v>13659</c:v>
                </c:pt>
                <c:pt idx="1366">
                  <c:v>13669</c:v>
                </c:pt>
                <c:pt idx="1367">
                  <c:v>13679</c:v>
                </c:pt>
                <c:pt idx="1368">
                  <c:v>13689</c:v>
                </c:pt>
                <c:pt idx="1369">
                  <c:v>13699</c:v>
                </c:pt>
                <c:pt idx="1370">
                  <c:v>13709</c:v>
                </c:pt>
                <c:pt idx="1371">
                  <c:v>13719</c:v>
                </c:pt>
                <c:pt idx="1372">
                  <c:v>13729</c:v>
                </c:pt>
                <c:pt idx="1373">
                  <c:v>13739</c:v>
                </c:pt>
                <c:pt idx="1374">
                  <c:v>13749</c:v>
                </c:pt>
                <c:pt idx="1375">
                  <c:v>13759</c:v>
                </c:pt>
                <c:pt idx="1376">
                  <c:v>13769</c:v>
                </c:pt>
                <c:pt idx="1377">
                  <c:v>13779</c:v>
                </c:pt>
                <c:pt idx="1378">
                  <c:v>13789</c:v>
                </c:pt>
                <c:pt idx="1379">
                  <c:v>13799</c:v>
                </c:pt>
                <c:pt idx="1380">
                  <c:v>13809</c:v>
                </c:pt>
                <c:pt idx="1381">
                  <c:v>13819</c:v>
                </c:pt>
                <c:pt idx="1382">
                  <c:v>13829</c:v>
                </c:pt>
                <c:pt idx="1383">
                  <c:v>13839</c:v>
                </c:pt>
                <c:pt idx="1384">
                  <c:v>13849</c:v>
                </c:pt>
                <c:pt idx="1385">
                  <c:v>13859</c:v>
                </c:pt>
                <c:pt idx="1386">
                  <c:v>13869</c:v>
                </c:pt>
                <c:pt idx="1387">
                  <c:v>13879</c:v>
                </c:pt>
                <c:pt idx="1388">
                  <c:v>13889</c:v>
                </c:pt>
                <c:pt idx="1389">
                  <c:v>13899</c:v>
                </c:pt>
                <c:pt idx="1390">
                  <c:v>13909</c:v>
                </c:pt>
                <c:pt idx="1391">
                  <c:v>13919</c:v>
                </c:pt>
                <c:pt idx="1392">
                  <c:v>13929</c:v>
                </c:pt>
                <c:pt idx="1393">
                  <c:v>13939</c:v>
                </c:pt>
                <c:pt idx="1394">
                  <c:v>13949</c:v>
                </c:pt>
                <c:pt idx="1395">
                  <c:v>13959</c:v>
                </c:pt>
                <c:pt idx="1396">
                  <c:v>13969</c:v>
                </c:pt>
                <c:pt idx="1397">
                  <c:v>13979</c:v>
                </c:pt>
                <c:pt idx="1398">
                  <c:v>13989</c:v>
                </c:pt>
                <c:pt idx="1399">
                  <c:v>13999</c:v>
                </c:pt>
                <c:pt idx="1400">
                  <c:v>14009</c:v>
                </c:pt>
                <c:pt idx="1401">
                  <c:v>14019</c:v>
                </c:pt>
                <c:pt idx="1402">
                  <c:v>14029</c:v>
                </c:pt>
                <c:pt idx="1403">
                  <c:v>14039</c:v>
                </c:pt>
                <c:pt idx="1404">
                  <c:v>14049</c:v>
                </c:pt>
                <c:pt idx="1405">
                  <c:v>14059</c:v>
                </c:pt>
                <c:pt idx="1406">
                  <c:v>14069</c:v>
                </c:pt>
                <c:pt idx="1407">
                  <c:v>14079</c:v>
                </c:pt>
                <c:pt idx="1408">
                  <c:v>14089</c:v>
                </c:pt>
                <c:pt idx="1409">
                  <c:v>14099</c:v>
                </c:pt>
                <c:pt idx="1410">
                  <c:v>14109</c:v>
                </c:pt>
                <c:pt idx="1411">
                  <c:v>14119</c:v>
                </c:pt>
                <c:pt idx="1412">
                  <c:v>14129</c:v>
                </c:pt>
                <c:pt idx="1413">
                  <c:v>14139</c:v>
                </c:pt>
                <c:pt idx="1414">
                  <c:v>14149</c:v>
                </c:pt>
                <c:pt idx="1415">
                  <c:v>14159</c:v>
                </c:pt>
                <c:pt idx="1416">
                  <c:v>14169</c:v>
                </c:pt>
                <c:pt idx="1417">
                  <c:v>14179</c:v>
                </c:pt>
                <c:pt idx="1418">
                  <c:v>14189</c:v>
                </c:pt>
                <c:pt idx="1419">
                  <c:v>14199</c:v>
                </c:pt>
                <c:pt idx="1420">
                  <c:v>14209</c:v>
                </c:pt>
                <c:pt idx="1421">
                  <c:v>14219</c:v>
                </c:pt>
                <c:pt idx="1422">
                  <c:v>14229</c:v>
                </c:pt>
                <c:pt idx="1423">
                  <c:v>14239</c:v>
                </c:pt>
                <c:pt idx="1424">
                  <c:v>14249</c:v>
                </c:pt>
                <c:pt idx="1425">
                  <c:v>14259</c:v>
                </c:pt>
                <c:pt idx="1426">
                  <c:v>14269</c:v>
                </c:pt>
                <c:pt idx="1427">
                  <c:v>14279</c:v>
                </c:pt>
                <c:pt idx="1428">
                  <c:v>14289</c:v>
                </c:pt>
                <c:pt idx="1429">
                  <c:v>14299</c:v>
                </c:pt>
                <c:pt idx="1430">
                  <c:v>14309</c:v>
                </c:pt>
                <c:pt idx="1431">
                  <c:v>14319</c:v>
                </c:pt>
                <c:pt idx="1432">
                  <c:v>14329</c:v>
                </c:pt>
                <c:pt idx="1433">
                  <c:v>14339</c:v>
                </c:pt>
                <c:pt idx="1434">
                  <c:v>14349</c:v>
                </c:pt>
                <c:pt idx="1435">
                  <c:v>14359</c:v>
                </c:pt>
                <c:pt idx="1436">
                  <c:v>14369</c:v>
                </c:pt>
                <c:pt idx="1437">
                  <c:v>14379</c:v>
                </c:pt>
                <c:pt idx="1438">
                  <c:v>14389</c:v>
                </c:pt>
                <c:pt idx="1439">
                  <c:v>14399</c:v>
                </c:pt>
                <c:pt idx="1440">
                  <c:v>14409</c:v>
                </c:pt>
                <c:pt idx="1441">
                  <c:v>14419</c:v>
                </c:pt>
                <c:pt idx="1442">
                  <c:v>14429</c:v>
                </c:pt>
                <c:pt idx="1443">
                  <c:v>14439</c:v>
                </c:pt>
                <c:pt idx="1444">
                  <c:v>14449</c:v>
                </c:pt>
                <c:pt idx="1445">
                  <c:v>14459</c:v>
                </c:pt>
                <c:pt idx="1446">
                  <c:v>14469</c:v>
                </c:pt>
                <c:pt idx="1447">
                  <c:v>14479</c:v>
                </c:pt>
                <c:pt idx="1448">
                  <c:v>14489</c:v>
                </c:pt>
                <c:pt idx="1449">
                  <c:v>14499</c:v>
                </c:pt>
                <c:pt idx="1450">
                  <c:v>14509</c:v>
                </c:pt>
                <c:pt idx="1451">
                  <c:v>14519</c:v>
                </c:pt>
                <c:pt idx="1452">
                  <c:v>14529</c:v>
                </c:pt>
                <c:pt idx="1453">
                  <c:v>14539</c:v>
                </c:pt>
                <c:pt idx="1454">
                  <c:v>14549</c:v>
                </c:pt>
                <c:pt idx="1455">
                  <c:v>14559</c:v>
                </c:pt>
                <c:pt idx="1456">
                  <c:v>14569</c:v>
                </c:pt>
                <c:pt idx="1457">
                  <c:v>14579</c:v>
                </c:pt>
                <c:pt idx="1458">
                  <c:v>14589</c:v>
                </c:pt>
                <c:pt idx="1459">
                  <c:v>14599</c:v>
                </c:pt>
                <c:pt idx="1460">
                  <c:v>14609</c:v>
                </c:pt>
                <c:pt idx="1461">
                  <c:v>14619</c:v>
                </c:pt>
                <c:pt idx="1462">
                  <c:v>14629</c:v>
                </c:pt>
                <c:pt idx="1463">
                  <c:v>14639</c:v>
                </c:pt>
                <c:pt idx="1464">
                  <c:v>14649</c:v>
                </c:pt>
                <c:pt idx="1465">
                  <c:v>14659</c:v>
                </c:pt>
                <c:pt idx="1466">
                  <c:v>14669</c:v>
                </c:pt>
                <c:pt idx="1467">
                  <c:v>14679</c:v>
                </c:pt>
                <c:pt idx="1468">
                  <c:v>14689</c:v>
                </c:pt>
                <c:pt idx="1469">
                  <c:v>14699</c:v>
                </c:pt>
                <c:pt idx="1470">
                  <c:v>14709</c:v>
                </c:pt>
                <c:pt idx="1471">
                  <c:v>14719</c:v>
                </c:pt>
                <c:pt idx="1472">
                  <c:v>14729</c:v>
                </c:pt>
                <c:pt idx="1473">
                  <c:v>14739</c:v>
                </c:pt>
                <c:pt idx="1474">
                  <c:v>14749</c:v>
                </c:pt>
                <c:pt idx="1475">
                  <c:v>14759</c:v>
                </c:pt>
                <c:pt idx="1476">
                  <c:v>14769</c:v>
                </c:pt>
                <c:pt idx="1477">
                  <c:v>14779</c:v>
                </c:pt>
                <c:pt idx="1478">
                  <c:v>14789</c:v>
                </c:pt>
                <c:pt idx="1479">
                  <c:v>14799</c:v>
                </c:pt>
                <c:pt idx="1480">
                  <c:v>14809</c:v>
                </c:pt>
                <c:pt idx="1481">
                  <c:v>14819</c:v>
                </c:pt>
                <c:pt idx="1482">
                  <c:v>14829</c:v>
                </c:pt>
                <c:pt idx="1483">
                  <c:v>14839</c:v>
                </c:pt>
                <c:pt idx="1484">
                  <c:v>14849</c:v>
                </c:pt>
                <c:pt idx="1485">
                  <c:v>14859</c:v>
                </c:pt>
                <c:pt idx="1486">
                  <c:v>14869</c:v>
                </c:pt>
                <c:pt idx="1487">
                  <c:v>14879</c:v>
                </c:pt>
                <c:pt idx="1488">
                  <c:v>14889</c:v>
                </c:pt>
                <c:pt idx="1489">
                  <c:v>14899</c:v>
                </c:pt>
                <c:pt idx="1490">
                  <c:v>14909</c:v>
                </c:pt>
                <c:pt idx="1491">
                  <c:v>14919</c:v>
                </c:pt>
                <c:pt idx="1492">
                  <c:v>14929</c:v>
                </c:pt>
                <c:pt idx="1493">
                  <c:v>14939</c:v>
                </c:pt>
                <c:pt idx="1494">
                  <c:v>14949</c:v>
                </c:pt>
                <c:pt idx="1495">
                  <c:v>14959</c:v>
                </c:pt>
                <c:pt idx="1496">
                  <c:v>14969</c:v>
                </c:pt>
                <c:pt idx="1497">
                  <c:v>14979</c:v>
                </c:pt>
                <c:pt idx="1498">
                  <c:v>14989</c:v>
                </c:pt>
                <c:pt idx="1499">
                  <c:v>14999</c:v>
                </c:pt>
                <c:pt idx="1500">
                  <c:v>15009</c:v>
                </c:pt>
                <c:pt idx="1501">
                  <c:v>15019</c:v>
                </c:pt>
                <c:pt idx="1502">
                  <c:v>15029</c:v>
                </c:pt>
                <c:pt idx="1503">
                  <c:v>15039</c:v>
                </c:pt>
                <c:pt idx="1504">
                  <c:v>15049</c:v>
                </c:pt>
                <c:pt idx="1505">
                  <c:v>15059</c:v>
                </c:pt>
                <c:pt idx="1506">
                  <c:v>15069</c:v>
                </c:pt>
                <c:pt idx="1507">
                  <c:v>15079</c:v>
                </c:pt>
                <c:pt idx="1508">
                  <c:v>15089</c:v>
                </c:pt>
                <c:pt idx="1509">
                  <c:v>15099</c:v>
                </c:pt>
                <c:pt idx="1510">
                  <c:v>15109</c:v>
                </c:pt>
                <c:pt idx="1511">
                  <c:v>15119</c:v>
                </c:pt>
                <c:pt idx="1512">
                  <c:v>15129</c:v>
                </c:pt>
                <c:pt idx="1513">
                  <c:v>15139</c:v>
                </c:pt>
                <c:pt idx="1514">
                  <c:v>15149</c:v>
                </c:pt>
                <c:pt idx="1515">
                  <c:v>15159</c:v>
                </c:pt>
                <c:pt idx="1516">
                  <c:v>15169</c:v>
                </c:pt>
                <c:pt idx="1517">
                  <c:v>15179</c:v>
                </c:pt>
                <c:pt idx="1518">
                  <c:v>15189</c:v>
                </c:pt>
                <c:pt idx="1519">
                  <c:v>15199</c:v>
                </c:pt>
                <c:pt idx="1520">
                  <c:v>15209</c:v>
                </c:pt>
                <c:pt idx="1521">
                  <c:v>15219</c:v>
                </c:pt>
                <c:pt idx="1522">
                  <c:v>15229</c:v>
                </c:pt>
                <c:pt idx="1523">
                  <c:v>15239</c:v>
                </c:pt>
                <c:pt idx="1524">
                  <c:v>15249</c:v>
                </c:pt>
                <c:pt idx="1525">
                  <c:v>15259</c:v>
                </c:pt>
                <c:pt idx="1526">
                  <c:v>15269</c:v>
                </c:pt>
                <c:pt idx="1527">
                  <c:v>15279</c:v>
                </c:pt>
                <c:pt idx="1528">
                  <c:v>15289</c:v>
                </c:pt>
                <c:pt idx="1529">
                  <c:v>15299</c:v>
                </c:pt>
                <c:pt idx="1530">
                  <c:v>15309</c:v>
                </c:pt>
                <c:pt idx="1531">
                  <c:v>15319</c:v>
                </c:pt>
                <c:pt idx="1532">
                  <c:v>15329</c:v>
                </c:pt>
                <c:pt idx="1533">
                  <c:v>15339</c:v>
                </c:pt>
                <c:pt idx="1534">
                  <c:v>15349</c:v>
                </c:pt>
                <c:pt idx="1535">
                  <c:v>15359</c:v>
                </c:pt>
                <c:pt idx="1536">
                  <c:v>15369</c:v>
                </c:pt>
                <c:pt idx="1537">
                  <c:v>15379</c:v>
                </c:pt>
                <c:pt idx="1538">
                  <c:v>15389</c:v>
                </c:pt>
                <c:pt idx="1539">
                  <c:v>15399</c:v>
                </c:pt>
                <c:pt idx="1540">
                  <c:v>15409</c:v>
                </c:pt>
                <c:pt idx="1541">
                  <c:v>15419</c:v>
                </c:pt>
                <c:pt idx="1542">
                  <c:v>15429</c:v>
                </c:pt>
                <c:pt idx="1543">
                  <c:v>15439</c:v>
                </c:pt>
                <c:pt idx="1544">
                  <c:v>15449</c:v>
                </c:pt>
                <c:pt idx="1545">
                  <c:v>15459</c:v>
                </c:pt>
                <c:pt idx="1546">
                  <c:v>15469</c:v>
                </c:pt>
                <c:pt idx="1547">
                  <c:v>15479</c:v>
                </c:pt>
                <c:pt idx="1548">
                  <c:v>15489</c:v>
                </c:pt>
                <c:pt idx="1549">
                  <c:v>15499</c:v>
                </c:pt>
                <c:pt idx="1550">
                  <c:v>15509</c:v>
                </c:pt>
                <c:pt idx="1551">
                  <c:v>15519</c:v>
                </c:pt>
                <c:pt idx="1552">
                  <c:v>15529</c:v>
                </c:pt>
                <c:pt idx="1553">
                  <c:v>15539</c:v>
                </c:pt>
                <c:pt idx="1554">
                  <c:v>15549</c:v>
                </c:pt>
                <c:pt idx="1555">
                  <c:v>15559</c:v>
                </c:pt>
                <c:pt idx="1556">
                  <c:v>15569</c:v>
                </c:pt>
                <c:pt idx="1557">
                  <c:v>15579</c:v>
                </c:pt>
                <c:pt idx="1558">
                  <c:v>15589</c:v>
                </c:pt>
                <c:pt idx="1559">
                  <c:v>15599</c:v>
                </c:pt>
                <c:pt idx="1560">
                  <c:v>15609</c:v>
                </c:pt>
                <c:pt idx="1561">
                  <c:v>15619</c:v>
                </c:pt>
                <c:pt idx="1562">
                  <c:v>15629</c:v>
                </c:pt>
                <c:pt idx="1563">
                  <c:v>15639</c:v>
                </c:pt>
                <c:pt idx="1564">
                  <c:v>15649</c:v>
                </c:pt>
                <c:pt idx="1565">
                  <c:v>15659</c:v>
                </c:pt>
                <c:pt idx="1566">
                  <c:v>15669</c:v>
                </c:pt>
                <c:pt idx="1567">
                  <c:v>15679</c:v>
                </c:pt>
                <c:pt idx="1568">
                  <c:v>15689</c:v>
                </c:pt>
                <c:pt idx="1569">
                  <c:v>15699</c:v>
                </c:pt>
                <c:pt idx="1570">
                  <c:v>15709</c:v>
                </c:pt>
                <c:pt idx="1571">
                  <c:v>15719</c:v>
                </c:pt>
                <c:pt idx="1572">
                  <c:v>15729</c:v>
                </c:pt>
                <c:pt idx="1573">
                  <c:v>15739</c:v>
                </c:pt>
                <c:pt idx="1574">
                  <c:v>15749</c:v>
                </c:pt>
                <c:pt idx="1575">
                  <c:v>15759</c:v>
                </c:pt>
                <c:pt idx="1576">
                  <c:v>15769</c:v>
                </c:pt>
                <c:pt idx="1577">
                  <c:v>15779</c:v>
                </c:pt>
                <c:pt idx="1578">
                  <c:v>15789</c:v>
                </c:pt>
                <c:pt idx="1579">
                  <c:v>15799</c:v>
                </c:pt>
                <c:pt idx="1580">
                  <c:v>15809</c:v>
                </c:pt>
                <c:pt idx="1581">
                  <c:v>15819</c:v>
                </c:pt>
                <c:pt idx="1582">
                  <c:v>15829</c:v>
                </c:pt>
                <c:pt idx="1583">
                  <c:v>15839</c:v>
                </c:pt>
                <c:pt idx="1584">
                  <c:v>15849</c:v>
                </c:pt>
                <c:pt idx="1585">
                  <c:v>15859</c:v>
                </c:pt>
                <c:pt idx="1586">
                  <c:v>15869</c:v>
                </c:pt>
                <c:pt idx="1587">
                  <c:v>15879</c:v>
                </c:pt>
                <c:pt idx="1588">
                  <c:v>15889</c:v>
                </c:pt>
                <c:pt idx="1589">
                  <c:v>15899</c:v>
                </c:pt>
                <c:pt idx="1590">
                  <c:v>15909</c:v>
                </c:pt>
                <c:pt idx="1591">
                  <c:v>15919</c:v>
                </c:pt>
                <c:pt idx="1592">
                  <c:v>15929</c:v>
                </c:pt>
                <c:pt idx="1593">
                  <c:v>15939</c:v>
                </c:pt>
                <c:pt idx="1594">
                  <c:v>15949</c:v>
                </c:pt>
                <c:pt idx="1595">
                  <c:v>15959</c:v>
                </c:pt>
                <c:pt idx="1596">
                  <c:v>15969</c:v>
                </c:pt>
                <c:pt idx="1597">
                  <c:v>15979</c:v>
                </c:pt>
                <c:pt idx="1598">
                  <c:v>15989</c:v>
                </c:pt>
                <c:pt idx="1599">
                  <c:v>15999</c:v>
                </c:pt>
                <c:pt idx="1600">
                  <c:v>16009</c:v>
                </c:pt>
                <c:pt idx="1601">
                  <c:v>16019</c:v>
                </c:pt>
                <c:pt idx="1602">
                  <c:v>16029</c:v>
                </c:pt>
                <c:pt idx="1603">
                  <c:v>16039</c:v>
                </c:pt>
                <c:pt idx="1604">
                  <c:v>16049</c:v>
                </c:pt>
                <c:pt idx="1605">
                  <c:v>16059</c:v>
                </c:pt>
                <c:pt idx="1606">
                  <c:v>16069</c:v>
                </c:pt>
                <c:pt idx="1607">
                  <c:v>16079</c:v>
                </c:pt>
                <c:pt idx="1608">
                  <c:v>16089</c:v>
                </c:pt>
                <c:pt idx="1609">
                  <c:v>16099</c:v>
                </c:pt>
                <c:pt idx="1610">
                  <c:v>16109</c:v>
                </c:pt>
                <c:pt idx="1611">
                  <c:v>16119</c:v>
                </c:pt>
                <c:pt idx="1612">
                  <c:v>16129</c:v>
                </c:pt>
                <c:pt idx="1613">
                  <c:v>16139</c:v>
                </c:pt>
                <c:pt idx="1614">
                  <c:v>16149</c:v>
                </c:pt>
                <c:pt idx="1615">
                  <c:v>16159</c:v>
                </c:pt>
                <c:pt idx="1616">
                  <c:v>16169</c:v>
                </c:pt>
                <c:pt idx="1617">
                  <c:v>16179</c:v>
                </c:pt>
                <c:pt idx="1618">
                  <c:v>16189</c:v>
                </c:pt>
                <c:pt idx="1619">
                  <c:v>16199</c:v>
                </c:pt>
                <c:pt idx="1620">
                  <c:v>16209</c:v>
                </c:pt>
                <c:pt idx="1621">
                  <c:v>16219</c:v>
                </c:pt>
                <c:pt idx="1622">
                  <c:v>16229</c:v>
                </c:pt>
                <c:pt idx="1623">
                  <c:v>16239</c:v>
                </c:pt>
                <c:pt idx="1624">
                  <c:v>16249</c:v>
                </c:pt>
                <c:pt idx="1625">
                  <c:v>16259</c:v>
                </c:pt>
                <c:pt idx="1626">
                  <c:v>16269</c:v>
                </c:pt>
                <c:pt idx="1627">
                  <c:v>16279</c:v>
                </c:pt>
                <c:pt idx="1628">
                  <c:v>16289</c:v>
                </c:pt>
                <c:pt idx="1629">
                  <c:v>16299</c:v>
                </c:pt>
                <c:pt idx="1630">
                  <c:v>16309</c:v>
                </c:pt>
                <c:pt idx="1631">
                  <c:v>16319</c:v>
                </c:pt>
                <c:pt idx="1632">
                  <c:v>16329</c:v>
                </c:pt>
                <c:pt idx="1633">
                  <c:v>16339</c:v>
                </c:pt>
                <c:pt idx="1634">
                  <c:v>16349</c:v>
                </c:pt>
                <c:pt idx="1635">
                  <c:v>16359</c:v>
                </c:pt>
                <c:pt idx="1636">
                  <c:v>16369</c:v>
                </c:pt>
                <c:pt idx="1637">
                  <c:v>16379</c:v>
                </c:pt>
                <c:pt idx="1638">
                  <c:v>16389</c:v>
                </c:pt>
                <c:pt idx="1639">
                  <c:v>16399</c:v>
                </c:pt>
                <c:pt idx="1640">
                  <c:v>16409</c:v>
                </c:pt>
                <c:pt idx="1641">
                  <c:v>16419</c:v>
                </c:pt>
                <c:pt idx="1642">
                  <c:v>16429</c:v>
                </c:pt>
                <c:pt idx="1643">
                  <c:v>16439</c:v>
                </c:pt>
                <c:pt idx="1644">
                  <c:v>16449</c:v>
                </c:pt>
                <c:pt idx="1645">
                  <c:v>16459</c:v>
                </c:pt>
                <c:pt idx="1646">
                  <c:v>16469</c:v>
                </c:pt>
                <c:pt idx="1647">
                  <c:v>16479</c:v>
                </c:pt>
                <c:pt idx="1648">
                  <c:v>16489</c:v>
                </c:pt>
                <c:pt idx="1649">
                  <c:v>16499</c:v>
                </c:pt>
                <c:pt idx="1650">
                  <c:v>16509</c:v>
                </c:pt>
                <c:pt idx="1651">
                  <c:v>16519</c:v>
                </c:pt>
                <c:pt idx="1652">
                  <c:v>16529</c:v>
                </c:pt>
                <c:pt idx="1653">
                  <c:v>16539</c:v>
                </c:pt>
                <c:pt idx="1654">
                  <c:v>16549</c:v>
                </c:pt>
                <c:pt idx="1655">
                  <c:v>16559</c:v>
                </c:pt>
                <c:pt idx="1656">
                  <c:v>16569</c:v>
                </c:pt>
                <c:pt idx="1657">
                  <c:v>16579</c:v>
                </c:pt>
                <c:pt idx="1658">
                  <c:v>16589</c:v>
                </c:pt>
                <c:pt idx="1659">
                  <c:v>16599</c:v>
                </c:pt>
                <c:pt idx="1660">
                  <c:v>16609</c:v>
                </c:pt>
                <c:pt idx="1661">
                  <c:v>16619</c:v>
                </c:pt>
                <c:pt idx="1662">
                  <c:v>16629</c:v>
                </c:pt>
                <c:pt idx="1663">
                  <c:v>16639</c:v>
                </c:pt>
                <c:pt idx="1664">
                  <c:v>16649</c:v>
                </c:pt>
                <c:pt idx="1665">
                  <c:v>16659</c:v>
                </c:pt>
                <c:pt idx="1666">
                  <c:v>16669</c:v>
                </c:pt>
                <c:pt idx="1667">
                  <c:v>16679</c:v>
                </c:pt>
                <c:pt idx="1668">
                  <c:v>16689</c:v>
                </c:pt>
                <c:pt idx="1669">
                  <c:v>16699</c:v>
                </c:pt>
                <c:pt idx="1670">
                  <c:v>16709</c:v>
                </c:pt>
                <c:pt idx="1671">
                  <c:v>16719</c:v>
                </c:pt>
                <c:pt idx="1672">
                  <c:v>16729</c:v>
                </c:pt>
                <c:pt idx="1673">
                  <c:v>16739</c:v>
                </c:pt>
                <c:pt idx="1674">
                  <c:v>16749</c:v>
                </c:pt>
                <c:pt idx="1675">
                  <c:v>16759</c:v>
                </c:pt>
                <c:pt idx="1676">
                  <c:v>16769</c:v>
                </c:pt>
                <c:pt idx="1677">
                  <c:v>16779</c:v>
                </c:pt>
                <c:pt idx="1678">
                  <c:v>16789</c:v>
                </c:pt>
                <c:pt idx="1679">
                  <c:v>16799</c:v>
                </c:pt>
                <c:pt idx="1680">
                  <c:v>16809</c:v>
                </c:pt>
                <c:pt idx="1681">
                  <c:v>16819</c:v>
                </c:pt>
                <c:pt idx="1682">
                  <c:v>16829</c:v>
                </c:pt>
                <c:pt idx="1683">
                  <c:v>16839</c:v>
                </c:pt>
                <c:pt idx="1684">
                  <c:v>16849</c:v>
                </c:pt>
                <c:pt idx="1685">
                  <c:v>16859</c:v>
                </c:pt>
                <c:pt idx="1686">
                  <c:v>16869</c:v>
                </c:pt>
                <c:pt idx="1687">
                  <c:v>16879</c:v>
                </c:pt>
                <c:pt idx="1688">
                  <c:v>16889</c:v>
                </c:pt>
                <c:pt idx="1689">
                  <c:v>16899</c:v>
                </c:pt>
                <c:pt idx="1690">
                  <c:v>16909</c:v>
                </c:pt>
                <c:pt idx="1691">
                  <c:v>16919</c:v>
                </c:pt>
                <c:pt idx="1692">
                  <c:v>16929</c:v>
                </c:pt>
                <c:pt idx="1693">
                  <c:v>16939</c:v>
                </c:pt>
                <c:pt idx="1694">
                  <c:v>16949</c:v>
                </c:pt>
                <c:pt idx="1695">
                  <c:v>16959</c:v>
                </c:pt>
                <c:pt idx="1696">
                  <c:v>16969</c:v>
                </c:pt>
                <c:pt idx="1697">
                  <c:v>16979</c:v>
                </c:pt>
                <c:pt idx="1698">
                  <c:v>16989</c:v>
                </c:pt>
                <c:pt idx="1699">
                  <c:v>16999</c:v>
                </c:pt>
                <c:pt idx="1700">
                  <c:v>17009</c:v>
                </c:pt>
                <c:pt idx="1701">
                  <c:v>17019</c:v>
                </c:pt>
                <c:pt idx="1702">
                  <c:v>17029</c:v>
                </c:pt>
                <c:pt idx="1703">
                  <c:v>17039</c:v>
                </c:pt>
                <c:pt idx="1704">
                  <c:v>17049</c:v>
                </c:pt>
                <c:pt idx="1705">
                  <c:v>17059</c:v>
                </c:pt>
                <c:pt idx="1706">
                  <c:v>17069</c:v>
                </c:pt>
                <c:pt idx="1707">
                  <c:v>17079</c:v>
                </c:pt>
                <c:pt idx="1708">
                  <c:v>17089</c:v>
                </c:pt>
                <c:pt idx="1709">
                  <c:v>17099</c:v>
                </c:pt>
                <c:pt idx="1710">
                  <c:v>17109</c:v>
                </c:pt>
                <c:pt idx="1711">
                  <c:v>17119</c:v>
                </c:pt>
                <c:pt idx="1712">
                  <c:v>17129</c:v>
                </c:pt>
                <c:pt idx="1713">
                  <c:v>17139</c:v>
                </c:pt>
                <c:pt idx="1714">
                  <c:v>17149</c:v>
                </c:pt>
                <c:pt idx="1715">
                  <c:v>17159</c:v>
                </c:pt>
                <c:pt idx="1716">
                  <c:v>17169</c:v>
                </c:pt>
                <c:pt idx="1717">
                  <c:v>17179</c:v>
                </c:pt>
                <c:pt idx="1718">
                  <c:v>17189</c:v>
                </c:pt>
                <c:pt idx="1719">
                  <c:v>17199</c:v>
                </c:pt>
                <c:pt idx="1720">
                  <c:v>17209</c:v>
                </c:pt>
                <c:pt idx="1721">
                  <c:v>17219</c:v>
                </c:pt>
                <c:pt idx="1722">
                  <c:v>17229</c:v>
                </c:pt>
                <c:pt idx="1723">
                  <c:v>17239</c:v>
                </c:pt>
                <c:pt idx="1724">
                  <c:v>17249</c:v>
                </c:pt>
                <c:pt idx="1725">
                  <c:v>17259</c:v>
                </c:pt>
                <c:pt idx="1726">
                  <c:v>17269</c:v>
                </c:pt>
                <c:pt idx="1727">
                  <c:v>17279</c:v>
                </c:pt>
                <c:pt idx="1728">
                  <c:v>17289</c:v>
                </c:pt>
                <c:pt idx="1729">
                  <c:v>17299</c:v>
                </c:pt>
                <c:pt idx="1730">
                  <c:v>17309</c:v>
                </c:pt>
                <c:pt idx="1731">
                  <c:v>17319</c:v>
                </c:pt>
                <c:pt idx="1732">
                  <c:v>17329</c:v>
                </c:pt>
                <c:pt idx="1733">
                  <c:v>17339</c:v>
                </c:pt>
                <c:pt idx="1734">
                  <c:v>17349</c:v>
                </c:pt>
                <c:pt idx="1735">
                  <c:v>17359</c:v>
                </c:pt>
                <c:pt idx="1736">
                  <c:v>17369</c:v>
                </c:pt>
                <c:pt idx="1737">
                  <c:v>17379</c:v>
                </c:pt>
                <c:pt idx="1738">
                  <c:v>17389</c:v>
                </c:pt>
                <c:pt idx="1739">
                  <c:v>17399</c:v>
                </c:pt>
                <c:pt idx="1740">
                  <c:v>17409</c:v>
                </c:pt>
                <c:pt idx="1741">
                  <c:v>17419</c:v>
                </c:pt>
                <c:pt idx="1742">
                  <c:v>17429</c:v>
                </c:pt>
                <c:pt idx="1743">
                  <c:v>17439</c:v>
                </c:pt>
                <c:pt idx="1744">
                  <c:v>17449</c:v>
                </c:pt>
                <c:pt idx="1745">
                  <c:v>17459</c:v>
                </c:pt>
                <c:pt idx="1746">
                  <c:v>17469</c:v>
                </c:pt>
                <c:pt idx="1747">
                  <c:v>17479</c:v>
                </c:pt>
                <c:pt idx="1748">
                  <c:v>17489</c:v>
                </c:pt>
                <c:pt idx="1749">
                  <c:v>17499</c:v>
                </c:pt>
                <c:pt idx="1750">
                  <c:v>17509</c:v>
                </c:pt>
                <c:pt idx="1751">
                  <c:v>17519</c:v>
                </c:pt>
                <c:pt idx="1752">
                  <c:v>17529</c:v>
                </c:pt>
                <c:pt idx="1753">
                  <c:v>17539</c:v>
                </c:pt>
                <c:pt idx="1754">
                  <c:v>17549</c:v>
                </c:pt>
                <c:pt idx="1755">
                  <c:v>17559</c:v>
                </c:pt>
                <c:pt idx="1756">
                  <c:v>17569</c:v>
                </c:pt>
                <c:pt idx="1757">
                  <c:v>17579</c:v>
                </c:pt>
                <c:pt idx="1758">
                  <c:v>17589</c:v>
                </c:pt>
                <c:pt idx="1759">
                  <c:v>17599</c:v>
                </c:pt>
                <c:pt idx="1760">
                  <c:v>17609</c:v>
                </c:pt>
                <c:pt idx="1761">
                  <c:v>17619</c:v>
                </c:pt>
                <c:pt idx="1762">
                  <c:v>17629</c:v>
                </c:pt>
                <c:pt idx="1763">
                  <c:v>17639</c:v>
                </c:pt>
                <c:pt idx="1764">
                  <c:v>17649</c:v>
                </c:pt>
                <c:pt idx="1765">
                  <c:v>17659</c:v>
                </c:pt>
                <c:pt idx="1766">
                  <c:v>17669</c:v>
                </c:pt>
                <c:pt idx="1767">
                  <c:v>17679</c:v>
                </c:pt>
                <c:pt idx="1768">
                  <c:v>17689</c:v>
                </c:pt>
                <c:pt idx="1769">
                  <c:v>17699</c:v>
                </c:pt>
                <c:pt idx="1770">
                  <c:v>17709</c:v>
                </c:pt>
                <c:pt idx="1771">
                  <c:v>17719</c:v>
                </c:pt>
                <c:pt idx="1772">
                  <c:v>17729</c:v>
                </c:pt>
                <c:pt idx="1773">
                  <c:v>17739</c:v>
                </c:pt>
                <c:pt idx="1774">
                  <c:v>17749</c:v>
                </c:pt>
                <c:pt idx="1775">
                  <c:v>17759</c:v>
                </c:pt>
                <c:pt idx="1776">
                  <c:v>17769</c:v>
                </c:pt>
                <c:pt idx="1777">
                  <c:v>17779</c:v>
                </c:pt>
                <c:pt idx="1778">
                  <c:v>17789</c:v>
                </c:pt>
                <c:pt idx="1779">
                  <c:v>17799</c:v>
                </c:pt>
                <c:pt idx="1780">
                  <c:v>17809</c:v>
                </c:pt>
                <c:pt idx="1781">
                  <c:v>17819</c:v>
                </c:pt>
                <c:pt idx="1782">
                  <c:v>17829</c:v>
                </c:pt>
                <c:pt idx="1783">
                  <c:v>17839</c:v>
                </c:pt>
                <c:pt idx="1784">
                  <c:v>17849</c:v>
                </c:pt>
                <c:pt idx="1785">
                  <c:v>17859</c:v>
                </c:pt>
                <c:pt idx="1786">
                  <c:v>17869</c:v>
                </c:pt>
                <c:pt idx="1787">
                  <c:v>17879</c:v>
                </c:pt>
                <c:pt idx="1788">
                  <c:v>17889</c:v>
                </c:pt>
                <c:pt idx="1789">
                  <c:v>17899</c:v>
                </c:pt>
                <c:pt idx="1790">
                  <c:v>17909</c:v>
                </c:pt>
                <c:pt idx="1791">
                  <c:v>17919</c:v>
                </c:pt>
                <c:pt idx="1792">
                  <c:v>17929</c:v>
                </c:pt>
                <c:pt idx="1793">
                  <c:v>17939</c:v>
                </c:pt>
                <c:pt idx="1794">
                  <c:v>17949</c:v>
                </c:pt>
                <c:pt idx="1795">
                  <c:v>17959</c:v>
                </c:pt>
                <c:pt idx="1796">
                  <c:v>17969</c:v>
                </c:pt>
                <c:pt idx="1797">
                  <c:v>17979</c:v>
                </c:pt>
                <c:pt idx="1798">
                  <c:v>17989</c:v>
                </c:pt>
                <c:pt idx="1799">
                  <c:v>17999</c:v>
                </c:pt>
                <c:pt idx="1800">
                  <c:v>18009</c:v>
                </c:pt>
                <c:pt idx="1801">
                  <c:v>18019</c:v>
                </c:pt>
                <c:pt idx="1802">
                  <c:v>18029</c:v>
                </c:pt>
                <c:pt idx="1803">
                  <c:v>18039</c:v>
                </c:pt>
                <c:pt idx="1804">
                  <c:v>18049</c:v>
                </c:pt>
                <c:pt idx="1805">
                  <c:v>18059</c:v>
                </c:pt>
                <c:pt idx="1806">
                  <c:v>18069</c:v>
                </c:pt>
                <c:pt idx="1807">
                  <c:v>18079</c:v>
                </c:pt>
                <c:pt idx="1808">
                  <c:v>18089</c:v>
                </c:pt>
                <c:pt idx="1809">
                  <c:v>18099</c:v>
                </c:pt>
                <c:pt idx="1810">
                  <c:v>18109</c:v>
                </c:pt>
                <c:pt idx="1811">
                  <c:v>18119</c:v>
                </c:pt>
                <c:pt idx="1812">
                  <c:v>18129</c:v>
                </c:pt>
                <c:pt idx="1813">
                  <c:v>18139</c:v>
                </c:pt>
                <c:pt idx="1814">
                  <c:v>18149</c:v>
                </c:pt>
                <c:pt idx="1815">
                  <c:v>18159</c:v>
                </c:pt>
                <c:pt idx="1816">
                  <c:v>18169</c:v>
                </c:pt>
                <c:pt idx="1817">
                  <c:v>18179</c:v>
                </c:pt>
                <c:pt idx="1818">
                  <c:v>18189</c:v>
                </c:pt>
                <c:pt idx="1819">
                  <c:v>18199</c:v>
                </c:pt>
                <c:pt idx="1820">
                  <c:v>18209</c:v>
                </c:pt>
                <c:pt idx="1821">
                  <c:v>18219</c:v>
                </c:pt>
                <c:pt idx="1822">
                  <c:v>18229</c:v>
                </c:pt>
                <c:pt idx="1823">
                  <c:v>18239</c:v>
                </c:pt>
                <c:pt idx="1824">
                  <c:v>18249</c:v>
                </c:pt>
                <c:pt idx="1825">
                  <c:v>18259</c:v>
                </c:pt>
                <c:pt idx="1826">
                  <c:v>18269</c:v>
                </c:pt>
                <c:pt idx="1827">
                  <c:v>18279</c:v>
                </c:pt>
                <c:pt idx="1828">
                  <c:v>18289</c:v>
                </c:pt>
                <c:pt idx="1829">
                  <c:v>18299</c:v>
                </c:pt>
                <c:pt idx="1830">
                  <c:v>18309</c:v>
                </c:pt>
                <c:pt idx="1831">
                  <c:v>18319</c:v>
                </c:pt>
                <c:pt idx="1832">
                  <c:v>18329</c:v>
                </c:pt>
                <c:pt idx="1833">
                  <c:v>18339</c:v>
                </c:pt>
                <c:pt idx="1834">
                  <c:v>18349</c:v>
                </c:pt>
                <c:pt idx="1835">
                  <c:v>18359</c:v>
                </c:pt>
                <c:pt idx="1836">
                  <c:v>18369</c:v>
                </c:pt>
                <c:pt idx="1837">
                  <c:v>18379</c:v>
                </c:pt>
                <c:pt idx="1838">
                  <c:v>18389</c:v>
                </c:pt>
                <c:pt idx="1839">
                  <c:v>18399</c:v>
                </c:pt>
                <c:pt idx="1840">
                  <c:v>18409</c:v>
                </c:pt>
                <c:pt idx="1841">
                  <c:v>18419</c:v>
                </c:pt>
                <c:pt idx="1842">
                  <c:v>18429</c:v>
                </c:pt>
                <c:pt idx="1843">
                  <c:v>18439</c:v>
                </c:pt>
                <c:pt idx="1844">
                  <c:v>18449</c:v>
                </c:pt>
                <c:pt idx="1845">
                  <c:v>18459</c:v>
                </c:pt>
                <c:pt idx="1846">
                  <c:v>18469</c:v>
                </c:pt>
                <c:pt idx="1847">
                  <c:v>18479</c:v>
                </c:pt>
                <c:pt idx="1848">
                  <c:v>18489</c:v>
                </c:pt>
                <c:pt idx="1849">
                  <c:v>18499</c:v>
                </c:pt>
                <c:pt idx="1850">
                  <c:v>18509</c:v>
                </c:pt>
                <c:pt idx="1851">
                  <c:v>18519</c:v>
                </c:pt>
                <c:pt idx="1852">
                  <c:v>18529</c:v>
                </c:pt>
                <c:pt idx="1853">
                  <c:v>18539</c:v>
                </c:pt>
                <c:pt idx="1854">
                  <c:v>18549</c:v>
                </c:pt>
                <c:pt idx="1855">
                  <c:v>18559</c:v>
                </c:pt>
                <c:pt idx="1856">
                  <c:v>18569</c:v>
                </c:pt>
                <c:pt idx="1857">
                  <c:v>18579</c:v>
                </c:pt>
                <c:pt idx="1858">
                  <c:v>18589</c:v>
                </c:pt>
                <c:pt idx="1859">
                  <c:v>18599</c:v>
                </c:pt>
                <c:pt idx="1860">
                  <c:v>18609</c:v>
                </c:pt>
                <c:pt idx="1861">
                  <c:v>18619</c:v>
                </c:pt>
                <c:pt idx="1862">
                  <c:v>18629</c:v>
                </c:pt>
                <c:pt idx="1863">
                  <c:v>18639</c:v>
                </c:pt>
                <c:pt idx="1864">
                  <c:v>18649</c:v>
                </c:pt>
                <c:pt idx="1865">
                  <c:v>18659</c:v>
                </c:pt>
                <c:pt idx="1866">
                  <c:v>18669</c:v>
                </c:pt>
                <c:pt idx="1867">
                  <c:v>18679</c:v>
                </c:pt>
                <c:pt idx="1868">
                  <c:v>18689</c:v>
                </c:pt>
                <c:pt idx="1869">
                  <c:v>18699</c:v>
                </c:pt>
                <c:pt idx="1870">
                  <c:v>18709</c:v>
                </c:pt>
                <c:pt idx="1871">
                  <c:v>18719</c:v>
                </c:pt>
                <c:pt idx="1872">
                  <c:v>18729</c:v>
                </c:pt>
                <c:pt idx="1873">
                  <c:v>18739</c:v>
                </c:pt>
                <c:pt idx="1874">
                  <c:v>18749</c:v>
                </c:pt>
                <c:pt idx="1875">
                  <c:v>18759</c:v>
                </c:pt>
                <c:pt idx="1876">
                  <c:v>18769</c:v>
                </c:pt>
                <c:pt idx="1877">
                  <c:v>18779</c:v>
                </c:pt>
                <c:pt idx="1878">
                  <c:v>18789</c:v>
                </c:pt>
                <c:pt idx="1879">
                  <c:v>18799</c:v>
                </c:pt>
                <c:pt idx="1880">
                  <c:v>18809</c:v>
                </c:pt>
                <c:pt idx="1881">
                  <c:v>18819</c:v>
                </c:pt>
                <c:pt idx="1882">
                  <c:v>18829</c:v>
                </c:pt>
                <c:pt idx="1883">
                  <c:v>18839</c:v>
                </c:pt>
                <c:pt idx="1884">
                  <c:v>18849</c:v>
                </c:pt>
                <c:pt idx="1885">
                  <c:v>18859</c:v>
                </c:pt>
                <c:pt idx="1886">
                  <c:v>18869</c:v>
                </c:pt>
                <c:pt idx="1887">
                  <c:v>18879</c:v>
                </c:pt>
                <c:pt idx="1888">
                  <c:v>18889</c:v>
                </c:pt>
                <c:pt idx="1889">
                  <c:v>18899</c:v>
                </c:pt>
                <c:pt idx="1890">
                  <c:v>18909</c:v>
                </c:pt>
                <c:pt idx="1891">
                  <c:v>18919</c:v>
                </c:pt>
                <c:pt idx="1892">
                  <c:v>18929</c:v>
                </c:pt>
                <c:pt idx="1893">
                  <c:v>18939</c:v>
                </c:pt>
                <c:pt idx="1894">
                  <c:v>18949</c:v>
                </c:pt>
                <c:pt idx="1895">
                  <c:v>18959</c:v>
                </c:pt>
                <c:pt idx="1896">
                  <c:v>18969</c:v>
                </c:pt>
                <c:pt idx="1897">
                  <c:v>18979</c:v>
                </c:pt>
                <c:pt idx="1898">
                  <c:v>18989</c:v>
                </c:pt>
                <c:pt idx="1899">
                  <c:v>18999</c:v>
                </c:pt>
                <c:pt idx="1900">
                  <c:v>19009</c:v>
                </c:pt>
                <c:pt idx="1901">
                  <c:v>19019</c:v>
                </c:pt>
                <c:pt idx="1902">
                  <c:v>19029</c:v>
                </c:pt>
                <c:pt idx="1903">
                  <c:v>19039</c:v>
                </c:pt>
                <c:pt idx="1904">
                  <c:v>19049</c:v>
                </c:pt>
                <c:pt idx="1905">
                  <c:v>19059</c:v>
                </c:pt>
                <c:pt idx="1906">
                  <c:v>19069</c:v>
                </c:pt>
                <c:pt idx="1907">
                  <c:v>19079</c:v>
                </c:pt>
                <c:pt idx="1908">
                  <c:v>19089</c:v>
                </c:pt>
                <c:pt idx="1909">
                  <c:v>19099</c:v>
                </c:pt>
                <c:pt idx="1910">
                  <c:v>19109</c:v>
                </c:pt>
                <c:pt idx="1911">
                  <c:v>19119</c:v>
                </c:pt>
                <c:pt idx="1912">
                  <c:v>19129</c:v>
                </c:pt>
                <c:pt idx="1913">
                  <c:v>19139</c:v>
                </c:pt>
                <c:pt idx="1914">
                  <c:v>19149</c:v>
                </c:pt>
                <c:pt idx="1915">
                  <c:v>19159</c:v>
                </c:pt>
                <c:pt idx="1916">
                  <c:v>19169</c:v>
                </c:pt>
                <c:pt idx="1917">
                  <c:v>19179</c:v>
                </c:pt>
                <c:pt idx="1918">
                  <c:v>19189</c:v>
                </c:pt>
                <c:pt idx="1919">
                  <c:v>19199</c:v>
                </c:pt>
                <c:pt idx="1920">
                  <c:v>19209</c:v>
                </c:pt>
                <c:pt idx="1921">
                  <c:v>19219</c:v>
                </c:pt>
                <c:pt idx="1922">
                  <c:v>19229</c:v>
                </c:pt>
                <c:pt idx="1923">
                  <c:v>19239</c:v>
                </c:pt>
                <c:pt idx="1924">
                  <c:v>19249</c:v>
                </c:pt>
                <c:pt idx="1925">
                  <c:v>19259</c:v>
                </c:pt>
                <c:pt idx="1926">
                  <c:v>19269</c:v>
                </c:pt>
                <c:pt idx="1927">
                  <c:v>19279</c:v>
                </c:pt>
                <c:pt idx="1928">
                  <c:v>19289</c:v>
                </c:pt>
                <c:pt idx="1929">
                  <c:v>19299</c:v>
                </c:pt>
                <c:pt idx="1930">
                  <c:v>19309</c:v>
                </c:pt>
                <c:pt idx="1931">
                  <c:v>19319</c:v>
                </c:pt>
                <c:pt idx="1932">
                  <c:v>19329</c:v>
                </c:pt>
                <c:pt idx="1933">
                  <c:v>19339</c:v>
                </c:pt>
                <c:pt idx="1934">
                  <c:v>19349</c:v>
                </c:pt>
                <c:pt idx="1935">
                  <c:v>19359</c:v>
                </c:pt>
                <c:pt idx="1936">
                  <c:v>19369</c:v>
                </c:pt>
                <c:pt idx="1937">
                  <c:v>19379</c:v>
                </c:pt>
                <c:pt idx="1938">
                  <c:v>19389</c:v>
                </c:pt>
                <c:pt idx="1939">
                  <c:v>19399</c:v>
                </c:pt>
                <c:pt idx="1940">
                  <c:v>19409</c:v>
                </c:pt>
                <c:pt idx="1941">
                  <c:v>19419</c:v>
                </c:pt>
                <c:pt idx="1942">
                  <c:v>19429</c:v>
                </c:pt>
                <c:pt idx="1943">
                  <c:v>19439</c:v>
                </c:pt>
                <c:pt idx="1944">
                  <c:v>19449</c:v>
                </c:pt>
                <c:pt idx="1945">
                  <c:v>19459</c:v>
                </c:pt>
                <c:pt idx="1946">
                  <c:v>19469</c:v>
                </c:pt>
                <c:pt idx="1947">
                  <c:v>19479</c:v>
                </c:pt>
                <c:pt idx="1948">
                  <c:v>19489</c:v>
                </c:pt>
                <c:pt idx="1949">
                  <c:v>19499</c:v>
                </c:pt>
                <c:pt idx="1950">
                  <c:v>19509</c:v>
                </c:pt>
                <c:pt idx="1951">
                  <c:v>19519</c:v>
                </c:pt>
                <c:pt idx="1952">
                  <c:v>19529</c:v>
                </c:pt>
                <c:pt idx="1953">
                  <c:v>19539</c:v>
                </c:pt>
                <c:pt idx="1954">
                  <c:v>19549</c:v>
                </c:pt>
                <c:pt idx="1955">
                  <c:v>19559</c:v>
                </c:pt>
                <c:pt idx="1956">
                  <c:v>19569</c:v>
                </c:pt>
                <c:pt idx="1957">
                  <c:v>19579</c:v>
                </c:pt>
                <c:pt idx="1958">
                  <c:v>19589</c:v>
                </c:pt>
                <c:pt idx="1959">
                  <c:v>19599</c:v>
                </c:pt>
                <c:pt idx="1960">
                  <c:v>19609</c:v>
                </c:pt>
                <c:pt idx="1961">
                  <c:v>19619</c:v>
                </c:pt>
                <c:pt idx="1962">
                  <c:v>19629</c:v>
                </c:pt>
                <c:pt idx="1963">
                  <c:v>19639</c:v>
                </c:pt>
                <c:pt idx="1964">
                  <c:v>19649</c:v>
                </c:pt>
                <c:pt idx="1965">
                  <c:v>19659</c:v>
                </c:pt>
                <c:pt idx="1966">
                  <c:v>19669</c:v>
                </c:pt>
                <c:pt idx="1967">
                  <c:v>19679</c:v>
                </c:pt>
                <c:pt idx="1968">
                  <c:v>19689</c:v>
                </c:pt>
                <c:pt idx="1969">
                  <c:v>19699</c:v>
                </c:pt>
                <c:pt idx="1970">
                  <c:v>19709</c:v>
                </c:pt>
                <c:pt idx="1971">
                  <c:v>19719</c:v>
                </c:pt>
                <c:pt idx="1972">
                  <c:v>19729</c:v>
                </c:pt>
                <c:pt idx="1973">
                  <c:v>19739</c:v>
                </c:pt>
                <c:pt idx="1974">
                  <c:v>19749</c:v>
                </c:pt>
                <c:pt idx="1975">
                  <c:v>19759</c:v>
                </c:pt>
                <c:pt idx="1976">
                  <c:v>19769</c:v>
                </c:pt>
                <c:pt idx="1977">
                  <c:v>19779</c:v>
                </c:pt>
                <c:pt idx="1978">
                  <c:v>19789</c:v>
                </c:pt>
                <c:pt idx="1979">
                  <c:v>19799</c:v>
                </c:pt>
                <c:pt idx="1980">
                  <c:v>19809</c:v>
                </c:pt>
                <c:pt idx="1981">
                  <c:v>19819</c:v>
                </c:pt>
                <c:pt idx="1982">
                  <c:v>19829</c:v>
                </c:pt>
                <c:pt idx="1983">
                  <c:v>19839</c:v>
                </c:pt>
                <c:pt idx="1984">
                  <c:v>19849</c:v>
                </c:pt>
                <c:pt idx="1985">
                  <c:v>19859</c:v>
                </c:pt>
                <c:pt idx="1986">
                  <c:v>19869</c:v>
                </c:pt>
                <c:pt idx="1987">
                  <c:v>19879</c:v>
                </c:pt>
                <c:pt idx="1988">
                  <c:v>19889</c:v>
                </c:pt>
                <c:pt idx="1989">
                  <c:v>19899</c:v>
                </c:pt>
                <c:pt idx="1990">
                  <c:v>19909</c:v>
                </c:pt>
                <c:pt idx="1991">
                  <c:v>19919</c:v>
                </c:pt>
                <c:pt idx="1992">
                  <c:v>19929</c:v>
                </c:pt>
                <c:pt idx="1993">
                  <c:v>19939</c:v>
                </c:pt>
                <c:pt idx="1994">
                  <c:v>19949</c:v>
                </c:pt>
                <c:pt idx="1995">
                  <c:v>19959</c:v>
                </c:pt>
                <c:pt idx="1996">
                  <c:v>19969</c:v>
                </c:pt>
                <c:pt idx="1997">
                  <c:v>19979</c:v>
                </c:pt>
                <c:pt idx="1998">
                  <c:v>19989</c:v>
                </c:pt>
                <c:pt idx="1999">
                  <c:v>19999</c:v>
                </c:pt>
                <c:pt idx="2000">
                  <c:v>20009</c:v>
                </c:pt>
                <c:pt idx="2001">
                  <c:v>20019</c:v>
                </c:pt>
                <c:pt idx="2002">
                  <c:v>20029</c:v>
                </c:pt>
                <c:pt idx="2003">
                  <c:v>20039</c:v>
                </c:pt>
                <c:pt idx="2004">
                  <c:v>20049</c:v>
                </c:pt>
                <c:pt idx="2005">
                  <c:v>20059</c:v>
                </c:pt>
                <c:pt idx="2006">
                  <c:v>20069</c:v>
                </c:pt>
                <c:pt idx="2007">
                  <c:v>20079</c:v>
                </c:pt>
                <c:pt idx="2008">
                  <c:v>20089</c:v>
                </c:pt>
                <c:pt idx="2009">
                  <c:v>20099</c:v>
                </c:pt>
                <c:pt idx="2010">
                  <c:v>20109</c:v>
                </c:pt>
                <c:pt idx="2011">
                  <c:v>20119</c:v>
                </c:pt>
                <c:pt idx="2012">
                  <c:v>20129</c:v>
                </c:pt>
                <c:pt idx="2013">
                  <c:v>20139</c:v>
                </c:pt>
                <c:pt idx="2014">
                  <c:v>20149</c:v>
                </c:pt>
                <c:pt idx="2015">
                  <c:v>20159</c:v>
                </c:pt>
                <c:pt idx="2016">
                  <c:v>20169</c:v>
                </c:pt>
                <c:pt idx="2017">
                  <c:v>20179</c:v>
                </c:pt>
                <c:pt idx="2018">
                  <c:v>20189</c:v>
                </c:pt>
                <c:pt idx="2019">
                  <c:v>20199</c:v>
                </c:pt>
                <c:pt idx="2020">
                  <c:v>20209</c:v>
                </c:pt>
                <c:pt idx="2021">
                  <c:v>20219</c:v>
                </c:pt>
                <c:pt idx="2022">
                  <c:v>20229</c:v>
                </c:pt>
                <c:pt idx="2023">
                  <c:v>20239</c:v>
                </c:pt>
                <c:pt idx="2024">
                  <c:v>20249</c:v>
                </c:pt>
                <c:pt idx="2025">
                  <c:v>20259</c:v>
                </c:pt>
                <c:pt idx="2026">
                  <c:v>20269</c:v>
                </c:pt>
                <c:pt idx="2027">
                  <c:v>20279</c:v>
                </c:pt>
                <c:pt idx="2028">
                  <c:v>20289</c:v>
                </c:pt>
                <c:pt idx="2029">
                  <c:v>20299</c:v>
                </c:pt>
                <c:pt idx="2030">
                  <c:v>20309</c:v>
                </c:pt>
                <c:pt idx="2031">
                  <c:v>20319</c:v>
                </c:pt>
                <c:pt idx="2032">
                  <c:v>20329</c:v>
                </c:pt>
                <c:pt idx="2033">
                  <c:v>20339</c:v>
                </c:pt>
                <c:pt idx="2034">
                  <c:v>20349</c:v>
                </c:pt>
                <c:pt idx="2035">
                  <c:v>20359</c:v>
                </c:pt>
                <c:pt idx="2036">
                  <c:v>20369</c:v>
                </c:pt>
                <c:pt idx="2037">
                  <c:v>20379</c:v>
                </c:pt>
                <c:pt idx="2038">
                  <c:v>20389</c:v>
                </c:pt>
                <c:pt idx="2039">
                  <c:v>20399</c:v>
                </c:pt>
                <c:pt idx="2040">
                  <c:v>20409</c:v>
                </c:pt>
                <c:pt idx="2041">
                  <c:v>20419</c:v>
                </c:pt>
                <c:pt idx="2042">
                  <c:v>20429</c:v>
                </c:pt>
                <c:pt idx="2043">
                  <c:v>20439</c:v>
                </c:pt>
                <c:pt idx="2044">
                  <c:v>20449</c:v>
                </c:pt>
                <c:pt idx="2045">
                  <c:v>20459</c:v>
                </c:pt>
                <c:pt idx="2046">
                  <c:v>20469</c:v>
                </c:pt>
                <c:pt idx="2047">
                  <c:v>20479</c:v>
                </c:pt>
                <c:pt idx="2048">
                  <c:v>20489</c:v>
                </c:pt>
                <c:pt idx="2049">
                  <c:v>20499</c:v>
                </c:pt>
                <c:pt idx="2050">
                  <c:v>20509</c:v>
                </c:pt>
                <c:pt idx="2051">
                  <c:v>20519</c:v>
                </c:pt>
                <c:pt idx="2052">
                  <c:v>20529</c:v>
                </c:pt>
                <c:pt idx="2053">
                  <c:v>20539</c:v>
                </c:pt>
                <c:pt idx="2054">
                  <c:v>20549</c:v>
                </c:pt>
                <c:pt idx="2055">
                  <c:v>20559</c:v>
                </c:pt>
                <c:pt idx="2056">
                  <c:v>20569</c:v>
                </c:pt>
                <c:pt idx="2057">
                  <c:v>20579</c:v>
                </c:pt>
                <c:pt idx="2058">
                  <c:v>20589</c:v>
                </c:pt>
                <c:pt idx="2059">
                  <c:v>20599</c:v>
                </c:pt>
                <c:pt idx="2060">
                  <c:v>20609</c:v>
                </c:pt>
                <c:pt idx="2061">
                  <c:v>20619</c:v>
                </c:pt>
                <c:pt idx="2062">
                  <c:v>20629</c:v>
                </c:pt>
                <c:pt idx="2063">
                  <c:v>20639</c:v>
                </c:pt>
                <c:pt idx="2064">
                  <c:v>20649</c:v>
                </c:pt>
                <c:pt idx="2065">
                  <c:v>20659</c:v>
                </c:pt>
                <c:pt idx="2066">
                  <c:v>20669</c:v>
                </c:pt>
                <c:pt idx="2067">
                  <c:v>20679</c:v>
                </c:pt>
                <c:pt idx="2068">
                  <c:v>20689</c:v>
                </c:pt>
                <c:pt idx="2069">
                  <c:v>20699</c:v>
                </c:pt>
                <c:pt idx="2070">
                  <c:v>20709</c:v>
                </c:pt>
                <c:pt idx="2071">
                  <c:v>20719</c:v>
                </c:pt>
                <c:pt idx="2072">
                  <c:v>20729</c:v>
                </c:pt>
                <c:pt idx="2073">
                  <c:v>20739</c:v>
                </c:pt>
                <c:pt idx="2074">
                  <c:v>20749</c:v>
                </c:pt>
                <c:pt idx="2075">
                  <c:v>20759</c:v>
                </c:pt>
                <c:pt idx="2076">
                  <c:v>20769</c:v>
                </c:pt>
                <c:pt idx="2077">
                  <c:v>20779</c:v>
                </c:pt>
                <c:pt idx="2078">
                  <c:v>20789</c:v>
                </c:pt>
                <c:pt idx="2079">
                  <c:v>20799</c:v>
                </c:pt>
                <c:pt idx="2080">
                  <c:v>20809</c:v>
                </c:pt>
                <c:pt idx="2081">
                  <c:v>20819</c:v>
                </c:pt>
                <c:pt idx="2082">
                  <c:v>20829</c:v>
                </c:pt>
                <c:pt idx="2083">
                  <c:v>20839</c:v>
                </c:pt>
                <c:pt idx="2084">
                  <c:v>20849</c:v>
                </c:pt>
                <c:pt idx="2085">
                  <c:v>20859</c:v>
                </c:pt>
                <c:pt idx="2086">
                  <c:v>20869</c:v>
                </c:pt>
                <c:pt idx="2087">
                  <c:v>20879</c:v>
                </c:pt>
                <c:pt idx="2088">
                  <c:v>20889</c:v>
                </c:pt>
                <c:pt idx="2089">
                  <c:v>20899</c:v>
                </c:pt>
                <c:pt idx="2090">
                  <c:v>20909</c:v>
                </c:pt>
                <c:pt idx="2091">
                  <c:v>20919</c:v>
                </c:pt>
                <c:pt idx="2092">
                  <c:v>20929</c:v>
                </c:pt>
                <c:pt idx="2093">
                  <c:v>20939</c:v>
                </c:pt>
                <c:pt idx="2094">
                  <c:v>20949</c:v>
                </c:pt>
                <c:pt idx="2095">
                  <c:v>20959</c:v>
                </c:pt>
                <c:pt idx="2096">
                  <c:v>20969</c:v>
                </c:pt>
                <c:pt idx="2097">
                  <c:v>20979</c:v>
                </c:pt>
                <c:pt idx="2098">
                  <c:v>20989</c:v>
                </c:pt>
                <c:pt idx="2099">
                  <c:v>20999</c:v>
                </c:pt>
                <c:pt idx="2100">
                  <c:v>21009</c:v>
                </c:pt>
                <c:pt idx="2101">
                  <c:v>21019</c:v>
                </c:pt>
                <c:pt idx="2102">
                  <c:v>21029</c:v>
                </c:pt>
                <c:pt idx="2103">
                  <c:v>21039</c:v>
                </c:pt>
                <c:pt idx="2104">
                  <c:v>21049</c:v>
                </c:pt>
                <c:pt idx="2105">
                  <c:v>21059</c:v>
                </c:pt>
                <c:pt idx="2106">
                  <c:v>21069</c:v>
                </c:pt>
                <c:pt idx="2107">
                  <c:v>21079</c:v>
                </c:pt>
                <c:pt idx="2108">
                  <c:v>21089</c:v>
                </c:pt>
                <c:pt idx="2109">
                  <c:v>21099</c:v>
                </c:pt>
                <c:pt idx="2110">
                  <c:v>21109</c:v>
                </c:pt>
                <c:pt idx="2111">
                  <c:v>21119</c:v>
                </c:pt>
                <c:pt idx="2112">
                  <c:v>21129</c:v>
                </c:pt>
                <c:pt idx="2113">
                  <c:v>21139</c:v>
                </c:pt>
                <c:pt idx="2114">
                  <c:v>21149</c:v>
                </c:pt>
                <c:pt idx="2115">
                  <c:v>21159</c:v>
                </c:pt>
                <c:pt idx="2116">
                  <c:v>21169</c:v>
                </c:pt>
                <c:pt idx="2117">
                  <c:v>21179</c:v>
                </c:pt>
                <c:pt idx="2118">
                  <c:v>21189</c:v>
                </c:pt>
                <c:pt idx="2119">
                  <c:v>21199</c:v>
                </c:pt>
                <c:pt idx="2120">
                  <c:v>21209</c:v>
                </c:pt>
                <c:pt idx="2121">
                  <c:v>21219</c:v>
                </c:pt>
                <c:pt idx="2122">
                  <c:v>21229</c:v>
                </c:pt>
                <c:pt idx="2123">
                  <c:v>21239</c:v>
                </c:pt>
                <c:pt idx="2124">
                  <c:v>21249</c:v>
                </c:pt>
                <c:pt idx="2125">
                  <c:v>21259</c:v>
                </c:pt>
                <c:pt idx="2126">
                  <c:v>21269</c:v>
                </c:pt>
                <c:pt idx="2127">
                  <c:v>21279</c:v>
                </c:pt>
                <c:pt idx="2128">
                  <c:v>21289</c:v>
                </c:pt>
                <c:pt idx="2129">
                  <c:v>21299</c:v>
                </c:pt>
              </c:numCache>
            </c:numRef>
          </c:xVal>
          <c:yVal>
            <c:numRef>
              <c:f>Sheet1!$J$2:$J$2131</c:f>
              <c:numCache>
                <c:formatCode>General</c:formatCode>
                <c:ptCount val="2130"/>
                <c:pt idx="0">
                  <c:v>18.714975849999998</c:v>
                </c:pt>
                <c:pt idx="1">
                  <c:v>95.903381640000006</c:v>
                </c:pt>
                <c:pt idx="2">
                  <c:v>95.903381640000006</c:v>
                </c:pt>
                <c:pt idx="3">
                  <c:v>95.903381640000006</c:v>
                </c:pt>
                <c:pt idx="4">
                  <c:v>95.903381640000006</c:v>
                </c:pt>
                <c:pt idx="5">
                  <c:v>95.903381640000006</c:v>
                </c:pt>
                <c:pt idx="6">
                  <c:v>95.903381640000006</c:v>
                </c:pt>
                <c:pt idx="7">
                  <c:v>95.903381640000006</c:v>
                </c:pt>
                <c:pt idx="8">
                  <c:v>95.903381640000006</c:v>
                </c:pt>
                <c:pt idx="9">
                  <c:v>95.903381640000006</c:v>
                </c:pt>
                <c:pt idx="10">
                  <c:v>95.917874400000002</c:v>
                </c:pt>
                <c:pt idx="11">
                  <c:v>95.898550720000003</c:v>
                </c:pt>
                <c:pt idx="12">
                  <c:v>95.888888890000004</c:v>
                </c:pt>
                <c:pt idx="13">
                  <c:v>95.888888890000004</c:v>
                </c:pt>
                <c:pt idx="14">
                  <c:v>96.024154589999995</c:v>
                </c:pt>
                <c:pt idx="15">
                  <c:v>96.014492750000002</c:v>
                </c:pt>
                <c:pt idx="16">
                  <c:v>96.183574879999995</c:v>
                </c:pt>
                <c:pt idx="17">
                  <c:v>96.31884058</c:v>
                </c:pt>
                <c:pt idx="18">
                  <c:v>96.628019320000007</c:v>
                </c:pt>
                <c:pt idx="19">
                  <c:v>96.758454110000002</c:v>
                </c:pt>
                <c:pt idx="20">
                  <c:v>97.106280190000007</c:v>
                </c:pt>
                <c:pt idx="21">
                  <c:v>97.338164250000005</c:v>
                </c:pt>
                <c:pt idx="22">
                  <c:v>97.391304349999999</c:v>
                </c:pt>
                <c:pt idx="23">
                  <c:v>97.758454110000002</c:v>
                </c:pt>
                <c:pt idx="24">
                  <c:v>97.874396140000002</c:v>
                </c:pt>
                <c:pt idx="25">
                  <c:v>98.265700480000007</c:v>
                </c:pt>
                <c:pt idx="26">
                  <c:v>98.623188409999997</c:v>
                </c:pt>
                <c:pt idx="27">
                  <c:v>98.922705309999998</c:v>
                </c:pt>
                <c:pt idx="28">
                  <c:v>99.193236720000002</c:v>
                </c:pt>
                <c:pt idx="29">
                  <c:v>99.642512080000003</c:v>
                </c:pt>
                <c:pt idx="30">
                  <c:v>100.2077295</c:v>
                </c:pt>
                <c:pt idx="31">
                  <c:v>100.7777778</c:v>
                </c:pt>
                <c:pt idx="32">
                  <c:v>101.3091787</c:v>
                </c:pt>
                <c:pt idx="33">
                  <c:v>101.6570048</c:v>
                </c:pt>
                <c:pt idx="34">
                  <c:v>101.9903382</c:v>
                </c:pt>
                <c:pt idx="35">
                  <c:v>102.410628</c:v>
                </c:pt>
                <c:pt idx="36">
                  <c:v>102.7681159</c:v>
                </c:pt>
                <c:pt idx="37">
                  <c:v>103.2801932</c:v>
                </c:pt>
                <c:pt idx="38">
                  <c:v>103.7777778</c:v>
                </c:pt>
                <c:pt idx="39">
                  <c:v>103.94202900000001</c:v>
                </c:pt>
                <c:pt idx="40">
                  <c:v>104.26570049999999</c:v>
                </c:pt>
                <c:pt idx="41">
                  <c:v>104.6618357</c:v>
                </c:pt>
                <c:pt idx="42">
                  <c:v>104.6618357</c:v>
                </c:pt>
                <c:pt idx="43">
                  <c:v>105.236715</c:v>
                </c:pt>
                <c:pt idx="44">
                  <c:v>105.4009662</c:v>
                </c:pt>
                <c:pt idx="45">
                  <c:v>105.6183575</c:v>
                </c:pt>
                <c:pt idx="46">
                  <c:v>106.0628019</c:v>
                </c:pt>
                <c:pt idx="47">
                  <c:v>106.2850242</c:v>
                </c:pt>
                <c:pt idx="48">
                  <c:v>106.468599</c:v>
                </c:pt>
                <c:pt idx="49">
                  <c:v>106.73913039999999</c:v>
                </c:pt>
                <c:pt idx="50">
                  <c:v>106.05314009999999</c:v>
                </c:pt>
                <c:pt idx="51">
                  <c:v>104.45410630000001</c:v>
                </c:pt>
                <c:pt idx="52">
                  <c:v>102.77294689999999</c:v>
                </c:pt>
                <c:pt idx="53">
                  <c:v>101.1062802</c:v>
                </c:pt>
                <c:pt idx="54">
                  <c:v>99.531400970000007</c:v>
                </c:pt>
                <c:pt idx="55">
                  <c:v>97.855072460000002</c:v>
                </c:pt>
                <c:pt idx="56">
                  <c:v>96.20289855</c:v>
                </c:pt>
                <c:pt idx="57">
                  <c:v>94.454106280000005</c:v>
                </c:pt>
                <c:pt idx="58">
                  <c:v>92.975845410000005</c:v>
                </c:pt>
                <c:pt idx="59">
                  <c:v>91.507246379999998</c:v>
                </c:pt>
                <c:pt idx="60">
                  <c:v>89.763285019999998</c:v>
                </c:pt>
                <c:pt idx="61">
                  <c:v>89.019323670000006</c:v>
                </c:pt>
                <c:pt idx="62">
                  <c:v>89.077294690000002</c:v>
                </c:pt>
                <c:pt idx="63">
                  <c:v>89.280193240000003</c:v>
                </c:pt>
                <c:pt idx="64">
                  <c:v>89.879227049999997</c:v>
                </c:pt>
                <c:pt idx="65">
                  <c:v>91.285024149999998</c:v>
                </c:pt>
                <c:pt idx="66">
                  <c:v>92.454106280000005</c:v>
                </c:pt>
                <c:pt idx="67">
                  <c:v>94.685990340000004</c:v>
                </c:pt>
                <c:pt idx="68">
                  <c:v>98.995169079999997</c:v>
                </c:pt>
                <c:pt idx="69">
                  <c:v>112.6135266</c:v>
                </c:pt>
                <c:pt idx="70">
                  <c:v>125.64734300000001</c:v>
                </c:pt>
                <c:pt idx="71">
                  <c:v>137.09661840000001</c:v>
                </c:pt>
                <c:pt idx="72">
                  <c:v>147.13526569999999</c:v>
                </c:pt>
                <c:pt idx="73">
                  <c:v>157.08695650000001</c:v>
                </c:pt>
                <c:pt idx="74">
                  <c:v>165.64734300000001</c:v>
                </c:pt>
                <c:pt idx="75">
                  <c:v>171.410628</c:v>
                </c:pt>
                <c:pt idx="76">
                  <c:v>172.6135266</c:v>
                </c:pt>
                <c:pt idx="77">
                  <c:v>173.04830920000001</c:v>
                </c:pt>
                <c:pt idx="78">
                  <c:v>173.31400970000001</c:v>
                </c:pt>
                <c:pt idx="79">
                  <c:v>172.53140099999999</c:v>
                </c:pt>
                <c:pt idx="80">
                  <c:v>170.72463769999999</c:v>
                </c:pt>
                <c:pt idx="81">
                  <c:v>168.90821260000001</c:v>
                </c:pt>
                <c:pt idx="82">
                  <c:v>166.9565217</c:v>
                </c:pt>
                <c:pt idx="83">
                  <c:v>164.48309180000001</c:v>
                </c:pt>
                <c:pt idx="84">
                  <c:v>162.7971014</c:v>
                </c:pt>
                <c:pt idx="85">
                  <c:v>161.43478260000001</c:v>
                </c:pt>
                <c:pt idx="86">
                  <c:v>160.53140099999999</c:v>
                </c:pt>
                <c:pt idx="87">
                  <c:v>159.13526569999999</c:v>
                </c:pt>
                <c:pt idx="88">
                  <c:v>158.33816429999999</c:v>
                </c:pt>
                <c:pt idx="89">
                  <c:v>157.72463769999999</c:v>
                </c:pt>
                <c:pt idx="90">
                  <c:v>156.71014489999999</c:v>
                </c:pt>
                <c:pt idx="91">
                  <c:v>155.30434779999999</c:v>
                </c:pt>
                <c:pt idx="92">
                  <c:v>153.66666670000001</c:v>
                </c:pt>
                <c:pt idx="93">
                  <c:v>151.96135269999999</c:v>
                </c:pt>
                <c:pt idx="94">
                  <c:v>150.37198069999999</c:v>
                </c:pt>
                <c:pt idx="95">
                  <c:v>148.53140099999999</c:v>
                </c:pt>
                <c:pt idx="96">
                  <c:v>145.73913039999999</c:v>
                </c:pt>
                <c:pt idx="97">
                  <c:v>142.11111109999999</c:v>
                </c:pt>
                <c:pt idx="98">
                  <c:v>139.30434779999999</c:v>
                </c:pt>
                <c:pt idx="99">
                  <c:v>136.68115940000001</c:v>
                </c:pt>
                <c:pt idx="100">
                  <c:v>134.06280190000001</c:v>
                </c:pt>
                <c:pt idx="101">
                  <c:v>131.68599029999999</c:v>
                </c:pt>
                <c:pt idx="102">
                  <c:v>128.7681159</c:v>
                </c:pt>
                <c:pt idx="103">
                  <c:v>125.9806763</c:v>
                </c:pt>
                <c:pt idx="104">
                  <c:v>123.96135270000001</c:v>
                </c:pt>
                <c:pt idx="105">
                  <c:v>120.45893719999999</c:v>
                </c:pt>
                <c:pt idx="106">
                  <c:v>118.4057971</c:v>
                </c:pt>
                <c:pt idx="107">
                  <c:v>116.4251208</c:v>
                </c:pt>
                <c:pt idx="108">
                  <c:v>114.84057970000001</c:v>
                </c:pt>
                <c:pt idx="109">
                  <c:v>112.2705314</c:v>
                </c:pt>
                <c:pt idx="110">
                  <c:v>110.62801930000001</c:v>
                </c:pt>
                <c:pt idx="111">
                  <c:v>108.4782609</c:v>
                </c:pt>
                <c:pt idx="112">
                  <c:v>106.0966184</c:v>
                </c:pt>
                <c:pt idx="113">
                  <c:v>103.54589369999999</c:v>
                </c:pt>
                <c:pt idx="114">
                  <c:v>101.3816425</c:v>
                </c:pt>
                <c:pt idx="115">
                  <c:v>99.835748789999997</c:v>
                </c:pt>
                <c:pt idx="116">
                  <c:v>98.270531399999996</c:v>
                </c:pt>
                <c:pt idx="117">
                  <c:v>97.169082130000007</c:v>
                </c:pt>
                <c:pt idx="118">
                  <c:v>96.169082130000007</c:v>
                </c:pt>
                <c:pt idx="119">
                  <c:v>94.951690819999996</c:v>
                </c:pt>
                <c:pt idx="120">
                  <c:v>93.758454110000002</c:v>
                </c:pt>
                <c:pt idx="121">
                  <c:v>92.806763290000006</c:v>
                </c:pt>
                <c:pt idx="122">
                  <c:v>91.736714980000002</c:v>
                </c:pt>
                <c:pt idx="123">
                  <c:v>90.985507249999998</c:v>
                </c:pt>
                <c:pt idx="124">
                  <c:v>90.060386469999997</c:v>
                </c:pt>
                <c:pt idx="125">
                  <c:v>88.625603859999998</c:v>
                </c:pt>
                <c:pt idx="126">
                  <c:v>87.577294690000002</c:v>
                </c:pt>
                <c:pt idx="127">
                  <c:v>86.007246379999998</c:v>
                </c:pt>
                <c:pt idx="128">
                  <c:v>83.898550720000003</c:v>
                </c:pt>
                <c:pt idx="129">
                  <c:v>81.782608699999997</c:v>
                </c:pt>
                <c:pt idx="130">
                  <c:v>79.316425120000005</c:v>
                </c:pt>
                <c:pt idx="131">
                  <c:v>77.077294690000002</c:v>
                </c:pt>
                <c:pt idx="132">
                  <c:v>74.826086959999998</c:v>
                </c:pt>
                <c:pt idx="133">
                  <c:v>72.434782609999999</c:v>
                </c:pt>
                <c:pt idx="134">
                  <c:v>69.958937199999994</c:v>
                </c:pt>
                <c:pt idx="135">
                  <c:v>67.966183569999998</c:v>
                </c:pt>
                <c:pt idx="136">
                  <c:v>65.241545889999998</c:v>
                </c:pt>
                <c:pt idx="137">
                  <c:v>63.272946859999998</c:v>
                </c:pt>
                <c:pt idx="138">
                  <c:v>60.323671500000003</c:v>
                </c:pt>
                <c:pt idx="139">
                  <c:v>58.268115940000001</c:v>
                </c:pt>
                <c:pt idx="140">
                  <c:v>56.19082126</c:v>
                </c:pt>
                <c:pt idx="141">
                  <c:v>53.995169079999997</c:v>
                </c:pt>
                <c:pt idx="142">
                  <c:v>51.693236720000002</c:v>
                </c:pt>
                <c:pt idx="143">
                  <c:v>49.18115942</c:v>
                </c:pt>
                <c:pt idx="144">
                  <c:v>45.536231880000003</c:v>
                </c:pt>
                <c:pt idx="145">
                  <c:v>43.084541059999999</c:v>
                </c:pt>
                <c:pt idx="146">
                  <c:v>40.466183569999998</c:v>
                </c:pt>
                <c:pt idx="147">
                  <c:v>37.727053140000002</c:v>
                </c:pt>
                <c:pt idx="148">
                  <c:v>35.444444439999998</c:v>
                </c:pt>
                <c:pt idx="149">
                  <c:v>32.847826089999998</c:v>
                </c:pt>
                <c:pt idx="150">
                  <c:v>29.929951689999999</c:v>
                </c:pt>
                <c:pt idx="151">
                  <c:v>27.514492749999999</c:v>
                </c:pt>
                <c:pt idx="152">
                  <c:v>24.826086960000001</c:v>
                </c:pt>
                <c:pt idx="153">
                  <c:v>22.599033819999999</c:v>
                </c:pt>
                <c:pt idx="154">
                  <c:v>20.86231884</c:v>
                </c:pt>
                <c:pt idx="155">
                  <c:v>19.10628019</c:v>
                </c:pt>
                <c:pt idx="156">
                  <c:v>17.67149758</c:v>
                </c:pt>
                <c:pt idx="157">
                  <c:v>16.456521739999999</c:v>
                </c:pt>
                <c:pt idx="158">
                  <c:v>15.52898551</c:v>
                </c:pt>
                <c:pt idx="159">
                  <c:v>14.584541059999999</c:v>
                </c:pt>
                <c:pt idx="160">
                  <c:v>13.79710145</c:v>
                </c:pt>
                <c:pt idx="161">
                  <c:v>13.35024155</c:v>
                </c:pt>
                <c:pt idx="162">
                  <c:v>12.83333333</c:v>
                </c:pt>
                <c:pt idx="163">
                  <c:v>12.304347829999999</c:v>
                </c:pt>
                <c:pt idx="164">
                  <c:v>12.270531399999999</c:v>
                </c:pt>
                <c:pt idx="165">
                  <c:v>22.661835750000002</c:v>
                </c:pt>
                <c:pt idx="166">
                  <c:v>31.219806760000001</c:v>
                </c:pt>
                <c:pt idx="167">
                  <c:v>41.557971010000003</c:v>
                </c:pt>
                <c:pt idx="168">
                  <c:v>52.466183569999998</c:v>
                </c:pt>
                <c:pt idx="169">
                  <c:v>61.002415460000002</c:v>
                </c:pt>
                <c:pt idx="170">
                  <c:v>68.888888890000004</c:v>
                </c:pt>
                <c:pt idx="171">
                  <c:v>73.586956520000001</c:v>
                </c:pt>
                <c:pt idx="172">
                  <c:v>84.335748789999997</c:v>
                </c:pt>
                <c:pt idx="173">
                  <c:v>93.739130430000003</c:v>
                </c:pt>
                <c:pt idx="174">
                  <c:v>103.46135270000001</c:v>
                </c:pt>
                <c:pt idx="175">
                  <c:v>112.2198068</c:v>
                </c:pt>
                <c:pt idx="176">
                  <c:v>121.1111111</c:v>
                </c:pt>
                <c:pt idx="177">
                  <c:v>130.7028986</c:v>
                </c:pt>
                <c:pt idx="178">
                  <c:v>139.04106279999999</c:v>
                </c:pt>
                <c:pt idx="179">
                  <c:v>145.3019324</c:v>
                </c:pt>
                <c:pt idx="180">
                  <c:v>153.55555559999999</c:v>
                </c:pt>
                <c:pt idx="181">
                  <c:v>154.8357488</c:v>
                </c:pt>
                <c:pt idx="182">
                  <c:v>150.21497579999999</c:v>
                </c:pt>
                <c:pt idx="183">
                  <c:v>148.90338159999999</c:v>
                </c:pt>
                <c:pt idx="184">
                  <c:v>137.81884059999999</c:v>
                </c:pt>
                <c:pt idx="185">
                  <c:v>130.38405800000001</c:v>
                </c:pt>
                <c:pt idx="186">
                  <c:v>122.0120773</c:v>
                </c:pt>
                <c:pt idx="187">
                  <c:v>121.9323672</c:v>
                </c:pt>
                <c:pt idx="188">
                  <c:v>121.9299517</c:v>
                </c:pt>
                <c:pt idx="189">
                  <c:v>101.8357488</c:v>
                </c:pt>
                <c:pt idx="190">
                  <c:v>93.582125599999998</c:v>
                </c:pt>
                <c:pt idx="191">
                  <c:v>82.835748789999997</c:v>
                </c:pt>
                <c:pt idx="192">
                  <c:v>73.417874400000002</c:v>
                </c:pt>
                <c:pt idx="193">
                  <c:v>63.84057971</c:v>
                </c:pt>
                <c:pt idx="194">
                  <c:v>56.635265699999998</c:v>
                </c:pt>
                <c:pt idx="195">
                  <c:v>49.630434780000002</c:v>
                </c:pt>
                <c:pt idx="196">
                  <c:v>45.016908209999997</c:v>
                </c:pt>
                <c:pt idx="197">
                  <c:v>41.301932370000003</c:v>
                </c:pt>
                <c:pt idx="198">
                  <c:v>36.905797100000001</c:v>
                </c:pt>
                <c:pt idx="199">
                  <c:v>32.640096620000001</c:v>
                </c:pt>
                <c:pt idx="200">
                  <c:v>29.794685990000001</c:v>
                </c:pt>
                <c:pt idx="201">
                  <c:v>26.574879230000001</c:v>
                </c:pt>
                <c:pt idx="202">
                  <c:v>23.217391299999999</c:v>
                </c:pt>
                <c:pt idx="203">
                  <c:v>21.166666670000001</c:v>
                </c:pt>
                <c:pt idx="204">
                  <c:v>19.905797100000001</c:v>
                </c:pt>
                <c:pt idx="205">
                  <c:v>18.864734299999999</c:v>
                </c:pt>
                <c:pt idx="206">
                  <c:v>17.99516908</c:v>
                </c:pt>
                <c:pt idx="207">
                  <c:v>16.900966180000001</c:v>
                </c:pt>
                <c:pt idx="208">
                  <c:v>16.20772947</c:v>
                </c:pt>
                <c:pt idx="209">
                  <c:v>15.21256039</c:v>
                </c:pt>
                <c:pt idx="210">
                  <c:v>14.574879230000001</c:v>
                </c:pt>
                <c:pt idx="211">
                  <c:v>14.224637680000001</c:v>
                </c:pt>
                <c:pt idx="212">
                  <c:v>13.92270531</c:v>
                </c:pt>
                <c:pt idx="213">
                  <c:v>13.55555556</c:v>
                </c:pt>
                <c:pt idx="214">
                  <c:v>13.442028990000001</c:v>
                </c:pt>
                <c:pt idx="215">
                  <c:v>13.065217390000001</c:v>
                </c:pt>
                <c:pt idx="216">
                  <c:v>12.932367149999999</c:v>
                </c:pt>
                <c:pt idx="217">
                  <c:v>12.777777779999999</c:v>
                </c:pt>
                <c:pt idx="218">
                  <c:v>17.376811589999999</c:v>
                </c:pt>
                <c:pt idx="219">
                  <c:v>21.528985509999998</c:v>
                </c:pt>
                <c:pt idx="220">
                  <c:v>25.729468600000001</c:v>
                </c:pt>
                <c:pt idx="221">
                  <c:v>33.97826087</c:v>
                </c:pt>
                <c:pt idx="222">
                  <c:v>39.033816430000002</c:v>
                </c:pt>
                <c:pt idx="223">
                  <c:v>46.485507249999998</c:v>
                </c:pt>
                <c:pt idx="224">
                  <c:v>51.97826087</c:v>
                </c:pt>
                <c:pt idx="225">
                  <c:v>56.277777780000001</c:v>
                </c:pt>
                <c:pt idx="226">
                  <c:v>61.038647339999997</c:v>
                </c:pt>
                <c:pt idx="227">
                  <c:v>69.02173913</c:v>
                </c:pt>
                <c:pt idx="228">
                  <c:v>75.828502420000007</c:v>
                </c:pt>
                <c:pt idx="229">
                  <c:v>82.642512080000003</c:v>
                </c:pt>
                <c:pt idx="230">
                  <c:v>82.613526570000005</c:v>
                </c:pt>
                <c:pt idx="231">
                  <c:v>81.516908209999997</c:v>
                </c:pt>
                <c:pt idx="232">
                  <c:v>79.053140099999993</c:v>
                </c:pt>
                <c:pt idx="233">
                  <c:v>75.678743960000006</c:v>
                </c:pt>
                <c:pt idx="234">
                  <c:v>70.695652170000002</c:v>
                </c:pt>
                <c:pt idx="235">
                  <c:v>65.36231884</c:v>
                </c:pt>
                <c:pt idx="236">
                  <c:v>59.060386469999997</c:v>
                </c:pt>
                <c:pt idx="237">
                  <c:v>52.833333330000002</c:v>
                </c:pt>
                <c:pt idx="238">
                  <c:v>47.47826087</c:v>
                </c:pt>
                <c:pt idx="239">
                  <c:v>41.036231880000003</c:v>
                </c:pt>
                <c:pt idx="240">
                  <c:v>35.932367149999997</c:v>
                </c:pt>
                <c:pt idx="241">
                  <c:v>32.473429950000003</c:v>
                </c:pt>
                <c:pt idx="242">
                  <c:v>29.417874399999999</c:v>
                </c:pt>
                <c:pt idx="243">
                  <c:v>27.81400966</c:v>
                </c:pt>
                <c:pt idx="244">
                  <c:v>26.541062799999999</c:v>
                </c:pt>
                <c:pt idx="245">
                  <c:v>26.760869570000001</c:v>
                </c:pt>
                <c:pt idx="246">
                  <c:v>27.094202899999999</c:v>
                </c:pt>
                <c:pt idx="247">
                  <c:v>27.577294689999999</c:v>
                </c:pt>
                <c:pt idx="248">
                  <c:v>28.099033819999999</c:v>
                </c:pt>
                <c:pt idx="249">
                  <c:v>27.640096620000001</c:v>
                </c:pt>
                <c:pt idx="250">
                  <c:v>27.217391299999999</c:v>
                </c:pt>
                <c:pt idx="251">
                  <c:v>27.256038650000001</c:v>
                </c:pt>
                <c:pt idx="252">
                  <c:v>26.934782609999999</c:v>
                </c:pt>
                <c:pt idx="253">
                  <c:v>26.746376810000001</c:v>
                </c:pt>
                <c:pt idx="254">
                  <c:v>26.408212559999999</c:v>
                </c:pt>
                <c:pt idx="255">
                  <c:v>26.002415460000002</c:v>
                </c:pt>
                <c:pt idx="256">
                  <c:v>25.66908213</c:v>
                </c:pt>
                <c:pt idx="257">
                  <c:v>24.997584539999998</c:v>
                </c:pt>
                <c:pt idx="258">
                  <c:v>24.562801929999999</c:v>
                </c:pt>
                <c:pt idx="259">
                  <c:v>24.15458937</c:v>
                </c:pt>
                <c:pt idx="260">
                  <c:v>23.739130429999999</c:v>
                </c:pt>
                <c:pt idx="261">
                  <c:v>23.23429952</c:v>
                </c:pt>
                <c:pt idx="262">
                  <c:v>22.811594199999998</c:v>
                </c:pt>
                <c:pt idx="263">
                  <c:v>22.29710145</c:v>
                </c:pt>
                <c:pt idx="264">
                  <c:v>22.118357490000001</c:v>
                </c:pt>
                <c:pt idx="265">
                  <c:v>21.741545890000001</c:v>
                </c:pt>
                <c:pt idx="266">
                  <c:v>21.359903379999999</c:v>
                </c:pt>
                <c:pt idx="267">
                  <c:v>20.81400966</c:v>
                </c:pt>
                <c:pt idx="268">
                  <c:v>20.48309179</c:v>
                </c:pt>
                <c:pt idx="269">
                  <c:v>20.074879230000001</c:v>
                </c:pt>
                <c:pt idx="270">
                  <c:v>19.81400966</c:v>
                </c:pt>
                <c:pt idx="271">
                  <c:v>19.5</c:v>
                </c:pt>
                <c:pt idx="272">
                  <c:v>19.18599034</c:v>
                </c:pt>
                <c:pt idx="273">
                  <c:v>18.838164249999998</c:v>
                </c:pt>
                <c:pt idx="274">
                  <c:v>18.52173913</c:v>
                </c:pt>
                <c:pt idx="275">
                  <c:v>18.144927540000001</c:v>
                </c:pt>
                <c:pt idx="276">
                  <c:v>18.18115942</c:v>
                </c:pt>
                <c:pt idx="277">
                  <c:v>18.405797100000001</c:v>
                </c:pt>
                <c:pt idx="278">
                  <c:v>18.8236715</c:v>
                </c:pt>
                <c:pt idx="279">
                  <c:v>19.152173909999998</c:v>
                </c:pt>
                <c:pt idx="280">
                  <c:v>19.536231879999999</c:v>
                </c:pt>
                <c:pt idx="281">
                  <c:v>19.954106280000001</c:v>
                </c:pt>
                <c:pt idx="282">
                  <c:v>20.39371981</c:v>
                </c:pt>
                <c:pt idx="283">
                  <c:v>20.922705310000001</c:v>
                </c:pt>
                <c:pt idx="284">
                  <c:v>21.475845410000002</c:v>
                </c:pt>
                <c:pt idx="285">
                  <c:v>21.777777780000001</c:v>
                </c:pt>
                <c:pt idx="286">
                  <c:v>22.103864730000002</c:v>
                </c:pt>
                <c:pt idx="287">
                  <c:v>22.214975849999998</c:v>
                </c:pt>
                <c:pt idx="288">
                  <c:v>22.661835750000002</c:v>
                </c:pt>
                <c:pt idx="289">
                  <c:v>22.92028986</c:v>
                </c:pt>
                <c:pt idx="290">
                  <c:v>23.280193239999999</c:v>
                </c:pt>
                <c:pt idx="291">
                  <c:v>23.5531401</c:v>
                </c:pt>
                <c:pt idx="292">
                  <c:v>23.79227053</c:v>
                </c:pt>
                <c:pt idx="293">
                  <c:v>24.26570048</c:v>
                </c:pt>
                <c:pt idx="294">
                  <c:v>24.6763285</c:v>
                </c:pt>
                <c:pt idx="295">
                  <c:v>24.917874399999999</c:v>
                </c:pt>
                <c:pt idx="296">
                  <c:v>25.20289855</c:v>
                </c:pt>
                <c:pt idx="297">
                  <c:v>25.379227050000001</c:v>
                </c:pt>
                <c:pt idx="298">
                  <c:v>25.661835750000002</c:v>
                </c:pt>
                <c:pt idx="299">
                  <c:v>25.99516908</c:v>
                </c:pt>
                <c:pt idx="300">
                  <c:v>26.227053139999999</c:v>
                </c:pt>
                <c:pt idx="301">
                  <c:v>26.485507250000001</c:v>
                </c:pt>
                <c:pt idx="302">
                  <c:v>26.78743961</c:v>
                </c:pt>
                <c:pt idx="303">
                  <c:v>27.135265700000001</c:v>
                </c:pt>
                <c:pt idx="304">
                  <c:v>27.714975849999998</c:v>
                </c:pt>
                <c:pt idx="305">
                  <c:v>28.260869570000001</c:v>
                </c:pt>
                <c:pt idx="306">
                  <c:v>29.055555559999998</c:v>
                </c:pt>
                <c:pt idx="307">
                  <c:v>30.272946860000001</c:v>
                </c:pt>
                <c:pt idx="308">
                  <c:v>31.652173909999998</c:v>
                </c:pt>
                <c:pt idx="309">
                  <c:v>32.528985509999998</c:v>
                </c:pt>
                <c:pt idx="310">
                  <c:v>34.292270530000003</c:v>
                </c:pt>
                <c:pt idx="311">
                  <c:v>34.557971010000003</c:v>
                </c:pt>
                <c:pt idx="312">
                  <c:v>34.618357490000001</c:v>
                </c:pt>
                <c:pt idx="313">
                  <c:v>34.543478260000001</c:v>
                </c:pt>
                <c:pt idx="314">
                  <c:v>34.456521739999999</c:v>
                </c:pt>
                <c:pt idx="315">
                  <c:v>33.99033816</c:v>
                </c:pt>
                <c:pt idx="316">
                  <c:v>33.524154590000002</c:v>
                </c:pt>
                <c:pt idx="317">
                  <c:v>32.905797100000001</c:v>
                </c:pt>
                <c:pt idx="318">
                  <c:v>32.007246379999998</c:v>
                </c:pt>
                <c:pt idx="319">
                  <c:v>30.937198070000001</c:v>
                </c:pt>
                <c:pt idx="320">
                  <c:v>29.87198068</c:v>
                </c:pt>
                <c:pt idx="321">
                  <c:v>28.777777780000001</c:v>
                </c:pt>
                <c:pt idx="322">
                  <c:v>27.753623189999999</c:v>
                </c:pt>
                <c:pt idx="323">
                  <c:v>26.666666670000001</c:v>
                </c:pt>
                <c:pt idx="324">
                  <c:v>25.620772949999999</c:v>
                </c:pt>
                <c:pt idx="325">
                  <c:v>24.466183569999998</c:v>
                </c:pt>
                <c:pt idx="326">
                  <c:v>23.205314009999999</c:v>
                </c:pt>
                <c:pt idx="327">
                  <c:v>22.214975849999998</c:v>
                </c:pt>
                <c:pt idx="328">
                  <c:v>21.13768116</c:v>
                </c:pt>
                <c:pt idx="329">
                  <c:v>20.166666670000001</c:v>
                </c:pt>
                <c:pt idx="330">
                  <c:v>19.415458940000001</c:v>
                </c:pt>
                <c:pt idx="331">
                  <c:v>18.644927540000001</c:v>
                </c:pt>
                <c:pt idx="332">
                  <c:v>17.84541063</c:v>
                </c:pt>
                <c:pt idx="333">
                  <c:v>17.258454109999999</c:v>
                </c:pt>
                <c:pt idx="334">
                  <c:v>16.596618360000001</c:v>
                </c:pt>
                <c:pt idx="335">
                  <c:v>16.108695650000001</c:v>
                </c:pt>
                <c:pt idx="336">
                  <c:v>15.68357488</c:v>
                </c:pt>
                <c:pt idx="337">
                  <c:v>15.34782609</c:v>
                </c:pt>
                <c:pt idx="338">
                  <c:v>14.98550725</c:v>
                </c:pt>
                <c:pt idx="339">
                  <c:v>14.729468600000001</c:v>
                </c:pt>
                <c:pt idx="340">
                  <c:v>14.62801932</c:v>
                </c:pt>
                <c:pt idx="341">
                  <c:v>14.400966179999999</c:v>
                </c:pt>
                <c:pt idx="342">
                  <c:v>14.51449275</c:v>
                </c:pt>
                <c:pt idx="343">
                  <c:v>14.83816425</c:v>
                </c:pt>
                <c:pt idx="344">
                  <c:v>15.07729469</c:v>
                </c:pt>
                <c:pt idx="345">
                  <c:v>15.33091787</c:v>
                </c:pt>
                <c:pt idx="346">
                  <c:v>15.62801932</c:v>
                </c:pt>
                <c:pt idx="347">
                  <c:v>16.028985509999998</c:v>
                </c:pt>
                <c:pt idx="348">
                  <c:v>16.49033816</c:v>
                </c:pt>
                <c:pt idx="349">
                  <c:v>17.00483092</c:v>
                </c:pt>
                <c:pt idx="350">
                  <c:v>17.461352659999999</c:v>
                </c:pt>
                <c:pt idx="351">
                  <c:v>18.268115940000001</c:v>
                </c:pt>
                <c:pt idx="352">
                  <c:v>18.9468599</c:v>
                </c:pt>
                <c:pt idx="353">
                  <c:v>19.917874399999999</c:v>
                </c:pt>
                <c:pt idx="354">
                  <c:v>20.710144929999998</c:v>
                </c:pt>
                <c:pt idx="355">
                  <c:v>21.864734299999999</c:v>
                </c:pt>
                <c:pt idx="356">
                  <c:v>22.87198068</c:v>
                </c:pt>
                <c:pt idx="357">
                  <c:v>23.915458940000001</c:v>
                </c:pt>
                <c:pt idx="358">
                  <c:v>25.067632849999999</c:v>
                </c:pt>
                <c:pt idx="359">
                  <c:v>26.4468599</c:v>
                </c:pt>
                <c:pt idx="360">
                  <c:v>27.869565219999998</c:v>
                </c:pt>
                <c:pt idx="361">
                  <c:v>29.251207730000001</c:v>
                </c:pt>
                <c:pt idx="362">
                  <c:v>30.635265700000001</c:v>
                </c:pt>
                <c:pt idx="363">
                  <c:v>31.772946860000001</c:v>
                </c:pt>
                <c:pt idx="364">
                  <c:v>33.057971010000003</c:v>
                </c:pt>
                <c:pt idx="365">
                  <c:v>34.381642509999999</c:v>
                </c:pt>
                <c:pt idx="366">
                  <c:v>35.65942029</c:v>
                </c:pt>
                <c:pt idx="367">
                  <c:v>37.0531401</c:v>
                </c:pt>
                <c:pt idx="368">
                  <c:v>37.929951690000003</c:v>
                </c:pt>
                <c:pt idx="369">
                  <c:v>37.415458940000001</c:v>
                </c:pt>
                <c:pt idx="370">
                  <c:v>36.417874400000002</c:v>
                </c:pt>
                <c:pt idx="371">
                  <c:v>35.473429950000003</c:v>
                </c:pt>
                <c:pt idx="372">
                  <c:v>35.019323669999999</c:v>
                </c:pt>
                <c:pt idx="373">
                  <c:v>33.074879230000001</c:v>
                </c:pt>
                <c:pt idx="374">
                  <c:v>33.39371981</c:v>
                </c:pt>
                <c:pt idx="375">
                  <c:v>45.777777780000001</c:v>
                </c:pt>
                <c:pt idx="376">
                  <c:v>57.601449279999997</c:v>
                </c:pt>
                <c:pt idx="377">
                  <c:v>72.120772950000003</c:v>
                </c:pt>
                <c:pt idx="378">
                  <c:v>88.615942029999999</c:v>
                </c:pt>
                <c:pt idx="379">
                  <c:v>104.9975845</c:v>
                </c:pt>
                <c:pt idx="380">
                  <c:v>118.884058</c:v>
                </c:pt>
                <c:pt idx="381">
                  <c:v>132.6231884</c:v>
                </c:pt>
                <c:pt idx="382">
                  <c:v>145.72946859999999</c:v>
                </c:pt>
                <c:pt idx="383">
                  <c:v>157.30917869999999</c:v>
                </c:pt>
                <c:pt idx="384">
                  <c:v>169.28502420000001</c:v>
                </c:pt>
                <c:pt idx="385">
                  <c:v>178.3067633</c:v>
                </c:pt>
                <c:pt idx="386">
                  <c:v>188.12560389999999</c:v>
                </c:pt>
                <c:pt idx="387">
                  <c:v>194.88888890000001</c:v>
                </c:pt>
                <c:pt idx="388">
                  <c:v>201.5797101</c:v>
                </c:pt>
                <c:pt idx="389">
                  <c:v>206.36714979999999</c:v>
                </c:pt>
                <c:pt idx="390">
                  <c:v>212.589372</c:v>
                </c:pt>
                <c:pt idx="391">
                  <c:v>217.49275359999999</c:v>
                </c:pt>
                <c:pt idx="392">
                  <c:v>218.14734300000001</c:v>
                </c:pt>
                <c:pt idx="393">
                  <c:v>210.46135269999999</c:v>
                </c:pt>
                <c:pt idx="394">
                  <c:v>204.45169079999999</c:v>
                </c:pt>
                <c:pt idx="395">
                  <c:v>194.93719809999999</c:v>
                </c:pt>
                <c:pt idx="396">
                  <c:v>183.44685989999999</c:v>
                </c:pt>
                <c:pt idx="397">
                  <c:v>171.50724640000001</c:v>
                </c:pt>
                <c:pt idx="398">
                  <c:v>160.2125604</c:v>
                </c:pt>
                <c:pt idx="399">
                  <c:v>149.15942029999999</c:v>
                </c:pt>
                <c:pt idx="400">
                  <c:v>138.5193237</c:v>
                </c:pt>
                <c:pt idx="401">
                  <c:v>125.52657000000001</c:v>
                </c:pt>
                <c:pt idx="402">
                  <c:v>114.4371981</c:v>
                </c:pt>
                <c:pt idx="403">
                  <c:v>102.1183575</c:v>
                </c:pt>
                <c:pt idx="404">
                  <c:v>89.371980679999993</c:v>
                </c:pt>
                <c:pt idx="405">
                  <c:v>79.176328499999997</c:v>
                </c:pt>
                <c:pt idx="406">
                  <c:v>71.185990340000004</c:v>
                </c:pt>
                <c:pt idx="407">
                  <c:v>64.270531399999996</c:v>
                </c:pt>
                <c:pt idx="408">
                  <c:v>59.111111110000003</c:v>
                </c:pt>
                <c:pt idx="409">
                  <c:v>55.497584539999998</c:v>
                </c:pt>
                <c:pt idx="410">
                  <c:v>53.785024149999998</c:v>
                </c:pt>
                <c:pt idx="411">
                  <c:v>53.263285019999998</c:v>
                </c:pt>
                <c:pt idx="412">
                  <c:v>52.859903379999999</c:v>
                </c:pt>
                <c:pt idx="413">
                  <c:v>52.67149758</c:v>
                </c:pt>
                <c:pt idx="414">
                  <c:v>53.15942029</c:v>
                </c:pt>
                <c:pt idx="415">
                  <c:v>54.019323669999999</c:v>
                </c:pt>
                <c:pt idx="416">
                  <c:v>54.227053140000002</c:v>
                </c:pt>
                <c:pt idx="417">
                  <c:v>55.386473430000002</c:v>
                </c:pt>
                <c:pt idx="418">
                  <c:v>56.821256040000002</c:v>
                </c:pt>
                <c:pt idx="419">
                  <c:v>58.280193240000003</c:v>
                </c:pt>
                <c:pt idx="420">
                  <c:v>60.497584539999998</c:v>
                </c:pt>
                <c:pt idx="421">
                  <c:v>61.903381639999999</c:v>
                </c:pt>
                <c:pt idx="422">
                  <c:v>63.028985509999998</c:v>
                </c:pt>
                <c:pt idx="423">
                  <c:v>66.512077289999993</c:v>
                </c:pt>
                <c:pt idx="424">
                  <c:v>70.811594200000002</c:v>
                </c:pt>
                <c:pt idx="425">
                  <c:v>74.265700480000007</c:v>
                </c:pt>
                <c:pt idx="426">
                  <c:v>78.057971010000003</c:v>
                </c:pt>
                <c:pt idx="427">
                  <c:v>81.584541060000006</c:v>
                </c:pt>
                <c:pt idx="428">
                  <c:v>86.526570050000004</c:v>
                </c:pt>
                <c:pt idx="429">
                  <c:v>88.36231884</c:v>
                </c:pt>
                <c:pt idx="430">
                  <c:v>90.246376810000001</c:v>
                </c:pt>
                <c:pt idx="431">
                  <c:v>91.661835749999995</c:v>
                </c:pt>
                <c:pt idx="432">
                  <c:v>92.512077289999993</c:v>
                </c:pt>
                <c:pt idx="433">
                  <c:v>93.405797100000001</c:v>
                </c:pt>
                <c:pt idx="434">
                  <c:v>94.15942029</c:v>
                </c:pt>
                <c:pt idx="435">
                  <c:v>95.352656999999994</c:v>
                </c:pt>
                <c:pt idx="436">
                  <c:v>97.328502420000007</c:v>
                </c:pt>
                <c:pt idx="437">
                  <c:v>99.710144929999998</c:v>
                </c:pt>
                <c:pt idx="438">
                  <c:v>104.87922709999999</c:v>
                </c:pt>
                <c:pt idx="439">
                  <c:v>109.2318841</c:v>
                </c:pt>
                <c:pt idx="440">
                  <c:v>114.73429950000001</c:v>
                </c:pt>
                <c:pt idx="441">
                  <c:v>125.2560386</c:v>
                </c:pt>
                <c:pt idx="442">
                  <c:v>136.65700480000001</c:v>
                </c:pt>
                <c:pt idx="443">
                  <c:v>139.28502420000001</c:v>
                </c:pt>
                <c:pt idx="444">
                  <c:v>138.589372</c:v>
                </c:pt>
                <c:pt idx="445">
                  <c:v>138.5845411</c:v>
                </c:pt>
                <c:pt idx="446">
                  <c:v>138.89371980000001</c:v>
                </c:pt>
                <c:pt idx="447">
                  <c:v>136.14492749999999</c:v>
                </c:pt>
                <c:pt idx="448">
                  <c:v>136.71980679999999</c:v>
                </c:pt>
                <c:pt idx="449">
                  <c:v>136.03864730000001</c:v>
                </c:pt>
                <c:pt idx="450">
                  <c:v>134.3623188</c:v>
                </c:pt>
                <c:pt idx="451">
                  <c:v>132.43478260000001</c:v>
                </c:pt>
                <c:pt idx="452">
                  <c:v>129.8019324</c:v>
                </c:pt>
                <c:pt idx="453">
                  <c:v>126.1835749</c:v>
                </c:pt>
                <c:pt idx="454">
                  <c:v>117.0821256</c:v>
                </c:pt>
                <c:pt idx="455">
                  <c:v>112.8502415</c:v>
                </c:pt>
                <c:pt idx="456">
                  <c:v>109.55555560000001</c:v>
                </c:pt>
                <c:pt idx="457">
                  <c:v>106.7971014</c:v>
                </c:pt>
                <c:pt idx="458">
                  <c:v>103.7971014</c:v>
                </c:pt>
                <c:pt idx="459">
                  <c:v>101.9082126</c:v>
                </c:pt>
                <c:pt idx="460">
                  <c:v>99.20289855</c:v>
                </c:pt>
                <c:pt idx="461">
                  <c:v>95.961352660000003</c:v>
                </c:pt>
                <c:pt idx="462">
                  <c:v>94.193236720000002</c:v>
                </c:pt>
                <c:pt idx="463">
                  <c:v>90.685990340000004</c:v>
                </c:pt>
                <c:pt idx="464">
                  <c:v>88.299516909999994</c:v>
                </c:pt>
                <c:pt idx="465">
                  <c:v>85.381642510000006</c:v>
                </c:pt>
                <c:pt idx="466">
                  <c:v>82.125603859999998</c:v>
                </c:pt>
                <c:pt idx="467">
                  <c:v>79.391304349999999</c:v>
                </c:pt>
                <c:pt idx="468">
                  <c:v>76.434782609999999</c:v>
                </c:pt>
                <c:pt idx="469">
                  <c:v>73.246376810000001</c:v>
                </c:pt>
                <c:pt idx="470">
                  <c:v>70.086956520000001</c:v>
                </c:pt>
                <c:pt idx="471">
                  <c:v>67.014492750000002</c:v>
                </c:pt>
                <c:pt idx="472">
                  <c:v>65.579710140000003</c:v>
                </c:pt>
                <c:pt idx="473">
                  <c:v>60.323671500000003</c:v>
                </c:pt>
                <c:pt idx="474">
                  <c:v>57.178743959999998</c:v>
                </c:pt>
                <c:pt idx="475">
                  <c:v>54.516908209999997</c:v>
                </c:pt>
                <c:pt idx="476">
                  <c:v>51.502415460000002</c:v>
                </c:pt>
                <c:pt idx="477">
                  <c:v>48.826086959999998</c:v>
                </c:pt>
                <c:pt idx="478">
                  <c:v>45.695652170000002</c:v>
                </c:pt>
                <c:pt idx="479">
                  <c:v>42.37198068</c:v>
                </c:pt>
                <c:pt idx="480">
                  <c:v>40.251207729999997</c:v>
                </c:pt>
                <c:pt idx="481">
                  <c:v>37.52173913</c:v>
                </c:pt>
                <c:pt idx="482">
                  <c:v>34.966183569999998</c:v>
                </c:pt>
                <c:pt idx="483">
                  <c:v>33.574879230000001</c:v>
                </c:pt>
                <c:pt idx="484">
                  <c:v>31.666666670000001</c:v>
                </c:pt>
                <c:pt idx="485">
                  <c:v>30.188405800000002</c:v>
                </c:pt>
                <c:pt idx="486">
                  <c:v>29.057971009999999</c:v>
                </c:pt>
                <c:pt idx="487">
                  <c:v>28.6763285</c:v>
                </c:pt>
                <c:pt idx="488">
                  <c:v>28.487922709999999</c:v>
                </c:pt>
                <c:pt idx="489">
                  <c:v>28.231884059999999</c:v>
                </c:pt>
                <c:pt idx="490">
                  <c:v>27.980676330000001</c:v>
                </c:pt>
                <c:pt idx="491">
                  <c:v>27.811594199999998</c:v>
                </c:pt>
                <c:pt idx="492">
                  <c:v>27.84541063</c:v>
                </c:pt>
                <c:pt idx="493">
                  <c:v>27.014492749999999</c:v>
                </c:pt>
                <c:pt idx="494">
                  <c:v>27.85024155</c:v>
                </c:pt>
                <c:pt idx="495">
                  <c:v>27.99516908</c:v>
                </c:pt>
                <c:pt idx="496">
                  <c:v>27.710144929999998</c:v>
                </c:pt>
                <c:pt idx="497">
                  <c:v>27.903381639999999</c:v>
                </c:pt>
                <c:pt idx="498">
                  <c:v>28.700483089999999</c:v>
                </c:pt>
                <c:pt idx="499">
                  <c:v>29.304347830000001</c:v>
                </c:pt>
                <c:pt idx="500">
                  <c:v>29.52173913</c:v>
                </c:pt>
                <c:pt idx="501">
                  <c:v>29.966183569999998</c:v>
                </c:pt>
                <c:pt idx="502">
                  <c:v>33.743961349999999</c:v>
                </c:pt>
                <c:pt idx="503">
                  <c:v>35.63768116</c:v>
                </c:pt>
                <c:pt idx="504">
                  <c:v>36.183574880000002</c:v>
                </c:pt>
                <c:pt idx="505">
                  <c:v>39.246376810000001</c:v>
                </c:pt>
                <c:pt idx="506">
                  <c:v>40.391304349999999</c:v>
                </c:pt>
                <c:pt idx="507">
                  <c:v>43.280193240000003</c:v>
                </c:pt>
                <c:pt idx="508">
                  <c:v>44.908212560000003</c:v>
                </c:pt>
                <c:pt idx="509">
                  <c:v>45.859903379999999</c:v>
                </c:pt>
                <c:pt idx="510">
                  <c:v>49.483091790000003</c:v>
                </c:pt>
                <c:pt idx="511">
                  <c:v>51.222222219999999</c:v>
                </c:pt>
                <c:pt idx="512">
                  <c:v>53.53140097</c:v>
                </c:pt>
                <c:pt idx="513">
                  <c:v>55.555555560000002</c:v>
                </c:pt>
                <c:pt idx="514">
                  <c:v>57.217391300000003</c:v>
                </c:pt>
                <c:pt idx="515">
                  <c:v>58.275362319999999</c:v>
                </c:pt>
                <c:pt idx="516">
                  <c:v>63.038647339999997</c:v>
                </c:pt>
                <c:pt idx="517">
                  <c:v>66.792270529999996</c:v>
                </c:pt>
                <c:pt idx="518">
                  <c:v>67.792270529999996</c:v>
                </c:pt>
                <c:pt idx="519">
                  <c:v>69.004830920000003</c:v>
                </c:pt>
                <c:pt idx="520">
                  <c:v>69.060386469999997</c:v>
                </c:pt>
                <c:pt idx="521">
                  <c:v>68.548309180000004</c:v>
                </c:pt>
                <c:pt idx="522">
                  <c:v>67.260869569999997</c:v>
                </c:pt>
                <c:pt idx="523">
                  <c:v>66.396135270000002</c:v>
                </c:pt>
                <c:pt idx="524">
                  <c:v>65.603864729999998</c:v>
                </c:pt>
                <c:pt idx="525">
                  <c:v>64.772946860000005</c:v>
                </c:pt>
                <c:pt idx="526">
                  <c:v>64.234299519999993</c:v>
                </c:pt>
                <c:pt idx="527">
                  <c:v>63.314009660000004</c:v>
                </c:pt>
                <c:pt idx="528">
                  <c:v>62.760869569999997</c:v>
                </c:pt>
                <c:pt idx="529">
                  <c:v>61.898550720000003</c:v>
                </c:pt>
                <c:pt idx="530">
                  <c:v>61.37198068</c:v>
                </c:pt>
                <c:pt idx="531">
                  <c:v>60.756038650000001</c:v>
                </c:pt>
                <c:pt idx="532">
                  <c:v>60.256038650000001</c:v>
                </c:pt>
                <c:pt idx="533">
                  <c:v>59.736714980000002</c:v>
                </c:pt>
                <c:pt idx="534">
                  <c:v>59.316425119999998</c:v>
                </c:pt>
                <c:pt idx="535">
                  <c:v>58.775362319999999</c:v>
                </c:pt>
                <c:pt idx="536">
                  <c:v>58.239130430000003</c:v>
                </c:pt>
                <c:pt idx="537">
                  <c:v>57.758454110000002</c:v>
                </c:pt>
                <c:pt idx="538">
                  <c:v>57.125603859999998</c:v>
                </c:pt>
                <c:pt idx="539">
                  <c:v>56.429951690000003</c:v>
                </c:pt>
                <c:pt idx="540">
                  <c:v>55.714975850000002</c:v>
                </c:pt>
                <c:pt idx="541">
                  <c:v>54.857487919999997</c:v>
                </c:pt>
                <c:pt idx="542">
                  <c:v>54.03140097</c:v>
                </c:pt>
                <c:pt idx="543">
                  <c:v>53.243961349999999</c:v>
                </c:pt>
                <c:pt idx="544">
                  <c:v>52.425120769999999</c:v>
                </c:pt>
                <c:pt idx="545">
                  <c:v>51.374396140000002</c:v>
                </c:pt>
                <c:pt idx="546">
                  <c:v>49.632850240000003</c:v>
                </c:pt>
                <c:pt idx="547">
                  <c:v>48.321256040000002</c:v>
                </c:pt>
                <c:pt idx="548">
                  <c:v>46.934782609999999</c:v>
                </c:pt>
                <c:pt idx="549">
                  <c:v>45.427536230000001</c:v>
                </c:pt>
                <c:pt idx="550">
                  <c:v>43.66908213</c:v>
                </c:pt>
                <c:pt idx="551">
                  <c:v>41.879227049999997</c:v>
                </c:pt>
                <c:pt idx="552">
                  <c:v>40.072463769999999</c:v>
                </c:pt>
                <c:pt idx="553">
                  <c:v>38.251207729999997</c:v>
                </c:pt>
                <c:pt idx="554">
                  <c:v>35.68115942</c:v>
                </c:pt>
                <c:pt idx="555">
                  <c:v>33.980676330000001</c:v>
                </c:pt>
                <c:pt idx="556">
                  <c:v>32.52173913</c:v>
                </c:pt>
                <c:pt idx="557">
                  <c:v>30.673913039999999</c:v>
                </c:pt>
                <c:pt idx="558">
                  <c:v>29.11111111</c:v>
                </c:pt>
                <c:pt idx="559">
                  <c:v>27.661835750000002</c:v>
                </c:pt>
                <c:pt idx="560">
                  <c:v>26.253623189999999</c:v>
                </c:pt>
                <c:pt idx="561">
                  <c:v>24.847826090000002</c:v>
                </c:pt>
                <c:pt idx="562">
                  <c:v>23.63768116</c:v>
                </c:pt>
                <c:pt idx="563">
                  <c:v>22.727053139999999</c:v>
                </c:pt>
                <c:pt idx="564">
                  <c:v>22.688405800000002</c:v>
                </c:pt>
                <c:pt idx="565">
                  <c:v>25.15458937</c:v>
                </c:pt>
                <c:pt idx="566">
                  <c:v>27.147342999999999</c:v>
                </c:pt>
                <c:pt idx="567">
                  <c:v>30.31400966</c:v>
                </c:pt>
                <c:pt idx="568">
                  <c:v>32.698067629999997</c:v>
                </c:pt>
                <c:pt idx="569">
                  <c:v>35.033816430000002</c:v>
                </c:pt>
                <c:pt idx="570">
                  <c:v>36.579710140000003</c:v>
                </c:pt>
                <c:pt idx="571">
                  <c:v>38.73429952</c:v>
                </c:pt>
                <c:pt idx="572">
                  <c:v>40.041062799999999</c:v>
                </c:pt>
                <c:pt idx="573">
                  <c:v>42.03140097</c:v>
                </c:pt>
                <c:pt idx="574">
                  <c:v>44.437198070000001</c:v>
                </c:pt>
                <c:pt idx="575">
                  <c:v>46.66908213</c:v>
                </c:pt>
                <c:pt idx="576">
                  <c:v>50.838164249999998</c:v>
                </c:pt>
                <c:pt idx="577">
                  <c:v>54.801932370000003</c:v>
                </c:pt>
                <c:pt idx="578">
                  <c:v>59.434782609999999</c:v>
                </c:pt>
                <c:pt idx="579">
                  <c:v>62.115942029999999</c:v>
                </c:pt>
                <c:pt idx="580">
                  <c:v>62.66908213</c:v>
                </c:pt>
                <c:pt idx="581">
                  <c:v>63.495169079999997</c:v>
                </c:pt>
                <c:pt idx="582">
                  <c:v>64.422705309999998</c:v>
                </c:pt>
                <c:pt idx="583">
                  <c:v>65.041062800000006</c:v>
                </c:pt>
                <c:pt idx="584">
                  <c:v>64.992753620000002</c:v>
                </c:pt>
                <c:pt idx="585">
                  <c:v>70.942028989999997</c:v>
                </c:pt>
                <c:pt idx="586">
                  <c:v>76.246376810000001</c:v>
                </c:pt>
                <c:pt idx="587">
                  <c:v>83.227053139999995</c:v>
                </c:pt>
                <c:pt idx="588">
                  <c:v>91.236714980000002</c:v>
                </c:pt>
                <c:pt idx="589">
                  <c:v>98.531400970000007</c:v>
                </c:pt>
                <c:pt idx="590">
                  <c:v>106.2318841</c:v>
                </c:pt>
                <c:pt idx="591">
                  <c:v>113.9637681</c:v>
                </c:pt>
                <c:pt idx="592">
                  <c:v>122.4782609</c:v>
                </c:pt>
                <c:pt idx="593">
                  <c:v>129.49275359999999</c:v>
                </c:pt>
                <c:pt idx="594">
                  <c:v>137.11111109999999</c:v>
                </c:pt>
                <c:pt idx="595">
                  <c:v>146.27294689999999</c:v>
                </c:pt>
                <c:pt idx="596">
                  <c:v>155.93478260000001</c:v>
                </c:pt>
                <c:pt idx="597">
                  <c:v>164.8067633</c:v>
                </c:pt>
                <c:pt idx="598">
                  <c:v>173.09178739999999</c:v>
                </c:pt>
                <c:pt idx="599">
                  <c:v>183.54830920000001</c:v>
                </c:pt>
                <c:pt idx="600">
                  <c:v>187.11111109999999</c:v>
                </c:pt>
                <c:pt idx="601">
                  <c:v>181.32850239999999</c:v>
                </c:pt>
                <c:pt idx="602">
                  <c:v>178.05555559999999</c:v>
                </c:pt>
                <c:pt idx="603">
                  <c:v>164.62077289999999</c:v>
                </c:pt>
                <c:pt idx="604">
                  <c:v>160.88888890000001</c:v>
                </c:pt>
                <c:pt idx="605">
                  <c:v>147.93961350000001</c:v>
                </c:pt>
                <c:pt idx="606">
                  <c:v>138.24637680000001</c:v>
                </c:pt>
                <c:pt idx="607">
                  <c:v>129.11594199999999</c:v>
                </c:pt>
                <c:pt idx="608">
                  <c:v>118.04830920000001</c:v>
                </c:pt>
                <c:pt idx="609">
                  <c:v>103.263285</c:v>
                </c:pt>
                <c:pt idx="610">
                  <c:v>88.053140099999993</c:v>
                </c:pt>
                <c:pt idx="611">
                  <c:v>73.258454110000002</c:v>
                </c:pt>
                <c:pt idx="612">
                  <c:v>62.147342999999999</c:v>
                </c:pt>
                <c:pt idx="613">
                  <c:v>53.142512080000003</c:v>
                </c:pt>
                <c:pt idx="614">
                  <c:v>45.357487919999997</c:v>
                </c:pt>
                <c:pt idx="615">
                  <c:v>38.905797100000001</c:v>
                </c:pt>
                <c:pt idx="616">
                  <c:v>33.833333330000002</c:v>
                </c:pt>
                <c:pt idx="617">
                  <c:v>30.224637680000001</c:v>
                </c:pt>
                <c:pt idx="618">
                  <c:v>26.070048310000001</c:v>
                </c:pt>
                <c:pt idx="619">
                  <c:v>22.601449280000001</c:v>
                </c:pt>
                <c:pt idx="620">
                  <c:v>19.857487920000001</c:v>
                </c:pt>
                <c:pt idx="621">
                  <c:v>17.85024155</c:v>
                </c:pt>
                <c:pt idx="622">
                  <c:v>16.68115942</c:v>
                </c:pt>
                <c:pt idx="623">
                  <c:v>16.00966184</c:v>
                </c:pt>
                <c:pt idx="624">
                  <c:v>15.66908213</c:v>
                </c:pt>
                <c:pt idx="625">
                  <c:v>15.357487920000001</c:v>
                </c:pt>
                <c:pt idx="626">
                  <c:v>15.403381639999999</c:v>
                </c:pt>
                <c:pt idx="627">
                  <c:v>15.248792269999999</c:v>
                </c:pt>
                <c:pt idx="628">
                  <c:v>15.239130429999999</c:v>
                </c:pt>
                <c:pt idx="629">
                  <c:v>15.15942029</c:v>
                </c:pt>
                <c:pt idx="630">
                  <c:v>15.21497585</c:v>
                </c:pt>
                <c:pt idx="631">
                  <c:v>14.958937199999999</c:v>
                </c:pt>
                <c:pt idx="632">
                  <c:v>15.060386469999999</c:v>
                </c:pt>
                <c:pt idx="633">
                  <c:v>14.908212560000001</c:v>
                </c:pt>
                <c:pt idx="634">
                  <c:v>14.618357489999999</c:v>
                </c:pt>
                <c:pt idx="635">
                  <c:v>14.65942029</c:v>
                </c:pt>
                <c:pt idx="636">
                  <c:v>14.66666667</c:v>
                </c:pt>
                <c:pt idx="637">
                  <c:v>14.618357489999999</c:v>
                </c:pt>
                <c:pt idx="638">
                  <c:v>14.45169082</c:v>
                </c:pt>
                <c:pt idx="639">
                  <c:v>14.47584541</c:v>
                </c:pt>
                <c:pt idx="640">
                  <c:v>14.29468599</c:v>
                </c:pt>
                <c:pt idx="641">
                  <c:v>14.241545889999999</c:v>
                </c:pt>
                <c:pt idx="642">
                  <c:v>14.00483092</c:v>
                </c:pt>
                <c:pt idx="643">
                  <c:v>13.934782609999999</c:v>
                </c:pt>
                <c:pt idx="644">
                  <c:v>13.915458940000001</c:v>
                </c:pt>
                <c:pt idx="645">
                  <c:v>13.799516909999999</c:v>
                </c:pt>
                <c:pt idx="646">
                  <c:v>13.84541063</c:v>
                </c:pt>
                <c:pt idx="647">
                  <c:v>13.84057971</c:v>
                </c:pt>
                <c:pt idx="648">
                  <c:v>13.85024155</c:v>
                </c:pt>
                <c:pt idx="649">
                  <c:v>13.86956522</c:v>
                </c:pt>
                <c:pt idx="650">
                  <c:v>13.84057971</c:v>
                </c:pt>
                <c:pt idx="651">
                  <c:v>13.78743961</c:v>
                </c:pt>
                <c:pt idx="652">
                  <c:v>13.80917874</c:v>
                </c:pt>
                <c:pt idx="653">
                  <c:v>13.81400966</c:v>
                </c:pt>
                <c:pt idx="654">
                  <c:v>13.86714976</c:v>
                </c:pt>
                <c:pt idx="655">
                  <c:v>13.81884058</c:v>
                </c:pt>
                <c:pt idx="656">
                  <c:v>13.857487920000001</c:v>
                </c:pt>
                <c:pt idx="657">
                  <c:v>13.86231884</c:v>
                </c:pt>
                <c:pt idx="658">
                  <c:v>13.8647343</c:v>
                </c:pt>
                <c:pt idx="659">
                  <c:v>13.83816425</c:v>
                </c:pt>
                <c:pt idx="660">
                  <c:v>13.94927536</c:v>
                </c:pt>
                <c:pt idx="661">
                  <c:v>14.17391304</c:v>
                </c:pt>
                <c:pt idx="662">
                  <c:v>14.724637680000001</c:v>
                </c:pt>
                <c:pt idx="663">
                  <c:v>15.644927539999999</c:v>
                </c:pt>
                <c:pt idx="664">
                  <c:v>16.52657005</c:v>
                </c:pt>
                <c:pt idx="665">
                  <c:v>17.688405800000002</c:v>
                </c:pt>
                <c:pt idx="666">
                  <c:v>18.775362319999999</c:v>
                </c:pt>
                <c:pt idx="667">
                  <c:v>19.714975849999998</c:v>
                </c:pt>
                <c:pt idx="668">
                  <c:v>20.80917874</c:v>
                </c:pt>
                <c:pt idx="669">
                  <c:v>22.304347830000001</c:v>
                </c:pt>
                <c:pt idx="670">
                  <c:v>23.603864730000002</c:v>
                </c:pt>
                <c:pt idx="671">
                  <c:v>25.135265700000001</c:v>
                </c:pt>
                <c:pt idx="672">
                  <c:v>26.442028990000001</c:v>
                </c:pt>
                <c:pt idx="673">
                  <c:v>27.391304349999999</c:v>
                </c:pt>
                <c:pt idx="674">
                  <c:v>30.966183569999998</c:v>
                </c:pt>
                <c:pt idx="675">
                  <c:v>34.623188409999997</c:v>
                </c:pt>
                <c:pt idx="676">
                  <c:v>35.71256039</c:v>
                </c:pt>
                <c:pt idx="677">
                  <c:v>36.707729469999997</c:v>
                </c:pt>
                <c:pt idx="678">
                  <c:v>37.103864729999998</c:v>
                </c:pt>
                <c:pt idx="679">
                  <c:v>37.874396140000002</c:v>
                </c:pt>
                <c:pt idx="680">
                  <c:v>38.408212560000003</c:v>
                </c:pt>
                <c:pt idx="681">
                  <c:v>38.81884058</c:v>
                </c:pt>
                <c:pt idx="682">
                  <c:v>39.072463769999999</c:v>
                </c:pt>
                <c:pt idx="683">
                  <c:v>39.391304349999999</c:v>
                </c:pt>
                <c:pt idx="684">
                  <c:v>39.388888889999997</c:v>
                </c:pt>
                <c:pt idx="685">
                  <c:v>38.985507249999998</c:v>
                </c:pt>
                <c:pt idx="686">
                  <c:v>41.072463769999999</c:v>
                </c:pt>
                <c:pt idx="687">
                  <c:v>42.50966184</c:v>
                </c:pt>
                <c:pt idx="688">
                  <c:v>42.664251210000003</c:v>
                </c:pt>
                <c:pt idx="689">
                  <c:v>44.103864729999998</c:v>
                </c:pt>
                <c:pt idx="690">
                  <c:v>45.507246379999998</c:v>
                </c:pt>
                <c:pt idx="691">
                  <c:v>46.10628019</c:v>
                </c:pt>
                <c:pt idx="692">
                  <c:v>47.0531401</c:v>
                </c:pt>
                <c:pt idx="693">
                  <c:v>48.236714980000002</c:v>
                </c:pt>
                <c:pt idx="694">
                  <c:v>49.746376810000001</c:v>
                </c:pt>
                <c:pt idx="695">
                  <c:v>51.661835750000002</c:v>
                </c:pt>
                <c:pt idx="696">
                  <c:v>51.985507249999998</c:v>
                </c:pt>
                <c:pt idx="697">
                  <c:v>55.727053140000002</c:v>
                </c:pt>
                <c:pt idx="698">
                  <c:v>57.444444439999998</c:v>
                </c:pt>
                <c:pt idx="699">
                  <c:v>59.253623189999999</c:v>
                </c:pt>
                <c:pt idx="700">
                  <c:v>60.599033820000002</c:v>
                </c:pt>
                <c:pt idx="701">
                  <c:v>62.096618360000001</c:v>
                </c:pt>
                <c:pt idx="702">
                  <c:v>63.5531401</c:v>
                </c:pt>
                <c:pt idx="703">
                  <c:v>64.903381640000006</c:v>
                </c:pt>
                <c:pt idx="704">
                  <c:v>66.864734299999995</c:v>
                </c:pt>
                <c:pt idx="705">
                  <c:v>69.751207730000004</c:v>
                </c:pt>
                <c:pt idx="706">
                  <c:v>72.292270529999996</c:v>
                </c:pt>
                <c:pt idx="707">
                  <c:v>74.487922710000007</c:v>
                </c:pt>
                <c:pt idx="708">
                  <c:v>76.350241550000007</c:v>
                </c:pt>
                <c:pt idx="709">
                  <c:v>78.176328499999997</c:v>
                </c:pt>
                <c:pt idx="710">
                  <c:v>80.086956520000001</c:v>
                </c:pt>
                <c:pt idx="711">
                  <c:v>81.577294690000002</c:v>
                </c:pt>
                <c:pt idx="712">
                  <c:v>83.118357489999994</c:v>
                </c:pt>
                <c:pt idx="713">
                  <c:v>84.828502420000007</c:v>
                </c:pt>
                <c:pt idx="714">
                  <c:v>86.384057970000001</c:v>
                </c:pt>
                <c:pt idx="715">
                  <c:v>88.007246379999998</c:v>
                </c:pt>
                <c:pt idx="716">
                  <c:v>89.369565219999998</c:v>
                </c:pt>
                <c:pt idx="717">
                  <c:v>90.364734299999995</c:v>
                </c:pt>
                <c:pt idx="718">
                  <c:v>92.640096619999994</c:v>
                </c:pt>
                <c:pt idx="719">
                  <c:v>94.422705309999998</c:v>
                </c:pt>
                <c:pt idx="720">
                  <c:v>96.103864729999998</c:v>
                </c:pt>
                <c:pt idx="721">
                  <c:v>98.012077289999993</c:v>
                </c:pt>
                <c:pt idx="722">
                  <c:v>99.461352660000003</c:v>
                </c:pt>
                <c:pt idx="723">
                  <c:v>100.8816425</c:v>
                </c:pt>
                <c:pt idx="724">
                  <c:v>102.5241546</c:v>
                </c:pt>
                <c:pt idx="725">
                  <c:v>103.7222222</c:v>
                </c:pt>
                <c:pt idx="726">
                  <c:v>104.85265699999999</c:v>
                </c:pt>
                <c:pt idx="727">
                  <c:v>105.76570049999999</c:v>
                </c:pt>
                <c:pt idx="728">
                  <c:v>106.8140097</c:v>
                </c:pt>
                <c:pt idx="729">
                  <c:v>107.06521739999999</c:v>
                </c:pt>
                <c:pt idx="730">
                  <c:v>107.45169079999999</c:v>
                </c:pt>
                <c:pt idx="731">
                  <c:v>107.6376812</c:v>
                </c:pt>
                <c:pt idx="732">
                  <c:v>107.7294686</c:v>
                </c:pt>
                <c:pt idx="733">
                  <c:v>107.8743961</c:v>
                </c:pt>
                <c:pt idx="734">
                  <c:v>107.86473429999999</c:v>
                </c:pt>
                <c:pt idx="735">
                  <c:v>107.9130435</c:v>
                </c:pt>
                <c:pt idx="736">
                  <c:v>107.9227053</c:v>
                </c:pt>
                <c:pt idx="737">
                  <c:v>107.94202900000001</c:v>
                </c:pt>
                <c:pt idx="738">
                  <c:v>107.96618359999999</c:v>
                </c:pt>
                <c:pt idx="739">
                  <c:v>107.9758454</c:v>
                </c:pt>
                <c:pt idx="740">
                  <c:v>107.9951691</c:v>
                </c:pt>
                <c:pt idx="741">
                  <c:v>107.9951691</c:v>
                </c:pt>
                <c:pt idx="742">
                  <c:v>107.9903382</c:v>
                </c:pt>
                <c:pt idx="743">
                  <c:v>107.9806763</c:v>
                </c:pt>
                <c:pt idx="744">
                  <c:v>107.86473429999999</c:v>
                </c:pt>
                <c:pt idx="745">
                  <c:v>107.8888889</c:v>
                </c:pt>
                <c:pt idx="746">
                  <c:v>107.6086957</c:v>
                </c:pt>
                <c:pt idx="747">
                  <c:v>107.2801932</c:v>
                </c:pt>
                <c:pt idx="748">
                  <c:v>106.7246377</c:v>
                </c:pt>
                <c:pt idx="749">
                  <c:v>105.3019324</c:v>
                </c:pt>
                <c:pt idx="750">
                  <c:v>104.9251208</c:v>
                </c:pt>
                <c:pt idx="751">
                  <c:v>103.9927536</c:v>
                </c:pt>
                <c:pt idx="752">
                  <c:v>103.14734300000001</c:v>
                </c:pt>
                <c:pt idx="753">
                  <c:v>101.0169082</c:v>
                </c:pt>
                <c:pt idx="754">
                  <c:v>103.36473429999999</c:v>
                </c:pt>
                <c:pt idx="755">
                  <c:v>109.76086960000001</c:v>
                </c:pt>
                <c:pt idx="756">
                  <c:v>123.3019324</c:v>
                </c:pt>
                <c:pt idx="757">
                  <c:v>135.81400970000001</c:v>
                </c:pt>
                <c:pt idx="758">
                  <c:v>151.20048310000001</c:v>
                </c:pt>
                <c:pt idx="759">
                  <c:v>160.4758454</c:v>
                </c:pt>
                <c:pt idx="760">
                  <c:v>164.99758449999999</c:v>
                </c:pt>
                <c:pt idx="761">
                  <c:v>165.03623189999999</c:v>
                </c:pt>
                <c:pt idx="762">
                  <c:v>161.37439610000001</c:v>
                </c:pt>
                <c:pt idx="763">
                  <c:v>163.59661840000001</c:v>
                </c:pt>
                <c:pt idx="764">
                  <c:v>164.02173909999999</c:v>
                </c:pt>
                <c:pt idx="765">
                  <c:v>164.75120770000001</c:v>
                </c:pt>
                <c:pt idx="766">
                  <c:v>165.24879229999999</c:v>
                </c:pt>
                <c:pt idx="767">
                  <c:v>162.74154590000001</c:v>
                </c:pt>
                <c:pt idx="768">
                  <c:v>161.96376810000001</c:v>
                </c:pt>
                <c:pt idx="769">
                  <c:v>161.3019324</c:v>
                </c:pt>
                <c:pt idx="770">
                  <c:v>160.01690819999999</c:v>
                </c:pt>
                <c:pt idx="771">
                  <c:v>158.42753619999999</c:v>
                </c:pt>
                <c:pt idx="772">
                  <c:v>163.2874396</c:v>
                </c:pt>
                <c:pt idx="773">
                  <c:v>165.43236719999999</c:v>
                </c:pt>
                <c:pt idx="774">
                  <c:v>172.59661840000001</c:v>
                </c:pt>
                <c:pt idx="775">
                  <c:v>177.75120770000001</c:v>
                </c:pt>
                <c:pt idx="776">
                  <c:v>181.98309180000001</c:v>
                </c:pt>
                <c:pt idx="777">
                  <c:v>184.20531399999999</c:v>
                </c:pt>
                <c:pt idx="778">
                  <c:v>188.03623189999999</c:v>
                </c:pt>
                <c:pt idx="779">
                  <c:v>191.94444440000001</c:v>
                </c:pt>
                <c:pt idx="780">
                  <c:v>194.76086960000001</c:v>
                </c:pt>
                <c:pt idx="781">
                  <c:v>198.25362319999999</c:v>
                </c:pt>
                <c:pt idx="782">
                  <c:v>199.27294689999999</c:v>
                </c:pt>
                <c:pt idx="783">
                  <c:v>196.34057970000001</c:v>
                </c:pt>
                <c:pt idx="784">
                  <c:v>191.34057970000001</c:v>
                </c:pt>
                <c:pt idx="785">
                  <c:v>186.1376812</c:v>
                </c:pt>
                <c:pt idx="786">
                  <c:v>180.16666670000001</c:v>
                </c:pt>
                <c:pt idx="787">
                  <c:v>175.65942029999999</c:v>
                </c:pt>
                <c:pt idx="788">
                  <c:v>171.23913039999999</c:v>
                </c:pt>
                <c:pt idx="789">
                  <c:v>166.5193237</c:v>
                </c:pt>
                <c:pt idx="790">
                  <c:v>161.736715</c:v>
                </c:pt>
                <c:pt idx="791">
                  <c:v>158.5</c:v>
                </c:pt>
                <c:pt idx="792">
                  <c:v>154.46618359999999</c:v>
                </c:pt>
                <c:pt idx="793">
                  <c:v>150.64975849999999</c:v>
                </c:pt>
                <c:pt idx="794">
                  <c:v>146.9299517</c:v>
                </c:pt>
                <c:pt idx="795">
                  <c:v>143.78985510000001</c:v>
                </c:pt>
                <c:pt idx="796">
                  <c:v>140.20531399999999</c:v>
                </c:pt>
                <c:pt idx="797">
                  <c:v>135.6642512</c:v>
                </c:pt>
                <c:pt idx="798">
                  <c:v>130.42753619999999</c:v>
                </c:pt>
                <c:pt idx="799">
                  <c:v>126.9879227</c:v>
                </c:pt>
                <c:pt idx="800">
                  <c:v>121.2874396</c:v>
                </c:pt>
                <c:pt idx="801">
                  <c:v>117.8913043</c:v>
                </c:pt>
                <c:pt idx="802">
                  <c:v>114.6690821</c:v>
                </c:pt>
                <c:pt idx="803">
                  <c:v>111.2198068</c:v>
                </c:pt>
                <c:pt idx="804">
                  <c:v>107.2971014</c:v>
                </c:pt>
                <c:pt idx="805">
                  <c:v>103.7077295</c:v>
                </c:pt>
                <c:pt idx="806">
                  <c:v>99.891304349999999</c:v>
                </c:pt>
                <c:pt idx="807">
                  <c:v>97.557971010000003</c:v>
                </c:pt>
                <c:pt idx="808">
                  <c:v>94.02173913</c:v>
                </c:pt>
                <c:pt idx="809">
                  <c:v>91.596618359999994</c:v>
                </c:pt>
                <c:pt idx="810">
                  <c:v>89.601449279999997</c:v>
                </c:pt>
                <c:pt idx="811">
                  <c:v>87.939613530000003</c:v>
                </c:pt>
                <c:pt idx="812">
                  <c:v>86.345410630000003</c:v>
                </c:pt>
                <c:pt idx="813">
                  <c:v>86.045893719999995</c:v>
                </c:pt>
                <c:pt idx="814">
                  <c:v>84.591787440000004</c:v>
                </c:pt>
                <c:pt idx="815">
                  <c:v>83.635265700000005</c:v>
                </c:pt>
                <c:pt idx="816">
                  <c:v>83.577294690000002</c:v>
                </c:pt>
                <c:pt idx="817">
                  <c:v>82.550724639999999</c:v>
                </c:pt>
                <c:pt idx="818">
                  <c:v>82.748792269999996</c:v>
                </c:pt>
                <c:pt idx="819">
                  <c:v>82.309178739999993</c:v>
                </c:pt>
                <c:pt idx="820">
                  <c:v>81.502415459999995</c:v>
                </c:pt>
                <c:pt idx="821">
                  <c:v>81.275362319999999</c:v>
                </c:pt>
                <c:pt idx="822">
                  <c:v>80.710144929999998</c:v>
                </c:pt>
                <c:pt idx="823">
                  <c:v>80.492753620000002</c:v>
                </c:pt>
                <c:pt idx="824">
                  <c:v>80.299516909999994</c:v>
                </c:pt>
                <c:pt idx="825">
                  <c:v>79.864734299999995</c:v>
                </c:pt>
                <c:pt idx="826">
                  <c:v>80.125603859999998</c:v>
                </c:pt>
                <c:pt idx="827">
                  <c:v>80.821256039999994</c:v>
                </c:pt>
                <c:pt idx="828">
                  <c:v>81.241545889999998</c:v>
                </c:pt>
                <c:pt idx="829">
                  <c:v>82.057971010000003</c:v>
                </c:pt>
                <c:pt idx="830">
                  <c:v>82.888888890000004</c:v>
                </c:pt>
                <c:pt idx="831">
                  <c:v>83.743961350000006</c:v>
                </c:pt>
                <c:pt idx="832">
                  <c:v>84.710144929999998</c:v>
                </c:pt>
                <c:pt idx="833">
                  <c:v>86.096618359999994</c:v>
                </c:pt>
                <c:pt idx="834">
                  <c:v>86.956521739999999</c:v>
                </c:pt>
                <c:pt idx="835">
                  <c:v>88.347826089999998</c:v>
                </c:pt>
                <c:pt idx="836">
                  <c:v>89.961352660000003</c:v>
                </c:pt>
                <c:pt idx="837">
                  <c:v>91.536231880000003</c:v>
                </c:pt>
                <c:pt idx="838">
                  <c:v>93.120772950000003</c:v>
                </c:pt>
                <c:pt idx="839">
                  <c:v>94.454106280000005</c:v>
                </c:pt>
                <c:pt idx="840">
                  <c:v>95.666666669999998</c:v>
                </c:pt>
                <c:pt idx="841">
                  <c:v>96.439613530000003</c:v>
                </c:pt>
                <c:pt idx="842">
                  <c:v>97.420289859999997</c:v>
                </c:pt>
                <c:pt idx="843">
                  <c:v>98.033816430000002</c:v>
                </c:pt>
                <c:pt idx="844">
                  <c:v>98.555555560000002</c:v>
                </c:pt>
                <c:pt idx="845">
                  <c:v>100.2077295</c:v>
                </c:pt>
                <c:pt idx="846">
                  <c:v>101.7922705</c:v>
                </c:pt>
                <c:pt idx="847">
                  <c:v>102.96135270000001</c:v>
                </c:pt>
                <c:pt idx="848">
                  <c:v>104.410628</c:v>
                </c:pt>
                <c:pt idx="849">
                  <c:v>106.15942029999999</c:v>
                </c:pt>
                <c:pt idx="850">
                  <c:v>106.95169079999999</c:v>
                </c:pt>
                <c:pt idx="851">
                  <c:v>105.6956522</c:v>
                </c:pt>
                <c:pt idx="852">
                  <c:v>104.92753620000001</c:v>
                </c:pt>
                <c:pt idx="853">
                  <c:v>103.9565217</c:v>
                </c:pt>
                <c:pt idx="854">
                  <c:v>102.35265699999999</c:v>
                </c:pt>
                <c:pt idx="855">
                  <c:v>100.6763285</c:v>
                </c:pt>
                <c:pt idx="856">
                  <c:v>99.927536230000001</c:v>
                </c:pt>
                <c:pt idx="857">
                  <c:v>98.821256039999994</c:v>
                </c:pt>
                <c:pt idx="858">
                  <c:v>97.084541060000006</c:v>
                </c:pt>
                <c:pt idx="859">
                  <c:v>94.814009659999996</c:v>
                </c:pt>
                <c:pt idx="860">
                  <c:v>92.357487919999997</c:v>
                </c:pt>
                <c:pt idx="861">
                  <c:v>90.115942029999999</c:v>
                </c:pt>
                <c:pt idx="862">
                  <c:v>88.157004830000005</c:v>
                </c:pt>
                <c:pt idx="863">
                  <c:v>86.224637680000001</c:v>
                </c:pt>
                <c:pt idx="864">
                  <c:v>84.094202899999999</c:v>
                </c:pt>
                <c:pt idx="865">
                  <c:v>81.347826089999998</c:v>
                </c:pt>
                <c:pt idx="866">
                  <c:v>79.512077289999993</c:v>
                </c:pt>
                <c:pt idx="867">
                  <c:v>77.485507249999998</c:v>
                </c:pt>
                <c:pt idx="868">
                  <c:v>75.632850239999996</c:v>
                </c:pt>
                <c:pt idx="869">
                  <c:v>73.893719809999993</c:v>
                </c:pt>
                <c:pt idx="870">
                  <c:v>71.888888890000004</c:v>
                </c:pt>
                <c:pt idx="871">
                  <c:v>70.427536230000001</c:v>
                </c:pt>
                <c:pt idx="872">
                  <c:v>68.968599029999993</c:v>
                </c:pt>
                <c:pt idx="873">
                  <c:v>67.449275360000001</c:v>
                </c:pt>
                <c:pt idx="874">
                  <c:v>66.18115942</c:v>
                </c:pt>
                <c:pt idx="875">
                  <c:v>64.908212559999996</c:v>
                </c:pt>
                <c:pt idx="876">
                  <c:v>63.826086959999998</c:v>
                </c:pt>
                <c:pt idx="877">
                  <c:v>62.35024155</c:v>
                </c:pt>
                <c:pt idx="878">
                  <c:v>60.78743961</c:v>
                </c:pt>
                <c:pt idx="879">
                  <c:v>59.311594200000002</c:v>
                </c:pt>
                <c:pt idx="880">
                  <c:v>57.437198070000001</c:v>
                </c:pt>
                <c:pt idx="881">
                  <c:v>55.536231880000003</c:v>
                </c:pt>
                <c:pt idx="882">
                  <c:v>53.799516910000001</c:v>
                </c:pt>
                <c:pt idx="883">
                  <c:v>51.794685989999998</c:v>
                </c:pt>
                <c:pt idx="884">
                  <c:v>49.811594200000002</c:v>
                </c:pt>
                <c:pt idx="885">
                  <c:v>47.714975850000002</c:v>
                </c:pt>
                <c:pt idx="886">
                  <c:v>44.997584539999998</c:v>
                </c:pt>
                <c:pt idx="887">
                  <c:v>41.007246379999998</c:v>
                </c:pt>
                <c:pt idx="888">
                  <c:v>38.012077290000001</c:v>
                </c:pt>
                <c:pt idx="889">
                  <c:v>34.782608699999997</c:v>
                </c:pt>
                <c:pt idx="890">
                  <c:v>32.123188409999997</c:v>
                </c:pt>
                <c:pt idx="891">
                  <c:v>29.289855070000002</c:v>
                </c:pt>
                <c:pt idx="892">
                  <c:v>27.413043479999999</c:v>
                </c:pt>
                <c:pt idx="893">
                  <c:v>24.939613529999999</c:v>
                </c:pt>
                <c:pt idx="894">
                  <c:v>22.782608700000001</c:v>
                </c:pt>
                <c:pt idx="895">
                  <c:v>21.487922709999999</c:v>
                </c:pt>
                <c:pt idx="896">
                  <c:v>20.256038650000001</c:v>
                </c:pt>
                <c:pt idx="897">
                  <c:v>19.082125600000001</c:v>
                </c:pt>
                <c:pt idx="898">
                  <c:v>17.908212559999999</c:v>
                </c:pt>
                <c:pt idx="899">
                  <c:v>16.408212559999999</c:v>
                </c:pt>
                <c:pt idx="900">
                  <c:v>15.53140097</c:v>
                </c:pt>
                <c:pt idx="901">
                  <c:v>14.68115942</c:v>
                </c:pt>
                <c:pt idx="902">
                  <c:v>14.268115939999999</c:v>
                </c:pt>
                <c:pt idx="903">
                  <c:v>13.82850242</c:v>
                </c:pt>
                <c:pt idx="904">
                  <c:v>13.33816425</c:v>
                </c:pt>
                <c:pt idx="905">
                  <c:v>12.929951689999999</c:v>
                </c:pt>
                <c:pt idx="906">
                  <c:v>12.51449275</c:v>
                </c:pt>
                <c:pt idx="907">
                  <c:v>12.37439614</c:v>
                </c:pt>
                <c:pt idx="908">
                  <c:v>17.241545890000001</c:v>
                </c:pt>
                <c:pt idx="909">
                  <c:v>25.144927540000001</c:v>
                </c:pt>
                <c:pt idx="910">
                  <c:v>31.8236715</c:v>
                </c:pt>
                <c:pt idx="911">
                  <c:v>42.12801932</c:v>
                </c:pt>
                <c:pt idx="912">
                  <c:v>48.700483089999999</c:v>
                </c:pt>
                <c:pt idx="913">
                  <c:v>55.582125599999998</c:v>
                </c:pt>
                <c:pt idx="914">
                  <c:v>64.190821260000007</c:v>
                </c:pt>
                <c:pt idx="915">
                  <c:v>73.210144929999998</c:v>
                </c:pt>
                <c:pt idx="916">
                  <c:v>79.113526570000005</c:v>
                </c:pt>
                <c:pt idx="917">
                  <c:v>85.688405799999998</c:v>
                </c:pt>
                <c:pt idx="918">
                  <c:v>91.601449279999997</c:v>
                </c:pt>
                <c:pt idx="919">
                  <c:v>98.408212559999996</c:v>
                </c:pt>
                <c:pt idx="920">
                  <c:v>101.7826087</c:v>
                </c:pt>
                <c:pt idx="921">
                  <c:v>104.2198068</c:v>
                </c:pt>
                <c:pt idx="922">
                  <c:v>106.24879230000001</c:v>
                </c:pt>
                <c:pt idx="923">
                  <c:v>106.24879230000001</c:v>
                </c:pt>
                <c:pt idx="924">
                  <c:v>110.34782610000001</c:v>
                </c:pt>
                <c:pt idx="925">
                  <c:v>112.1256039</c:v>
                </c:pt>
                <c:pt idx="926">
                  <c:v>113.92753620000001</c:v>
                </c:pt>
                <c:pt idx="927">
                  <c:v>111.34541059999999</c:v>
                </c:pt>
                <c:pt idx="928">
                  <c:v>106.44202900000001</c:v>
                </c:pt>
                <c:pt idx="929">
                  <c:v>102.9758454</c:v>
                </c:pt>
                <c:pt idx="930">
                  <c:v>98.857487919999997</c:v>
                </c:pt>
                <c:pt idx="931">
                  <c:v>95.045893719999995</c:v>
                </c:pt>
                <c:pt idx="932">
                  <c:v>90.234299519999993</c:v>
                </c:pt>
                <c:pt idx="933">
                  <c:v>85.330917869999993</c:v>
                </c:pt>
                <c:pt idx="934">
                  <c:v>78.471014490000002</c:v>
                </c:pt>
                <c:pt idx="935">
                  <c:v>72.152173910000002</c:v>
                </c:pt>
                <c:pt idx="936">
                  <c:v>66.731884059999999</c:v>
                </c:pt>
                <c:pt idx="937">
                  <c:v>60.449275360000001</c:v>
                </c:pt>
                <c:pt idx="938">
                  <c:v>56.398550720000003</c:v>
                </c:pt>
                <c:pt idx="939">
                  <c:v>53.528985509999998</c:v>
                </c:pt>
                <c:pt idx="940">
                  <c:v>50.485507249999998</c:v>
                </c:pt>
                <c:pt idx="941">
                  <c:v>48.524154590000002</c:v>
                </c:pt>
                <c:pt idx="942">
                  <c:v>46.615942029999999</c:v>
                </c:pt>
                <c:pt idx="943">
                  <c:v>45.29710145</c:v>
                </c:pt>
                <c:pt idx="944">
                  <c:v>44.219806759999997</c:v>
                </c:pt>
                <c:pt idx="945">
                  <c:v>42.983091790000003</c:v>
                </c:pt>
                <c:pt idx="946">
                  <c:v>41.736714980000002</c:v>
                </c:pt>
                <c:pt idx="947">
                  <c:v>40.236714980000002</c:v>
                </c:pt>
                <c:pt idx="948">
                  <c:v>39.251207729999997</c:v>
                </c:pt>
                <c:pt idx="949">
                  <c:v>38.386473430000002</c:v>
                </c:pt>
                <c:pt idx="950">
                  <c:v>37.420289859999997</c:v>
                </c:pt>
                <c:pt idx="951">
                  <c:v>36.67149758</c:v>
                </c:pt>
                <c:pt idx="952">
                  <c:v>35.495169079999997</c:v>
                </c:pt>
                <c:pt idx="953">
                  <c:v>35.024154590000002</c:v>
                </c:pt>
                <c:pt idx="954">
                  <c:v>34.698067629999997</c:v>
                </c:pt>
                <c:pt idx="955">
                  <c:v>34.557971010000003</c:v>
                </c:pt>
                <c:pt idx="956">
                  <c:v>34.227053140000002</c:v>
                </c:pt>
                <c:pt idx="957">
                  <c:v>33.867149759999997</c:v>
                </c:pt>
                <c:pt idx="958">
                  <c:v>33.408212560000003</c:v>
                </c:pt>
                <c:pt idx="959">
                  <c:v>32.937198070000001</c:v>
                </c:pt>
                <c:pt idx="960">
                  <c:v>32.381642509999999</c:v>
                </c:pt>
                <c:pt idx="961">
                  <c:v>32.026570049999997</c:v>
                </c:pt>
                <c:pt idx="962">
                  <c:v>31.642512079999999</c:v>
                </c:pt>
                <c:pt idx="963">
                  <c:v>30.83574879</c:v>
                </c:pt>
                <c:pt idx="964">
                  <c:v>30.050724639999999</c:v>
                </c:pt>
                <c:pt idx="965">
                  <c:v>29.094202899999999</c:v>
                </c:pt>
                <c:pt idx="966">
                  <c:v>28.219806760000001</c:v>
                </c:pt>
                <c:pt idx="967">
                  <c:v>27.02657005</c:v>
                </c:pt>
                <c:pt idx="968">
                  <c:v>26.253623189999999</c:v>
                </c:pt>
                <c:pt idx="969">
                  <c:v>24.88888889</c:v>
                </c:pt>
                <c:pt idx="970">
                  <c:v>23.97826087</c:v>
                </c:pt>
                <c:pt idx="971">
                  <c:v>23.118357490000001</c:v>
                </c:pt>
                <c:pt idx="972">
                  <c:v>22.533816430000002</c:v>
                </c:pt>
                <c:pt idx="973">
                  <c:v>21.821256040000002</c:v>
                </c:pt>
                <c:pt idx="974">
                  <c:v>20.842995169999998</c:v>
                </c:pt>
                <c:pt idx="975">
                  <c:v>19.785024150000002</c:v>
                </c:pt>
                <c:pt idx="976">
                  <c:v>18.748792269999999</c:v>
                </c:pt>
                <c:pt idx="977">
                  <c:v>19.635265700000001</c:v>
                </c:pt>
                <c:pt idx="978">
                  <c:v>19.985507250000001</c:v>
                </c:pt>
                <c:pt idx="979">
                  <c:v>21.152173909999998</c:v>
                </c:pt>
                <c:pt idx="980">
                  <c:v>22.04830918</c:v>
                </c:pt>
                <c:pt idx="981">
                  <c:v>23.584541059999999</c:v>
                </c:pt>
                <c:pt idx="982">
                  <c:v>24.63285024</c:v>
                </c:pt>
                <c:pt idx="983">
                  <c:v>25.258454109999999</c:v>
                </c:pt>
                <c:pt idx="984">
                  <c:v>26.833333329999999</c:v>
                </c:pt>
                <c:pt idx="985">
                  <c:v>28.18115942</c:v>
                </c:pt>
                <c:pt idx="986">
                  <c:v>29.391304349999999</c:v>
                </c:pt>
                <c:pt idx="987">
                  <c:v>30.193236720000002</c:v>
                </c:pt>
                <c:pt idx="988">
                  <c:v>32.599033820000002</c:v>
                </c:pt>
                <c:pt idx="989">
                  <c:v>34.39371981</c:v>
                </c:pt>
                <c:pt idx="990">
                  <c:v>36.012077290000001</c:v>
                </c:pt>
                <c:pt idx="991">
                  <c:v>37.949275360000001</c:v>
                </c:pt>
                <c:pt idx="992">
                  <c:v>39.154589369999997</c:v>
                </c:pt>
                <c:pt idx="993">
                  <c:v>40.314009660000004</c:v>
                </c:pt>
                <c:pt idx="994">
                  <c:v>41.618357490000001</c:v>
                </c:pt>
                <c:pt idx="995">
                  <c:v>42.49033816</c:v>
                </c:pt>
                <c:pt idx="996">
                  <c:v>43.664251210000003</c:v>
                </c:pt>
                <c:pt idx="997">
                  <c:v>44.922705309999998</c:v>
                </c:pt>
                <c:pt idx="998">
                  <c:v>47.140096620000001</c:v>
                </c:pt>
                <c:pt idx="999">
                  <c:v>49.973429950000003</c:v>
                </c:pt>
                <c:pt idx="1000">
                  <c:v>53.113526569999998</c:v>
                </c:pt>
                <c:pt idx="1001">
                  <c:v>56.125603859999998</c:v>
                </c:pt>
                <c:pt idx="1002">
                  <c:v>59.625603859999998</c:v>
                </c:pt>
                <c:pt idx="1003">
                  <c:v>62.87198068</c:v>
                </c:pt>
                <c:pt idx="1004">
                  <c:v>65.949275360000001</c:v>
                </c:pt>
                <c:pt idx="1005">
                  <c:v>69.369565219999998</c:v>
                </c:pt>
                <c:pt idx="1006">
                  <c:v>73.946859900000007</c:v>
                </c:pt>
                <c:pt idx="1007">
                  <c:v>78.915458939999994</c:v>
                </c:pt>
                <c:pt idx="1008">
                  <c:v>83.886473429999995</c:v>
                </c:pt>
                <c:pt idx="1009">
                  <c:v>85.84057971</c:v>
                </c:pt>
                <c:pt idx="1010">
                  <c:v>92.198067629999997</c:v>
                </c:pt>
                <c:pt idx="1011">
                  <c:v>94.966183569999998</c:v>
                </c:pt>
                <c:pt idx="1012">
                  <c:v>97.422705309999998</c:v>
                </c:pt>
                <c:pt idx="1013">
                  <c:v>99.282608699999997</c:v>
                </c:pt>
                <c:pt idx="1014">
                  <c:v>100.1425121</c:v>
                </c:pt>
                <c:pt idx="1015">
                  <c:v>101.1062802</c:v>
                </c:pt>
                <c:pt idx="1016">
                  <c:v>101.6932367</c:v>
                </c:pt>
                <c:pt idx="1017">
                  <c:v>101.9927536</c:v>
                </c:pt>
                <c:pt idx="1018">
                  <c:v>102.52657000000001</c:v>
                </c:pt>
                <c:pt idx="1019">
                  <c:v>102.67874399999999</c:v>
                </c:pt>
                <c:pt idx="1020">
                  <c:v>102.7246377</c:v>
                </c:pt>
                <c:pt idx="1021">
                  <c:v>102.6497585</c:v>
                </c:pt>
                <c:pt idx="1022">
                  <c:v>102.5241546</c:v>
                </c:pt>
                <c:pt idx="1023">
                  <c:v>102.45893719999999</c:v>
                </c:pt>
                <c:pt idx="1024">
                  <c:v>100.87198069999999</c:v>
                </c:pt>
                <c:pt idx="1025">
                  <c:v>99.545893719999995</c:v>
                </c:pt>
                <c:pt idx="1026">
                  <c:v>98.227053139999995</c:v>
                </c:pt>
                <c:pt idx="1027">
                  <c:v>95.874396140000002</c:v>
                </c:pt>
                <c:pt idx="1028">
                  <c:v>93.903381640000006</c:v>
                </c:pt>
                <c:pt idx="1029">
                  <c:v>91.635265700000005</c:v>
                </c:pt>
                <c:pt idx="1030">
                  <c:v>89.227053139999995</c:v>
                </c:pt>
                <c:pt idx="1031">
                  <c:v>86.806763290000006</c:v>
                </c:pt>
                <c:pt idx="1032">
                  <c:v>84.693236720000002</c:v>
                </c:pt>
                <c:pt idx="1033">
                  <c:v>82.514492750000002</c:v>
                </c:pt>
                <c:pt idx="1034">
                  <c:v>80.405797100000001</c:v>
                </c:pt>
                <c:pt idx="1035">
                  <c:v>78.586956520000001</c:v>
                </c:pt>
                <c:pt idx="1036">
                  <c:v>76.693236720000002</c:v>
                </c:pt>
                <c:pt idx="1037">
                  <c:v>74.101449279999997</c:v>
                </c:pt>
                <c:pt idx="1038">
                  <c:v>71.939613530000003</c:v>
                </c:pt>
                <c:pt idx="1039">
                  <c:v>69.248792269999996</c:v>
                </c:pt>
                <c:pt idx="1040">
                  <c:v>66.951690819999996</c:v>
                </c:pt>
                <c:pt idx="1041">
                  <c:v>64.198067629999997</c:v>
                </c:pt>
                <c:pt idx="1042">
                  <c:v>60.68115942</c:v>
                </c:pt>
                <c:pt idx="1043">
                  <c:v>57.21256039</c:v>
                </c:pt>
                <c:pt idx="1044">
                  <c:v>54.236714980000002</c:v>
                </c:pt>
                <c:pt idx="1045">
                  <c:v>51.758454110000002</c:v>
                </c:pt>
                <c:pt idx="1046">
                  <c:v>49.00966184</c:v>
                </c:pt>
                <c:pt idx="1047">
                  <c:v>45.99033816</c:v>
                </c:pt>
                <c:pt idx="1048">
                  <c:v>43.144927539999998</c:v>
                </c:pt>
                <c:pt idx="1049">
                  <c:v>40.52173913</c:v>
                </c:pt>
                <c:pt idx="1050">
                  <c:v>37.463768119999997</c:v>
                </c:pt>
                <c:pt idx="1051">
                  <c:v>34.845410630000003</c:v>
                </c:pt>
                <c:pt idx="1052">
                  <c:v>32.83091787</c:v>
                </c:pt>
                <c:pt idx="1053">
                  <c:v>30.695652169999999</c:v>
                </c:pt>
                <c:pt idx="1054">
                  <c:v>29.217391299999999</c:v>
                </c:pt>
                <c:pt idx="1055">
                  <c:v>27.36231884</c:v>
                </c:pt>
                <c:pt idx="1056">
                  <c:v>26.231884059999999</c:v>
                </c:pt>
                <c:pt idx="1057">
                  <c:v>25.019323669999999</c:v>
                </c:pt>
                <c:pt idx="1058">
                  <c:v>23.975845410000002</c:v>
                </c:pt>
                <c:pt idx="1059">
                  <c:v>23.16908213</c:v>
                </c:pt>
                <c:pt idx="1060">
                  <c:v>22.260869570000001</c:v>
                </c:pt>
                <c:pt idx="1061">
                  <c:v>21.48309179</c:v>
                </c:pt>
                <c:pt idx="1062">
                  <c:v>20.78743961</c:v>
                </c:pt>
                <c:pt idx="1063">
                  <c:v>20.178743959999998</c:v>
                </c:pt>
                <c:pt idx="1064">
                  <c:v>19.550724639999999</c:v>
                </c:pt>
                <c:pt idx="1065">
                  <c:v>19.086956520000001</c:v>
                </c:pt>
                <c:pt idx="1066">
                  <c:v>18.502415460000002</c:v>
                </c:pt>
                <c:pt idx="1067">
                  <c:v>17.956521739999999</c:v>
                </c:pt>
                <c:pt idx="1068">
                  <c:v>17.661835750000002</c:v>
                </c:pt>
                <c:pt idx="1069">
                  <c:v>17.613526570000001</c:v>
                </c:pt>
                <c:pt idx="1070">
                  <c:v>17.47342995</c:v>
                </c:pt>
                <c:pt idx="1071">
                  <c:v>17.357487920000001</c:v>
                </c:pt>
                <c:pt idx="1072">
                  <c:v>17.21256039</c:v>
                </c:pt>
                <c:pt idx="1073">
                  <c:v>17.15942029</c:v>
                </c:pt>
                <c:pt idx="1074">
                  <c:v>17.084541059999999</c:v>
                </c:pt>
                <c:pt idx="1075">
                  <c:v>17.007246380000002</c:v>
                </c:pt>
                <c:pt idx="1076">
                  <c:v>16.966183569999998</c:v>
                </c:pt>
                <c:pt idx="1077">
                  <c:v>17.125603859999998</c:v>
                </c:pt>
                <c:pt idx="1078">
                  <c:v>17.396135269999998</c:v>
                </c:pt>
                <c:pt idx="1079">
                  <c:v>18.13768116</c:v>
                </c:pt>
                <c:pt idx="1080">
                  <c:v>19.260869570000001</c:v>
                </c:pt>
                <c:pt idx="1081">
                  <c:v>20.729468600000001</c:v>
                </c:pt>
                <c:pt idx="1082">
                  <c:v>22.751207730000001</c:v>
                </c:pt>
                <c:pt idx="1083">
                  <c:v>25.188405800000002</c:v>
                </c:pt>
                <c:pt idx="1084">
                  <c:v>28.16425121</c:v>
                </c:pt>
                <c:pt idx="1085">
                  <c:v>29.214975849999998</c:v>
                </c:pt>
                <c:pt idx="1086">
                  <c:v>29.193236720000002</c:v>
                </c:pt>
                <c:pt idx="1087">
                  <c:v>28.96859903</c:v>
                </c:pt>
                <c:pt idx="1088">
                  <c:v>28.710144929999998</c:v>
                </c:pt>
                <c:pt idx="1089">
                  <c:v>28.20289855</c:v>
                </c:pt>
                <c:pt idx="1090">
                  <c:v>27.50483092</c:v>
                </c:pt>
                <c:pt idx="1091">
                  <c:v>26.45169082</c:v>
                </c:pt>
                <c:pt idx="1092">
                  <c:v>28.881642509999999</c:v>
                </c:pt>
                <c:pt idx="1093">
                  <c:v>30.66425121</c:v>
                </c:pt>
                <c:pt idx="1094">
                  <c:v>31.07971014</c:v>
                </c:pt>
                <c:pt idx="1095">
                  <c:v>30.76570048</c:v>
                </c:pt>
                <c:pt idx="1096">
                  <c:v>29.024154589999998</c:v>
                </c:pt>
                <c:pt idx="1097">
                  <c:v>30.03140097</c:v>
                </c:pt>
                <c:pt idx="1098">
                  <c:v>31.73429952</c:v>
                </c:pt>
                <c:pt idx="1099">
                  <c:v>33.144927539999998</c:v>
                </c:pt>
                <c:pt idx="1100">
                  <c:v>34.154589369999997</c:v>
                </c:pt>
                <c:pt idx="1101">
                  <c:v>35.398550720000003</c:v>
                </c:pt>
                <c:pt idx="1102">
                  <c:v>36.280193240000003</c:v>
                </c:pt>
                <c:pt idx="1103">
                  <c:v>36.814009660000004</c:v>
                </c:pt>
                <c:pt idx="1104">
                  <c:v>37.451690820000003</c:v>
                </c:pt>
                <c:pt idx="1105">
                  <c:v>38.314009660000004</c:v>
                </c:pt>
                <c:pt idx="1106">
                  <c:v>38.876811590000003</c:v>
                </c:pt>
                <c:pt idx="1107">
                  <c:v>39.176328499999997</c:v>
                </c:pt>
                <c:pt idx="1108">
                  <c:v>39.657004829999998</c:v>
                </c:pt>
                <c:pt idx="1109">
                  <c:v>39.908212560000003</c:v>
                </c:pt>
                <c:pt idx="1110">
                  <c:v>40.251207729999997</c:v>
                </c:pt>
                <c:pt idx="1111">
                  <c:v>40.205314010000002</c:v>
                </c:pt>
                <c:pt idx="1112">
                  <c:v>40.538647339999997</c:v>
                </c:pt>
                <c:pt idx="1113">
                  <c:v>40.36231884</c:v>
                </c:pt>
                <c:pt idx="1114">
                  <c:v>38.966183569999998</c:v>
                </c:pt>
                <c:pt idx="1115">
                  <c:v>36.557971010000003</c:v>
                </c:pt>
                <c:pt idx="1116">
                  <c:v>34.804347829999998</c:v>
                </c:pt>
                <c:pt idx="1117">
                  <c:v>33.229468599999997</c:v>
                </c:pt>
                <c:pt idx="1118">
                  <c:v>31.47826087</c:v>
                </c:pt>
                <c:pt idx="1119">
                  <c:v>29.68115942</c:v>
                </c:pt>
                <c:pt idx="1120">
                  <c:v>28.084541059999999</c:v>
                </c:pt>
                <c:pt idx="1121">
                  <c:v>26.84057971</c:v>
                </c:pt>
                <c:pt idx="1122">
                  <c:v>25.34057971</c:v>
                </c:pt>
                <c:pt idx="1123">
                  <c:v>23.985507250000001</c:v>
                </c:pt>
                <c:pt idx="1124">
                  <c:v>22.33091787</c:v>
                </c:pt>
                <c:pt idx="1125">
                  <c:v>20.81400966</c:v>
                </c:pt>
                <c:pt idx="1126">
                  <c:v>19.65458937</c:v>
                </c:pt>
                <c:pt idx="1127">
                  <c:v>18.29227053</c:v>
                </c:pt>
                <c:pt idx="1128">
                  <c:v>17.326086960000001</c:v>
                </c:pt>
                <c:pt idx="1129">
                  <c:v>16.50483092</c:v>
                </c:pt>
                <c:pt idx="1130">
                  <c:v>15.66908213</c:v>
                </c:pt>
                <c:pt idx="1131">
                  <c:v>14.942028990000001</c:v>
                </c:pt>
                <c:pt idx="1132">
                  <c:v>14.37198068</c:v>
                </c:pt>
                <c:pt idx="1133">
                  <c:v>13.85990338</c:v>
                </c:pt>
                <c:pt idx="1134">
                  <c:v>13.379227050000001</c:v>
                </c:pt>
                <c:pt idx="1135">
                  <c:v>13.02415459</c:v>
                </c:pt>
                <c:pt idx="1136">
                  <c:v>12.748792269999999</c:v>
                </c:pt>
                <c:pt idx="1137">
                  <c:v>12.48309179</c:v>
                </c:pt>
                <c:pt idx="1138">
                  <c:v>12.18599034</c:v>
                </c:pt>
                <c:pt idx="1139">
                  <c:v>12.04830918</c:v>
                </c:pt>
                <c:pt idx="1140">
                  <c:v>11.855072460000001</c:v>
                </c:pt>
                <c:pt idx="1141">
                  <c:v>11.724637680000001</c:v>
                </c:pt>
                <c:pt idx="1142">
                  <c:v>11.52657005</c:v>
                </c:pt>
                <c:pt idx="1143">
                  <c:v>11.34541063</c:v>
                </c:pt>
                <c:pt idx="1144">
                  <c:v>11.30917874</c:v>
                </c:pt>
                <c:pt idx="1145">
                  <c:v>11.26570048</c:v>
                </c:pt>
                <c:pt idx="1146">
                  <c:v>11.20531401</c:v>
                </c:pt>
                <c:pt idx="1147">
                  <c:v>11.1763285</c:v>
                </c:pt>
                <c:pt idx="1148">
                  <c:v>11.147342999999999</c:v>
                </c:pt>
                <c:pt idx="1149">
                  <c:v>10.934782609999999</c:v>
                </c:pt>
                <c:pt idx="1150">
                  <c:v>10.83333333</c:v>
                </c:pt>
                <c:pt idx="1151">
                  <c:v>10.73671498</c:v>
                </c:pt>
                <c:pt idx="1152">
                  <c:v>10.67391304</c:v>
                </c:pt>
                <c:pt idx="1153">
                  <c:v>10.63768116</c:v>
                </c:pt>
                <c:pt idx="1154">
                  <c:v>10.572463770000001</c:v>
                </c:pt>
                <c:pt idx="1155">
                  <c:v>10.50483092</c:v>
                </c:pt>
                <c:pt idx="1156">
                  <c:v>10.48067633</c:v>
                </c:pt>
                <c:pt idx="1157">
                  <c:v>10.437198070000001</c:v>
                </c:pt>
                <c:pt idx="1158">
                  <c:v>10.37198068</c:v>
                </c:pt>
                <c:pt idx="1159">
                  <c:v>10.33091787</c:v>
                </c:pt>
                <c:pt idx="1160">
                  <c:v>10.33816425</c:v>
                </c:pt>
                <c:pt idx="1161">
                  <c:v>10.32608696</c:v>
                </c:pt>
                <c:pt idx="1162">
                  <c:v>10.15942029</c:v>
                </c:pt>
                <c:pt idx="1163">
                  <c:v>10.17874396</c:v>
                </c:pt>
                <c:pt idx="1164">
                  <c:v>9.9637681160000007</c:v>
                </c:pt>
                <c:pt idx="1165">
                  <c:v>9.9516908209999997</c:v>
                </c:pt>
                <c:pt idx="1166">
                  <c:v>9.9082125600000008</c:v>
                </c:pt>
                <c:pt idx="1167">
                  <c:v>9.7318840580000003</c:v>
                </c:pt>
                <c:pt idx="1168">
                  <c:v>9.7922705309999998</c:v>
                </c:pt>
                <c:pt idx="1169">
                  <c:v>9.4275362319999996</c:v>
                </c:pt>
                <c:pt idx="1170">
                  <c:v>13.060386469999999</c:v>
                </c:pt>
                <c:pt idx="1171">
                  <c:v>15.115942029999999</c:v>
                </c:pt>
                <c:pt idx="1172">
                  <c:v>17.248792269999999</c:v>
                </c:pt>
                <c:pt idx="1173">
                  <c:v>19.14975845</c:v>
                </c:pt>
                <c:pt idx="1174">
                  <c:v>21.062801929999999</c:v>
                </c:pt>
                <c:pt idx="1175">
                  <c:v>21.95169082</c:v>
                </c:pt>
                <c:pt idx="1176">
                  <c:v>24.801932369999999</c:v>
                </c:pt>
                <c:pt idx="1177">
                  <c:v>26.118357490000001</c:v>
                </c:pt>
                <c:pt idx="1178">
                  <c:v>26.157004830000002</c:v>
                </c:pt>
                <c:pt idx="1179">
                  <c:v>26.19082126</c:v>
                </c:pt>
                <c:pt idx="1180">
                  <c:v>26.173913039999999</c:v>
                </c:pt>
                <c:pt idx="1181">
                  <c:v>26.555555559999998</c:v>
                </c:pt>
                <c:pt idx="1182">
                  <c:v>26.698067630000001</c:v>
                </c:pt>
                <c:pt idx="1183">
                  <c:v>26.68599034</c:v>
                </c:pt>
                <c:pt idx="1184">
                  <c:v>27.147342999999999</c:v>
                </c:pt>
                <c:pt idx="1185">
                  <c:v>27.425120769999999</c:v>
                </c:pt>
                <c:pt idx="1186">
                  <c:v>27.572463769999999</c:v>
                </c:pt>
                <c:pt idx="1187">
                  <c:v>26.842995169999998</c:v>
                </c:pt>
                <c:pt idx="1188">
                  <c:v>26.724637680000001</c:v>
                </c:pt>
                <c:pt idx="1189">
                  <c:v>26.15458937</c:v>
                </c:pt>
                <c:pt idx="1190">
                  <c:v>25.618357490000001</c:v>
                </c:pt>
                <c:pt idx="1191">
                  <c:v>25.115942029999999</c:v>
                </c:pt>
                <c:pt idx="1192">
                  <c:v>29.00483092</c:v>
                </c:pt>
                <c:pt idx="1193">
                  <c:v>38.21256039</c:v>
                </c:pt>
                <c:pt idx="1194">
                  <c:v>47.748792270000003</c:v>
                </c:pt>
                <c:pt idx="1195">
                  <c:v>55.905797100000001</c:v>
                </c:pt>
                <c:pt idx="1196">
                  <c:v>65.613526570000005</c:v>
                </c:pt>
                <c:pt idx="1197">
                  <c:v>72.799516909999994</c:v>
                </c:pt>
                <c:pt idx="1198">
                  <c:v>77.705314009999995</c:v>
                </c:pt>
                <c:pt idx="1199">
                  <c:v>82.289855070000002</c:v>
                </c:pt>
                <c:pt idx="1200">
                  <c:v>97.439613530000003</c:v>
                </c:pt>
                <c:pt idx="1201">
                  <c:v>104.94444439999999</c:v>
                </c:pt>
                <c:pt idx="1202">
                  <c:v>108.92753620000001</c:v>
                </c:pt>
                <c:pt idx="1203">
                  <c:v>110.9637681</c:v>
                </c:pt>
                <c:pt idx="1204">
                  <c:v>112.2077295</c:v>
                </c:pt>
                <c:pt idx="1205">
                  <c:v>113.73913039999999</c:v>
                </c:pt>
                <c:pt idx="1206">
                  <c:v>114.7971014</c:v>
                </c:pt>
                <c:pt idx="1207">
                  <c:v>115.46618359999999</c:v>
                </c:pt>
                <c:pt idx="1208">
                  <c:v>115.96135270000001</c:v>
                </c:pt>
                <c:pt idx="1209">
                  <c:v>116.468599</c:v>
                </c:pt>
                <c:pt idx="1210">
                  <c:v>116.3888889</c:v>
                </c:pt>
                <c:pt idx="1211">
                  <c:v>116.4057971</c:v>
                </c:pt>
                <c:pt idx="1212">
                  <c:v>116.2777778</c:v>
                </c:pt>
                <c:pt idx="1213">
                  <c:v>115.9082126</c:v>
                </c:pt>
                <c:pt idx="1214">
                  <c:v>115.6086957</c:v>
                </c:pt>
                <c:pt idx="1215">
                  <c:v>115.37922709999999</c:v>
                </c:pt>
                <c:pt idx="1216">
                  <c:v>115.56521739999999</c:v>
                </c:pt>
                <c:pt idx="1217">
                  <c:v>114.6570048</c:v>
                </c:pt>
                <c:pt idx="1218">
                  <c:v>114.24637679999999</c:v>
                </c:pt>
                <c:pt idx="1219">
                  <c:v>112.87922709999999</c:v>
                </c:pt>
                <c:pt idx="1220">
                  <c:v>111.4251208</c:v>
                </c:pt>
                <c:pt idx="1221">
                  <c:v>109.910628</c:v>
                </c:pt>
                <c:pt idx="1222">
                  <c:v>108.8140097</c:v>
                </c:pt>
                <c:pt idx="1223">
                  <c:v>107.1690821</c:v>
                </c:pt>
                <c:pt idx="1224">
                  <c:v>104.5772947</c:v>
                </c:pt>
                <c:pt idx="1225">
                  <c:v>102.2971014</c:v>
                </c:pt>
                <c:pt idx="1226">
                  <c:v>99.903381640000006</c:v>
                </c:pt>
                <c:pt idx="1227">
                  <c:v>96.371980679999993</c:v>
                </c:pt>
                <c:pt idx="1228">
                  <c:v>92.84057971</c:v>
                </c:pt>
                <c:pt idx="1229">
                  <c:v>88.166666669999998</c:v>
                </c:pt>
                <c:pt idx="1230">
                  <c:v>83.963768119999997</c:v>
                </c:pt>
                <c:pt idx="1231">
                  <c:v>78.847826089999998</c:v>
                </c:pt>
                <c:pt idx="1232">
                  <c:v>74.814009659999996</c:v>
                </c:pt>
                <c:pt idx="1233">
                  <c:v>70.628019320000007</c:v>
                </c:pt>
                <c:pt idx="1234">
                  <c:v>66.106280190000007</c:v>
                </c:pt>
                <c:pt idx="1235">
                  <c:v>64.526570050000004</c:v>
                </c:pt>
                <c:pt idx="1236">
                  <c:v>62.966183569999998</c:v>
                </c:pt>
                <c:pt idx="1237">
                  <c:v>62.147342999999999</c:v>
                </c:pt>
                <c:pt idx="1238">
                  <c:v>61.306763289999999</c:v>
                </c:pt>
                <c:pt idx="1239">
                  <c:v>60.82850242</c:v>
                </c:pt>
                <c:pt idx="1240">
                  <c:v>60.405797100000001</c:v>
                </c:pt>
                <c:pt idx="1241">
                  <c:v>60.700483089999999</c:v>
                </c:pt>
                <c:pt idx="1242">
                  <c:v>60.13768116</c:v>
                </c:pt>
                <c:pt idx="1243">
                  <c:v>60.49033816</c:v>
                </c:pt>
                <c:pt idx="1244">
                  <c:v>60.456521739999999</c:v>
                </c:pt>
                <c:pt idx="1245">
                  <c:v>60.869565219999998</c:v>
                </c:pt>
                <c:pt idx="1246">
                  <c:v>61.388888889999997</c:v>
                </c:pt>
                <c:pt idx="1247">
                  <c:v>62.103864729999998</c:v>
                </c:pt>
                <c:pt idx="1248">
                  <c:v>62.625603859999998</c:v>
                </c:pt>
                <c:pt idx="1249">
                  <c:v>63.229468599999997</c:v>
                </c:pt>
                <c:pt idx="1250">
                  <c:v>63.214975850000002</c:v>
                </c:pt>
                <c:pt idx="1251">
                  <c:v>63.82850242</c:v>
                </c:pt>
                <c:pt idx="1252">
                  <c:v>64.437198069999994</c:v>
                </c:pt>
                <c:pt idx="1253">
                  <c:v>64.828502420000007</c:v>
                </c:pt>
                <c:pt idx="1254">
                  <c:v>65.248792269999996</c:v>
                </c:pt>
                <c:pt idx="1255">
                  <c:v>66.045893719999995</c:v>
                </c:pt>
                <c:pt idx="1256">
                  <c:v>67.149758449999993</c:v>
                </c:pt>
                <c:pt idx="1257">
                  <c:v>67.777777779999994</c:v>
                </c:pt>
                <c:pt idx="1258">
                  <c:v>68.526570050000004</c:v>
                </c:pt>
                <c:pt idx="1259">
                  <c:v>69.125603859999998</c:v>
                </c:pt>
                <c:pt idx="1260">
                  <c:v>70.144927539999998</c:v>
                </c:pt>
                <c:pt idx="1261">
                  <c:v>70.966183569999998</c:v>
                </c:pt>
                <c:pt idx="1262">
                  <c:v>72.111111109999996</c:v>
                </c:pt>
                <c:pt idx="1263">
                  <c:v>73.381642510000006</c:v>
                </c:pt>
                <c:pt idx="1264">
                  <c:v>74.599033820000002</c:v>
                </c:pt>
                <c:pt idx="1265">
                  <c:v>75.830917869999993</c:v>
                </c:pt>
                <c:pt idx="1266">
                  <c:v>77.710144929999998</c:v>
                </c:pt>
                <c:pt idx="1267">
                  <c:v>79.265700480000007</c:v>
                </c:pt>
                <c:pt idx="1268">
                  <c:v>81.169082130000007</c:v>
                </c:pt>
                <c:pt idx="1269">
                  <c:v>83.36231884</c:v>
                </c:pt>
                <c:pt idx="1270">
                  <c:v>85.579710140000003</c:v>
                </c:pt>
                <c:pt idx="1271">
                  <c:v>88.009661840000007</c:v>
                </c:pt>
                <c:pt idx="1272">
                  <c:v>90.63768116</c:v>
                </c:pt>
                <c:pt idx="1273">
                  <c:v>92.666666669999998</c:v>
                </c:pt>
                <c:pt idx="1274">
                  <c:v>94.618357489999994</c:v>
                </c:pt>
                <c:pt idx="1275">
                  <c:v>96.038647339999997</c:v>
                </c:pt>
                <c:pt idx="1276">
                  <c:v>98.019323670000006</c:v>
                </c:pt>
                <c:pt idx="1277">
                  <c:v>99.15942029</c:v>
                </c:pt>
                <c:pt idx="1278">
                  <c:v>100.63285019999999</c:v>
                </c:pt>
                <c:pt idx="1279">
                  <c:v>102.0144928</c:v>
                </c:pt>
                <c:pt idx="1280">
                  <c:v>102.94202900000001</c:v>
                </c:pt>
                <c:pt idx="1281">
                  <c:v>104.04830920000001</c:v>
                </c:pt>
                <c:pt idx="1282">
                  <c:v>105.2705314</c:v>
                </c:pt>
                <c:pt idx="1283">
                  <c:v>105.63285019999999</c:v>
                </c:pt>
                <c:pt idx="1284">
                  <c:v>105.5362319</c:v>
                </c:pt>
                <c:pt idx="1285">
                  <c:v>105.13526570000001</c:v>
                </c:pt>
                <c:pt idx="1286">
                  <c:v>104.3285024</c:v>
                </c:pt>
                <c:pt idx="1287">
                  <c:v>103.9758454</c:v>
                </c:pt>
                <c:pt idx="1288">
                  <c:v>103.54589369999999</c:v>
                </c:pt>
                <c:pt idx="1289">
                  <c:v>103</c:v>
                </c:pt>
                <c:pt idx="1290">
                  <c:v>107.0193237</c:v>
                </c:pt>
                <c:pt idx="1291">
                  <c:v>112.2560386</c:v>
                </c:pt>
                <c:pt idx="1292">
                  <c:v>116.44444439999999</c:v>
                </c:pt>
                <c:pt idx="1293">
                  <c:v>120.5845411</c:v>
                </c:pt>
                <c:pt idx="1294">
                  <c:v>126.5217391</c:v>
                </c:pt>
                <c:pt idx="1295">
                  <c:v>133.22705310000001</c:v>
                </c:pt>
                <c:pt idx="1296">
                  <c:v>140.53140099999999</c:v>
                </c:pt>
                <c:pt idx="1297">
                  <c:v>149.9903382</c:v>
                </c:pt>
                <c:pt idx="1298">
                  <c:v>158.9806763</c:v>
                </c:pt>
                <c:pt idx="1299">
                  <c:v>169</c:v>
                </c:pt>
                <c:pt idx="1300">
                  <c:v>177.2318841</c:v>
                </c:pt>
                <c:pt idx="1301">
                  <c:v>184.56038649999999</c:v>
                </c:pt>
                <c:pt idx="1302">
                  <c:v>193.33816429999999</c:v>
                </c:pt>
                <c:pt idx="1303">
                  <c:v>201.03381640000001</c:v>
                </c:pt>
                <c:pt idx="1304">
                  <c:v>211.47343000000001</c:v>
                </c:pt>
                <c:pt idx="1305">
                  <c:v>215.6376812</c:v>
                </c:pt>
                <c:pt idx="1306">
                  <c:v>222.85024150000001</c:v>
                </c:pt>
                <c:pt idx="1307">
                  <c:v>228.43961350000001</c:v>
                </c:pt>
                <c:pt idx="1308">
                  <c:v>235.05797100000001</c:v>
                </c:pt>
                <c:pt idx="1309">
                  <c:v>240.33816429999999</c:v>
                </c:pt>
                <c:pt idx="1310">
                  <c:v>247.26086960000001</c:v>
                </c:pt>
                <c:pt idx="1311">
                  <c:v>243.4202899</c:v>
                </c:pt>
                <c:pt idx="1312">
                  <c:v>238.3864734</c:v>
                </c:pt>
                <c:pt idx="1313">
                  <c:v>227.8164251</c:v>
                </c:pt>
                <c:pt idx="1314">
                  <c:v>218.5797101</c:v>
                </c:pt>
                <c:pt idx="1315">
                  <c:v>209.71980679999999</c:v>
                </c:pt>
                <c:pt idx="1316">
                  <c:v>209.5507246</c:v>
                </c:pt>
                <c:pt idx="1317">
                  <c:v>203.53623189999999</c:v>
                </c:pt>
                <c:pt idx="1318">
                  <c:v>195.48309180000001</c:v>
                </c:pt>
                <c:pt idx="1319">
                  <c:v>193.52656999999999</c:v>
                </c:pt>
                <c:pt idx="1320">
                  <c:v>180.09661840000001</c:v>
                </c:pt>
                <c:pt idx="1321">
                  <c:v>172.07729470000001</c:v>
                </c:pt>
                <c:pt idx="1322">
                  <c:v>161.7826087</c:v>
                </c:pt>
                <c:pt idx="1323">
                  <c:v>149.65217390000001</c:v>
                </c:pt>
                <c:pt idx="1324">
                  <c:v>142.1980676</c:v>
                </c:pt>
                <c:pt idx="1325">
                  <c:v>137.0289855</c:v>
                </c:pt>
                <c:pt idx="1326">
                  <c:v>133.74396139999999</c:v>
                </c:pt>
                <c:pt idx="1327">
                  <c:v>129.66183570000001</c:v>
                </c:pt>
                <c:pt idx="1328">
                  <c:v>125.531401</c:v>
                </c:pt>
                <c:pt idx="1329">
                  <c:v>121.7149758</c:v>
                </c:pt>
                <c:pt idx="1330">
                  <c:v>118.5748792</c:v>
                </c:pt>
                <c:pt idx="1331">
                  <c:v>116.0628019</c:v>
                </c:pt>
                <c:pt idx="1332">
                  <c:v>113.26086960000001</c:v>
                </c:pt>
                <c:pt idx="1333">
                  <c:v>111.0869565</c:v>
                </c:pt>
                <c:pt idx="1334">
                  <c:v>109.2995169</c:v>
                </c:pt>
                <c:pt idx="1335">
                  <c:v>108.0193237</c:v>
                </c:pt>
                <c:pt idx="1336">
                  <c:v>106.66666669999999</c:v>
                </c:pt>
                <c:pt idx="1337">
                  <c:v>105.87922709999999</c:v>
                </c:pt>
                <c:pt idx="1338">
                  <c:v>105.2560386</c:v>
                </c:pt>
                <c:pt idx="1339">
                  <c:v>104.4927536</c:v>
                </c:pt>
                <c:pt idx="1340">
                  <c:v>104.294686</c:v>
                </c:pt>
                <c:pt idx="1341">
                  <c:v>104.4202899</c:v>
                </c:pt>
                <c:pt idx="1342">
                  <c:v>104.236715</c:v>
                </c:pt>
                <c:pt idx="1343">
                  <c:v>104.5845411</c:v>
                </c:pt>
                <c:pt idx="1344">
                  <c:v>105.12077290000001</c:v>
                </c:pt>
                <c:pt idx="1345">
                  <c:v>105.75362320000001</c:v>
                </c:pt>
                <c:pt idx="1346">
                  <c:v>106.6376812</c:v>
                </c:pt>
                <c:pt idx="1347">
                  <c:v>107.3236715</c:v>
                </c:pt>
                <c:pt idx="1348">
                  <c:v>107.9371981</c:v>
                </c:pt>
                <c:pt idx="1349">
                  <c:v>108.3574879</c:v>
                </c:pt>
                <c:pt idx="1350">
                  <c:v>108.8695652</c:v>
                </c:pt>
                <c:pt idx="1351">
                  <c:v>108.7294686</c:v>
                </c:pt>
                <c:pt idx="1352">
                  <c:v>107.2898551</c:v>
                </c:pt>
                <c:pt idx="1353">
                  <c:v>105.5700483</c:v>
                </c:pt>
                <c:pt idx="1354">
                  <c:v>103.6231884</c:v>
                </c:pt>
                <c:pt idx="1355">
                  <c:v>101.4637681</c:v>
                </c:pt>
                <c:pt idx="1356">
                  <c:v>99.285024149999998</c:v>
                </c:pt>
                <c:pt idx="1357">
                  <c:v>96.700483090000006</c:v>
                </c:pt>
                <c:pt idx="1358">
                  <c:v>93.628019320000007</c:v>
                </c:pt>
                <c:pt idx="1359">
                  <c:v>91.816425120000005</c:v>
                </c:pt>
                <c:pt idx="1360">
                  <c:v>89.014492750000002</c:v>
                </c:pt>
                <c:pt idx="1361">
                  <c:v>86.473429949999996</c:v>
                </c:pt>
                <c:pt idx="1362">
                  <c:v>84.190821260000007</c:v>
                </c:pt>
                <c:pt idx="1363">
                  <c:v>81.036231880000003</c:v>
                </c:pt>
                <c:pt idx="1364">
                  <c:v>78.038647339999997</c:v>
                </c:pt>
                <c:pt idx="1365">
                  <c:v>76.084541060000006</c:v>
                </c:pt>
                <c:pt idx="1366">
                  <c:v>74.475845410000005</c:v>
                </c:pt>
                <c:pt idx="1367">
                  <c:v>72.753623189999999</c:v>
                </c:pt>
                <c:pt idx="1368">
                  <c:v>71.36231884</c:v>
                </c:pt>
                <c:pt idx="1369">
                  <c:v>70.292270529999996</c:v>
                </c:pt>
                <c:pt idx="1370">
                  <c:v>69.367149760000004</c:v>
                </c:pt>
                <c:pt idx="1371">
                  <c:v>67.630434780000002</c:v>
                </c:pt>
                <c:pt idx="1372">
                  <c:v>65.886473429999995</c:v>
                </c:pt>
                <c:pt idx="1373">
                  <c:v>64.253623189999999</c:v>
                </c:pt>
                <c:pt idx="1374">
                  <c:v>62.768115940000001</c:v>
                </c:pt>
                <c:pt idx="1375">
                  <c:v>60.966183569999998</c:v>
                </c:pt>
                <c:pt idx="1376">
                  <c:v>60.065217390000001</c:v>
                </c:pt>
                <c:pt idx="1377">
                  <c:v>57.415458940000001</c:v>
                </c:pt>
                <c:pt idx="1378">
                  <c:v>55.311594200000002</c:v>
                </c:pt>
                <c:pt idx="1379">
                  <c:v>52.292270530000003</c:v>
                </c:pt>
                <c:pt idx="1380">
                  <c:v>49.487922709999999</c:v>
                </c:pt>
                <c:pt idx="1381">
                  <c:v>47.036231880000003</c:v>
                </c:pt>
                <c:pt idx="1382">
                  <c:v>44.739130430000003</c:v>
                </c:pt>
                <c:pt idx="1383">
                  <c:v>42.591787439999997</c:v>
                </c:pt>
                <c:pt idx="1384">
                  <c:v>40.091787439999997</c:v>
                </c:pt>
                <c:pt idx="1385">
                  <c:v>37.070048309999997</c:v>
                </c:pt>
                <c:pt idx="1386">
                  <c:v>34.251207729999997</c:v>
                </c:pt>
                <c:pt idx="1387">
                  <c:v>32.258454110000002</c:v>
                </c:pt>
                <c:pt idx="1388">
                  <c:v>30.736714979999999</c:v>
                </c:pt>
                <c:pt idx="1389">
                  <c:v>29.222222219999999</c:v>
                </c:pt>
                <c:pt idx="1390">
                  <c:v>27.70772947</c:v>
                </c:pt>
                <c:pt idx="1391">
                  <c:v>25.958937200000001</c:v>
                </c:pt>
                <c:pt idx="1392">
                  <c:v>23.741545890000001</c:v>
                </c:pt>
                <c:pt idx="1393">
                  <c:v>21.642512079999999</c:v>
                </c:pt>
                <c:pt idx="1394">
                  <c:v>20.140096620000001</c:v>
                </c:pt>
                <c:pt idx="1395">
                  <c:v>18.806763289999999</c:v>
                </c:pt>
                <c:pt idx="1396">
                  <c:v>17.630434780000002</c:v>
                </c:pt>
                <c:pt idx="1397">
                  <c:v>16.359903379999999</c:v>
                </c:pt>
                <c:pt idx="1398">
                  <c:v>15.417874400000001</c:v>
                </c:pt>
                <c:pt idx="1399">
                  <c:v>14.89613527</c:v>
                </c:pt>
                <c:pt idx="1400">
                  <c:v>13.956521739999999</c:v>
                </c:pt>
                <c:pt idx="1401">
                  <c:v>13.45169082</c:v>
                </c:pt>
                <c:pt idx="1402">
                  <c:v>13.05555556</c:v>
                </c:pt>
                <c:pt idx="1403">
                  <c:v>12.758454110000001</c:v>
                </c:pt>
                <c:pt idx="1404">
                  <c:v>12.66183575</c:v>
                </c:pt>
                <c:pt idx="1405">
                  <c:v>13.060386469999999</c:v>
                </c:pt>
                <c:pt idx="1406">
                  <c:v>13.144927539999999</c:v>
                </c:pt>
                <c:pt idx="1407">
                  <c:v>13.51449275</c:v>
                </c:pt>
                <c:pt idx="1408">
                  <c:v>13.87198068</c:v>
                </c:pt>
                <c:pt idx="1409">
                  <c:v>13.83816425</c:v>
                </c:pt>
                <c:pt idx="1410">
                  <c:v>14.748792269999999</c:v>
                </c:pt>
                <c:pt idx="1411">
                  <c:v>15.15700483</c:v>
                </c:pt>
                <c:pt idx="1412">
                  <c:v>15.50241546</c:v>
                </c:pt>
                <c:pt idx="1413">
                  <c:v>15.355072460000001</c:v>
                </c:pt>
                <c:pt idx="1414">
                  <c:v>16.739130429999999</c:v>
                </c:pt>
                <c:pt idx="1415">
                  <c:v>16.68599034</c:v>
                </c:pt>
                <c:pt idx="1416">
                  <c:v>17.024154589999998</c:v>
                </c:pt>
                <c:pt idx="1417">
                  <c:v>18.47826087</c:v>
                </c:pt>
                <c:pt idx="1418">
                  <c:v>19.33574879</c:v>
                </c:pt>
                <c:pt idx="1419">
                  <c:v>20.543478260000001</c:v>
                </c:pt>
                <c:pt idx="1420">
                  <c:v>22.524154589999998</c:v>
                </c:pt>
                <c:pt idx="1421">
                  <c:v>23.782608700000001</c:v>
                </c:pt>
                <c:pt idx="1422">
                  <c:v>29.408212559999999</c:v>
                </c:pt>
                <c:pt idx="1423">
                  <c:v>32.263285019999998</c:v>
                </c:pt>
                <c:pt idx="1424">
                  <c:v>33.642512080000003</c:v>
                </c:pt>
                <c:pt idx="1425">
                  <c:v>37.835748789999997</c:v>
                </c:pt>
                <c:pt idx="1426">
                  <c:v>41.359903379999999</c:v>
                </c:pt>
                <c:pt idx="1427">
                  <c:v>45.280193240000003</c:v>
                </c:pt>
                <c:pt idx="1428">
                  <c:v>48.03140097</c:v>
                </c:pt>
                <c:pt idx="1429">
                  <c:v>53.81884058</c:v>
                </c:pt>
                <c:pt idx="1430">
                  <c:v>57.925120769999999</c:v>
                </c:pt>
                <c:pt idx="1431">
                  <c:v>69.355072460000002</c:v>
                </c:pt>
                <c:pt idx="1432">
                  <c:v>89.516908209999997</c:v>
                </c:pt>
                <c:pt idx="1433">
                  <c:v>108.6062802</c:v>
                </c:pt>
                <c:pt idx="1434">
                  <c:v>122.9154589</c:v>
                </c:pt>
                <c:pt idx="1435">
                  <c:v>139.1376812</c:v>
                </c:pt>
                <c:pt idx="1436">
                  <c:v>145.15217390000001</c:v>
                </c:pt>
                <c:pt idx="1437">
                  <c:v>162.9492754</c:v>
                </c:pt>
                <c:pt idx="1438">
                  <c:v>173.8961353</c:v>
                </c:pt>
                <c:pt idx="1439">
                  <c:v>182.6183575</c:v>
                </c:pt>
                <c:pt idx="1440">
                  <c:v>190.99758449999999</c:v>
                </c:pt>
                <c:pt idx="1441">
                  <c:v>201.11111109999999</c:v>
                </c:pt>
                <c:pt idx="1442">
                  <c:v>202.9951691</c:v>
                </c:pt>
                <c:pt idx="1443">
                  <c:v>215.99758449999999</c:v>
                </c:pt>
                <c:pt idx="1444">
                  <c:v>220.25603860000001</c:v>
                </c:pt>
                <c:pt idx="1445">
                  <c:v>223.43961350000001</c:v>
                </c:pt>
                <c:pt idx="1446">
                  <c:v>227.2222222</c:v>
                </c:pt>
                <c:pt idx="1447">
                  <c:v>230.67149760000001</c:v>
                </c:pt>
                <c:pt idx="1448">
                  <c:v>232.8019324</c:v>
                </c:pt>
                <c:pt idx="1449">
                  <c:v>234.12801930000001</c:v>
                </c:pt>
                <c:pt idx="1450">
                  <c:v>235.83816429999999</c:v>
                </c:pt>
                <c:pt idx="1451">
                  <c:v>236.77053140000001</c:v>
                </c:pt>
                <c:pt idx="1452">
                  <c:v>237.5193237</c:v>
                </c:pt>
                <c:pt idx="1453">
                  <c:v>238.72463769999999</c:v>
                </c:pt>
                <c:pt idx="1454">
                  <c:v>238.59661840000001</c:v>
                </c:pt>
                <c:pt idx="1455">
                  <c:v>239.84299519999999</c:v>
                </c:pt>
                <c:pt idx="1456">
                  <c:v>240.93236719999999</c:v>
                </c:pt>
                <c:pt idx="1457">
                  <c:v>238.84057970000001</c:v>
                </c:pt>
                <c:pt idx="1458">
                  <c:v>236.1086957</c:v>
                </c:pt>
                <c:pt idx="1459">
                  <c:v>232.94685989999999</c:v>
                </c:pt>
                <c:pt idx="1460">
                  <c:v>230.0144928</c:v>
                </c:pt>
                <c:pt idx="1461">
                  <c:v>226.02656999999999</c:v>
                </c:pt>
                <c:pt idx="1462">
                  <c:v>222.34057970000001</c:v>
                </c:pt>
                <c:pt idx="1463">
                  <c:v>218.05555559999999</c:v>
                </c:pt>
                <c:pt idx="1464">
                  <c:v>213.02656999999999</c:v>
                </c:pt>
                <c:pt idx="1465">
                  <c:v>208.3816425</c:v>
                </c:pt>
                <c:pt idx="1466">
                  <c:v>203.0241546</c:v>
                </c:pt>
                <c:pt idx="1467">
                  <c:v>199.48792270000001</c:v>
                </c:pt>
                <c:pt idx="1468">
                  <c:v>194.4009662</c:v>
                </c:pt>
                <c:pt idx="1469">
                  <c:v>190.25120770000001</c:v>
                </c:pt>
                <c:pt idx="1470">
                  <c:v>187.0434783</c:v>
                </c:pt>
                <c:pt idx="1471">
                  <c:v>183.0193237</c:v>
                </c:pt>
                <c:pt idx="1472">
                  <c:v>179.85990340000001</c:v>
                </c:pt>
                <c:pt idx="1473">
                  <c:v>176.48792270000001</c:v>
                </c:pt>
                <c:pt idx="1474">
                  <c:v>173.05314010000001</c:v>
                </c:pt>
                <c:pt idx="1475">
                  <c:v>169.33333329999999</c:v>
                </c:pt>
                <c:pt idx="1476">
                  <c:v>165.10628019999999</c:v>
                </c:pt>
                <c:pt idx="1477">
                  <c:v>160.29951689999999</c:v>
                </c:pt>
                <c:pt idx="1478">
                  <c:v>156.7971014</c:v>
                </c:pt>
                <c:pt idx="1479">
                  <c:v>153.5797101</c:v>
                </c:pt>
                <c:pt idx="1480">
                  <c:v>150.96618359999999</c:v>
                </c:pt>
                <c:pt idx="1481">
                  <c:v>147.72946859999999</c:v>
                </c:pt>
                <c:pt idx="1482">
                  <c:v>144.4202899</c:v>
                </c:pt>
                <c:pt idx="1483">
                  <c:v>141.32850239999999</c:v>
                </c:pt>
                <c:pt idx="1484">
                  <c:v>138.3574879</c:v>
                </c:pt>
                <c:pt idx="1485">
                  <c:v>135.74879229999999</c:v>
                </c:pt>
                <c:pt idx="1486">
                  <c:v>132.826087</c:v>
                </c:pt>
                <c:pt idx="1487">
                  <c:v>130.3623188</c:v>
                </c:pt>
                <c:pt idx="1488">
                  <c:v>128.71980679999999</c:v>
                </c:pt>
                <c:pt idx="1489">
                  <c:v>126.4251208</c:v>
                </c:pt>
                <c:pt idx="1490">
                  <c:v>124.37198069999999</c:v>
                </c:pt>
                <c:pt idx="1491">
                  <c:v>122.63285019999999</c:v>
                </c:pt>
                <c:pt idx="1492">
                  <c:v>120.94202900000001</c:v>
                </c:pt>
                <c:pt idx="1493">
                  <c:v>118.84057970000001</c:v>
                </c:pt>
                <c:pt idx="1494">
                  <c:v>117.7294686</c:v>
                </c:pt>
                <c:pt idx="1495">
                  <c:v>117.0048309</c:v>
                </c:pt>
                <c:pt idx="1496">
                  <c:v>115.9903382</c:v>
                </c:pt>
                <c:pt idx="1497">
                  <c:v>115.3140097</c:v>
                </c:pt>
                <c:pt idx="1498">
                  <c:v>114.7826087</c:v>
                </c:pt>
                <c:pt idx="1499">
                  <c:v>114.1304348</c:v>
                </c:pt>
                <c:pt idx="1500">
                  <c:v>113.5990338</c:v>
                </c:pt>
                <c:pt idx="1501">
                  <c:v>112.9710145</c:v>
                </c:pt>
                <c:pt idx="1502">
                  <c:v>112.4154589</c:v>
                </c:pt>
                <c:pt idx="1503">
                  <c:v>112.0048309</c:v>
                </c:pt>
                <c:pt idx="1504">
                  <c:v>111.5942029</c:v>
                </c:pt>
                <c:pt idx="1505">
                  <c:v>111.15942029999999</c:v>
                </c:pt>
                <c:pt idx="1506">
                  <c:v>110.2028986</c:v>
                </c:pt>
                <c:pt idx="1507">
                  <c:v>107.531401</c:v>
                </c:pt>
                <c:pt idx="1508">
                  <c:v>104.47342999999999</c:v>
                </c:pt>
                <c:pt idx="1509">
                  <c:v>100.9033816</c:v>
                </c:pt>
                <c:pt idx="1510">
                  <c:v>97.652173910000002</c:v>
                </c:pt>
                <c:pt idx="1511">
                  <c:v>94.285024149999998</c:v>
                </c:pt>
                <c:pt idx="1512">
                  <c:v>91.222222220000006</c:v>
                </c:pt>
                <c:pt idx="1513">
                  <c:v>88.164251210000003</c:v>
                </c:pt>
                <c:pt idx="1514">
                  <c:v>85.710144929999998</c:v>
                </c:pt>
                <c:pt idx="1515">
                  <c:v>88.874396140000002</c:v>
                </c:pt>
                <c:pt idx="1516">
                  <c:v>93.855072460000002</c:v>
                </c:pt>
                <c:pt idx="1517">
                  <c:v>102.2318841</c:v>
                </c:pt>
                <c:pt idx="1518">
                  <c:v>108.468599</c:v>
                </c:pt>
                <c:pt idx="1519">
                  <c:v>116.03864729999999</c:v>
                </c:pt>
                <c:pt idx="1520">
                  <c:v>119.73429950000001</c:v>
                </c:pt>
                <c:pt idx="1521">
                  <c:v>119.04830920000001</c:v>
                </c:pt>
                <c:pt idx="1522">
                  <c:v>118.26086960000001</c:v>
                </c:pt>
                <c:pt idx="1523">
                  <c:v>116.8115942</c:v>
                </c:pt>
                <c:pt idx="1524">
                  <c:v>115.6135266</c:v>
                </c:pt>
                <c:pt idx="1525">
                  <c:v>114.14492749999999</c:v>
                </c:pt>
                <c:pt idx="1526">
                  <c:v>112.2801932</c:v>
                </c:pt>
                <c:pt idx="1527">
                  <c:v>109.8888889</c:v>
                </c:pt>
                <c:pt idx="1528">
                  <c:v>106.826087</c:v>
                </c:pt>
                <c:pt idx="1529">
                  <c:v>102.35265699999999</c:v>
                </c:pt>
                <c:pt idx="1530">
                  <c:v>98.120772950000003</c:v>
                </c:pt>
                <c:pt idx="1531">
                  <c:v>94.323671500000003</c:v>
                </c:pt>
                <c:pt idx="1532">
                  <c:v>90.888888890000004</c:v>
                </c:pt>
                <c:pt idx="1533">
                  <c:v>89.623188409999997</c:v>
                </c:pt>
                <c:pt idx="1534">
                  <c:v>79.811594200000002</c:v>
                </c:pt>
                <c:pt idx="1535">
                  <c:v>76.15942029</c:v>
                </c:pt>
                <c:pt idx="1536">
                  <c:v>74.608695650000001</c:v>
                </c:pt>
                <c:pt idx="1537">
                  <c:v>68.739130430000003</c:v>
                </c:pt>
                <c:pt idx="1538">
                  <c:v>64.869565219999998</c:v>
                </c:pt>
                <c:pt idx="1539">
                  <c:v>60.980676330000001</c:v>
                </c:pt>
                <c:pt idx="1540">
                  <c:v>55.304347829999998</c:v>
                </c:pt>
                <c:pt idx="1541">
                  <c:v>51.533816430000002</c:v>
                </c:pt>
                <c:pt idx="1542">
                  <c:v>47.915458940000001</c:v>
                </c:pt>
                <c:pt idx="1543">
                  <c:v>45.248792270000003</c:v>
                </c:pt>
                <c:pt idx="1544">
                  <c:v>41.792270530000003</c:v>
                </c:pt>
                <c:pt idx="1545">
                  <c:v>39.12801932</c:v>
                </c:pt>
                <c:pt idx="1546">
                  <c:v>36.355072460000002</c:v>
                </c:pt>
                <c:pt idx="1547">
                  <c:v>30.782608700000001</c:v>
                </c:pt>
                <c:pt idx="1548">
                  <c:v>28.512077290000001</c:v>
                </c:pt>
                <c:pt idx="1549">
                  <c:v>26.78743961</c:v>
                </c:pt>
                <c:pt idx="1550">
                  <c:v>24.97826087</c:v>
                </c:pt>
                <c:pt idx="1551">
                  <c:v>23.352657000000001</c:v>
                </c:pt>
                <c:pt idx="1552">
                  <c:v>21.932367150000001</c:v>
                </c:pt>
                <c:pt idx="1553">
                  <c:v>20.61111111</c:v>
                </c:pt>
                <c:pt idx="1554">
                  <c:v>19.666666670000001</c:v>
                </c:pt>
                <c:pt idx="1555">
                  <c:v>18.908212559999999</c:v>
                </c:pt>
                <c:pt idx="1556">
                  <c:v>18.239130429999999</c:v>
                </c:pt>
                <c:pt idx="1557">
                  <c:v>17.6763285</c:v>
                </c:pt>
                <c:pt idx="1558">
                  <c:v>16.944444440000002</c:v>
                </c:pt>
                <c:pt idx="1559">
                  <c:v>16.188405800000002</c:v>
                </c:pt>
                <c:pt idx="1560">
                  <c:v>15.413043480000001</c:v>
                </c:pt>
                <c:pt idx="1561">
                  <c:v>14.620772949999999</c:v>
                </c:pt>
                <c:pt idx="1562">
                  <c:v>13.97101449</c:v>
                </c:pt>
                <c:pt idx="1563">
                  <c:v>13.425120769999999</c:v>
                </c:pt>
                <c:pt idx="1564">
                  <c:v>12.963768119999999</c:v>
                </c:pt>
                <c:pt idx="1565">
                  <c:v>12.46859903</c:v>
                </c:pt>
                <c:pt idx="1566">
                  <c:v>12.101449280000001</c:v>
                </c:pt>
                <c:pt idx="1567">
                  <c:v>11.898550719999999</c:v>
                </c:pt>
                <c:pt idx="1568">
                  <c:v>11.71014493</c:v>
                </c:pt>
                <c:pt idx="1569">
                  <c:v>11.570048310000001</c:v>
                </c:pt>
                <c:pt idx="1570">
                  <c:v>11.425120769999999</c:v>
                </c:pt>
                <c:pt idx="1571">
                  <c:v>11.355072460000001</c:v>
                </c:pt>
                <c:pt idx="1572">
                  <c:v>11.32608696</c:v>
                </c:pt>
                <c:pt idx="1573">
                  <c:v>11.3236715</c:v>
                </c:pt>
                <c:pt idx="1574">
                  <c:v>11.29710145</c:v>
                </c:pt>
                <c:pt idx="1575">
                  <c:v>11.222222220000001</c:v>
                </c:pt>
                <c:pt idx="1576">
                  <c:v>11.1884058</c:v>
                </c:pt>
                <c:pt idx="1577">
                  <c:v>11.15700483</c:v>
                </c:pt>
                <c:pt idx="1578">
                  <c:v>11.195652170000001</c:v>
                </c:pt>
                <c:pt idx="1579">
                  <c:v>11.17149758</c:v>
                </c:pt>
                <c:pt idx="1580">
                  <c:v>11.13043478</c:v>
                </c:pt>
                <c:pt idx="1581">
                  <c:v>11.02173913</c:v>
                </c:pt>
                <c:pt idx="1582">
                  <c:v>11.03140097</c:v>
                </c:pt>
                <c:pt idx="1583">
                  <c:v>11.29468599</c:v>
                </c:pt>
                <c:pt idx="1584">
                  <c:v>11.270531399999999</c:v>
                </c:pt>
                <c:pt idx="1585">
                  <c:v>11.560386469999999</c:v>
                </c:pt>
                <c:pt idx="1586">
                  <c:v>11.801932369999999</c:v>
                </c:pt>
                <c:pt idx="1587">
                  <c:v>11.780193239999999</c:v>
                </c:pt>
                <c:pt idx="1588">
                  <c:v>12.10869565</c:v>
                </c:pt>
                <c:pt idx="1589">
                  <c:v>12.21497585</c:v>
                </c:pt>
                <c:pt idx="1590">
                  <c:v>12.376811590000001</c:v>
                </c:pt>
                <c:pt idx="1591">
                  <c:v>12.16908213</c:v>
                </c:pt>
                <c:pt idx="1592">
                  <c:v>12.582125599999999</c:v>
                </c:pt>
                <c:pt idx="1593">
                  <c:v>13.05072464</c:v>
                </c:pt>
                <c:pt idx="1594">
                  <c:v>13.147342999999999</c:v>
                </c:pt>
                <c:pt idx="1595">
                  <c:v>13.065217390000001</c:v>
                </c:pt>
                <c:pt idx="1596">
                  <c:v>13.18115942</c:v>
                </c:pt>
                <c:pt idx="1597">
                  <c:v>13.012077290000001</c:v>
                </c:pt>
                <c:pt idx="1598">
                  <c:v>12.879227050000001</c:v>
                </c:pt>
                <c:pt idx="1599">
                  <c:v>12.567632850000001</c:v>
                </c:pt>
                <c:pt idx="1600">
                  <c:v>12.400966179999999</c:v>
                </c:pt>
                <c:pt idx="1601">
                  <c:v>12.217391299999999</c:v>
                </c:pt>
                <c:pt idx="1602">
                  <c:v>12.03140097</c:v>
                </c:pt>
                <c:pt idx="1603">
                  <c:v>11.99758454</c:v>
                </c:pt>
                <c:pt idx="1604">
                  <c:v>11.746376809999999</c:v>
                </c:pt>
                <c:pt idx="1605">
                  <c:v>11.60869565</c:v>
                </c:pt>
                <c:pt idx="1606">
                  <c:v>11.35024155</c:v>
                </c:pt>
                <c:pt idx="1607">
                  <c:v>11.36956522</c:v>
                </c:pt>
                <c:pt idx="1608">
                  <c:v>11.33816425</c:v>
                </c:pt>
                <c:pt idx="1609">
                  <c:v>11.16183575</c:v>
                </c:pt>
                <c:pt idx="1610">
                  <c:v>10.799516909999999</c:v>
                </c:pt>
                <c:pt idx="1611">
                  <c:v>10.85990338</c:v>
                </c:pt>
                <c:pt idx="1612">
                  <c:v>10.942028990000001</c:v>
                </c:pt>
                <c:pt idx="1613">
                  <c:v>10.937198070000001</c:v>
                </c:pt>
                <c:pt idx="1614">
                  <c:v>10.96859903</c:v>
                </c:pt>
                <c:pt idx="1615">
                  <c:v>10.97584541</c:v>
                </c:pt>
                <c:pt idx="1616">
                  <c:v>10.97584541</c:v>
                </c:pt>
                <c:pt idx="1617">
                  <c:v>11</c:v>
                </c:pt>
                <c:pt idx="1618">
                  <c:v>10.99516908</c:v>
                </c:pt>
                <c:pt idx="1619">
                  <c:v>10.99033816</c:v>
                </c:pt>
                <c:pt idx="1620">
                  <c:v>11.00241546</c:v>
                </c:pt>
                <c:pt idx="1621">
                  <c:v>10.987922709999999</c:v>
                </c:pt>
                <c:pt idx="1622">
                  <c:v>10.97826087</c:v>
                </c:pt>
                <c:pt idx="1623">
                  <c:v>10.97826087</c:v>
                </c:pt>
                <c:pt idx="1624">
                  <c:v>10.927536229999999</c:v>
                </c:pt>
                <c:pt idx="1625">
                  <c:v>10.96618357</c:v>
                </c:pt>
                <c:pt idx="1626">
                  <c:v>10.939613530000001</c:v>
                </c:pt>
                <c:pt idx="1627">
                  <c:v>10.942028990000001</c:v>
                </c:pt>
                <c:pt idx="1628">
                  <c:v>10.961352659999999</c:v>
                </c:pt>
                <c:pt idx="1629">
                  <c:v>10.97101449</c:v>
                </c:pt>
                <c:pt idx="1630">
                  <c:v>10.92270531</c:v>
                </c:pt>
                <c:pt idx="1631">
                  <c:v>10.937198070000001</c:v>
                </c:pt>
                <c:pt idx="1632">
                  <c:v>10.857487920000001</c:v>
                </c:pt>
                <c:pt idx="1633">
                  <c:v>10.79227053</c:v>
                </c:pt>
                <c:pt idx="1634">
                  <c:v>10.751207730000001</c:v>
                </c:pt>
                <c:pt idx="1635">
                  <c:v>10.71497585</c:v>
                </c:pt>
                <c:pt idx="1636">
                  <c:v>10.695652170000001</c:v>
                </c:pt>
                <c:pt idx="1637">
                  <c:v>10.67391304</c:v>
                </c:pt>
                <c:pt idx="1638">
                  <c:v>10.62801932</c:v>
                </c:pt>
                <c:pt idx="1639">
                  <c:v>10.572463770000001</c:v>
                </c:pt>
                <c:pt idx="1640">
                  <c:v>10.560386469999999</c:v>
                </c:pt>
                <c:pt idx="1641">
                  <c:v>10.557971009999999</c:v>
                </c:pt>
                <c:pt idx="1642">
                  <c:v>10.557971009999999</c:v>
                </c:pt>
                <c:pt idx="1643">
                  <c:v>10.54830918</c:v>
                </c:pt>
                <c:pt idx="1644">
                  <c:v>10.50966184</c:v>
                </c:pt>
                <c:pt idx="1645">
                  <c:v>10.49033816</c:v>
                </c:pt>
                <c:pt idx="1646">
                  <c:v>10.47584541</c:v>
                </c:pt>
                <c:pt idx="1647">
                  <c:v>10.45410628</c:v>
                </c:pt>
                <c:pt idx="1648">
                  <c:v>10.403381639999999</c:v>
                </c:pt>
                <c:pt idx="1649">
                  <c:v>10.408212560000001</c:v>
                </c:pt>
                <c:pt idx="1650">
                  <c:v>10.33816425</c:v>
                </c:pt>
                <c:pt idx="1651">
                  <c:v>10.34782609</c:v>
                </c:pt>
                <c:pt idx="1652">
                  <c:v>10.34299517</c:v>
                </c:pt>
                <c:pt idx="1653">
                  <c:v>10.304347829999999</c:v>
                </c:pt>
                <c:pt idx="1654">
                  <c:v>10.306763289999999</c:v>
                </c:pt>
                <c:pt idx="1655">
                  <c:v>10.306763289999999</c:v>
                </c:pt>
                <c:pt idx="1656">
                  <c:v>10.246376809999999</c:v>
                </c:pt>
                <c:pt idx="1657">
                  <c:v>10.243961349999999</c:v>
                </c:pt>
                <c:pt idx="1658">
                  <c:v>10.227053140000001</c:v>
                </c:pt>
                <c:pt idx="1659">
                  <c:v>10.21497585</c:v>
                </c:pt>
                <c:pt idx="1660">
                  <c:v>10.222222220000001</c:v>
                </c:pt>
                <c:pt idx="1661">
                  <c:v>10.101449280000001</c:v>
                </c:pt>
                <c:pt idx="1662">
                  <c:v>10.1884058</c:v>
                </c:pt>
                <c:pt idx="1663">
                  <c:v>10.52657005</c:v>
                </c:pt>
                <c:pt idx="1664">
                  <c:v>13.89130435</c:v>
                </c:pt>
                <c:pt idx="1665">
                  <c:v>15.724637680000001</c:v>
                </c:pt>
                <c:pt idx="1666">
                  <c:v>18.241545890000001</c:v>
                </c:pt>
                <c:pt idx="1667">
                  <c:v>20.29227053</c:v>
                </c:pt>
                <c:pt idx="1668">
                  <c:v>22.789855070000002</c:v>
                </c:pt>
                <c:pt idx="1669">
                  <c:v>25.342995169999998</c:v>
                </c:pt>
                <c:pt idx="1670">
                  <c:v>26.214975849999998</c:v>
                </c:pt>
                <c:pt idx="1671">
                  <c:v>31.101449280000001</c:v>
                </c:pt>
                <c:pt idx="1672">
                  <c:v>33.876811590000003</c:v>
                </c:pt>
                <c:pt idx="1673">
                  <c:v>36.536231880000003</c:v>
                </c:pt>
                <c:pt idx="1674">
                  <c:v>40.130434780000002</c:v>
                </c:pt>
                <c:pt idx="1675">
                  <c:v>43.70289855</c:v>
                </c:pt>
                <c:pt idx="1676">
                  <c:v>48.516908209999997</c:v>
                </c:pt>
                <c:pt idx="1677">
                  <c:v>52.314009660000004</c:v>
                </c:pt>
                <c:pt idx="1678">
                  <c:v>57.80917874</c:v>
                </c:pt>
                <c:pt idx="1679">
                  <c:v>64.437198069999994</c:v>
                </c:pt>
                <c:pt idx="1680">
                  <c:v>71.260869569999997</c:v>
                </c:pt>
                <c:pt idx="1681">
                  <c:v>77.379227049999997</c:v>
                </c:pt>
                <c:pt idx="1682">
                  <c:v>82.52173913</c:v>
                </c:pt>
                <c:pt idx="1683">
                  <c:v>88.925120770000007</c:v>
                </c:pt>
                <c:pt idx="1684">
                  <c:v>94.567632849999995</c:v>
                </c:pt>
                <c:pt idx="1685">
                  <c:v>103.3309179</c:v>
                </c:pt>
                <c:pt idx="1686">
                  <c:v>110.7971014</c:v>
                </c:pt>
                <c:pt idx="1687">
                  <c:v>118.06763290000001</c:v>
                </c:pt>
                <c:pt idx="1688">
                  <c:v>125.7898551</c:v>
                </c:pt>
                <c:pt idx="1689">
                  <c:v>132.06763290000001</c:v>
                </c:pt>
                <c:pt idx="1690">
                  <c:v>139.34541060000001</c:v>
                </c:pt>
                <c:pt idx="1691">
                  <c:v>144.1231884</c:v>
                </c:pt>
                <c:pt idx="1692">
                  <c:v>142.2125604</c:v>
                </c:pt>
                <c:pt idx="1693">
                  <c:v>138.28019320000001</c:v>
                </c:pt>
                <c:pt idx="1694">
                  <c:v>134.86473430000001</c:v>
                </c:pt>
                <c:pt idx="1695">
                  <c:v>128.81884059999999</c:v>
                </c:pt>
                <c:pt idx="1696">
                  <c:v>122.5120773</c:v>
                </c:pt>
                <c:pt idx="1697">
                  <c:v>112.9879227</c:v>
                </c:pt>
                <c:pt idx="1698">
                  <c:v>103.55797099999999</c:v>
                </c:pt>
                <c:pt idx="1699">
                  <c:v>94.608695650000001</c:v>
                </c:pt>
                <c:pt idx="1700">
                  <c:v>86.031400970000007</c:v>
                </c:pt>
                <c:pt idx="1701">
                  <c:v>80.734299519999993</c:v>
                </c:pt>
                <c:pt idx="1702">
                  <c:v>76.780193240000003</c:v>
                </c:pt>
                <c:pt idx="1703">
                  <c:v>66.710144929999998</c:v>
                </c:pt>
                <c:pt idx="1704">
                  <c:v>59.644927539999998</c:v>
                </c:pt>
                <c:pt idx="1705">
                  <c:v>53.355072460000002</c:v>
                </c:pt>
                <c:pt idx="1706">
                  <c:v>47.415458940000001</c:v>
                </c:pt>
                <c:pt idx="1707">
                  <c:v>41.900966179999998</c:v>
                </c:pt>
                <c:pt idx="1708">
                  <c:v>39.36231884</c:v>
                </c:pt>
                <c:pt idx="1709">
                  <c:v>36.065217390000001</c:v>
                </c:pt>
                <c:pt idx="1710">
                  <c:v>32.775362319999999</c:v>
                </c:pt>
                <c:pt idx="1711">
                  <c:v>30.157004830000002</c:v>
                </c:pt>
                <c:pt idx="1712">
                  <c:v>27.11111111</c:v>
                </c:pt>
                <c:pt idx="1713">
                  <c:v>24.84057971</c:v>
                </c:pt>
                <c:pt idx="1714">
                  <c:v>23.47826087</c:v>
                </c:pt>
                <c:pt idx="1715">
                  <c:v>22.144927540000001</c:v>
                </c:pt>
                <c:pt idx="1716">
                  <c:v>20.864734299999999</c:v>
                </c:pt>
                <c:pt idx="1717">
                  <c:v>19.73429952</c:v>
                </c:pt>
                <c:pt idx="1718">
                  <c:v>18.770531399999999</c:v>
                </c:pt>
                <c:pt idx="1719">
                  <c:v>18.028985509999998</c:v>
                </c:pt>
                <c:pt idx="1720">
                  <c:v>17.463768120000001</c:v>
                </c:pt>
                <c:pt idx="1721">
                  <c:v>17.147342999999999</c:v>
                </c:pt>
                <c:pt idx="1722">
                  <c:v>16.577294689999999</c:v>
                </c:pt>
                <c:pt idx="1723">
                  <c:v>16.364734299999999</c:v>
                </c:pt>
                <c:pt idx="1724">
                  <c:v>16.14975845</c:v>
                </c:pt>
                <c:pt idx="1725">
                  <c:v>16.222222219999999</c:v>
                </c:pt>
                <c:pt idx="1726">
                  <c:v>16.227053139999999</c:v>
                </c:pt>
                <c:pt idx="1727">
                  <c:v>16.178743959999998</c:v>
                </c:pt>
                <c:pt idx="1728">
                  <c:v>16.304347830000001</c:v>
                </c:pt>
                <c:pt idx="1729">
                  <c:v>16.33091787</c:v>
                </c:pt>
                <c:pt idx="1730">
                  <c:v>16.333333329999999</c:v>
                </c:pt>
                <c:pt idx="1731">
                  <c:v>16.364734299999999</c:v>
                </c:pt>
                <c:pt idx="1732">
                  <c:v>16.33091787</c:v>
                </c:pt>
                <c:pt idx="1733">
                  <c:v>16.405797100000001</c:v>
                </c:pt>
                <c:pt idx="1734">
                  <c:v>16.50966184</c:v>
                </c:pt>
                <c:pt idx="1735">
                  <c:v>16.64975845</c:v>
                </c:pt>
                <c:pt idx="1736">
                  <c:v>16.86231884</c:v>
                </c:pt>
                <c:pt idx="1737">
                  <c:v>17.214975849999998</c:v>
                </c:pt>
                <c:pt idx="1738">
                  <c:v>17.364734299999999</c:v>
                </c:pt>
                <c:pt idx="1739">
                  <c:v>17.794685990000001</c:v>
                </c:pt>
                <c:pt idx="1740">
                  <c:v>18.074879230000001</c:v>
                </c:pt>
                <c:pt idx="1741">
                  <c:v>18.289855070000002</c:v>
                </c:pt>
                <c:pt idx="1742">
                  <c:v>18.256038650000001</c:v>
                </c:pt>
                <c:pt idx="1743">
                  <c:v>18.799516910000001</c:v>
                </c:pt>
                <c:pt idx="1744">
                  <c:v>19.142512079999999</c:v>
                </c:pt>
                <c:pt idx="1745">
                  <c:v>19.33574879</c:v>
                </c:pt>
                <c:pt idx="1746">
                  <c:v>19.485507250000001</c:v>
                </c:pt>
                <c:pt idx="1747">
                  <c:v>19.625603859999998</c:v>
                </c:pt>
                <c:pt idx="1748">
                  <c:v>19.673913039999999</c:v>
                </c:pt>
                <c:pt idx="1749">
                  <c:v>19.96859903</c:v>
                </c:pt>
                <c:pt idx="1750">
                  <c:v>20.12801932</c:v>
                </c:pt>
                <c:pt idx="1751">
                  <c:v>19.842995169999998</c:v>
                </c:pt>
                <c:pt idx="1752">
                  <c:v>20.471014490000002</c:v>
                </c:pt>
                <c:pt idx="1753">
                  <c:v>20.80917874</c:v>
                </c:pt>
                <c:pt idx="1754">
                  <c:v>21.038647340000001</c:v>
                </c:pt>
                <c:pt idx="1755">
                  <c:v>21.246376810000001</c:v>
                </c:pt>
                <c:pt idx="1756">
                  <c:v>21.678743959999998</c:v>
                </c:pt>
                <c:pt idx="1757">
                  <c:v>22.36231884</c:v>
                </c:pt>
                <c:pt idx="1758">
                  <c:v>23.16425121</c:v>
                </c:pt>
                <c:pt idx="1759">
                  <c:v>24.15942029</c:v>
                </c:pt>
                <c:pt idx="1760">
                  <c:v>25.089371979999999</c:v>
                </c:pt>
                <c:pt idx="1761">
                  <c:v>26.062801929999999</c:v>
                </c:pt>
                <c:pt idx="1762">
                  <c:v>26.86714976</c:v>
                </c:pt>
                <c:pt idx="1763">
                  <c:v>29.13285024</c:v>
                </c:pt>
                <c:pt idx="1764">
                  <c:v>31.147342999999999</c:v>
                </c:pt>
                <c:pt idx="1765">
                  <c:v>31.81884058</c:v>
                </c:pt>
                <c:pt idx="1766">
                  <c:v>35.256038650000001</c:v>
                </c:pt>
                <c:pt idx="1767">
                  <c:v>38.915458940000001</c:v>
                </c:pt>
                <c:pt idx="1768">
                  <c:v>41.178743959999998</c:v>
                </c:pt>
                <c:pt idx="1769">
                  <c:v>42.410628019999997</c:v>
                </c:pt>
                <c:pt idx="1770">
                  <c:v>44.599033820000002</c:v>
                </c:pt>
                <c:pt idx="1771">
                  <c:v>45.625603859999998</c:v>
                </c:pt>
                <c:pt idx="1772">
                  <c:v>45.454106279999998</c:v>
                </c:pt>
                <c:pt idx="1773">
                  <c:v>45.29710145</c:v>
                </c:pt>
                <c:pt idx="1774">
                  <c:v>45.222222219999999</c:v>
                </c:pt>
                <c:pt idx="1775">
                  <c:v>45.188405799999998</c:v>
                </c:pt>
                <c:pt idx="1776">
                  <c:v>44.635265699999998</c:v>
                </c:pt>
                <c:pt idx="1777">
                  <c:v>44.437198070000001</c:v>
                </c:pt>
                <c:pt idx="1778">
                  <c:v>44.079710140000003</c:v>
                </c:pt>
                <c:pt idx="1779">
                  <c:v>43.589371980000003</c:v>
                </c:pt>
                <c:pt idx="1780">
                  <c:v>43.091787439999997</c:v>
                </c:pt>
                <c:pt idx="1781">
                  <c:v>42.758454110000002</c:v>
                </c:pt>
                <c:pt idx="1782">
                  <c:v>42.335748789999997</c:v>
                </c:pt>
                <c:pt idx="1783">
                  <c:v>41.384057970000001</c:v>
                </c:pt>
                <c:pt idx="1784">
                  <c:v>39.12801932</c:v>
                </c:pt>
                <c:pt idx="1785">
                  <c:v>38.229468599999997</c:v>
                </c:pt>
                <c:pt idx="1786">
                  <c:v>37.13768116</c:v>
                </c:pt>
                <c:pt idx="1787">
                  <c:v>35.76570048</c:v>
                </c:pt>
                <c:pt idx="1788">
                  <c:v>33.961352660000003</c:v>
                </c:pt>
                <c:pt idx="1789">
                  <c:v>32.577294690000002</c:v>
                </c:pt>
                <c:pt idx="1790">
                  <c:v>35.108695650000001</c:v>
                </c:pt>
                <c:pt idx="1791">
                  <c:v>37.673913040000002</c:v>
                </c:pt>
                <c:pt idx="1792">
                  <c:v>39.944444439999998</c:v>
                </c:pt>
                <c:pt idx="1793">
                  <c:v>42.282608699999997</c:v>
                </c:pt>
                <c:pt idx="1794">
                  <c:v>44.772946859999998</c:v>
                </c:pt>
                <c:pt idx="1795">
                  <c:v>46.125603859999998</c:v>
                </c:pt>
                <c:pt idx="1796">
                  <c:v>47.816425119999998</c:v>
                </c:pt>
                <c:pt idx="1797">
                  <c:v>49.937198070000001</c:v>
                </c:pt>
                <c:pt idx="1798">
                  <c:v>50.47826087</c:v>
                </c:pt>
                <c:pt idx="1799">
                  <c:v>52.620772950000003</c:v>
                </c:pt>
                <c:pt idx="1800">
                  <c:v>53.838164249999998</c:v>
                </c:pt>
                <c:pt idx="1801">
                  <c:v>54.613526569999998</c:v>
                </c:pt>
                <c:pt idx="1802">
                  <c:v>54.963768119999997</c:v>
                </c:pt>
                <c:pt idx="1803">
                  <c:v>55.599033820000002</c:v>
                </c:pt>
                <c:pt idx="1804">
                  <c:v>55.910628019999997</c:v>
                </c:pt>
                <c:pt idx="1805">
                  <c:v>56.396135270000002</c:v>
                </c:pt>
                <c:pt idx="1806">
                  <c:v>56.842995170000002</c:v>
                </c:pt>
                <c:pt idx="1807">
                  <c:v>57.268115940000001</c:v>
                </c:pt>
                <c:pt idx="1808">
                  <c:v>57.596618360000001</c:v>
                </c:pt>
                <c:pt idx="1809">
                  <c:v>58.200483089999999</c:v>
                </c:pt>
                <c:pt idx="1810">
                  <c:v>59.582125599999998</c:v>
                </c:pt>
                <c:pt idx="1811">
                  <c:v>60.823671500000003</c:v>
                </c:pt>
                <c:pt idx="1812">
                  <c:v>62.731884059999999</c:v>
                </c:pt>
                <c:pt idx="1813">
                  <c:v>65.355072460000002</c:v>
                </c:pt>
                <c:pt idx="1814">
                  <c:v>68.198067629999997</c:v>
                </c:pt>
                <c:pt idx="1815">
                  <c:v>71.461352660000003</c:v>
                </c:pt>
                <c:pt idx="1816">
                  <c:v>75.260869569999997</c:v>
                </c:pt>
                <c:pt idx="1817">
                  <c:v>78.014492750000002</c:v>
                </c:pt>
                <c:pt idx="1818">
                  <c:v>78.727053139999995</c:v>
                </c:pt>
                <c:pt idx="1819">
                  <c:v>78.985507249999998</c:v>
                </c:pt>
                <c:pt idx="1820">
                  <c:v>79.072463769999999</c:v>
                </c:pt>
                <c:pt idx="1821">
                  <c:v>79.144927539999998</c:v>
                </c:pt>
                <c:pt idx="1822">
                  <c:v>79.038647339999997</c:v>
                </c:pt>
                <c:pt idx="1823">
                  <c:v>78.990338159999993</c:v>
                </c:pt>
                <c:pt idx="1824">
                  <c:v>78.879227049999997</c:v>
                </c:pt>
                <c:pt idx="1825">
                  <c:v>78.806763290000006</c:v>
                </c:pt>
                <c:pt idx="1826">
                  <c:v>78.736714980000002</c:v>
                </c:pt>
                <c:pt idx="1827">
                  <c:v>78.65942029</c:v>
                </c:pt>
                <c:pt idx="1828">
                  <c:v>78.533816430000002</c:v>
                </c:pt>
                <c:pt idx="1829">
                  <c:v>78.149758449999993</c:v>
                </c:pt>
                <c:pt idx="1830">
                  <c:v>77.816425120000005</c:v>
                </c:pt>
                <c:pt idx="1831">
                  <c:v>77.722222220000006</c:v>
                </c:pt>
                <c:pt idx="1832">
                  <c:v>77.603864729999998</c:v>
                </c:pt>
                <c:pt idx="1833">
                  <c:v>77.731884059999999</c:v>
                </c:pt>
                <c:pt idx="1834">
                  <c:v>76.86231884</c:v>
                </c:pt>
                <c:pt idx="1835">
                  <c:v>76.673913040000002</c:v>
                </c:pt>
                <c:pt idx="1836">
                  <c:v>75.995169079999997</c:v>
                </c:pt>
                <c:pt idx="1837">
                  <c:v>75.572463769999999</c:v>
                </c:pt>
                <c:pt idx="1838">
                  <c:v>74.538647339999997</c:v>
                </c:pt>
                <c:pt idx="1839">
                  <c:v>73.917874400000002</c:v>
                </c:pt>
                <c:pt idx="1840">
                  <c:v>73.367149760000004</c:v>
                </c:pt>
                <c:pt idx="1841">
                  <c:v>73.094202899999999</c:v>
                </c:pt>
                <c:pt idx="1842">
                  <c:v>73.263285019999998</c:v>
                </c:pt>
                <c:pt idx="1843">
                  <c:v>73.905797100000001</c:v>
                </c:pt>
                <c:pt idx="1844">
                  <c:v>75.009661840000007</c:v>
                </c:pt>
                <c:pt idx="1845">
                  <c:v>76.79710145</c:v>
                </c:pt>
                <c:pt idx="1846">
                  <c:v>78.239130430000003</c:v>
                </c:pt>
                <c:pt idx="1847">
                  <c:v>80.299516909999994</c:v>
                </c:pt>
                <c:pt idx="1848">
                  <c:v>82.033816430000002</c:v>
                </c:pt>
                <c:pt idx="1849">
                  <c:v>84.473429949999996</c:v>
                </c:pt>
                <c:pt idx="1850">
                  <c:v>86.845410630000003</c:v>
                </c:pt>
                <c:pt idx="1851">
                  <c:v>86.185990340000004</c:v>
                </c:pt>
                <c:pt idx="1852">
                  <c:v>83.185990340000004</c:v>
                </c:pt>
                <c:pt idx="1853">
                  <c:v>80.057971010000003</c:v>
                </c:pt>
                <c:pt idx="1854">
                  <c:v>77.128019320000007</c:v>
                </c:pt>
                <c:pt idx="1855">
                  <c:v>73.707729470000004</c:v>
                </c:pt>
                <c:pt idx="1856">
                  <c:v>71.449275360000001</c:v>
                </c:pt>
                <c:pt idx="1857">
                  <c:v>69.615942029999999</c:v>
                </c:pt>
                <c:pt idx="1858">
                  <c:v>67.524154589999995</c:v>
                </c:pt>
                <c:pt idx="1859">
                  <c:v>66.135265700000005</c:v>
                </c:pt>
                <c:pt idx="1860">
                  <c:v>65.913043479999999</c:v>
                </c:pt>
                <c:pt idx="1861">
                  <c:v>64.84057971</c:v>
                </c:pt>
                <c:pt idx="1862">
                  <c:v>63.722222219999999</c:v>
                </c:pt>
                <c:pt idx="1863">
                  <c:v>62.838164249999998</c:v>
                </c:pt>
                <c:pt idx="1864">
                  <c:v>62.17149758</c:v>
                </c:pt>
                <c:pt idx="1865">
                  <c:v>61.463768119999997</c:v>
                </c:pt>
                <c:pt idx="1866">
                  <c:v>60.905797100000001</c:v>
                </c:pt>
                <c:pt idx="1867">
                  <c:v>60.444444439999998</c:v>
                </c:pt>
                <c:pt idx="1868">
                  <c:v>60.077294690000002</c:v>
                </c:pt>
                <c:pt idx="1869">
                  <c:v>59.705314010000002</c:v>
                </c:pt>
                <c:pt idx="1870">
                  <c:v>59.345410630000003</c:v>
                </c:pt>
                <c:pt idx="1871">
                  <c:v>58.983091790000003</c:v>
                </c:pt>
                <c:pt idx="1872">
                  <c:v>58.504830920000003</c:v>
                </c:pt>
                <c:pt idx="1873">
                  <c:v>58.108695650000001</c:v>
                </c:pt>
                <c:pt idx="1874">
                  <c:v>57.886473430000002</c:v>
                </c:pt>
                <c:pt idx="1875">
                  <c:v>57.743961349999999</c:v>
                </c:pt>
                <c:pt idx="1876">
                  <c:v>57.635265699999998</c:v>
                </c:pt>
                <c:pt idx="1877">
                  <c:v>57.425120769999999</c:v>
                </c:pt>
                <c:pt idx="1878">
                  <c:v>57.231884059999999</c:v>
                </c:pt>
                <c:pt idx="1879">
                  <c:v>56.842995170000002</c:v>
                </c:pt>
                <c:pt idx="1880">
                  <c:v>56.316425119999998</c:v>
                </c:pt>
                <c:pt idx="1881">
                  <c:v>55.497584539999998</c:v>
                </c:pt>
                <c:pt idx="1882">
                  <c:v>54.369565219999998</c:v>
                </c:pt>
                <c:pt idx="1883">
                  <c:v>53.041062799999999</c:v>
                </c:pt>
                <c:pt idx="1884">
                  <c:v>51.36231884</c:v>
                </c:pt>
                <c:pt idx="1885">
                  <c:v>49.36231884</c:v>
                </c:pt>
                <c:pt idx="1886">
                  <c:v>46.23429952</c:v>
                </c:pt>
                <c:pt idx="1887">
                  <c:v>44.533816430000002</c:v>
                </c:pt>
                <c:pt idx="1888">
                  <c:v>43.601449279999997</c:v>
                </c:pt>
                <c:pt idx="1889">
                  <c:v>43.258454110000002</c:v>
                </c:pt>
                <c:pt idx="1890">
                  <c:v>43.466183569999998</c:v>
                </c:pt>
                <c:pt idx="1891">
                  <c:v>42.898550720000003</c:v>
                </c:pt>
                <c:pt idx="1892">
                  <c:v>43.214975850000002</c:v>
                </c:pt>
                <c:pt idx="1893">
                  <c:v>43.910628019999997</c:v>
                </c:pt>
                <c:pt idx="1894">
                  <c:v>44.714975850000002</c:v>
                </c:pt>
                <c:pt idx="1895">
                  <c:v>45.987922709999999</c:v>
                </c:pt>
                <c:pt idx="1896">
                  <c:v>47.454106279999998</c:v>
                </c:pt>
                <c:pt idx="1897">
                  <c:v>48.5531401</c:v>
                </c:pt>
                <c:pt idx="1898">
                  <c:v>48.731884059999999</c:v>
                </c:pt>
                <c:pt idx="1899">
                  <c:v>51.96859903</c:v>
                </c:pt>
                <c:pt idx="1900">
                  <c:v>53.611111110000003</c:v>
                </c:pt>
                <c:pt idx="1901">
                  <c:v>54.688405799999998</c:v>
                </c:pt>
                <c:pt idx="1902">
                  <c:v>55.64975845</c:v>
                </c:pt>
                <c:pt idx="1903">
                  <c:v>56.451690820000003</c:v>
                </c:pt>
                <c:pt idx="1904">
                  <c:v>57.420289859999997</c:v>
                </c:pt>
                <c:pt idx="1905">
                  <c:v>58.475845409999998</c:v>
                </c:pt>
                <c:pt idx="1906">
                  <c:v>75.041062800000006</c:v>
                </c:pt>
                <c:pt idx="1907">
                  <c:v>92.678743960000006</c:v>
                </c:pt>
                <c:pt idx="1908">
                  <c:v>110.0700483</c:v>
                </c:pt>
                <c:pt idx="1909">
                  <c:v>123.3429952</c:v>
                </c:pt>
                <c:pt idx="1910">
                  <c:v>138.4710145</c:v>
                </c:pt>
                <c:pt idx="1911">
                  <c:v>152.88405800000001</c:v>
                </c:pt>
                <c:pt idx="1912">
                  <c:v>167.35024150000001</c:v>
                </c:pt>
                <c:pt idx="1913">
                  <c:v>187.94444440000001</c:v>
                </c:pt>
                <c:pt idx="1914">
                  <c:v>200.90821260000001</c:v>
                </c:pt>
                <c:pt idx="1915">
                  <c:v>207.33333329999999</c:v>
                </c:pt>
                <c:pt idx="1916">
                  <c:v>228.4951691</c:v>
                </c:pt>
                <c:pt idx="1917">
                  <c:v>239.90338159999999</c:v>
                </c:pt>
                <c:pt idx="1918">
                  <c:v>251.5700483</c:v>
                </c:pt>
                <c:pt idx="1919">
                  <c:v>261.21497579999999</c:v>
                </c:pt>
                <c:pt idx="1920">
                  <c:v>262.34057969999998</c:v>
                </c:pt>
                <c:pt idx="1921">
                  <c:v>260.57729469999998</c:v>
                </c:pt>
                <c:pt idx="1922">
                  <c:v>257.62077290000002</c:v>
                </c:pt>
                <c:pt idx="1923">
                  <c:v>255.2874396</c:v>
                </c:pt>
                <c:pt idx="1924">
                  <c:v>252.13285020000001</c:v>
                </c:pt>
                <c:pt idx="1925">
                  <c:v>250.75120770000001</c:v>
                </c:pt>
                <c:pt idx="1926">
                  <c:v>249.47826090000001</c:v>
                </c:pt>
                <c:pt idx="1927">
                  <c:v>242.0048309</c:v>
                </c:pt>
                <c:pt idx="1928">
                  <c:v>234.2874396</c:v>
                </c:pt>
                <c:pt idx="1929">
                  <c:v>223.9565217</c:v>
                </c:pt>
                <c:pt idx="1930">
                  <c:v>212.22946859999999</c:v>
                </c:pt>
                <c:pt idx="1931">
                  <c:v>198.63043479999999</c:v>
                </c:pt>
                <c:pt idx="1932">
                  <c:v>180.6932367</c:v>
                </c:pt>
                <c:pt idx="1933">
                  <c:v>162.21980679999999</c:v>
                </c:pt>
                <c:pt idx="1934">
                  <c:v>145.99275359999999</c:v>
                </c:pt>
                <c:pt idx="1935">
                  <c:v>143.47826090000001</c:v>
                </c:pt>
                <c:pt idx="1936">
                  <c:v>144.08695650000001</c:v>
                </c:pt>
                <c:pt idx="1937">
                  <c:v>144.52173909999999</c:v>
                </c:pt>
                <c:pt idx="1938">
                  <c:v>144.10628019999999</c:v>
                </c:pt>
                <c:pt idx="1939">
                  <c:v>110.85990339999999</c:v>
                </c:pt>
                <c:pt idx="1940">
                  <c:v>101.24154590000001</c:v>
                </c:pt>
                <c:pt idx="1941">
                  <c:v>76.009661840000007</c:v>
                </c:pt>
                <c:pt idx="1942">
                  <c:v>59.937198070000001</c:v>
                </c:pt>
                <c:pt idx="1943">
                  <c:v>47.048309179999997</c:v>
                </c:pt>
                <c:pt idx="1944">
                  <c:v>40.256038650000001</c:v>
                </c:pt>
                <c:pt idx="1945">
                  <c:v>35.666666669999998</c:v>
                </c:pt>
                <c:pt idx="1946">
                  <c:v>32.183574880000002</c:v>
                </c:pt>
                <c:pt idx="1947">
                  <c:v>29.0531401</c:v>
                </c:pt>
                <c:pt idx="1948">
                  <c:v>26.608695650000001</c:v>
                </c:pt>
                <c:pt idx="1949">
                  <c:v>23.806763289999999</c:v>
                </c:pt>
                <c:pt idx="1950">
                  <c:v>31.115942029999999</c:v>
                </c:pt>
                <c:pt idx="1951">
                  <c:v>30.719806760000001</c:v>
                </c:pt>
                <c:pt idx="1952">
                  <c:v>29.415458940000001</c:v>
                </c:pt>
                <c:pt idx="1953">
                  <c:v>27.806763289999999</c:v>
                </c:pt>
                <c:pt idx="1954">
                  <c:v>25.88888889</c:v>
                </c:pt>
                <c:pt idx="1955">
                  <c:v>24.647342999999999</c:v>
                </c:pt>
                <c:pt idx="1956">
                  <c:v>23.688405800000002</c:v>
                </c:pt>
                <c:pt idx="1957">
                  <c:v>22.934782609999999</c:v>
                </c:pt>
                <c:pt idx="1958">
                  <c:v>22.285024150000002</c:v>
                </c:pt>
                <c:pt idx="1959">
                  <c:v>21.613526570000001</c:v>
                </c:pt>
                <c:pt idx="1960">
                  <c:v>20.942028990000001</c:v>
                </c:pt>
                <c:pt idx="1961">
                  <c:v>20.49516908</c:v>
                </c:pt>
                <c:pt idx="1962">
                  <c:v>20.02657005</c:v>
                </c:pt>
                <c:pt idx="1963">
                  <c:v>19.666666670000001</c:v>
                </c:pt>
                <c:pt idx="1964">
                  <c:v>19.405797100000001</c:v>
                </c:pt>
                <c:pt idx="1965">
                  <c:v>17.115942029999999</c:v>
                </c:pt>
                <c:pt idx="1966">
                  <c:v>15.881642510000001</c:v>
                </c:pt>
                <c:pt idx="1967">
                  <c:v>14.644927539999999</c:v>
                </c:pt>
                <c:pt idx="1968">
                  <c:v>13.48067633</c:v>
                </c:pt>
                <c:pt idx="1969">
                  <c:v>12.753623190000001</c:v>
                </c:pt>
                <c:pt idx="1970">
                  <c:v>12.26328502</c:v>
                </c:pt>
                <c:pt idx="1971">
                  <c:v>11.94927536</c:v>
                </c:pt>
                <c:pt idx="1972">
                  <c:v>11.71497585</c:v>
                </c:pt>
                <c:pt idx="1973">
                  <c:v>11.596618360000001</c:v>
                </c:pt>
                <c:pt idx="1974">
                  <c:v>11.47826087</c:v>
                </c:pt>
                <c:pt idx="1975">
                  <c:v>11.4468599</c:v>
                </c:pt>
                <c:pt idx="1976">
                  <c:v>11.36231884</c:v>
                </c:pt>
                <c:pt idx="1977">
                  <c:v>11.304347829999999</c:v>
                </c:pt>
                <c:pt idx="1978">
                  <c:v>11.23429952</c:v>
                </c:pt>
                <c:pt idx="1979">
                  <c:v>11.16425121</c:v>
                </c:pt>
                <c:pt idx="1980">
                  <c:v>11.17149758</c:v>
                </c:pt>
                <c:pt idx="1981">
                  <c:v>11.16183575</c:v>
                </c:pt>
                <c:pt idx="1982">
                  <c:v>11.142512079999999</c:v>
                </c:pt>
                <c:pt idx="1983">
                  <c:v>11.113526569999999</c:v>
                </c:pt>
                <c:pt idx="1984">
                  <c:v>11.070048310000001</c:v>
                </c:pt>
                <c:pt idx="1985">
                  <c:v>11.099033820000001</c:v>
                </c:pt>
                <c:pt idx="1986">
                  <c:v>11.067632850000001</c:v>
                </c:pt>
                <c:pt idx="1987">
                  <c:v>11.02898551</c:v>
                </c:pt>
                <c:pt idx="1988">
                  <c:v>10.95169082</c:v>
                </c:pt>
                <c:pt idx="1989">
                  <c:v>10.932367149999999</c:v>
                </c:pt>
                <c:pt idx="1990">
                  <c:v>10.806763289999999</c:v>
                </c:pt>
                <c:pt idx="1991">
                  <c:v>10.54589372</c:v>
                </c:pt>
                <c:pt idx="1992">
                  <c:v>10.748792269999999</c:v>
                </c:pt>
                <c:pt idx="1993">
                  <c:v>10.772946859999999</c:v>
                </c:pt>
                <c:pt idx="1994">
                  <c:v>10.925120769999999</c:v>
                </c:pt>
                <c:pt idx="1995">
                  <c:v>16.524154589999998</c:v>
                </c:pt>
                <c:pt idx="1996">
                  <c:v>21.748792269999999</c:v>
                </c:pt>
                <c:pt idx="1997">
                  <c:v>25.673913039999999</c:v>
                </c:pt>
                <c:pt idx="1998">
                  <c:v>28.666666670000001</c:v>
                </c:pt>
                <c:pt idx="1999">
                  <c:v>31.033816430000002</c:v>
                </c:pt>
                <c:pt idx="2000">
                  <c:v>33.224637680000001</c:v>
                </c:pt>
                <c:pt idx="2001">
                  <c:v>37.014492750000002</c:v>
                </c:pt>
                <c:pt idx="2002">
                  <c:v>38.739130430000003</c:v>
                </c:pt>
                <c:pt idx="2003">
                  <c:v>41.442028989999997</c:v>
                </c:pt>
                <c:pt idx="2004">
                  <c:v>44.516908209999997</c:v>
                </c:pt>
                <c:pt idx="2005">
                  <c:v>47.427536230000001</c:v>
                </c:pt>
                <c:pt idx="2006">
                  <c:v>49.205314010000002</c:v>
                </c:pt>
                <c:pt idx="2007">
                  <c:v>50.801932370000003</c:v>
                </c:pt>
                <c:pt idx="2008">
                  <c:v>52.183574880000002</c:v>
                </c:pt>
                <c:pt idx="2009">
                  <c:v>54.415458940000001</c:v>
                </c:pt>
                <c:pt idx="2010">
                  <c:v>54.374396140000002</c:v>
                </c:pt>
                <c:pt idx="2011">
                  <c:v>56.166666669999998</c:v>
                </c:pt>
                <c:pt idx="2012">
                  <c:v>56.52173913</c:v>
                </c:pt>
                <c:pt idx="2013">
                  <c:v>57.78743961</c:v>
                </c:pt>
                <c:pt idx="2014">
                  <c:v>58.425120769999999</c:v>
                </c:pt>
                <c:pt idx="2015">
                  <c:v>59.454106279999998</c:v>
                </c:pt>
                <c:pt idx="2016">
                  <c:v>60.471014490000002</c:v>
                </c:pt>
                <c:pt idx="2017">
                  <c:v>61.898550720000003</c:v>
                </c:pt>
                <c:pt idx="2018">
                  <c:v>61.888888889999997</c:v>
                </c:pt>
                <c:pt idx="2019">
                  <c:v>70.306763290000006</c:v>
                </c:pt>
                <c:pt idx="2020">
                  <c:v>71.301932370000003</c:v>
                </c:pt>
                <c:pt idx="2021">
                  <c:v>71.29710145</c:v>
                </c:pt>
                <c:pt idx="2022">
                  <c:v>71.176328499999997</c:v>
                </c:pt>
                <c:pt idx="2023">
                  <c:v>83.925120770000007</c:v>
                </c:pt>
                <c:pt idx="2024">
                  <c:v>94.231884059999999</c:v>
                </c:pt>
                <c:pt idx="2025">
                  <c:v>94.120772950000003</c:v>
                </c:pt>
                <c:pt idx="2026">
                  <c:v>94.712560389999993</c:v>
                </c:pt>
                <c:pt idx="2027">
                  <c:v>111.97342999999999</c:v>
                </c:pt>
                <c:pt idx="2028">
                  <c:v>117.0144928</c:v>
                </c:pt>
                <c:pt idx="2029">
                  <c:v>118.7826087</c:v>
                </c:pt>
                <c:pt idx="2030">
                  <c:v>119.6497585</c:v>
                </c:pt>
                <c:pt idx="2031">
                  <c:v>121.9565217</c:v>
                </c:pt>
                <c:pt idx="2032">
                  <c:v>145.6135266</c:v>
                </c:pt>
                <c:pt idx="2033">
                  <c:v>154.1690821</c:v>
                </c:pt>
                <c:pt idx="2034">
                  <c:v>162.68115940000001</c:v>
                </c:pt>
                <c:pt idx="2035">
                  <c:v>174.20531399999999</c:v>
                </c:pt>
                <c:pt idx="2036">
                  <c:v>182.06038649999999</c:v>
                </c:pt>
                <c:pt idx="2037">
                  <c:v>191.19565220000001</c:v>
                </c:pt>
                <c:pt idx="2038">
                  <c:v>198.08695650000001</c:v>
                </c:pt>
                <c:pt idx="2039">
                  <c:v>202.0096618</c:v>
                </c:pt>
                <c:pt idx="2040">
                  <c:v>205.9202899</c:v>
                </c:pt>
                <c:pt idx="2041">
                  <c:v>213.8961353</c:v>
                </c:pt>
                <c:pt idx="2042">
                  <c:v>222.77294689999999</c:v>
                </c:pt>
                <c:pt idx="2043">
                  <c:v>228.54106279999999</c:v>
                </c:pt>
                <c:pt idx="2044">
                  <c:v>229.22463769999999</c:v>
                </c:pt>
                <c:pt idx="2045">
                  <c:v>228.9057971</c:v>
                </c:pt>
                <c:pt idx="2046">
                  <c:v>228.10628019999999</c:v>
                </c:pt>
                <c:pt idx="2047">
                  <c:v>226.91787439999999</c:v>
                </c:pt>
                <c:pt idx="2048">
                  <c:v>225.17632850000001</c:v>
                </c:pt>
                <c:pt idx="2049">
                  <c:v>225.0193237</c:v>
                </c:pt>
                <c:pt idx="2050">
                  <c:v>220.5096618</c:v>
                </c:pt>
                <c:pt idx="2051">
                  <c:v>216.63285020000001</c:v>
                </c:pt>
                <c:pt idx="2052">
                  <c:v>212.93236719999999</c:v>
                </c:pt>
                <c:pt idx="2053">
                  <c:v>207.12801930000001</c:v>
                </c:pt>
                <c:pt idx="2054">
                  <c:v>200.13285020000001</c:v>
                </c:pt>
                <c:pt idx="2055">
                  <c:v>193.15942029999999</c:v>
                </c:pt>
                <c:pt idx="2056">
                  <c:v>186.66666670000001</c:v>
                </c:pt>
                <c:pt idx="2057">
                  <c:v>178.8961353</c:v>
                </c:pt>
                <c:pt idx="2058">
                  <c:v>174.47826090000001</c:v>
                </c:pt>
                <c:pt idx="2059">
                  <c:v>167.0942029</c:v>
                </c:pt>
                <c:pt idx="2060">
                  <c:v>160.8961353</c:v>
                </c:pt>
                <c:pt idx="2061">
                  <c:v>154.72463769999999</c:v>
                </c:pt>
                <c:pt idx="2062">
                  <c:v>147.3357488</c:v>
                </c:pt>
                <c:pt idx="2063">
                  <c:v>140.32125600000001</c:v>
                </c:pt>
                <c:pt idx="2064">
                  <c:v>134.6884058</c:v>
                </c:pt>
                <c:pt idx="2065">
                  <c:v>131.91787439999999</c:v>
                </c:pt>
                <c:pt idx="2066">
                  <c:v>129.05314010000001</c:v>
                </c:pt>
                <c:pt idx="2067">
                  <c:v>124.8623188</c:v>
                </c:pt>
                <c:pt idx="2068">
                  <c:v>122.65942029999999</c:v>
                </c:pt>
                <c:pt idx="2069">
                  <c:v>125.384058</c:v>
                </c:pt>
                <c:pt idx="2070">
                  <c:v>129.06521739999999</c:v>
                </c:pt>
                <c:pt idx="2071">
                  <c:v>128.62077289999999</c:v>
                </c:pt>
                <c:pt idx="2072">
                  <c:v>130.3115942</c:v>
                </c:pt>
                <c:pt idx="2073">
                  <c:v>132.4855072</c:v>
                </c:pt>
                <c:pt idx="2074">
                  <c:v>134.36956520000001</c:v>
                </c:pt>
                <c:pt idx="2075">
                  <c:v>137.61111109999999</c:v>
                </c:pt>
                <c:pt idx="2076">
                  <c:v>139.67874399999999</c:v>
                </c:pt>
                <c:pt idx="2077">
                  <c:v>141.21980679999999</c:v>
                </c:pt>
                <c:pt idx="2078">
                  <c:v>143.65458939999999</c:v>
                </c:pt>
                <c:pt idx="2079">
                  <c:v>145.79951689999999</c:v>
                </c:pt>
                <c:pt idx="2080">
                  <c:v>150.36956520000001</c:v>
                </c:pt>
                <c:pt idx="2081">
                  <c:v>148.43719809999999</c:v>
                </c:pt>
                <c:pt idx="2082">
                  <c:v>146.04589369999999</c:v>
                </c:pt>
                <c:pt idx="2083">
                  <c:v>142.04589369999999</c:v>
                </c:pt>
                <c:pt idx="2084">
                  <c:v>139.5144928</c:v>
                </c:pt>
                <c:pt idx="2085">
                  <c:v>135.87198069999999</c:v>
                </c:pt>
                <c:pt idx="2086">
                  <c:v>132.41787439999999</c:v>
                </c:pt>
                <c:pt idx="2087">
                  <c:v>130.12560389999999</c:v>
                </c:pt>
                <c:pt idx="2088">
                  <c:v>127.94685990000001</c:v>
                </c:pt>
                <c:pt idx="2089">
                  <c:v>125.9130435</c:v>
                </c:pt>
                <c:pt idx="2090">
                  <c:v>124.5700483</c:v>
                </c:pt>
                <c:pt idx="2091">
                  <c:v>123.33333330000001</c:v>
                </c:pt>
                <c:pt idx="2092">
                  <c:v>122.4492754</c:v>
                </c:pt>
                <c:pt idx="2093">
                  <c:v>121.4879227</c:v>
                </c:pt>
                <c:pt idx="2094">
                  <c:v>120.1835749</c:v>
                </c:pt>
                <c:pt idx="2095">
                  <c:v>119.3091787</c:v>
                </c:pt>
                <c:pt idx="2096">
                  <c:v>118.0048309</c:v>
                </c:pt>
                <c:pt idx="2097">
                  <c:v>117.4009662</c:v>
                </c:pt>
                <c:pt idx="2098">
                  <c:v>116.7922705</c:v>
                </c:pt>
                <c:pt idx="2099">
                  <c:v>115.6618357</c:v>
                </c:pt>
                <c:pt idx="2100">
                  <c:v>113.94202900000001</c:v>
                </c:pt>
                <c:pt idx="2101">
                  <c:v>111.77294689999999</c:v>
                </c:pt>
                <c:pt idx="2102">
                  <c:v>109.84541059999999</c:v>
                </c:pt>
                <c:pt idx="2103">
                  <c:v>107.5507246</c:v>
                </c:pt>
                <c:pt idx="2104">
                  <c:v>105.7101449</c:v>
                </c:pt>
                <c:pt idx="2105">
                  <c:v>102.236715</c:v>
                </c:pt>
                <c:pt idx="2106">
                  <c:v>96.753623189999999</c:v>
                </c:pt>
                <c:pt idx="2107">
                  <c:v>89.574879229999993</c:v>
                </c:pt>
                <c:pt idx="2108">
                  <c:v>82.106280190000007</c:v>
                </c:pt>
                <c:pt idx="2109">
                  <c:v>71.748792269999996</c:v>
                </c:pt>
                <c:pt idx="2110">
                  <c:v>63.657004829999998</c:v>
                </c:pt>
                <c:pt idx="2111">
                  <c:v>55.888888889999997</c:v>
                </c:pt>
                <c:pt idx="2112">
                  <c:v>48.666666669999998</c:v>
                </c:pt>
                <c:pt idx="2113">
                  <c:v>42.63768116</c:v>
                </c:pt>
                <c:pt idx="2114">
                  <c:v>33.835748789999997</c:v>
                </c:pt>
                <c:pt idx="2115">
                  <c:v>28.067632849999999</c:v>
                </c:pt>
                <c:pt idx="2116">
                  <c:v>22.275362319999999</c:v>
                </c:pt>
                <c:pt idx="2117">
                  <c:v>18.246376810000001</c:v>
                </c:pt>
                <c:pt idx="2118">
                  <c:v>14.47826087</c:v>
                </c:pt>
                <c:pt idx="2119">
                  <c:v>11.1352657</c:v>
                </c:pt>
                <c:pt idx="2120">
                  <c:v>7.9275362319999996</c:v>
                </c:pt>
                <c:pt idx="2121">
                  <c:v>5.7584541060000003</c:v>
                </c:pt>
                <c:pt idx="2122">
                  <c:v>3.6811594200000002</c:v>
                </c:pt>
                <c:pt idx="2123">
                  <c:v>2.0386473430000001</c:v>
                </c:pt>
                <c:pt idx="2124">
                  <c:v>1.236714976</c:v>
                </c:pt>
                <c:pt idx="2125">
                  <c:v>0.38647343000000001</c:v>
                </c:pt>
                <c:pt idx="2126">
                  <c:v>0.193236715</c:v>
                </c:pt>
                <c:pt idx="2127">
                  <c:v>0.12077294700000001</c:v>
                </c:pt>
                <c:pt idx="2128">
                  <c:v>4.8309179000000001E-2</c:v>
                </c:pt>
                <c:pt idx="2129">
                  <c:v>2.4154589000000001E-2</c:v>
                </c:pt>
              </c:numCache>
            </c:numRef>
          </c:yVal>
          <c:smooth val="1"/>
        </c:ser>
        <c:dLbls>
          <c:showLegendKey val="0"/>
          <c:showVal val="0"/>
          <c:showCatName val="0"/>
          <c:showSerName val="0"/>
          <c:showPercent val="0"/>
          <c:showBubbleSize val="0"/>
        </c:dLbls>
        <c:axId val="223452544"/>
        <c:axId val="223454112"/>
      </c:scatterChart>
      <c:valAx>
        <c:axId val="223452544"/>
        <c:scaling>
          <c:orientation val="minMax"/>
          <c:max val="22500"/>
        </c:scaling>
        <c:delete val="0"/>
        <c:axPos val="b"/>
        <c:majorGridlines>
          <c:spPr>
            <a:ln w="9525" cap="flat" cmpd="sng" algn="ctr">
              <a:solidFill>
                <a:schemeClr val="tx1">
                  <a:lumMod val="15000"/>
                  <a:lumOff val="85000"/>
                </a:schemeClr>
              </a:solidFill>
              <a:round/>
            </a:ln>
            <a:effectLst/>
          </c:spPr>
        </c:majorGridlines>
        <c:title>
          <c:tx>
            <c:rich>
              <a:bodyPr rot="0" vert="horz"/>
              <a:lstStyle/>
              <a:p>
                <a:pPr>
                  <a:defRPr sz="2000">
                    <a:latin typeface="Microsoft Sans Serif" pitchFamily="34" charset="0"/>
                    <a:cs typeface="Microsoft Sans Serif" pitchFamily="34" charset="0"/>
                  </a:defRPr>
                </a:pPr>
                <a:r>
                  <a:rPr lang="en-US" sz="2000">
                    <a:latin typeface="Microsoft Sans Serif" pitchFamily="34" charset="0"/>
                    <a:cs typeface="Microsoft Sans Serif" pitchFamily="34" charset="0"/>
                  </a:rPr>
                  <a:t>Time (s)</a:t>
                </a:r>
              </a:p>
            </c:rich>
          </c:tx>
          <c:overlay val="0"/>
          <c:spPr>
            <a:noFill/>
            <a:ln>
              <a:noFill/>
            </a:ln>
            <a:effectLst/>
          </c:spPr>
        </c:title>
        <c:numFmt formatCode="General" sourceLinked="1"/>
        <c:majorTickMark val="none"/>
        <c:minorTickMark val="none"/>
        <c:tickLblPos val="nextTo"/>
        <c:spPr>
          <a:noFill/>
          <a:ln w="38100" cap="flat" cmpd="sng" algn="ctr">
            <a:solidFill>
              <a:schemeClr val="accent3">
                <a:lumMod val="50000"/>
              </a:schemeClr>
            </a:solidFill>
            <a:round/>
          </a:ln>
          <a:effectLst/>
        </c:spPr>
        <c:txPr>
          <a:bodyPr rot="-60000000" vert="horz"/>
          <a:lstStyle/>
          <a:p>
            <a:pPr>
              <a:defRPr sz="1500">
                <a:latin typeface="Microsoft Sans Serif" pitchFamily="34" charset="0"/>
                <a:cs typeface="Microsoft Sans Serif" pitchFamily="34" charset="0"/>
              </a:defRPr>
            </a:pPr>
            <a:endParaRPr lang="en-US"/>
          </a:p>
        </c:txPr>
        <c:crossAx val="223454112"/>
        <c:crosses val="autoZero"/>
        <c:crossBetween val="midCat"/>
        <c:majorUnit val="4500"/>
      </c:valAx>
      <c:valAx>
        <c:axId val="223454112"/>
        <c:scaling>
          <c:orientation val="minMax"/>
          <c:max val="200"/>
          <c:min val="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2000">
                    <a:latin typeface="Microsoft Sans Serif" pitchFamily="34" charset="0"/>
                    <a:cs typeface="Microsoft Sans Serif" pitchFamily="34" charset="0"/>
                  </a:defRPr>
                </a:pPr>
                <a:r>
                  <a:rPr lang="en-US" sz="2000">
                    <a:latin typeface="Microsoft Sans Serif" pitchFamily="34" charset="0"/>
                    <a:cs typeface="Microsoft Sans Serif" pitchFamily="34" charset="0"/>
                  </a:rPr>
                  <a:t>Utilization (%)</a:t>
                </a:r>
              </a:p>
            </c:rich>
          </c:tx>
          <c:overlay val="0"/>
          <c:spPr>
            <a:noFill/>
            <a:ln>
              <a:noFill/>
            </a:ln>
            <a:effectLst/>
          </c:spPr>
        </c:title>
        <c:numFmt formatCode="General" sourceLinked="1"/>
        <c:majorTickMark val="none"/>
        <c:minorTickMark val="none"/>
        <c:tickLblPos val="nextTo"/>
        <c:spPr>
          <a:noFill/>
          <a:ln w="38100" cap="flat" cmpd="sng" algn="ctr">
            <a:solidFill>
              <a:schemeClr val="accent3">
                <a:lumMod val="50000"/>
              </a:schemeClr>
            </a:solidFill>
            <a:round/>
          </a:ln>
          <a:effectLst/>
        </c:spPr>
        <c:txPr>
          <a:bodyPr rot="-60000000" vert="horz"/>
          <a:lstStyle/>
          <a:p>
            <a:pPr>
              <a:defRPr sz="1500">
                <a:latin typeface="Microsoft Sans Serif" pitchFamily="34" charset="0"/>
                <a:cs typeface="Microsoft Sans Serif" pitchFamily="34" charset="0"/>
              </a:defRPr>
            </a:pPr>
            <a:endParaRPr lang="en-US"/>
          </a:p>
        </c:txPr>
        <c:crossAx val="223452544"/>
        <c:crosses val="autoZero"/>
        <c:crossBetween val="midCat"/>
      </c:valAx>
      <c:spPr>
        <a:noFill/>
        <a:ln>
          <a:noFill/>
        </a:ln>
        <a:effectLst/>
      </c:spPr>
    </c:plotArea>
    <c:legend>
      <c:legendPos val="b"/>
      <c:layout>
        <c:manualLayout>
          <c:xMode val="edge"/>
          <c:yMode val="edge"/>
          <c:x val="9.9836601307189549E-2"/>
          <c:y val="3.0473461650627056E-2"/>
          <c:w val="0.9"/>
          <c:h val="0.10656357538641004"/>
        </c:manualLayout>
      </c:layout>
      <c:overlay val="0"/>
      <c:spPr>
        <a:noFill/>
        <a:ln>
          <a:noFill/>
        </a:ln>
        <a:effectLst/>
      </c:spPr>
      <c:txPr>
        <a:bodyPr rot="0" vert="horz"/>
        <a:lstStyle/>
        <a:p>
          <a:pPr>
            <a:defRPr sz="1500" b="1">
              <a:latin typeface="Microsoft Sans Serif" pitchFamily="34" charset="0"/>
              <a:cs typeface="Microsoft Sans Serif" pitchFamily="34" charset="0"/>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C34FDE-E024-4523-97F1-C08B7610E6E0}" type="datetimeFigureOut">
              <a:rPr lang="en-US" smtClean="0"/>
              <a:t>8/29/2014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FD301E-5043-43FC-9FA3-DC372FC37F6D}" type="slidenum">
              <a:rPr lang="en-US" smtClean="0"/>
              <a:t>‹#›</a:t>
            </a:fld>
            <a:endParaRPr lang="en-US"/>
          </a:p>
        </p:txBody>
      </p:sp>
    </p:spTree>
    <p:extLst>
      <p:ext uri="{BB962C8B-B14F-4D97-AF65-F5344CB8AC3E}">
        <p14:creationId xmlns:p14="http://schemas.microsoft.com/office/powerpoint/2010/main" val="802258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Thanks for the introduction, Rodrigo. Hello everyone. Today I am</a:t>
            </a:r>
            <a:r>
              <a:rPr lang="en-US" sz="1000" baseline="0" dirty="0" smtClean="0"/>
              <a:t> presenting Tetris, a new multi-Resource cluster scheduler which packs resources. </a:t>
            </a:r>
          </a:p>
          <a:p>
            <a:endParaRPr lang="en-US" sz="1000" baseline="0" dirty="0" smtClean="0"/>
          </a:p>
          <a:p>
            <a:r>
              <a:rPr lang="en-US" sz="1000" dirty="0" smtClean="0"/>
              <a:t>So, n</a:t>
            </a:r>
            <a:r>
              <a:rPr lang="en-US" sz="1000" baseline="0" dirty="0" smtClean="0"/>
              <a:t>owadays we have very powerful clusters, which worth millions of dollars. These clusters have a bunch of memory, cores, disk and network bandwidth, and are used to analyze large datasets by running jobs consisting of many tasks. </a:t>
            </a:r>
          </a:p>
          <a:p>
            <a:endParaRPr lang="en-US" sz="1000" baseline="0" dirty="0" smtClean="0"/>
          </a:p>
          <a:p>
            <a:r>
              <a:rPr lang="en-US" sz="1000" baseline="0" dirty="0" smtClean="0"/>
              <a:t>However,  we cannot get the value for the money we pay. </a:t>
            </a:r>
            <a:endParaRPr lang="ro-RO" sz="1000" dirty="0"/>
          </a:p>
        </p:txBody>
      </p:sp>
      <p:sp>
        <p:nvSpPr>
          <p:cNvPr id="4" name="Slide Number Placeholder 3"/>
          <p:cNvSpPr>
            <a:spLocks noGrp="1"/>
          </p:cNvSpPr>
          <p:nvPr>
            <p:ph type="sldNum" sz="quarter" idx="10"/>
          </p:nvPr>
        </p:nvSpPr>
        <p:spPr/>
        <p:txBody>
          <a:bodyPr/>
          <a:lstStyle/>
          <a:p>
            <a:fld id="{E7FD301E-5043-43FC-9FA3-DC372FC37F6D}" type="slidenum">
              <a:rPr lang="en-US" smtClean="0"/>
              <a:t>1</a:t>
            </a:fld>
            <a:endParaRPr lang="en-US"/>
          </a:p>
        </p:txBody>
      </p:sp>
    </p:spTree>
    <p:extLst>
      <p:ext uri="{BB962C8B-B14F-4D97-AF65-F5344CB8AC3E}">
        <p14:creationId xmlns:p14="http://schemas.microsoft.com/office/powerpoint/2010/main" val="534449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&lt;Analogy&gt;</a:t>
            </a:r>
          </a:p>
          <a:p>
            <a:r>
              <a:rPr lang="en-US" dirty="0" smtClean="0"/>
              <a:t>So </a:t>
            </a:r>
            <a:r>
              <a:rPr lang="en-US" baseline="0" dirty="0" smtClean="0"/>
              <a:t>there exists an analogy between the multi-resource packing of tasks and the multi-dimensional bin packing problem, where balls could be tasks and their sizes are resource requirements.</a:t>
            </a:r>
          </a:p>
          <a:p>
            <a:r>
              <a:rPr lang="en-US" baseline="0" dirty="0" smtClean="0"/>
              <a:t>Now bins could be machine, time, as in machine discretized by time, because you can put the same ball on the same machine but at a different time. </a:t>
            </a:r>
          </a:p>
          <a:p>
            <a:endParaRPr lang="en-US" baseline="0" dirty="0" smtClean="0"/>
          </a:p>
          <a:p>
            <a:r>
              <a:rPr lang="en-US" baseline="0" dirty="0" smtClean="0"/>
              <a:t>So, why are they similar ?</a:t>
            </a:r>
          </a:p>
          <a:p>
            <a:r>
              <a:rPr lang="en-US" baseline="0" dirty="0" smtClean="0"/>
              <a:t>The objective here is to pack the tasks/balls in the fewest number of bins, and such avoiding fragmentation by doing a tight bin packing. </a:t>
            </a:r>
          </a:p>
          <a:p>
            <a:r>
              <a:rPr lang="en-US" baseline="0" dirty="0" smtClean="0"/>
              <a:t>So packing tasks in minimum number of machines, time means reducing </a:t>
            </a:r>
            <a:r>
              <a:rPr lang="en-US" baseline="0" dirty="0" err="1" smtClean="0"/>
              <a:t>makespan</a:t>
            </a:r>
            <a:r>
              <a:rPr lang="en-US" baseline="0" dirty="0" smtClean="0"/>
              <a:t> which is the goal we want to achieve. </a:t>
            </a:r>
          </a:p>
          <a:p>
            <a:endParaRPr lang="en-US" baseline="0" dirty="0" smtClean="0"/>
          </a:p>
          <a:p>
            <a:r>
              <a:rPr lang="en-US" baseline="0" dirty="0" smtClean="0"/>
              <a:t>&lt;APX-Hard&gt;</a:t>
            </a:r>
          </a:p>
          <a:p>
            <a:r>
              <a:rPr lang="en-US" baseline="0" dirty="0" smtClean="0"/>
              <a:t>However, it turns out that bin packing problem is APX-hard, which is a strict subset of NP-hard.</a:t>
            </a:r>
          </a:p>
          <a:p>
            <a:endParaRPr lang="en-US" baseline="0" dirty="0" smtClean="0"/>
          </a:p>
          <a:p>
            <a:r>
              <a:rPr lang="en-US" baseline="0" dirty="0" smtClean="0"/>
              <a:t>&lt;Heuristics&gt;</a:t>
            </a:r>
          </a:p>
          <a:p>
            <a:r>
              <a:rPr lang="en-US" baseline="0" dirty="0" smtClean="0"/>
              <a:t>But there exists some heuristics. However, they do not apply here:</a:t>
            </a:r>
          </a:p>
          <a:p>
            <a:pPr marL="171450" indent="-171450">
              <a:buFontTx/>
              <a:buChar char="-"/>
            </a:pPr>
            <a:r>
              <a:rPr lang="en-US" baseline="0" dirty="0" smtClean="0"/>
              <a:t>For example, they assume balls of a fixed size, while in practice, the resource demands of tasks vary with time and based on the machine where they are placed at. Also, they are elastic, which means tasks can function with less than their peak demand.</a:t>
            </a:r>
          </a:p>
          <a:p>
            <a:pPr marL="171450" indent="-171450">
              <a:buFontTx/>
              <a:buChar char="-"/>
            </a:pPr>
            <a:endParaRPr lang="en-US" baseline="0" dirty="0" smtClean="0"/>
          </a:p>
          <a:p>
            <a:pPr marL="171450" indent="-171450">
              <a:buFontTx/>
              <a:buChar char="-"/>
            </a:pPr>
            <a:r>
              <a:rPr lang="en-US" baseline="0" dirty="0" smtClean="0"/>
              <a:t>Second, the existing heuristics assume all the balls are known a-priori, while in practice a cluster scheduler has to deal with online arrivals of jobs, dependencies among tasks, other cluster activity and so on.</a:t>
            </a:r>
          </a:p>
        </p:txBody>
      </p:sp>
      <p:sp>
        <p:nvSpPr>
          <p:cNvPr id="4" name="Slide Number Placeholder 3"/>
          <p:cNvSpPr>
            <a:spLocks noGrp="1"/>
          </p:cNvSpPr>
          <p:nvPr>
            <p:ph type="sldNum" sz="quarter" idx="10"/>
          </p:nvPr>
        </p:nvSpPr>
        <p:spPr/>
        <p:txBody>
          <a:bodyPr/>
          <a:lstStyle/>
          <a:p>
            <a:fld id="{E7FD301E-5043-43FC-9FA3-DC372FC37F6D}" type="slidenum">
              <a:rPr lang="en-US" smtClean="0"/>
              <a:t>10</a:t>
            </a:fld>
            <a:endParaRPr lang="en-US"/>
          </a:p>
        </p:txBody>
      </p:sp>
    </p:spTree>
    <p:extLst>
      <p:ext uri="{BB962C8B-B14F-4D97-AF65-F5344CB8AC3E}">
        <p14:creationId xmlns:p14="http://schemas.microsoft.com/office/powerpoint/2010/main" val="369871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Driven by these</a:t>
            </a:r>
            <a:r>
              <a:rPr lang="en-US" baseline="0" dirty="0" smtClean="0"/>
              <a:t> challenges, </a:t>
            </a:r>
            <a:r>
              <a:rPr lang="en-US" dirty="0" smtClean="0"/>
              <a:t>we built an effective heuristic</a:t>
            </a:r>
            <a:r>
              <a:rPr lang="en-US" baseline="0" dirty="0" smtClean="0"/>
              <a:t> that can capture the complexities for tasks and gives you the goals we want: no fragmentation, no over-allocation.</a:t>
            </a:r>
            <a:endParaRPr lang="en-US" dirty="0" smtClean="0"/>
          </a:p>
          <a:p>
            <a:endParaRPr lang="en-US" dirty="0" smtClean="0"/>
          </a:p>
          <a:p>
            <a:r>
              <a:rPr lang="en-US" dirty="0" smtClean="0"/>
              <a:t>Given a per runnable task, and a machine we compute a score,</a:t>
            </a:r>
            <a:r>
              <a:rPr lang="en-US" baseline="0" dirty="0" smtClean="0"/>
              <a:t> which denotes how good is to place this task at that machine for packing efficiency.</a:t>
            </a:r>
            <a:endParaRPr lang="en-US" dirty="0" smtClean="0"/>
          </a:p>
          <a:p>
            <a:endParaRPr lang="en-US" baseline="0" dirty="0" smtClean="0"/>
          </a:p>
          <a:p>
            <a:r>
              <a:rPr lang="en-US" baseline="0" dirty="0" smtClean="0"/>
              <a:t>So, we take the task resources demand vector and the machine resource vector. We first check that task vector fits in the machine vector and then we compute an alignment score which is the dot product and this is what we call A. In the end, we pick the task with the highest score as the next task to assign to this machine.</a:t>
            </a:r>
          </a:p>
          <a:p>
            <a:endParaRPr lang="en-US" dirty="0" smtClean="0"/>
          </a:p>
          <a:p>
            <a:r>
              <a:rPr lang="en-US" dirty="0" smtClean="0"/>
              <a:t>This</a:t>
            </a:r>
            <a:r>
              <a:rPr lang="en-US" baseline="0" dirty="0" smtClean="0"/>
              <a:t> </a:t>
            </a:r>
            <a:r>
              <a:rPr lang="en-US" dirty="0" smtClean="0"/>
              <a:t>heuristic</a:t>
            </a:r>
            <a:r>
              <a:rPr lang="en-US" baseline="0" dirty="0" smtClean="0"/>
              <a:t> works because:</a:t>
            </a:r>
          </a:p>
          <a:p>
            <a:pPr marL="171450" indent="-171450">
              <a:buFontTx/>
              <a:buChar char="-"/>
            </a:pPr>
            <a:r>
              <a:rPr lang="en-US" baseline="0" dirty="0" smtClean="0"/>
              <a:t>we check for fit, such that only tasks whose demands are satisfied are considered, and such over-allocation is avoided</a:t>
            </a:r>
          </a:p>
          <a:p>
            <a:pPr marL="171450" indent="-171450">
              <a:buFontTx/>
              <a:buChar char="-"/>
            </a:pPr>
            <a:r>
              <a:rPr lang="en-US" baseline="0" dirty="0" smtClean="0"/>
              <a:t>The dot product ensures that bigger balls get bigger scores; which means that tasks that use more resources along every resource type get a higher score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And if the machine has network free then a task that uses the network will actually get a higher score than a task that don’t use the network, so abundant resources are used first</a:t>
            </a:r>
          </a:p>
          <a:p>
            <a:pPr marL="0" indent="0">
              <a:buFontTx/>
              <a:buNone/>
            </a:pPr>
            <a:r>
              <a:rPr lang="en-US" baseline="0" dirty="0" smtClean="0"/>
              <a:t>Together, this reduces resource fragmentation.</a:t>
            </a:r>
          </a:p>
          <a:p>
            <a:pPr marL="0" indent="0">
              <a:buFontTx/>
              <a:buNone/>
            </a:pPr>
            <a:endParaRPr lang="en-US" baseline="0" dirty="0" smtClean="0"/>
          </a:p>
          <a:p>
            <a:pPr marL="0" indent="0">
              <a:buFontTx/>
              <a:buNone/>
            </a:pPr>
            <a:r>
              <a:rPr lang="en-US" baseline="0" dirty="0" smtClean="0"/>
              <a:t>Also, it can helps in better spreading the load across machines and hence less likely to create performance bottlenecks.</a:t>
            </a:r>
          </a:p>
          <a:p>
            <a:pPr marL="0" indent="0">
              <a:buFontTx/>
              <a:buNone/>
            </a:pPr>
            <a:endParaRPr lang="en-US" baseline="0" dirty="0" smtClean="0"/>
          </a:p>
          <a:p>
            <a:pPr marL="0" indent="0">
              <a:buFontTx/>
              <a:buNone/>
            </a:pPr>
            <a:r>
              <a:rPr lang="en-US" baseline="0" dirty="0" smtClean="0"/>
              <a:t>The heuristic presented here is just a simple form. There are also other things, for example how to incorporate the task placement when computing the score, but I will point you to the paper for more details about it.</a:t>
            </a:r>
          </a:p>
        </p:txBody>
      </p:sp>
      <p:sp>
        <p:nvSpPr>
          <p:cNvPr id="4" name="Slide Number Placeholder 3"/>
          <p:cNvSpPr>
            <a:spLocks noGrp="1"/>
          </p:cNvSpPr>
          <p:nvPr>
            <p:ph type="sldNum" sz="quarter" idx="10"/>
          </p:nvPr>
        </p:nvSpPr>
        <p:spPr/>
        <p:txBody>
          <a:bodyPr/>
          <a:lstStyle/>
          <a:p>
            <a:fld id="{E7FD301E-5043-43FC-9FA3-DC372FC37F6D}" type="slidenum">
              <a:rPr lang="en-US" smtClean="0"/>
              <a:t>11</a:t>
            </a:fld>
            <a:endParaRPr lang="en-US"/>
          </a:p>
        </p:txBody>
      </p:sp>
    </p:spTree>
    <p:extLst>
      <p:ext uri="{BB962C8B-B14F-4D97-AF65-F5344CB8AC3E}">
        <p14:creationId xmlns:p14="http://schemas.microsoft.com/office/powerpoint/2010/main" val="3602724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have shown you how we</a:t>
            </a:r>
            <a:r>
              <a:rPr lang="en-US" baseline="0" dirty="0" smtClean="0"/>
              <a:t> pack tasks to improve cluster efficiency. Remember, that in practice another competing objective is to improve average job completion time, and I am </a:t>
            </a:r>
            <a:r>
              <a:rPr lang="en-US" baseline="0" dirty="0" err="1" smtClean="0"/>
              <a:t>gonna</a:t>
            </a:r>
            <a:r>
              <a:rPr lang="en-US" baseline="0" dirty="0" smtClean="0"/>
              <a:t> show you how we are able to do that as well.</a:t>
            </a:r>
            <a:endParaRPr lang="en-US" dirty="0" smtClean="0"/>
          </a:p>
        </p:txBody>
      </p:sp>
      <p:sp>
        <p:nvSpPr>
          <p:cNvPr id="4" name="Slide Number Placeholder 3"/>
          <p:cNvSpPr>
            <a:spLocks noGrp="1"/>
          </p:cNvSpPr>
          <p:nvPr>
            <p:ph type="sldNum" sz="quarter" idx="10"/>
          </p:nvPr>
        </p:nvSpPr>
        <p:spPr/>
        <p:txBody>
          <a:bodyPr/>
          <a:lstStyle/>
          <a:p>
            <a:fld id="{E7FD301E-5043-43FC-9FA3-DC372FC37F6D}" type="slidenum">
              <a:rPr lang="en-US" smtClean="0"/>
              <a:t>12</a:t>
            </a:fld>
            <a:endParaRPr lang="en-US"/>
          </a:p>
        </p:txBody>
      </p:sp>
    </p:spTree>
    <p:extLst>
      <p:ext uri="{BB962C8B-B14F-4D97-AF65-F5344CB8AC3E}">
        <p14:creationId xmlns:p14="http://schemas.microsoft.com/office/powerpoint/2010/main" val="3099682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useful starting point is the </a:t>
            </a:r>
            <a:r>
              <a:rPr lang="en-US" baseline="0" dirty="0" smtClean="0"/>
              <a:t>SRTF heuristic. </a:t>
            </a:r>
          </a:p>
          <a:p>
            <a:endParaRPr lang="en-US" baseline="0" dirty="0" smtClean="0"/>
          </a:p>
          <a:p>
            <a:r>
              <a:rPr lang="en-US" baseline="0" dirty="0" smtClean="0"/>
              <a:t>Intuitively, SRTF increases average job completion time the most , because the jobs with shortest remaining time runs first. </a:t>
            </a:r>
          </a:p>
          <a:p>
            <a:endParaRPr lang="en-US" baseline="0" dirty="0" smtClean="0"/>
          </a:p>
          <a:p>
            <a:r>
              <a:rPr lang="en-US" baseline="0" dirty="0" smtClean="0"/>
              <a:t>But, what means a job with the shortest remaining time ? It is the job with least remaining number of tasks , the job with smallest tasks durations, </a:t>
            </a:r>
          </a:p>
          <a:p>
            <a:r>
              <a:rPr lang="en-US" baseline="0" dirty="0" smtClean="0"/>
              <a:t>or maybe the job with fewest resource demands ?</a:t>
            </a:r>
          </a:p>
          <a:p>
            <a:endParaRPr lang="en-US" dirty="0" smtClean="0"/>
          </a:p>
          <a:p>
            <a:r>
              <a:rPr lang="en-US" dirty="0" smtClean="0"/>
              <a:t>In fact, it is the job with least remaining work, where remaining</a:t>
            </a:r>
            <a:r>
              <a:rPr lang="en-US" baseline="0" dirty="0" smtClean="0"/>
              <a:t> work is the combination of all three of these.</a:t>
            </a:r>
            <a:endParaRPr lang="en-US" dirty="0" smtClean="0"/>
          </a:p>
          <a:p>
            <a:endParaRPr lang="en-US" baseline="0" dirty="0" smtClean="0"/>
          </a:p>
          <a:p>
            <a:r>
              <a:rPr lang="en-US" baseline="0" dirty="0" smtClean="0"/>
              <a:t>So we have an heuristic which takes a job and gives it a score P which incorporates all three of these things. The details are in the paper, but essentially we’ve extended SRTF to the case of jobs with many tasks, multiple resources and different durations. Lower the score P, the more opportunity for the job to have tasks scheduled sooner. </a:t>
            </a:r>
          </a:p>
          <a:p>
            <a:endParaRPr lang="en-US" baseline="0" dirty="0" smtClean="0"/>
          </a:p>
        </p:txBody>
      </p:sp>
      <p:sp>
        <p:nvSpPr>
          <p:cNvPr id="4" name="Slide Number Placeholder 3"/>
          <p:cNvSpPr>
            <a:spLocks noGrp="1"/>
          </p:cNvSpPr>
          <p:nvPr>
            <p:ph type="sldNum" sz="quarter" idx="10"/>
          </p:nvPr>
        </p:nvSpPr>
        <p:spPr/>
        <p:txBody>
          <a:bodyPr/>
          <a:lstStyle/>
          <a:p>
            <a:fld id="{E7FD301E-5043-43FC-9FA3-DC372FC37F6D}" type="slidenum">
              <a:rPr lang="en-US" smtClean="0"/>
              <a:t>13</a:t>
            </a:fld>
            <a:endParaRPr lang="en-US"/>
          </a:p>
        </p:txBody>
      </p:sp>
    </p:spTree>
    <p:extLst>
      <p:ext uri="{BB962C8B-B14F-4D97-AF65-F5344CB8AC3E}">
        <p14:creationId xmlns:p14="http://schemas.microsoft.com/office/powerpoint/2010/main" val="4022970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I have just told you about our packing efficiency heuristic, which favor big tasks to be scheduled first, but nonetheless it might delay average job completion time. And now we also have a job completion time heuristic, but which can do bad things to the packing heuristic and hence hurt packing efficiency.</a:t>
            </a:r>
          </a:p>
          <a:p>
            <a:endParaRPr lang="en-US" baseline="0" dirty="0" smtClean="0"/>
          </a:p>
          <a:p>
            <a:r>
              <a:rPr lang="en-US" baseline="0" dirty="0" smtClean="0"/>
              <a:t>So, how we can achieve the best from these 2 competing objectives: efficiency and job completion time ?</a:t>
            </a:r>
          </a:p>
          <a:p>
            <a:r>
              <a:rPr lang="en-US" baseline="0" dirty="0" smtClean="0"/>
              <a:t>We have to combine the two scores A and P using a weighted sum.</a:t>
            </a:r>
          </a:p>
          <a:p>
            <a:endParaRPr lang="en-US" baseline="0" dirty="0" smtClean="0"/>
          </a:p>
          <a:p>
            <a:r>
              <a:rPr lang="en-US" baseline="0" dirty="0" smtClean="0"/>
              <a:t>So, among all runnable jobs, we compute a score as a combination of both packing efficiency and job completion time scores, </a:t>
            </a:r>
          </a:p>
          <a:p>
            <a:r>
              <a:rPr lang="en-US" baseline="0" dirty="0" smtClean="0"/>
              <a:t>and pick the job with the highest score to be scheduled next, and the task which generated this score as the next task to be assigned.</a:t>
            </a:r>
          </a:p>
        </p:txBody>
      </p:sp>
      <p:sp>
        <p:nvSpPr>
          <p:cNvPr id="4" name="Slide Number Placeholder 3"/>
          <p:cNvSpPr>
            <a:spLocks noGrp="1"/>
          </p:cNvSpPr>
          <p:nvPr>
            <p:ph type="sldNum" sz="quarter" idx="10"/>
          </p:nvPr>
        </p:nvSpPr>
        <p:spPr/>
        <p:txBody>
          <a:bodyPr/>
          <a:lstStyle/>
          <a:p>
            <a:fld id="{E7FD301E-5043-43FC-9FA3-DC372FC37F6D}" type="slidenum">
              <a:rPr lang="en-US" smtClean="0"/>
              <a:t>14</a:t>
            </a:fld>
            <a:endParaRPr lang="en-US"/>
          </a:p>
        </p:txBody>
      </p:sp>
    </p:spTree>
    <p:extLst>
      <p:ext uri="{BB962C8B-B14F-4D97-AF65-F5344CB8AC3E}">
        <p14:creationId xmlns:p14="http://schemas.microsoft.com/office/powerpoint/2010/main" val="983458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Alright. So I have told you so far about how we can get better performance; we pack to avoid over-allocation and fragmentation</a:t>
            </a:r>
            <a:r>
              <a:rPr lang="en-US" baseline="0" dirty="0" smtClean="0"/>
              <a:t> and we also have a way of figuring out which are shortest jobs and preferring them. </a:t>
            </a:r>
          </a:p>
          <a:p>
            <a:endParaRPr lang="en-US" baseline="0" dirty="0" smtClean="0"/>
          </a:p>
          <a:p>
            <a:r>
              <a:rPr lang="en-US" baseline="0" dirty="0" smtClean="0"/>
              <a:t>What about fairness ? </a:t>
            </a:r>
          </a:p>
          <a:p>
            <a:endParaRPr lang="en-US" baseline="0" dirty="0" smtClean="0"/>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E7FD301E-5043-43FC-9FA3-DC372FC37F6D}" type="slidenum">
              <a:rPr lang="en-US" smtClean="0"/>
              <a:t>15</a:t>
            </a:fld>
            <a:endParaRPr lang="en-US"/>
          </a:p>
        </p:txBody>
      </p:sp>
    </p:spTree>
    <p:extLst>
      <p:ext uri="{BB962C8B-B14F-4D97-AF65-F5344CB8AC3E}">
        <p14:creationId xmlns:p14="http://schemas.microsoft.com/office/powerpoint/2010/main" val="3099682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general, we cannot get both performance and fairness at the same time. If you have to get fairness you have to give up on someone’s performance.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I am </a:t>
            </a:r>
            <a:r>
              <a:rPr lang="en-US" baseline="0" dirty="0" err="1" smtClean="0"/>
              <a:t>gonna</a:t>
            </a:r>
            <a:r>
              <a:rPr lang="en-US" baseline="0" dirty="0" smtClean="0"/>
              <a:t> try to convince you that in the context of cluster scheduler we can achieve so called perfect fairness and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good performance.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By perfect fairness I mean do exactly what perfect allocations would have done, exactly half the cluster or exactly dominant resource fairness.</a:t>
            </a:r>
            <a:endParaRPr lang="en-US" dirty="0" smtClean="0"/>
          </a:p>
          <a:p>
            <a:endParaRPr lang="en-US" baseline="0" dirty="0" smtClean="0"/>
          </a:p>
          <a:p>
            <a:r>
              <a:rPr lang="en-US" baseline="0" dirty="0" smtClean="0"/>
              <a:t>So, </a:t>
            </a:r>
            <a:r>
              <a:rPr lang="en-US" baseline="0" dirty="0" err="1" smtClean="0"/>
              <a:t>howe</a:t>
            </a:r>
            <a:r>
              <a:rPr lang="en-US" baseline="0" dirty="0" smtClean="0"/>
              <a:t> can you do that ? </a:t>
            </a:r>
          </a:p>
          <a:p>
            <a:endParaRPr lang="en-US" baseline="0" dirty="0" smtClean="0"/>
          </a:p>
          <a:p>
            <a:r>
              <a:rPr lang="en-US" baseline="0" dirty="0" smtClean="0"/>
              <a:t>Our cluster packing heuristic says: hey, pick tasks </a:t>
            </a:r>
            <a:r>
              <a:rPr lang="en-US" baseline="0" dirty="0" err="1" smtClean="0"/>
              <a:t>i</a:t>
            </a:r>
            <a:r>
              <a:rPr lang="en-US" baseline="0" dirty="0" smtClean="0"/>
              <a:t> to put on this machine because it packs well here.</a:t>
            </a:r>
          </a:p>
          <a:p>
            <a:endParaRPr lang="en-US" baseline="0" dirty="0" smtClean="0"/>
          </a:p>
          <a:p>
            <a:r>
              <a:rPr lang="en-US" baseline="0" dirty="0" smtClean="0"/>
              <a:t>Our shortest job heuristic says: oh, pick this job as it has only few work to be done and average job completion time improve. </a:t>
            </a:r>
          </a:p>
          <a:p>
            <a:endParaRPr lang="en-US" baseline="0" dirty="0" smtClean="0"/>
          </a:p>
          <a:p>
            <a:r>
              <a:rPr lang="en-US" baseline="0" dirty="0" smtClean="0"/>
              <a:t>Now, what would fairness say: every fairness scheme gives the next set of resources to jobs that are under-allocated. </a:t>
            </a:r>
          </a:p>
          <a:p>
            <a:r>
              <a:rPr lang="en-US" baseline="0" dirty="0" smtClean="0"/>
              <a:t>(CS does this, Fair scheduling does this, DRF does this. Even the more complex schemes that were newly proposed proportional fairness and bottleneck fairness. Even they do the same thing. As in an online fashion, give the next resources to a job that is currently most unfair by some measure of unfairness. )</a:t>
            </a:r>
          </a:p>
          <a:p>
            <a:endParaRPr lang="en-US" baseline="0" dirty="0" smtClean="0"/>
          </a:p>
          <a:p>
            <a:r>
              <a:rPr lang="en-US" baseline="0" dirty="0" smtClean="0"/>
              <a:t>But, all of these three things might be simultaneously </a:t>
            </a:r>
            <a:r>
              <a:rPr lang="en-US" baseline="0" dirty="0" err="1" smtClean="0"/>
              <a:t>satisfiable</a:t>
            </a:r>
            <a:r>
              <a:rPr lang="en-US" baseline="0" dirty="0" smtClean="0"/>
              <a:t>. There might exist some job, among the jobs that are unfair, there might be a lot of tasks pending. </a:t>
            </a:r>
          </a:p>
          <a:p>
            <a:r>
              <a:rPr lang="en-US" baseline="0" dirty="0" smtClean="0"/>
              <a:t>So you might find some tasks among the jobs which are most unfair that will pack well. </a:t>
            </a:r>
          </a:p>
          <a:p>
            <a:endParaRPr lang="en-US" baseline="0" dirty="0" smtClean="0"/>
          </a:p>
          <a:p>
            <a:r>
              <a:rPr lang="en-US" baseline="0" dirty="0" smtClean="0"/>
              <a:t>In fact, we found in practice that it is common to find this to simultaneously hold.</a:t>
            </a:r>
          </a:p>
          <a:p>
            <a:endParaRPr lang="en-US" baseline="0" dirty="0" smtClean="0"/>
          </a:p>
          <a:p>
            <a:r>
              <a:rPr lang="en-US" baseline="0" dirty="0" smtClean="0"/>
              <a:t>(In fact, what we found in practice is that it is common to find this to simultaneously hold,</a:t>
            </a:r>
          </a:p>
          <a:p>
            <a:r>
              <a:rPr lang="en-US" baseline="0" dirty="0" smtClean="0"/>
              <a:t>because you have two administrative groups  so you have two sets of jobs. It is very unlikely that even the best packing task to fall in the wrong set, but it’s possible to find a reasonable good packing task even in the other sets that is most unfair by now. )</a:t>
            </a:r>
          </a:p>
        </p:txBody>
      </p:sp>
      <p:sp>
        <p:nvSpPr>
          <p:cNvPr id="4" name="Slide Number Placeholder 3"/>
          <p:cNvSpPr>
            <a:spLocks noGrp="1"/>
          </p:cNvSpPr>
          <p:nvPr>
            <p:ph type="sldNum" sz="quarter" idx="10"/>
          </p:nvPr>
        </p:nvSpPr>
        <p:spPr/>
        <p:txBody>
          <a:bodyPr/>
          <a:lstStyle/>
          <a:p>
            <a:fld id="{E7FD301E-5043-43FC-9FA3-DC372FC37F6D}" type="slidenum">
              <a:rPr lang="en-US" smtClean="0"/>
              <a:t>16</a:t>
            </a:fld>
            <a:endParaRPr lang="en-US"/>
          </a:p>
        </p:txBody>
      </p:sp>
    </p:spTree>
    <p:extLst>
      <p:ext uri="{BB962C8B-B14F-4D97-AF65-F5344CB8AC3E}">
        <p14:creationId xmlns:p14="http://schemas.microsoft.com/office/powerpoint/2010/main" val="3682336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In fact, we can do better.</a:t>
            </a:r>
            <a:r>
              <a:rPr lang="en-US" baseline="0" dirty="0" smtClean="0"/>
              <a:t> Our cluster operators tell us that fairness is not a tight constraint. It helps to makes things more predictable, </a:t>
            </a:r>
          </a:p>
          <a:p>
            <a:pPr lvl="1"/>
            <a:r>
              <a:rPr lang="en-US" baseline="0" dirty="0" smtClean="0"/>
              <a:t>but it is okay to lose a bit of fairness if you could get a lot of performance. </a:t>
            </a:r>
          </a:p>
          <a:p>
            <a:pPr lvl="1"/>
            <a:endParaRPr lang="en-US" baseline="0" dirty="0" smtClean="0"/>
          </a:p>
          <a:p>
            <a:pPr lvl="1"/>
            <a:r>
              <a:rPr lang="en-US" baseline="0" dirty="0" smtClean="0"/>
              <a:t>In fact, if the fairness happens on coarse grain timescale, such as job completion time then it’s good. You don’t need to be always fair or </a:t>
            </a:r>
          </a:p>
          <a:p>
            <a:pPr lvl="1"/>
            <a:r>
              <a:rPr lang="en-US" baseline="0" dirty="0" smtClean="0"/>
              <a:t>instantaneously fair. </a:t>
            </a:r>
            <a:endParaRPr lang="en-US" dirty="0" smtClean="0"/>
          </a:p>
          <a:p>
            <a:pPr lvl="1"/>
            <a:endParaRPr lang="en-US" dirty="0" smtClean="0"/>
          </a:p>
          <a:p>
            <a:pPr lvl="1"/>
            <a:r>
              <a:rPr lang="en-US" dirty="0" smtClean="0"/>
              <a:t>So we introduced</a:t>
            </a:r>
            <a:r>
              <a:rPr lang="en-US" baseline="0" dirty="0" smtClean="0"/>
              <a:t> a fairness knob where 0 means most unfair but efficient scheduling and close to 1 means perfect fairness. </a:t>
            </a:r>
          </a:p>
          <a:p>
            <a:pPr lvl="1"/>
            <a:endParaRPr lang="en-US" baseline="0" dirty="0" smtClean="0"/>
          </a:p>
          <a:p>
            <a:pPr lvl="1"/>
            <a:r>
              <a:rPr lang="en-US" baseline="0" dirty="0" smtClean="0"/>
              <a:t>And the way we use it is pick the best for performance task from among the 1-F fraction of jobs that are most unfair. </a:t>
            </a:r>
          </a:p>
          <a:p>
            <a:pPr lvl="1"/>
            <a:endParaRPr lang="en-US" baseline="0" dirty="0" smtClean="0"/>
          </a:p>
          <a:p>
            <a:pPr lvl="1"/>
            <a:r>
              <a:rPr lang="en-US" baseline="0" dirty="0" smtClean="0"/>
              <a:t>So we are giving a bit of room here: the less stringent fairness constraint is, the more jobs we can look for better performance.</a:t>
            </a:r>
          </a:p>
          <a:p>
            <a:pPr lvl="1"/>
            <a:r>
              <a:rPr lang="en-US" baseline="0" dirty="0" smtClean="0"/>
              <a:t>But even if it’s more stringent, we still look for better performance for that one job.  </a:t>
            </a:r>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Driven</a:t>
            </a:r>
            <a:r>
              <a:rPr lang="en-US" baseline="0" dirty="0" smtClean="0"/>
              <a:t> by these observations, even if performance and fairness do not often mix well together, we are able to do a little bit better. </a:t>
            </a:r>
          </a:p>
          <a:p>
            <a:pPr lvl="1"/>
            <a:r>
              <a:rPr lang="en-US" baseline="0" dirty="0" smtClean="0"/>
              <a:t>We see that fairness is not a tight constraint and it does not really matter at very short timescales. You probably want fairness at coarse timescales, such as job completion time timescales.</a:t>
            </a:r>
          </a:p>
          <a:p>
            <a:pPr lvl="1"/>
            <a:endParaRPr lang="en-US" baseline="0" dirty="0" smtClean="0"/>
          </a:p>
          <a:p>
            <a:pPr lvl="1"/>
            <a:r>
              <a:rPr lang="en-US" baseline="0" dirty="0" smtClean="0"/>
              <a:t>So even if you loose fairness a bit, who will </a:t>
            </a:r>
            <a:r>
              <a:rPr lang="en-US" baseline="0" dirty="0" err="1" smtClean="0"/>
              <a:t>gonna</a:t>
            </a:r>
            <a:r>
              <a:rPr lang="en-US" baseline="0" dirty="0" smtClean="0"/>
              <a:t> come and shout if you can get a lot of performance gains for a little gap in fairness. </a:t>
            </a:r>
            <a:endParaRPr lang="en-US" dirty="0" smtClean="0"/>
          </a:p>
          <a:p>
            <a:pPr lvl="1"/>
            <a:endParaRPr lang="en-US" dirty="0" smtClean="0"/>
          </a:p>
          <a:p>
            <a:pPr lvl="1"/>
            <a:r>
              <a:rPr lang="en-US" dirty="0" smtClean="0"/>
              <a:t>So in Tetris, we introduce</a:t>
            </a:r>
            <a:r>
              <a:rPr lang="en-US" baseline="0" dirty="0" smtClean="0"/>
              <a:t> a fairness knob F to trade-off a bit of fairness for a lot of gains in performance. </a:t>
            </a:r>
            <a:endParaRPr lang="en-US" dirty="0" smtClean="0"/>
          </a:p>
          <a:p>
            <a:pPr lvl="1"/>
            <a:endParaRPr lang="en-US" baseline="0" dirty="0" smtClean="0"/>
          </a:p>
          <a:p>
            <a:pPr lvl="1"/>
            <a:r>
              <a:rPr lang="en-US" baseline="0" dirty="0" smtClean="0"/>
              <a:t>The knob takes values in the range [0, 1) and setting f = 0 results in the most efficient scheduling choice, whereas f -&gt; 1 leads to perfect fairness. </a:t>
            </a:r>
          </a:p>
          <a:p>
            <a:pPr lvl="1"/>
            <a:endParaRPr lang="en-US" baseline="0" dirty="0" smtClean="0"/>
          </a:p>
          <a:p>
            <a:pPr lvl="1"/>
            <a:r>
              <a:rPr lang="en-US" baseline="0" dirty="0" smtClean="0"/>
              <a:t>So, having the knob what we do with it: we pick the best for performance task from among fairness constraint subset of jobs, i.e. (1-F) fraction of jobs which are furthest from the fair share. </a:t>
            </a:r>
          </a:p>
          <a:p>
            <a:pPr lvl="1"/>
            <a:endParaRPr lang="en-US" baseline="0" dirty="0" smtClean="0"/>
          </a:p>
          <a:p>
            <a:pPr lvl="1"/>
            <a:endParaRPr lang="en-US" dirty="0" smtClean="0"/>
          </a:p>
        </p:txBody>
      </p:sp>
      <p:sp>
        <p:nvSpPr>
          <p:cNvPr id="4" name="Slide Number Placeholder 3"/>
          <p:cNvSpPr>
            <a:spLocks noGrp="1"/>
          </p:cNvSpPr>
          <p:nvPr>
            <p:ph type="sldNum" sz="quarter" idx="10"/>
          </p:nvPr>
        </p:nvSpPr>
        <p:spPr/>
        <p:txBody>
          <a:bodyPr/>
          <a:lstStyle/>
          <a:p>
            <a:fld id="{E7FD301E-5043-43FC-9FA3-DC372FC37F6D}" type="slidenum">
              <a:rPr lang="en-US" smtClean="0"/>
              <a:t>17</a:t>
            </a:fld>
            <a:endParaRPr lang="en-US"/>
          </a:p>
        </p:txBody>
      </p:sp>
    </p:spTree>
    <p:extLst>
      <p:ext uri="{BB962C8B-B14F-4D97-AF65-F5344CB8AC3E}">
        <p14:creationId xmlns:p14="http://schemas.microsoft.com/office/powerpoint/2010/main" val="1811770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what did I tell you so far.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have a packing score to deal with packing efficiency.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have a heuristic which prefer jobs with smallest remaining work, and a fairness knob to trade-off a bit of fairness for a lot of performance gains.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aseline="0" dirty="0" smtClean="0"/>
              <a:t>What I did not tell you about is how we estimate task demands,  their dependencies or </a:t>
            </a:r>
          </a:p>
          <a:p>
            <a:r>
              <a:rPr lang="en-US" baseline="0" dirty="0" smtClean="0"/>
              <a:t>how we deal with other cluster activities such as ingestion or evacuation. But they are all covered in the paper, so I am </a:t>
            </a:r>
            <a:r>
              <a:rPr lang="en-US" baseline="0" dirty="0" err="1" smtClean="0"/>
              <a:t>gonna</a:t>
            </a:r>
            <a:r>
              <a:rPr lang="en-US" baseline="0" dirty="0" smtClean="0"/>
              <a:t> point you to that for more details. </a:t>
            </a:r>
          </a:p>
          <a:p>
            <a:endParaRPr lang="en-US" baseline="0" dirty="0" smtClean="0"/>
          </a:p>
          <a:p>
            <a:r>
              <a:rPr lang="en-US" baseline="0" dirty="0" smtClean="0"/>
              <a:t>We believe that these ideas from Tetris can be implemented in most cluster schedulers, but for purpose of this project we have implemented it in Yarn.</a:t>
            </a:r>
          </a:p>
          <a:p>
            <a:endParaRPr lang="en-US" baseline="0" dirty="0" smtClean="0"/>
          </a:p>
          <a:p>
            <a:r>
              <a:rPr lang="en-US" baseline="0" dirty="0" smtClean="0"/>
              <a:t>And here is what yarn architecture looks like. There is a cluster wide resource manager. Per server there is a node manager and per job there is a job manager. The job manager asks the resource manager for requests; the node manager tells the resource manager when nodes are free and the resource manager marries the two. </a:t>
            </a:r>
          </a:p>
          <a:p>
            <a:endParaRPr lang="en-US" baseline="0" dirty="0" smtClean="0"/>
          </a:p>
          <a:p>
            <a:r>
              <a:rPr lang="en-US" baseline="0" dirty="0" smtClean="0"/>
              <a:t>In orange you can see the changes we added to implement Tetris. We modified the ask from job manager to incorporate multiple resource demands. However this demands are not exact bounds, as the placement dictates the actual resource usage, but we have a way of massaging that, described in the paper. </a:t>
            </a:r>
          </a:p>
          <a:p>
            <a:endParaRPr lang="en-US" baseline="0" dirty="0" smtClean="0"/>
          </a:p>
          <a:p>
            <a:r>
              <a:rPr lang="en-US" baseline="0" dirty="0" smtClean="0"/>
              <a:t>The node manager also reports resource usage which we use to estimate our resource demands, also looks at who is using the cluster so much, how much background work is happening, and it also enforces allocations.</a:t>
            </a:r>
          </a:p>
          <a:p>
            <a:endParaRPr lang="en-US" baseline="0" dirty="0" smtClean="0"/>
          </a:p>
          <a:p>
            <a:r>
              <a:rPr lang="en-US" baseline="0" dirty="0" smtClean="0"/>
              <a:t>The main logic is in the resource manager, which given the expanded resource asks and the node manager resource profiles, it implements the heuristics I have mentioned before in order to achieve packing efficiency, improve average job completion time and provide fairness.</a:t>
            </a:r>
          </a:p>
          <a:p>
            <a:endParaRPr lang="en-US" baseline="0" dirty="0" smtClean="0"/>
          </a:p>
        </p:txBody>
      </p:sp>
      <p:sp>
        <p:nvSpPr>
          <p:cNvPr id="4" name="Slide Number Placeholder 3"/>
          <p:cNvSpPr>
            <a:spLocks noGrp="1"/>
          </p:cNvSpPr>
          <p:nvPr>
            <p:ph type="sldNum" sz="quarter" idx="10"/>
          </p:nvPr>
        </p:nvSpPr>
        <p:spPr/>
        <p:txBody>
          <a:bodyPr/>
          <a:lstStyle/>
          <a:p>
            <a:fld id="{E7FD301E-5043-43FC-9FA3-DC372FC37F6D}" type="slidenum">
              <a:rPr lang="en-US" smtClean="0"/>
              <a:t>18</a:t>
            </a:fld>
            <a:endParaRPr lang="en-US"/>
          </a:p>
        </p:txBody>
      </p:sp>
    </p:spTree>
    <p:extLst>
      <p:ext uri="{BB962C8B-B14F-4D97-AF65-F5344CB8AC3E}">
        <p14:creationId xmlns:p14="http://schemas.microsoft.com/office/powerpoint/2010/main" val="3733563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implemented Tetris atop</a:t>
            </a:r>
            <a:r>
              <a:rPr lang="en-US" baseline="0" dirty="0" smtClean="0"/>
              <a:t> Yarn 2.4 framework and evaluate it over a 250 machine cluster deployment using a synthetic workload of over 100 jobs generated by </a:t>
            </a:r>
            <a:r>
              <a:rPr lang="en-US" baseline="0" dirty="0" err="1" smtClean="0"/>
              <a:t>Gridmix</a:t>
            </a:r>
            <a:r>
              <a:rPr lang="en-US" baseline="0" dirty="0" smtClean="0"/>
              <a:t>.</a:t>
            </a:r>
          </a:p>
          <a:p>
            <a:endParaRPr lang="en-US" baseline="0" dirty="0" smtClean="0"/>
          </a:p>
          <a:p>
            <a:r>
              <a:rPr lang="en-US" baseline="0" dirty="0" smtClean="0"/>
              <a:t>We also did trace-driven simulations using Bing and Facebook traces.</a:t>
            </a:r>
          </a:p>
        </p:txBody>
      </p:sp>
      <p:sp>
        <p:nvSpPr>
          <p:cNvPr id="4" name="Slide Number Placeholder 3"/>
          <p:cNvSpPr>
            <a:spLocks noGrp="1"/>
          </p:cNvSpPr>
          <p:nvPr>
            <p:ph type="sldNum" sz="quarter" idx="10"/>
          </p:nvPr>
        </p:nvSpPr>
        <p:spPr/>
        <p:txBody>
          <a:bodyPr/>
          <a:lstStyle/>
          <a:p>
            <a:fld id="{E7FD301E-5043-43FC-9FA3-DC372FC37F6D}" type="slidenum">
              <a:rPr lang="en-US" smtClean="0"/>
              <a:t>19</a:t>
            </a:fld>
            <a:endParaRPr lang="en-US"/>
          </a:p>
        </p:txBody>
      </p:sp>
    </p:spTree>
    <p:extLst>
      <p:ext uri="{BB962C8B-B14F-4D97-AF65-F5344CB8AC3E}">
        <p14:creationId xmlns:p14="http://schemas.microsoft.com/office/powerpoint/2010/main" val="512271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For example, we observe that resources are fragmented, which means that machines are running below </a:t>
            </a:r>
          </a:p>
          <a:p>
            <a:r>
              <a:rPr lang="en-US" sz="1200" baseline="0" dirty="0" smtClean="0"/>
              <a:t>capacity.</a:t>
            </a:r>
          </a:p>
          <a:p>
            <a:endParaRPr lang="en-US" sz="1200" baseline="0" dirty="0" smtClean="0"/>
          </a:p>
          <a:p>
            <a:r>
              <a:rPr lang="en-US" sz="1200" baseline="0" dirty="0" smtClean="0"/>
              <a:t>But even when at 100% usage, the actual </a:t>
            </a:r>
            <a:r>
              <a:rPr lang="en-US" sz="1200" baseline="0" dirty="0" err="1" smtClean="0"/>
              <a:t>goodput</a:t>
            </a:r>
            <a:r>
              <a:rPr lang="en-US" sz="1200" baseline="0" dirty="0" smtClean="0"/>
              <a:t> is much smaller, because some of the resources are over-allocated. </a:t>
            </a:r>
          </a:p>
          <a:p>
            <a:endParaRPr lang="en-US" sz="1200" dirty="0" smtClean="0"/>
          </a:p>
          <a:p>
            <a:r>
              <a:rPr lang="en-US" sz="1200" dirty="0" smtClean="0"/>
              <a:t>Also, even when </a:t>
            </a:r>
            <a:r>
              <a:rPr lang="en-US" sz="1200" dirty="0" err="1" smtClean="0"/>
              <a:t>pareto</a:t>
            </a:r>
            <a:r>
              <a:rPr lang="en-US" sz="1200" dirty="0" smtClean="0"/>
              <a:t>-efficient</a:t>
            </a:r>
            <a:r>
              <a:rPr lang="en-US" sz="1200" baseline="0" dirty="0" smtClean="0"/>
              <a:t> multi-resource fair schemes are used, they result in much lower performance.</a:t>
            </a:r>
          </a:p>
          <a:p>
            <a:endParaRPr lang="en-US" sz="1200" baseline="0" dirty="0" smtClean="0"/>
          </a:p>
          <a:p>
            <a:r>
              <a:rPr lang="en-US" sz="1200" baseline="0" dirty="0" smtClean="0"/>
              <a:t>Driven by these challenges, we propose Tetris, a new multi-resource cluster scheduler which is able to overcome these problems and provides </a:t>
            </a:r>
          </a:p>
          <a:p>
            <a:r>
              <a:rPr lang="en-US" sz="1200" baseline="0" dirty="0" smtClean="0"/>
              <a:t>up to 40% improvements in </a:t>
            </a:r>
            <a:r>
              <a:rPr lang="en-US" sz="1200" baseline="0" dirty="0" err="1" smtClean="0"/>
              <a:t>makespan</a:t>
            </a:r>
            <a:r>
              <a:rPr lang="en-US" sz="1200" baseline="0" dirty="0" smtClean="0"/>
              <a:t> and job completion time with near-perfect fairness.</a:t>
            </a:r>
          </a:p>
          <a:p>
            <a:endParaRPr lang="en-US" sz="1200" dirty="0" smtClean="0"/>
          </a:p>
        </p:txBody>
      </p:sp>
      <p:sp>
        <p:nvSpPr>
          <p:cNvPr id="4" name="Slide Number Placeholder 3"/>
          <p:cNvSpPr>
            <a:spLocks noGrp="1"/>
          </p:cNvSpPr>
          <p:nvPr>
            <p:ph type="sldNum" sz="quarter" idx="10"/>
          </p:nvPr>
        </p:nvSpPr>
        <p:spPr/>
        <p:txBody>
          <a:bodyPr/>
          <a:lstStyle/>
          <a:p>
            <a:fld id="{E7FD301E-5043-43FC-9FA3-DC372FC37F6D}" type="slidenum">
              <a:rPr lang="en-US" smtClean="0"/>
              <a:t>2</a:t>
            </a:fld>
            <a:endParaRPr lang="en-US"/>
          </a:p>
        </p:txBody>
      </p:sp>
    </p:spTree>
    <p:extLst>
      <p:ext uri="{BB962C8B-B14F-4D97-AF65-F5344CB8AC3E}">
        <p14:creationId xmlns:p14="http://schemas.microsoft.com/office/powerpoint/2010/main" val="181221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Naturally, the two things we should discuss.</a:t>
            </a:r>
            <a:r>
              <a:rPr lang="en-US" baseline="0" dirty="0" smtClean="0"/>
              <a:t> Accounted resource utilization. </a:t>
            </a:r>
            <a:endParaRPr lang="en-US" dirty="0" smtClean="0"/>
          </a:p>
          <a:p>
            <a:endParaRPr lang="en-US" dirty="0" smtClean="0"/>
          </a:p>
          <a:p>
            <a:r>
              <a:rPr lang="en-US" dirty="0" smtClean="0"/>
              <a:t>We evaluated two widely</a:t>
            </a:r>
            <a:r>
              <a:rPr lang="en-US" baseline="0" dirty="0" smtClean="0"/>
              <a:t> used metrics in cluster schedulers: </a:t>
            </a:r>
            <a:r>
              <a:rPr lang="en-US" baseline="0" dirty="0" err="1" smtClean="0"/>
              <a:t>makespan</a:t>
            </a:r>
            <a:r>
              <a:rPr lang="en-US" baseline="0" dirty="0" smtClean="0"/>
              <a:t> which represents the time to finish a set of jobs which starts at the same time, and average job completion time. </a:t>
            </a:r>
            <a:endParaRPr lang="en-US" dirty="0" smtClean="0"/>
          </a:p>
          <a:p>
            <a:endParaRPr lang="en-US" dirty="0" smtClean="0"/>
          </a:p>
          <a:p>
            <a:r>
              <a:rPr lang="en-US" dirty="0" smtClean="0"/>
              <a:t>Our evaluation shows that Tetris improves these metrics by around 30% against the two most popular cluster schedulers implemented in Hadoop and used in production, Capacity Scheduler</a:t>
            </a:r>
            <a:r>
              <a:rPr lang="en-US" baseline="0" dirty="0" smtClean="0"/>
              <a:t> and Fair Scheduler and by the same number against DRF. </a:t>
            </a:r>
            <a:endParaRPr lang="en-US" dirty="0" smtClean="0"/>
          </a:p>
          <a:p>
            <a:endParaRPr lang="en-US" dirty="0" smtClean="0"/>
          </a:p>
          <a:p>
            <a:r>
              <a:rPr lang="en-US" dirty="0" smtClean="0"/>
              <a:t>As we expected, most of the gains comes from avoiding resource fragmentation by doing better packing of tasks by exploiting tasks complementarity demands</a:t>
            </a:r>
            <a:r>
              <a:rPr lang="en-US" baseline="0" dirty="0" smtClean="0"/>
              <a:t> and from avoiding over-allocation.</a:t>
            </a:r>
            <a:endParaRPr lang="en-US" dirty="0" smtClean="0"/>
          </a:p>
          <a:p>
            <a:endParaRPr lang="en-US" dirty="0" smtClean="0"/>
          </a:p>
          <a:p>
            <a:r>
              <a:rPr lang="en-US" dirty="0" smtClean="0"/>
              <a:t>For example, in the figure X axis represents time, while Y axis</a:t>
            </a:r>
            <a:r>
              <a:rPr lang="en-US" baseline="0" dirty="0" smtClean="0"/>
              <a:t> is the expected resource utilization. The red dotted line marks 100% resource </a:t>
            </a:r>
          </a:p>
          <a:p>
            <a:r>
              <a:rPr lang="en-US" baseline="0" dirty="0" smtClean="0"/>
              <a:t>usage. Everything above is over-allocated while below means under-utilization and lower the value the higher the resource fragmentation.</a:t>
            </a:r>
            <a:endParaRPr lang="en-US" dirty="0" smtClean="0"/>
          </a:p>
          <a:p>
            <a:endParaRPr lang="en-US" dirty="0" smtClean="0"/>
          </a:p>
          <a:p>
            <a:r>
              <a:rPr lang="en-US" dirty="0" smtClean="0"/>
              <a:t>Now I am showing to you the expected resource usage for both Tetris and Capacity Scheduler for one of our experiment.</a:t>
            </a:r>
          </a:p>
          <a:p>
            <a:r>
              <a:rPr lang="en-US" dirty="0" smtClean="0"/>
              <a:t>For Tetris,</a:t>
            </a:r>
            <a:r>
              <a:rPr lang="en-US" baseline="0" dirty="0" smtClean="0"/>
              <a:t> you can observe that during the whole experiment at least one resource is tight, while the others have values over 60% almost all the time, which means it is able to reduce fragmentation and such pack many more tasks. </a:t>
            </a:r>
          </a:p>
          <a:p>
            <a:endParaRPr lang="en-US" baseline="0" dirty="0" smtClean="0"/>
          </a:p>
          <a:p>
            <a:r>
              <a:rPr lang="en-US" baseline="0" dirty="0" smtClean="0"/>
              <a:t>Also note that, none of the resources are over-allocated and such task completion time is not delayed. </a:t>
            </a:r>
          </a:p>
          <a:p>
            <a:endParaRPr lang="en-US" baseline="0" dirty="0" smtClean="0"/>
          </a:p>
          <a:p>
            <a:r>
              <a:rPr lang="en-US" baseline="0" dirty="0" smtClean="0"/>
              <a:t>On the other hand, for Capacity Scheduler the resource utilization has high fluctuation which means there is a lot of fragmentation. Worse, resources such as storage or CPU are very often over-allocated. This is mainly because Capacity Scheduler assign slots defined on memory only. </a:t>
            </a:r>
            <a:endParaRPr lang="en-US" dirty="0" smtClean="0"/>
          </a:p>
          <a:p>
            <a:endParaRPr lang="en-US" dirty="0" smtClean="0"/>
          </a:p>
          <a:p>
            <a:endParaRPr lang="en-US" dirty="0" smtClean="0"/>
          </a:p>
          <a:p>
            <a:endParaRPr lang="en-US" dirty="0" smtClean="0"/>
          </a:p>
          <a:p>
            <a:endParaRPr lang="en-US" dirty="0" smtClean="0"/>
          </a:p>
          <a:p>
            <a:r>
              <a:rPr lang="en-US" dirty="0" smtClean="0"/>
              <a:t>Over-fragmentation avoidance:</a:t>
            </a:r>
          </a:p>
          <a:p>
            <a:pPr marL="171450" indent="-171450">
              <a:buFontTx/>
              <a:buChar char="-"/>
            </a:pPr>
            <a:r>
              <a:rPr lang="en-US" dirty="0" smtClean="0"/>
              <a:t>at any point</a:t>
            </a:r>
            <a:r>
              <a:rPr lang="en-US" baseline="0" dirty="0" smtClean="0"/>
              <a:t> in time, a resource is used up to 100%</a:t>
            </a:r>
          </a:p>
          <a:p>
            <a:pPr marL="171450" indent="-171450">
              <a:buFontTx/>
              <a:buChar char="-"/>
            </a:pPr>
            <a:r>
              <a:rPr lang="en-US" baseline="0" dirty="0" smtClean="0"/>
              <a:t>Many resources have high value over the entire duration of the experiment</a:t>
            </a:r>
          </a:p>
          <a:p>
            <a:pPr marL="171450" indent="-171450">
              <a:buFontTx/>
              <a:buChar char="-"/>
            </a:pPr>
            <a:r>
              <a:rPr lang="en-US" baseline="0" dirty="0" smtClean="0"/>
              <a:t>And such many more tasks are able to be allocated, so more jobs can finish faster– as we can see in the paper another figure</a:t>
            </a:r>
          </a:p>
          <a:p>
            <a:pPr marL="0" indent="0">
              <a:buFontTx/>
              <a:buNone/>
            </a:pPr>
            <a:endParaRPr lang="en-US" baseline="0" dirty="0" smtClean="0"/>
          </a:p>
          <a:p>
            <a:pPr marL="0" indent="0">
              <a:buFontTx/>
              <a:buNone/>
            </a:pPr>
            <a:r>
              <a:rPr lang="en-US" baseline="0" dirty="0" smtClean="0"/>
              <a:t>Exploit complementary demands:</a:t>
            </a:r>
          </a:p>
          <a:p>
            <a:pPr marL="171450" indent="-171450">
              <a:buFontTx/>
              <a:buChar char="-"/>
            </a:pPr>
            <a:r>
              <a:rPr lang="en-US" baseline="0" dirty="0" smtClean="0"/>
              <a:t>Observe how memory become tight around time 10000 s, and such </a:t>
            </a:r>
            <a:r>
              <a:rPr lang="en-US" baseline="0" dirty="0" err="1" smtClean="0"/>
              <a:t>tetris</a:t>
            </a:r>
            <a:r>
              <a:rPr lang="en-US" baseline="0" dirty="0" smtClean="0"/>
              <a:t> is able to do better packing</a:t>
            </a:r>
          </a:p>
          <a:p>
            <a:pPr marL="171450" indent="-171450">
              <a:buFontTx/>
              <a:buChar char="-"/>
            </a:pPr>
            <a:r>
              <a:rPr lang="en-US" baseline="0" dirty="0" smtClean="0"/>
              <a:t>To minimize fragmentation and keep all the resources high</a:t>
            </a:r>
          </a:p>
          <a:p>
            <a:pPr marL="0" indent="0">
              <a:buFontTx/>
              <a:buNone/>
            </a:pPr>
            <a:endParaRPr lang="en-US" baseline="0" dirty="0" smtClean="0"/>
          </a:p>
          <a:p>
            <a:pPr marL="0" indent="0">
              <a:buFontTx/>
              <a:buNone/>
            </a:pPr>
            <a:r>
              <a:rPr lang="en-US" baseline="0" dirty="0" smtClean="0"/>
              <a:t>Over-allocation avoidance:</a:t>
            </a:r>
          </a:p>
          <a:p>
            <a:pPr marL="171450" indent="-171450">
              <a:buFontTx/>
              <a:buChar char="-"/>
            </a:pPr>
            <a:r>
              <a:rPr lang="en-US" baseline="0" dirty="0" smtClean="0"/>
              <a:t>None of the resources are over-allocated and such task completion time is not delayed</a:t>
            </a:r>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E7FD301E-5043-43FC-9FA3-DC372FC37F6D}" type="slidenum">
              <a:rPr lang="en-US" smtClean="0"/>
              <a:t>20</a:t>
            </a:fld>
            <a:endParaRPr lang="en-US"/>
          </a:p>
        </p:txBody>
      </p:sp>
    </p:spTree>
    <p:extLst>
      <p:ext uri="{BB962C8B-B14F-4D97-AF65-F5344CB8AC3E}">
        <p14:creationId xmlns:p14="http://schemas.microsoft.com/office/powerpoint/2010/main" val="3615548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fairness is completely ignored, Tetris is able to improve </a:t>
            </a:r>
            <a:r>
              <a:rPr lang="en-US" dirty="0" err="1" smtClean="0"/>
              <a:t>makespan</a:t>
            </a:r>
            <a:r>
              <a:rPr lang="en-US" dirty="0" smtClean="0"/>
              <a:t> and job completion time on</a:t>
            </a:r>
            <a:r>
              <a:rPr lang="en-US" baseline="0" dirty="0" smtClean="0"/>
              <a:t> average by 50% and 40% respectively with less than 25% of the jobs slow down.</a:t>
            </a:r>
            <a:endParaRPr lang="en-US" dirty="0" smtClean="0"/>
          </a:p>
          <a:p>
            <a:endParaRPr lang="en-US" dirty="0" smtClean="0"/>
          </a:p>
          <a:p>
            <a:r>
              <a:rPr lang="en-US" dirty="0" smtClean="0"/>
              <a:t>When Fairness</a:t>
            </a:r>
            <a:r>
              <a:rPr lang="en-US" baseline="0" dirty="0" smtClean="0"/>
              <a:t> Knob is into play, it is surprising that even at complete fairness (f = 1), Tetris is still able to offer sizable gains with no more than 2% of the jobs being delayed compared to a fair allocation. This is because even when restricted to the subset of allocations that are fair, there are many choices to schedule; by picking a suitable task from the constrained set of jobs, Tetris improves efficiency while being fair. </a:t>
            </a:r>
          </a:p>
          <a:p>
            <a:endParaRPr lang="en-US" baseline="0" dirty="0" smtClean="0"/>
          </a:p>
          <a:p>
            <a:r>
              <a:rPr lang="en-US" baseline="0" dirty="0" smtClean="0"/>
              <a:t>However, knob values between 0.25 and 0.5 achieve most of the gains, whereas less than 5% of the jobs are delayed by no more than 5% compared to a fair allocation, which is reasonable compared with the perfect fairness case. </a:t>
            </a:r>
            <a:endParaRPr lang="ro-RO" dirty="0" smtClean="0"/>
          </a:p>
          <a:p>
            <a:endParaRPr lang="ro-RO" dirty="0"/>
          </a:p>
        </p:txBody>
      </p:sp>
      <p:sp>
        <p:nvSpPr>
          <p:cNvPr id="4" name="Slide Number Placeholder 3"/>
          <p:cNvSpPr>
            <a:spLocks noGrp="1"/>
          </p:cNvSpPr>
          <p:nvPr>
            <p:ph type="sldNum" sz="quarter" idx="10"/>
          </p:nvPr>
        </p:nvSpPr>
        <p:spPr/>
        <p:txBody>
          <a:bodyPr/>
          <a:lstStyle/>
          <a:p>
            <a:fld id="{E7FD301E-5043-43FC-9FA3-DC372FC37F6D}" type="slidenum">
              <a:rPr lang="en-US" smtClean="0"/>
              <a:t>21</a:t>
            </a:fld>
            <a:endParaRPr lang="en-US"/>
          </a:p>
        </p:txBody>
      </p:sp>
    </p:spTree>
    <p:extLst>
      <p:ext uri="{BB962C8B-B14F-4D97-AF65-F5344CB8AC3E}">
        <p14:creationId xmlns:p14="http://schemas.microsoft.com/office/powerpoint/2010/main" val="3135109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presented Tetris, a multi-resource cluster scheduler that pack tasks to</a:t>
            </a:r>
            <a:r>
              <a:rPr lang="en-US" baseline="0" dirty="0" smtClean="0"/>
              <a:t> machines. </a:t>
            </a:r>
          </a:p>
          <a:p>
            <a:endParaRPr lang="en-US" baseline="0" dirty="0" smtClean="0"/>
          </a:p>
          <a:p>
            <a:r>
              <a:rPr lang="en-US" baseline="0" dirty="0" smtClean="0"/>
              <a:t>We show how to combine heuristics that improve packing efficiency with those that lower average job completion time</a:t>
            </a:r>
          </a:p>
          <a:p>
            <a:endParaRPr lang="en-US" baseline="0" dirty="0" smtClean="0"/>
          </a:p>
          <a:p>
            <a:r>
              <a:rPr lang="en-US" baseline="0" dirty="0" smtClean="0"/>
              <a:t>Although performance and fairness are often unachievable together, we show that in the context of cluster schedulers, much better performance can be achieved with just a little unfairness and expose the trade-off with a knob</a:t>
            </a:r>
          </a:p>
          <a:p>
            <a:endParaRPr lang="en-US" baseline="0" dirty="0" smtClean="0"/>
          </a:p>
          <a:p>
            <a:r>
              <a:rPr lang="en-US" baseline="0" dirty="0" smtClean="0"/>
              <a:t>We implemented Tetris inside Yarn framework. Our trace driven simulation and deployment results show encouraging results.</a:t>
            </a:r>
          </a:p>
          <a:p>
            <a:endParaRPr lang="en-US" baseline="0" dirty="0" smtClean="0"/>
          </a:p>
          <a:p>
            <a:r>
              <a:rPr lang="en-US" baseline="0" dirty="0" smtClean="0"/>
              <a:t>We are in the process of open-sourcing the code, so please stay tuned on this link for news about it.</a:t>
            </a:r>
          </a:p>
          <a:p>
            <a:endParaRPr lang="en-US" baseline="0" dirty="0" smtClean="0"/>
          </a:p>
          <a:p>
            <a:r>
              <a:rPr lang="en-US" baseline="0" dirty="0" smtClean="0"/>
              <a:t>With that, I conclude my talk and I am happy to take questions.</a:t>
            </a:r>
            <a:endParaRPr lang="ro-RO" dirty="0"/>
          </a:p>
        </p:txBody>
      </p:sp>
      <p:sp>
        <p:nvSpPr>
          <p:cNvPr id="4" name="Slide Number Placeholder 3"/>
          <p:cNvSpPr>
            <a:spLocks noGrp="1"/>
          </p:cNvSpPr>
          <p:nvPr>
            <p:ph type="sldNum" sz="quarter" idx="10"/>
          </p:nvPr>
        </p:nvSpPr>
        <p:spPr/>
        <p:txBody>
          <a:bodyPr/>
          <a:lstStyle/>
          <a:p>
            <a:fld id="{E7FD301E-5043-43FC-9FA3-DC372FC37F6D}" type="slidenum">
              <a:rPr lang="en-US" smtClean="0"/>
              <a:t>22</a:t>
            </a:fld>
            <a:endParaRPr lang="en-US"/>
          </a:p>
        </p:txBody>
      </p:sp>
    </p:spTree>
    <p:extLst>
      <p:ext uri="{BB962C8B-B14F-4D97-AF65-F5344CB8AC3E}">
        <p14:creationId xmlns:p14="http://schemas.microsoft.com/office/powerpoint/2010/main" val="3935657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Tetris, each task has resource demands in terms of </a:t>
            </a:r>
            <a:r>
              <a:rPr lang="en-US" baseline="0" dirty="0" err="1" smtClean="0"/>
              <a:t>cpu</a:t>
            </a:r>
            <a:r>
              <a:rPr lang="en-US" baseline="0" dirty="0" smtClean="0"/>
              <a:t>, memory, disk and network. </a:t>
            </a:r>
          </a:p>
          <a:p>
            <a:endParaRPr lang="en-US" baseline="0" dirty="0" smtClean="0"/>
          </a:p>
          <a:p>
            <a:r>
              <a:rPr lang="en-US" baseline="0" dirty="0" smtClean="0"/>
              <a:t>Per resource, Tetris has to estimate peak demands, following certain ideas:</a:t>
            </a:r>
          </a:p>
          <a:p>
            <a:pPr marL="171450" indent="-171450">
              <a:buFontTx/>
              <a:buChar char="-"/>
            </a:pPr>
            <a:r>
              <a:rPr lang="en-US" baseline="0" dirty="0" smtClean="0"/>
              <a:t>based on size and location of input tasks</a:t>
            </a:r>
          </a:p>
          <a:p>
            <a:pPr marL="171450" indent="-171450">
              <a:buFontTx/>
              <a:buChar char="-"/>
            </a:pPr>
            <a:r>
              <a:rPr lang="en-US" baseline="0" dirty="0" smtClean="0"/>
              <a:t>From finished tasks in the same phase, since tasks in a phase perform the same computation on different partitions of data,</a:t>
            </a:r>
          </a:p>
          <a:p>
            <a:pPr marL="0" indent="0">
              <a:buFontTx/>
              <a:buNone/>
            </a:pPr>
            <a:r>
              <a:rPr lang="en-US" baseline="0" dirty="0" smtClean="0"/>
              <a:t>so their resource use is statistically similar.</a:t>
            </a:r>
          </a:p>
          <a:p>
            <a:pPr marL="171450" indent="-171450">
              <a:buFontTx/>
              <a:buChar char="-"/>
            </a:pPr>
            <a:r>
              <a:rPr lang="en-US" baseline="0" dirty="0" smtClean="0"/>
              <a:t>and from collecting statistics from recurring jobs which are fairly common in clusters</a:t>
            </a:r>
          </a:p>
          <a:p>
            <a:pPr marL="0" indent="0">
              <a:buFontTx/>
              <a:buNone/>
            </a:pPr>
            <a:endParaRPr lang="en-US" baseline="0" dirty="0" smtClean="0"/>
          </a:p>
          <a:p>
            <a:pPr marL="0" indent="0">
              <a:buFontTx/>
              <a:buNone/>
            </a:pPr>
            <a:endParaRPr lang="en-US" baseline="0" dirty="0" smtClean="0"/>
          </a:p>
          <a:p>
            <a:pPr marL="0" indent="0">
              <a:buFontTx/>
              <a:buNone/>
            </a:pPr>
            <a:r>
              <a:rPr lang="en-US" baseline="0" dirty="0" smtClean="0"/>
              <a:t>Tetris over-estimates task demands and is using peak usage demands at the time of scheduling. While over-estimating is better than under-estimation and is not slowing down tasks, resources can remain idle. For example, assume a task whose in network peak demand is described by the red dotted line is assigned to machine 1, but in reality it is able to use only the amount described by the orange shape. Hence, Tetris is able to allocate only the top portion of free network resource to other tasks. </a:t>
            </a:r>
          </a:p>
          <a:p>
            <a:pPr marL="0" indent="0">
              <a:buFontTx/>
              <a:buNone/>
            </a:pPr>
            <a:endParaRPr lang="en-US" baseline="0" dirty="0" smtClean="0"/>
          </a:p>
          <a:p>
            <a:pPr marL="0" indent="0">
              <a:buFontTx/>
              <a:buNone/>
            </a:pPr>
            <a:r>
              <a:rPr lang="en-US" baseline="0" dirty="0" smtClean="0"/>
              <a:t>In order to overcome under-utilization, </a:t>
            </a:r>
            <a:r>
              <a:rPr lang="en-US" baseline="0" dirty="0" err="1" smtClean="0"/>
              <a:t>Tetries</a:t>
            </a:r>
            <a:r>
              <a:rPr lang="en-US" baseline="0" dirty="0" smtClean="0"/>
              <a:t> relies on a Resource Tracker to report unused resources and allocated them to new tasks. In addition the Resource Tracker is aware of other cluster activities such as ingestion and evacuation, and takes care that their resource demands are accounted, during the cluster scheduling process.</a:t>
            </a:r>
          </a:p>
        </p:txBody>
      </p:sp>
      <p:sp>
        <p:nvSpPr>
          <p:cNvPr id="4" name="Slide Number Placeholder 3"/>
          <p:cNvSpPr>
            <a:spLocks noGrp="1"/>
          </p:cNvSpPr>
          <p:nvPr>
            <p:ph type="sldNum" sz="quarter" idx="10"/>
          </p:nvPr>
        </p:nvSpPr>
        <p:spPr/>
        <p:txBody>
          <a:bodyPr/>
          <a:lstStyle/>
          <a:p>
            <a:fld id="{E7FD301E-5043-43FC-9FA3-DC372FC37F6D}" type="slidenum">
              <a:rPr lang="en-US" smtClean="0"/>
              <a:t>24</a:t>
            </a:fld>
            <a:endParaRPr lang="en-US"/>
          </a:p>
        </p:txBody>
      </p:sp>
    </p:spTree>
    <p:extLst>
      <p:ext uri="{BB962C8B-B14F-4D97-AF65-F5344CB8AC3E}">
        <p14:creationId xmlns:p14="http://schemas.microsoft.com/office/powerpoint/2010/main" val="1875158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D301E-5043-43FC-9FA3-DC372FC37F6D}" type="slidenum">
              <a:rPr lang="en-US" smtClean="0"/>
              <a:t>26</a:t>
            </a:fld>
            <a:endParaRPr lang="en-US"/>
          </a:p>
        </p:txBody>
      </p:sp>
    </p:spTree>
    <p:extLst>
      <p:ext uri="{BB962C8B-B14F-4D97-AF65-F5344CB8AC3E}">
        <p14:creationId xmlns:p14="http://schemas.microsoft.com/office/powerpoint/2010/main" val="1619188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VMs last for a while longer than tasks; hence their demands probably change with time a fair bit.</a:t>
            </a:r>
            <a:r>
              <a:rPr lang="en-US" baseline="0" dirty="0" smtClean="0"/>
              <a:t> </a:t>
            </a:r>
          </a:p>
          <a:p>
            <a:r>
              <a:rPr lang="en-US" baseline="0" dirty="0" smtClean="0"/>
              <a:t>Tasks make it easier to figure out and limit demands.</a:t>
            </a:r>
          </a:p>
          <a:p>
            <a:endParaRPr lang="en-US" baseline="0" dirty="0" smtClean="0"/>
          </a:p>
          <a:p>
            <a:r>
              <a:rPr lang="en-US" baseline="0" dirty="0" smtClean="0"/>
              <a:t>With VM placement, the goals to achieve are some sort of topological closeness or fault tolerance; ours are </a:t>
            </a:r>
            <a:r>
              <a:rPr lang="en-US" baseline="0" dirty="0" err="1" smtClean="0"/>
              <a:t>makespan</a:t>
            </a:r>
            <a:r>
              <a:rPr lang="en-US" baseline="0" dirty="0" smtClean="0"/>
              <a:t> and </a:t>
            </a:r>
          </a:p>
          <a:p>
            <a:r>
              <a:rPr lang="en-US" baseline="0" dirty="0" smtClean="0"/>
              <a:t>job completion time.</a:t>
            </a:r>
          </a:p>
          <a:p>
            <a:endParaRPr lang="en-US" baseline="0" dirty="0" smtClean="0"/>
          </a:p>
          <a:p>
            <a:r>
              <a:rPr lang="en-US" baseline="0" dirty="0" smtClean="0"/>
              <a:t>Why different from Grid computing work ?</a:t>
            </a:r>
          </a:p>
          <a:p>
            <a:r>
              <a:rPr lang="en-US" baseline="0" dirty="0" smtClean="0"/>
              <a:t>Which work: We are not aware of any work which tries to achieve all the objectives I have mentioned to you, altogether: cluster efficiency, job completion time and fairness.</a:t>
            </a:r>
          </a:p>
          <a:p>
            <a:endParaRPr lang="en-US" baseline="0" dirty="0" smtClean="0"/>
          </a:p>
          <a:p>
            <a:r>
              <a:rPr lang="en-US" dirty="0" smtClean="0"/>
              <a:t>So as far as can tell, jobs</a:t>
            </a:r>
            <a:r>
              <a:rPr lang="en-US" baseline="0" dirty="0" smtClean="0"/>
              <a:t> in grid typically are bottlenecked on a resource, so packing is less important. Second, it is hard for us to compare our work against grid, as we have real system implementation and not access at any such grid to evaluate against. </a:t>
            </a:r>
          </a:p>
          <a:p>
            <a:r>
              <a:rPr lang="en-US" baseline="0" dirty="0" smtClean="0"/>
              <a:t>Also, in general grid jobs takes longer than in context or current cluster, and such packing can be simpler, but may lead to more errors in case if it does bad scheduling.</a:t>
            </a:r>
            <a:endParaRPr lang="en-US" dirty="0"/>
          </a:p>
        </p:txBody>
      </p:sp>
      <p:sp>
        <p:nvSpPr>
          <p:cNvPr id="4" name="Slide Number Placeholder 3"/>
          <p:cNvSpPr>
            <a:spLocks noGrp="1"/>
          </p:cNvSpPr>
          <p:nvPr>
            <p:ph type="sldNum" sz="quarter" idx="10"/>
          </p:nvPr>
        </p:nvSpPr>
        <p:spPr/>
        <p:txBody>
          <a:bodyPr/>
          <a:lstStyle/>
          <a:p>
            <a:fld id="{E7FD301E-5043-43FC-9FA3-DC372FC37F6D}" type="slidenum">
              <a:rPr lang="en-US" smtClean="0"/>
              <a:t>27</a:t>
            </a:fld>
            <a:endParaRPr lang="en-US"/>
          </a:p>
        </p:txBody>
      </p:sp>
    </p:spTree>
    <p:extLst>
      <p:ext uri="{BB962C8B-B14F-4D97-AF65-F5344CB8AC3E}">
        <p14:creationId xmlns:p14="http://schemas.microsoft.com/office/powerpoint/2010/main" val="1609409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D301E-5043-43FC-9FA3-DC372FC37F6D}" type="slidenum">
              <a:rPr lang="en-US" smtClean="0"/>
              <a:t>28</a:t>
            </a:fld>
            <a:endParaRPr lang="en-US"/>
          </a:p>
        </p:txBody>
      </p:sp>
    </p:spTree>
    <p:extLst>
      <p:ext uri="{BB962C8B-B14F-4D97-AF65-F5344CB8AC3E}">
        <p14:creationId xmlns:p14="http://schemas.microsoft.com/office/powerpoint/2010/main" val="3629780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D301E-5043-43FC-9FA3-DC372FC37F6D}" type="slidenum">
              <a:rPr lang="en-US" smtClean="0"/>
              <a:t>32</a:t>
            </a:fld>
            <a:endParaRPr lang="en-US"/>
          </a:p>
        </p:txBody>
      </p:sp>
    </p:spTree>
    <p:extLst>
      <p:ext uri="{BB962C8B-B14F-4D97-AF65-F5344CB8AC3E}">
        <p14:creationId xmlns:p14="http://schemas.microsoft.com/office/powerpoint/2010/main" val="2525175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D301E-5043-43FC-9FA3-DC372FC37F6D}" type="slidenum">
              <a:rPr lang="en-US" smtClean="0"/>
              <a:t>33</a:t>
            </a:fld>
            <a:endParaRPr lang="en-US"/>
          </a:p>
        </p:txBody>
      </p:sp>
    </p:spTree>
    <p:extLst>
      <p:ext uri="{BB962C8B-B14F-4D97-AF65-F5344CB8AC3E}">
        <p14:creationId xmlns:p14="http://schemas.microsoft.com/office/powerpoint/2010/main" val="12010493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D301E-5043-43FC-9FA3-DC372FC37F6D}" type="slidenum">
              <a:rPr lang="en-US" smtClean="0"/>
              <a:t>34</a:t>
            </a:fld>
            <a:endParaRPr lang="en-US"/>
          </a:p>
        </p:txBody>
      </p:sp>
    </p:spTree>
    <p:extLst>
      <p:ext uri="{BB962C8B-B14F-4D97-AF65-F5344CB8AC3E}">
        <p14:creationId xmlns:p14="http://schemas.microsoft.com/office/powerpoint/2010/main" val="3188942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We analyzed Bing and Facebook traces, and we found that jobs of many</a:t>
            </a:r>
            <a:r>
              <a:rPr lang="en-US" sz="1200" baseline="0" dirty="0" smtClean="0"/>
              <a:t> applications coexist in these clusters and their tasks have diverse resource requirements. </a:t>
            </a:r>
          </a:p>
          <a:p>
            <a:r>
              <a:rPr lang="en-US" sz="1200" baseline="0" dirty="0" smtClean="0"/>
              <a:t>For example, machine learning tasks are CPU-intensive, sort tasks are memory intensive, while tasks that aggregate data are network intensive.</a:t>
            </a:r>
            <a:endParaRPr lang="en-US" sz="1200" dirty="0" smtClean="0"/>
          </a:p>
          <a:p>
            <a:endParaRPr lang="en-US" sz="1200" dirty="0" smtClean="0"/>
          </a:p>
          <a:p>
            <a:r>
              <a:rPr lang="en-US" sz="1200" dirty="0" smtClean="0"/>
              <a:t>Second, we observe that demands for different</a:t>
            </a:r>
            <a:r>
              <a:rPr lang="en-US" sz="1200" baseline="0" dirty="0" smtClean="0"/>
              <a:t> resources are weakly correlated due to the variety of specialized applications which have focused requirements, and hence overall their tasks have complementary demands. For example, a task may have high network and less memory demand, while others can be high memory and less network intensive. </a:t>
            </a:r>
          </a:p>
          <a:p>
            <a:endParaRPr lang="en-US" sz="1200" baseline="0" dirty="0" smtClean="0"/>
          </a:p>
          <a:p>
            <a:r>
              <a:rPr lang="en-US" sz="1200" baseline="0" dirty="0" smtClean="0"/>
              <a:t>As a consequence of the diversity of resource demands and weakly correlation between them, multiple resources can become tight, albeit at different machines and times.</a:t>
            </a:r>
          </a:p>
          <a:p>
            <a:endParaRPr lang="en-US" sz="1200" baseline="0" dirty="0" smtClean="0"/>
          </a:p>
          <a:p>
            <a:r>
              <a:rPr lang="en-US" sz="1200" baseline="0" dirty="0" smtClean="0"/>
              <a:t>And this matters, because in today’s clusters there is no single bottleneck resource. For example we have enough cross-rack bandwidth to use all the available CPU cores due to balanced machine specifications.</a:t>
            </a:r>
          </a:p>
          <a:p>
            <a:endParaRPr lang="en-US" sz="1200" baseline="0" dirty="0" smtClean="0"/>
          </a:p>
          <a:p>
            <a:r>
              <a:rPr lang="en-US" sz="1200" baseline="0" dirty="0" smtClean="0"/>
              <a:t>Actually, our analysis reveals that a scheduler that consider tasks with diverse multi-resource requirements and multiple resource bottlenecks, could reduce </a:t>
            </a:r>
            <a:r>
              <a:rPr lang="en-US" sz="1200" baseline="0" dirty="0" err="1" smtClean="0"/>
              <a:t>makespan</a:t>
            </a:r>
            <a:r>
              <a:rPr lang="en-US" sz="1200" baseline="0" dirty="0" smtClean="0"/>
              <a:t> and average job completion time by up to 49% and 46% respectively w.r.t to existing scheduling approaches.</a:t>
            </a:r>
          </a:p>
        </p:txBody>
      </p:sp>
      <p:sp>
        <p:nvSpPr>
          <p:cNvPr id="4" name="Slide Number Placeholder 3"/>
          <p:cNvSpPr>
            <a:spLocks noGrp="1"/>
          </p:cNvSpPr>
          <p:nvPr>
            <p:ph type="sldNum" sz="quarter" idx="10"/>
          </p:nvPr>
        </p:nvSpPr>
        <p:spPr/>
        <p:txBody>
          <a:bodyPr/>
          <a:lstStyle/>
          <a:p>
            <a:fld id="{E7FD301E-5043-43FC-9FA3-DC372FC37F6D}" type="slidenum">
              <a:rPr lang="en-US" smtClean="0"/>
              <a:t>3</a:t>
            </a:fld>
            <a:endParaRPr lang="en-US"/>
          </a:p>
        </p:txBody>
      </p:sp>
    </p:spTree>
    <p:extLst>
      <p:ext uri="{BB962C8B-B14F-4D97-AF65-F5344CB8AC3E}">
        <p14:creationId xmlns:p14="http://schemas.microsoft.com/office/powerpoint/2010/main" val="1812212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D301E-5043-43FC-9FA3-DC372FC37F6D}" type="slidenum">
              <a:rPr lang="en-US" smtClean="0"/>
              <a:t>35</a:t>
            </a:fld>
            <a:endParaRPr lang="en-US"/>
          </a:p>
        </p:txBody>
      </p:sp>
    </p:spTree>
    <p:extLst>
      <p:ext uri="{BB962C8B-B14F-4D97-AF65-F5344CB8AC3E}">
        <p14:creationId xmlns:p14="http://schemas.microsoft.com/office/powerpoint/2010/main" val="2637319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reason why current schedulers do not pack is</a:t>
            </a:r>
            <a:r>
              <a:rPr lang="en-US" baseline="0" dirty="0" smtClean="0"/>
              <a:t> because they allocate slots to </a:t>
            </a:r>
          </a:p>
          <a:p>
            <a:r>
              <a:rPr lang="en-US" baseline="0" dirty="0" smtClean="0"/>
              <a:t>tasks, purely on “fairness consideration”.</a:t>
            </a:r>
            <a:endParaRPr lang="en-US" dirty="0" smtClean="0"/>
          </a:p>
          <a:p>
            <a:endParaRPr lang="en-US" dirty="0" smtClean="0"/>
          </a:p>
          <a:p>
            <a:r>
              <a:rPr lang="en-US" dirty="0" smtClean="0"/>
              <a:t>A commonly</a:t>
            </a:r>
            <a:r>
              <a:rPr lang="en-US" baseline="0" dirty="0" smtClean="0"/>
              <a:t> used scheduling approach is to pick tasks from the job that is farthest from its fair share. </a:t>
            </a:r>
          </a:p>
          <a:p>
            <a:endParaRPr lang="en-US" baseline="0" dirty="0" smtClean="0"/>
          </a:p>
          <a:p>
            <a:r>
              <a:rPr lang="en-US" baseline="0" dirty="0" smtClean="0"/>
              <a:t>Although recent research has also defined fairness based on multiple resources, even when </a:t>
            </a:r>
            <a:r>
              <a:rPr lang="en-US" baseline="0" dirty="0" err="1" smtClean="0"/>
              <a:t>pareto</a:t>
            </a:r>
            <a:r>
              <a:rPr lang="en-US" baseline="0" dirty="0" smtClean="0"/>
              <a:t> efficient and work conserving, do not yield the best job completion time and </a:t>
            </a:r>
            <a:r>
              <a:rPr lang="en-US" baseline="0" dirty="0" err="1" smtClean="0"/>
              <a:t>makespan</a:t>
            </a:r>
            <a:r>
              <a:rPr lang="en-US" baseline="0" dirty="0" smtClean="0"/>
              <a:t>. We will explain this using a simple example of Dominant Resource Fairness(DRF) allocation. </a:t>
            </a:r>
          </a:p>
          <a:p>
            <a:endParaRPr lang="en-US" baseline="0" dirty="0" smtClean="0"/>
          </a:p>
          <a:p>
            <a:r>
              <a:rPr lang="en-US" baseline="0" dirty="0" smtClean="0"/>
              <a:t>In a nutshell, DRF will compute the dominant share of every user and seeks to maximize the minimum dominant share across all users. </a:t>
            </a:r>
          </a:p>
          <a:p>
            <a:endParaRPr lang="en-US" baseline="0" dirty="0" smtClean="0"/>
          </a:p>
          <a:p>
            <a:r>
              <a:rPr lang="en-US" baseline="0" dirty="0" smtClean="0"/>
              <a:t>Consider a cluster with 18 cores and 36 GB memory available, and 3 jobs to schedule, each from a different user A, B and C with the task profiles and number of tasks mentioned in the table, where every task has same duration t.</a:t>
            </a:r>
          </a:p>
          <a:p>
            <a:endParaRPr lang="en-US" baseline="0" dirty="0" smtClean="0"/>
          </a:p>
          <a:p>
            <a:r>
              <a:rPr lang="en-US" baseline="0" dirty="0" smtClean="0"/>
              <a:t>Solving the following set of constraints, DRF will compute a DS of 1/3, which means for every task of job B or C, 3 tasks of A are assigned. Hence, DRF will schedule 6 tasks of A and 2 tasks of B and C at a time, leading to an average job duration of 3t. Such an allocation, however, leaves 20 GB of memory idle in the cluster for the whole duration of </a:t>
            </a:r>
          </a:p>
          <a:p>
            <a:r>
              <a:rPr lang="en-US" baseline="0" dirty="0" smtClean="0"/>
              <a:t>the jobs.</a:t>
            </a:r>
          </a:p>
          <a:p>
            <a:endParaRPr lang="en-US" baseline="0" dirty="0" smtClean="0"/>
          </a:p>
          <a:p>
            <a:r>
              <a:rPr lang="en-US" baseline="0" dirty="0" smtClean="0"/>
              <a:t>On the other hand, a scheduler that packs the tasks, schedules all tasks of job A initially because they use up all the cores and memory in the cluster, followed by tasks of job B and then job C. This leads to an average job duration of 2t and 33% improvement over DRF. </a:t>
            </a:r>
            <a:endParaRPr lang="en-US" dirty="0" smtClean="0"/>
          </a:p>
          <a:p>
            <a:endParaRPr lang="ro-RO" dirty="0"/>
          </a:p>
        </p:txBody>
      </p:sp>
      <p:sp>
        <p:nvSpPr>
          <p:cNvPr id="4" name="Slide Number Placeholder 3"/>
          <p:cNvSpPr>
            <a:spLocks noGrp="1"/>
          </p:cNvSpPr>
          <p:nvPr>
            <p:ph type="sldNum" sz="quarter" idx="10"/>
          </p:nvPr>
        </p:nvSpPr>
        <p:spPr/>
        <p:txBody>
          <a:bodyPr/>
          <a:lstStyle/>
          <a:p>
            <a:fld id="{E7FD301E-5043-43FC-9FA3-DC372FC37F6D}" type="slidenum">
              <a:rPr lang="en-US" smtClean="0"/>
              <a:t>36</a:t>
            </a:fld>
            <a:endParaRPr lang="en-US"/>
          </a:p>
        </p:txBody>
      </p:sp>
    </p:spTree>
    <p:extLst>
      <p:ext uri="{BB962C8B-B14F-4D97-AF65-F5344CB8AC3E}">
        <p14:creationId xmlns:p14="http://schemas.microsoft.com/office/powerpoint/2010/main" val="4275552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achieving packing efficiency does not necessarily improve job completion</a:t>
            </a:r>
            <a:r>
              <a:rPr lang="en-US" baseline="0" dirty="0" smtClean="0"/>
              <a:t> time. </a:t>
            </a:r>
          </a:p>
          <a:p>
            <a:endParaRPr lang="en-US" baseline="0" dirty="0" smtClean="0"/>
          </a:p>
          <a:p>
            <a:r>
              <a:rPr lang="en-US" baseline="0" dirty="0" smtClean="0"/>
              <a:t>For example, consider a cluster of 2 machines with 2 cores and 4 GB memory available each, and 2 jobs with the resource demands per task and number of tasks described in the table. </a:t>
            </a:r>
          </a:p>
          <a:p>
            <a:endParaRPr lang="en-US" baseline="0" dirty="0" smtClean="0"/>
          </a:p>
          <a:p>
            <a:r>
              <a:rPr lang="en-US" baseline="0" dirty="0" smtClean="0"/>
              <a:t>Assuming each task has same duration t, the packing heuristic we just described will assign tasks of job A first because they are able to fragment resources less, then tasks of job B, leading to an average job duration of 3.5t. </a:t>
            </a:r>
          </a:p>
          <a:p>
            <a:endParaRPr lang="en-US" baseline="0" dirty="0" smtClean="0"/>
          </a:p>
          <a:p>
            <a:r>
              <a:rPr lang="en-US" baseline="0" dirty="0" smtClean="0"/>
              <a:t>On the other hand, a scheduler which strives for faster job completion time, can assign job B tasks first then tasks of A, leading to an average job duration of 2.5 t and 29% improvement comparing with the packing heuristic.</a:t>
            </a:r>
            <a:endParaRPr lang="en-US" dirty="0"/>
          </a:p>
        </p:txBody>
      </p:sp>
      <p:sp>
        <p:nvSpPr>
          <p:cNvPr id="4" name="Slide Number Placeholder 3"/>
          <p:cNvSpPr>
            <a:spLocks noGrp="1"/>
          </p:cNvSpPr>
          <p:nvPr>
            <p:ph type="sldNum" sz="quarter" idx="10"/>
          </p:nvPr>
        </p:nvSpPr>
        <p:spPr/>
        <p:txBody>
          <a:bodyPr/>
          <a:lstStyle/>
          <a:p>
            <a:fld id="{E7FD301E-5043-43FC-9FA3-DC372FC37F6D}" type="slidenum">
              <a:rPr lang="en-US" smtClean="0"/>
              <a:t>37</a:t>
            </a:fld>
            <a:endParaRPr lang="en-US"/>
          </a:p>
        </p:txBody>
      </p:sp>
    </p:spTree>
    <p:extLst>
      <p:ext uri="{BB962C8B-B14F-4D97-AF65-F5344CB8AC3E}">
        <p14:creationId xmlns:p14="http://schemas.microsoft.com/office/powerpoint/2010/main" val="31776494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main takeaways from this work are: </a:t>
            </a:r>
          </a:p>
          <a:p>
            <a:endParaRPr lang="en-US" dirty="0" smtClean="0"/>
          </a:p>
          <a:p>
            <a:pPr marL="228600" indent="-228600">
              <a:buAutoNum type="arabicPeriod"/>
            </a:pPr>
            <a:r>
              <a:rPr lang="en-US" baseline="0" dirty="0" smtClean="0"/>
              <a:t>Packing is important considering diversity in resource requirements, so schedulers should strive to achieve packing efficiency in order to maximize cluster usage. </a:t>
            </a:r>
          </a:p>
          <a:p>
            <a:pPr marL="228600" indent="-228600">
              <a:buAutoNum type="arabicPeriod"/>
            </a:pPr>
            <a:r>
              <a:rPr lang="en-US" baseline="0" dirty="0" smtClean="0"/>
              <a:t>Second, even for small jobs where packing might not be so important, but we improve job completion time.</a:t>
            </a:r>
          </a:p>
          <a:p>
            <a:pPr marL="228600" indent="-228600">
              <a:buAutoNum type="arabicPeriod"/>
            </a:pPr>
            <a:r>
              <a:rPr lang="en-US" baseline="0" dirty="0" smtClean="0"/>
              <a:t>Third, existing multi-resource fairness schemes do not consider jobs multi-resource requirements and do not necessarily strives to improve performance. But we show a way you can achieve both performance and fairness.</a:t>
            </a:r>
          </a:p>
          <a:p>
            <a:pPr marL="228600" indent="-228600">
              <a:buAutoNum type="arabicPeriod"/>
            </a:pPr>
            <a:endParaRPr lang="en-US" baseline="0" dirty="0" smtClean="0"/>
          </a:p>
          <a:p>
            <a:pPr marL="0" indent="0">
              <a:buNone/>
            </a:pPr>
            <a:endParaRPr lang="en-US" baseline="0" dirty="0" smtClean="0"/>
          </a:p>
          <a:p>
            <a:pPr marL="0" indent="0">
              <a:buNone/>
            </a:pPr>
            <a:r>
              <a:rPr lang="en-US" baseline="0" dirty="0" smtClean="0"/>
              <a:t>What if you have jobs with smaller resource requirements. How important is packing ?</a:t>
            </a:r>
          </a:p>
          <a:p>
            <a:pPr marL="0" indent="0">
              <a:buNone/>
            </a:pPr>
            <a:r>
              <a:rPr lang="en-US" baseline="0" dirty="0" smtClean="0"/>
              <a:t>This is a good question, but packing is important even in this case. If there was only one resource bottleneck then indeed, packing was not important. For example if machine has 100 units resource, and a task requires 1, you can at most loose 1 unit.</a:t>
            </a:r>
          </a:p>
          <a:p>
            <a:pPr marL="0" indent="0">
              <a:buNone/>
            </a:pPr>
            <a:r>
              <a:rPr lang="en-US" baseline="0" dirty="0" smtClean="0"/>
              <a:t>However, when tasks have requirements across multiple dimensions, without a packing solution, the fragmentation will increase on some dimensions. </a:t>
            </a:r>
          </a:p>
          <a:p>
            <a:pPr marL="0" indent="0">
              <a:buNone/>
            </a:pPr>
            <a:endParaRPr lang="en-US" baseline="0" dirty="0" smtClean="0"/>
          </a:p>
          <a:p>
            <a:pPr marL="0" indent="0">
              <a:buNone/>
            </a:pPr>
            <a:r>
              <a:rPr lang="en-US" baseline="0" dirty="0" smtClean="0"/>
              <a:t>As I have mentioned before in the talk, the theoretical analysis reveals that resource fragmentation increase with the number of resources being allocated. </a:t>
            </a:r>
          </a:p>
        </p:txBody>
      </p:sp>
      <p:sp>
        <p:nvSpPr>
          <p:cNvPr id="4" name="Slide Number Placeholder 3"/>
          <p:cNvSpPr>
            <a:spLocks noGrp="1"/>
          </p:cNvSpPr>
          <p:nvPr>
            <p:ph type="sldNum" sz="quarter" idx="10"/>
          </p:nvPr>
        </p:nvSpPr>
        <p:spPr/>
        <p:txBody>
          <a:bodyPr/>
          <a:lstStyle/>
          <a:p>
            <a:fld id="{E7FD301E-5043-43FC-9FA3-DC372FC37F6D}" type="slidenum">
              <a:rPr lang="en-US" smtClean="0"/>
              <a:t>38</a:t>
            </a:fld>
            <a:endParaRPr lang="en-US"/>
          </a:p>
        </p:txBody>
      </p:sp>
    </p:spTree>
    <p:extLst>
      <p:ext uri="{BB962C8B-B14F-4D97-AF65-F5344CB8AC3E}">
        <p14:creationId xmlns:p14="http://schemas.microsoft.com/office/powerpoint/2010/main" val="1152635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reason is because they neither pack tasks nor consider all their relevant resource demands. </a:t>
            </a:r>
          </a:p>
          <a:p>
            <a:endParaRPr lang="en-US" baseline="0" dirty="0" smtClean="0"/>
          </a:p>
          <a:p>
            <a:r>
              <a:rPr lang="en-US" baseline="0" dirty="0" smtClean="0"/>
              <a:t>Hence, they suffer from two major problems: resource fragmentation and over-allocation of ignored resources during assignment process.</a:t>
            </a:r>
          </a:p>
          <a:p>
            <a:endParaRPr lang="en-US" baseline="0" dirty="0" smtClean="0"/>
          </a:p>
          <a:p>
            <a:r>
              <a:rPr lang="en-US" baseline="0" dirty="0" smtClean="0"/>
              <a:t>In the next slides, I will show some simple examples, which helps to clarify these problems. </a:t>
            </a:r>
            <a:endParaRPr lang="ro-RO" dirty="0"/>
          </a:p>
        </p:txBody>
      </p:sp>
      <p:sp>
        <p:nvSpPr>
          <p:cNvPr id="4" name="Slide Number Placeholder 3"/>
          <p:cNvSpPr>
            <a:spLocks noGrp="1"/>
          </p:cNvSpPr>
          <p:nvPr>
            <p:ph type="sldNum" sz="quarter" idx="10"/>
          </p:nvPr>
        </p:nvSpPr>
        <p:spPr/>
        <p:txBody>
          <a:bodyPr/>
          <a:lstStyle/>
          <a:p>
            <a:fld id="{E7FD301E-5043-43FC-9FA3-DC372FC37F6D}" type="slidenum">
              <a:rPr lang="en-US" smtClean="0"/>
              <a:t>4</a:t>
            </a:fld>
            <a:endParaRPr lang="en-US"/>
          </a:p>
        </p:txBody>
      </p:sp>
    </p:spTree>
    <p:extLst>
      <p:ext uri="{BB962C8B-B14F-4D97-AF65-F5344CB8AC3E}">
        <p14:creationId xmlns:p14="http://schemas.microsoft.com/office/powerpoint/2010/main" val="1772666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resource fragmentation happens when during the resource assignment process some resources becomes fragmented, </a:t>
            </a:r>
          </a:p>
          <a:p>
            <a:r>
              <a:rPr lang="en-US" baseline="0" dirty="0" smtClean="0"/>
              <a:t>and so being unable to be assigned to runnable tasks.</a:t>
            </a:r>
          </a:p>
          <a:p>
            <a:endParaRPr lang="en-US" baseline="0" dirty="0" smtClean="0"/>
          </a:p>
          <a:p>
            <a:r>
              <a:rPr lang="en-US" baseline="0" dirty="0" smtClean="0"/>
              <a:t>This happens, because none of the existing schemes pay attention to the set of runnable tasks, in a specific order, to minimize resource fragmentation. </a:t>
            </a:r>
          </a:p>
          <a:p>
            <a:r>
              <a:rPr lang="en-US" baseline="0" dirty="0" smtClean="0"/>
              <a:t>Typically they allocate resources in terms of slots which logically represents some amount of memory and cores, and based on fairness considerations. </a:t>
            </a:r>
          </a:p>
          <a:p>
            <a:endParaRPr lang="en-US" baseline="0" dirty="0" smtClean="0"/>
          </a:p>
          <a:p>
            <a:r>
              <a:rPr lang="en-US" baseline="0" dirty="0" smtClean="0"/>
              <a:t>For example, consider a cluster with 2 machines available to schedule, each with 4 GB of available memory. And 3 tasks each with some memory requirement. Assuming each task has same duration t, a typical cluster scheduler “can” assign task 1 to machine 1, task 2 to machine 2 and such fragmenting the available memory on both machines, while task 3 is delayed until either t1 or t2 have finished.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 the other hand, a cluster scheduler that packs tasks to machines will assign both tasks 1 and 2 to machine A in order to maximize the resource usage on that machine, while task 2 can be executed in parallel on machine B.</a:t>
            </a:r>
          </a:p>
          <a:p>
            <a:endParaRPr lang="en-US" baseline="0" dirty="0" smtClean="0"/>
          </a:p>
          <a:p>
            <a:r>
              <a:rPr lang="en-US" baseline="0" dirty="0" smtClean="0"/>
              <a:t>In fact, theoretical analysis have shown that the resource fragmentation increases with the number of resources being allocated. </a:t>
            </a:r>
          </a:p>
        </p:txBody>
      </p:sp>
      <p:sp>
        <p:nvSpPr>
          <p:cNvPr id="4" name="Slide Number Placeholder 3"/>
          <p:cNvSpPr>
            <a:spLocks noGrp="1"/>
          </p:cNvSpPr>
          <p:nvPr>
            <p:ph type="sldNum" sz="quarter" idx="10"/>
          </p:nvPr>
        </p:nvSpPr>
        <p:spPr/>
        <p:txBody>
          <a:bodyPr/>
          <a:lstStyle/>
          <a:p>
            <a:fld id="{E7FD301E-5043-43FC-9FA3-DC372FC37F6D}" type="slidenum">
              <a:rPr lang="en-US" smtClean="0"/>
              <a:t>5</a:t>
            </a:fld>
            <a:endParaRPr lang="en-US"/>
          </a:p>
        </p:txBody>
      </p:sp>
    </p:spTree>
    <p:extLst>
      <p:ext uri="{BB962C8B-B14F-4D97-AF65-F5344CB8AC3E}">
        <p14:creationId xmlns:p14="http://schemas.microsoft.com/office/powerpoint/2010/main" val="55624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even if we are able to avoid resource fragmentation and guarantee</a:t>
            </a:r>
            <a:r>
              <a:rPr lang="en-US" baseline="0" dirty="0" smtClean="0"/>
              <a:t> 100% resource usage, some other resources can be over-allocated. </a:t>
            </a:r>
          </a:p>
          <a:p>
            <a:endParaRPr lang="en-US" baseline="0" dirty="0" smtClean="0"/>
          </a:p>
          <a:p>
            <a:r>
              <a:rPr lang="en-US" baseline="0" dirty="0" smtClean="0"/>
              <a:t>This happens for example, when some tasks that are able to fully use some resource( for example disk bandwidth ) are assigned at the same time on the same machine, and such that resource becomes over-allocated. </a:t>
            </a:r>
          </a:p>
          <a:p>
            <a:endParaRPr lang="en-US" baseline="0" dirty="0" smtClean="0"/>
          </a:p>
          <a:p>
            <a:r>
              <a:rPr lang="en-US" baseline="0" dirty="0" smtClean="0"/>
              <a:t>Current cluster schedulers do not avoid over-allocation and this is because during the resource assignment process, some resources are ignored(such as disk and network) which could lead to their over-allocation.</a:t>
            </a:r>
          </a:p>
          <a:p>
            <a:endParaRPr lang="en-US" baseline="0" dirty="0" smtClean="0"/>
          </a:p>
          <a:p>
            <a:r>
              <a:rPr lang="en-US" dirty="0" smtClean="0"/>
              <a:t>For example, assume</a:t>
            </a:r>
            <a:r>
              <a:rPr lang="en-US" baseline="0" dirty="0" smtClean="0"/>
              <a:t> machine A has some amount of memory and network bandwidth available, and three runnable tasks, where t1 and t2 have both memory and network requirements.</a:t>
            </a:r>
          </a:p>
          <a:p>
            <a:endParaRPr lang="en-US" baseline="0" dirty="0" smtClean="0"/>
          </a:p>
          <a:p>
            <a:r>
              <a:rPr lang="en-US" baseline="0" dirty="0" smtClean="0"/>
              <a:t>Assuming each task has same duration t, a typical cluster scheduler which define slots based on memory, will assign both t1 and t2 simultaneously, although each of them is able to fully utilize the network, and hence will over-allocate the network, and double their completion time.</a:t>
            </a:r>
          </a:p>
          <a:p>
            <a:endParaRPr lang="en-US" baseline="0" dirty="0" smtClean="0"/>
          </a:p>
          <a:p>
            <a:r>
              <a:rPr lang="en-US" baseline="0" dirty="0" smtClean="0"/>
              <a:t>On the other hand, a cluster scheduler that packs and looks at all the relevant resources for a task, will assign t1 but not t2 at the same time, because the network is already a tight resource, and such t3 can be assigned as </a:t>
            </a:r>
            <a:r>
              <a:rPr lang="en-US" baseline="0" dirty="0" err="1" smtClean="0"/>
              <a:t>well.s</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assume that we are able to fully utilize the resources</a:t>
            </a:r>
            <a:r>
              <a:rPr lang="en-US" baseline="0" dirty="0" smtClean="0"/>
              <a:t> and avoid their over-allocations. Does that means we can get the best cluster efficiency and improvements in job completion time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the answer is no, because , it is commonly to use fairness solutions to allocate job tasks appropriately based on “fairness” considerations, which do not strive to optimize job completion time, but to be fair.</a:t>
            </a:r>
          </a:p>
        </p:txBody>
      </p:sp>
      <p:sp>
        <p:nvSpPr>
          <p:cNvPr id="4" name="Slide Number Placeholder 3"/>
          <p:cNvSpPr>
            <a:spLocks noGrp="1"/>
          </p:cNvSpPr>
          <p:nvPr>
            <p:ph type="sldNum" sz="quarter" idx="10"/>
          </p:nvPr>
        </p:nvSpPr>
        <p:spPr/>
        <p:txBody>
          <a:bodyPr/>
          <a:lstStyle/>
          <a:p>
            <a:fld id="{E7FD301E-5043-43FC-9FA3-DC372FC37F6D}" type="slidenum">
              <a:rPr lang="en-US" smtClean="0"/>
              <a:t>6</a:t>
            </a:fld>
            <a:endParaRPr lang="en-US"/>
          </a:p>
        </p:txBody>
      </p:sp>
    </p:spTree>
    <p:extLst>
      <p:ext uri="{BB962C8B-B14F-4D97-AF65-F5344CB8AC3E}">
        <p14:creationId xmlns:p14="http://schemas.microsoft.com/office/powerpoint/2010/main" val="2609825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Remember, what is a packer scheduler here. </a:t>
            </a:r>
          </a:p>
          <a:p>
            <a:endParaRPr lang="en-US" baseline="0" dirty="0" smtClean="0"/>
          </a:p>
          <a:p>
            <a:r>
              <a:rPr lang="en-US" baseline="0" dirty="0" smtClean="0"/>
              <a:t>Although recent research has also defined fairness based on multiple resources, they do not help either. </a:t>
            </a:r>
          </a:p>
          <a:p>
            <a:endParaRPr lang="en-US" baseline="0" dirty="0" smtClean="0"/>
          </a:p>
          <a:p>
            <a:r>
              <a:rPr lang="en-US" baseline="0" dirty="0" smtClean="0"/>
              <a:t>In fact, we have an example in the paper that shows that a packer scheduler, can improve job completion time by 50% and </a:t>
            </a:r>
            <a:r>
              <a:rPr lang="en-US" baseline="0" dirty="0" err="1" smtClean="0"/>
              <a:t>makespan</a:t>
            </a:r>
            <a:r>
              <a:rPr lang="en-US" baseline="0" dirty="0" smtClean="0"/>
              <a:t> by 33% compared to Dominant Resource Fairness(DRF), which is the most recent work in context of multi-resource fair schemes. </a:t>
            </a:r>
          </a:p>
          <a:p>
            <a:endParaRPr lang="en-US" baseline="0" dirty="0" smtClean="0"/>
          </a:p>
          <a:p>
            <a:r>
              <a:rPr lang="en-US" baseline="0" dirty="0" smtClean="0"/>
              <a:t>The main reasons for lack of performance of production fairness schemes are the following:</a:t>
            </a:r>
          </a:p>
          <a:p>
            <a:endParaRPr lang="en-US" baseline="0" dirty="0" smtClean="0"/>
          </a:p>
          <a:p>
            <a:pPr marL="228600" indent="-228600">
              <a:buAutoNum type="arabicPeriod"/>
            </a:pPr>
            <a:r>
              <a:rPr lang="en-US" baseline="0" dirty="0" smtClean="0"/>
              <a:t>first, they tend to be work conserving, and do not directly strive to reduce fragmentation or avoid over-allocation, and hence to improve job completion time and </a:t>
            </a:r>
            <a:r>
              <a:rPr lang="en-US" baseline="0" dirty="0" err="1" smtClean="0"/>
              <a:t>makespan</a:t>
            </a:r>
            <a:r>
              <a:rPr lang="en-US" baseline="0" dirty="0" smtClean="0"/>
              <a:t>.</a:t>
            </a:r>
          </a:p>
          <a:p>
            <a:pPr marL="228600" indent="-228600">
              <a:buAutoNum type="arabicPeriod"/>
            </a:pPr>
            <a:r>
              <a:rPr lang="en-US" baseline="0" dirty="0" smtClean="0"/>
              <a:t>Second, even when </a:t>
            </a:r>
            <a:r>
              <a:rPr lang="en-US" baseline="0" dirty="0" err="1" smtClean="0"/>
              <a:t>pareto</a:t>
            </a:r>
            <a:r>
              <a:rPr lang="en-US" baseline="0" dirty="0" smtClean="0"/>
              <a:t> efficient, they are not performant.</a:t>
            </a:r>
          </a:p>
          <a:p>
            <a:pPr marL="228600" indent="-228600">
              <a:buAutoNum type="arabicPeriod"/>
            </a:pPr>
            <a:endParaRPr lang="en-US" baseline="0" dirty="0" smtClean="0"/>
          </a:p>
          <a:p>
            <a:pPr marL="0" indent="0">
              <a:buNone/>
            </a:pPr>
            <a:r>
              <a:rPr lang="en-US" baseline="0" dirty="0" smtClean="0"/>
              <a:t>For example, they treats the cluster as one big bag of resources, which hides the impact of fragmentation which may occur on individual machines.</a:t>
            </a:r>
          </a:p>
          <a:p>
            <a:pPr marL="0" indent="0">
              <a:buNone/>
            </a:pPr>
            <a:endParaRPr lang="en-US" baseline="0" dirty="0" smtClean="0"/>
          </a:p>
          <a:p>
            <a:pPr marL="0" indent="0">
              <a:buNone/>
            </a:pPr>
            <a:r>
              <a:rPr lang="en-US" baseline="0" dirty="0" smtClean="0"/>
              <a:t>Also, they assume that each job has a fixed resource profiles. However, different tasks in the same job might have different resource demands.</a:t>
            </a:r>
          </a:p>
          <a:p>
            <a:pPr marL="0" indent="0">
              <a:buNone/>
            </a:pPr>
            <a:r>
              <a:rPr lang="en-US" baseline="0" dirty="0" smtClean="0"/>
              <a:t>For example, a task in its early stage can be network intensive as it is retrieving data, while later can be </a:t>
            </a:r>
            <a:r>
              <a:rPr lang="en-US" baseline="0" dirty="0" err="1" smtClean="0"/>
              <a:t>cpu</a:t>
            </a:r>
            <a:r>
              <a:rPr lang="en-US" baseline="0" dirty="0" smtClean="0"/>
              <a:t>/memory intensive by processing the data.</a:t>
            </a:r>
          </a:p>
          <a:p>
            <a:pPr marL="0" indent="0">
              <a:buNone/>
            </a:pPr>
            <a:endParaRPr lang="en-US" baseline="0" dirty="0" smtClean="0"/>
          </a:p>
          <a:p>
            <a:pPr marL="0" indent="0">
              <a:buNone/>
            </a:pPr>
            <a:r>
              <a:rPr lang="en-US" baseline="0" dirty="0" smtClean="0"/>
              <a:t>In addition, the scheduling procedure itself can impact jobs current resource demands and create complementary profiles. For example, it can arbitrate tasks scheduling such that network intensive tasks to be scheduled together with ones that are </a:t>
            </a:r>
            <a:r>
              <a:rPr lang="en-US" baseline="0" dirty="0" err="1" smtClean="0"/>
              <a:t>cpu</a:t>
            </a:r>
            <a:r>
              <a:rPr lang="en-US" baseline="0" dirty="0" smtClean="0"/>
              <a:t>/memory intensive.</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E7FD301E-5043-43FC-9FA3-DC372FC37F6D}" type="slidenum">
              <a:rPr lang="en-US" smtClean="0"/>
              <a:t>7</a:t>
            </a:fld>
            <a:endParaRPr lang="en-US"/>
          </a:p>
        </p:txBody>
      </p:sp>
    </p:spTree>
    <p:extLst>
      <p:ext uri="{BB962C8B-B14F-4D97-AF65-F5344CB8AC3E}">
        <p14:creationId xmlns:p14="http://schemas.microsoft.com/office/powerpoint/2010/main" val="2862081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So</a:t>
            </a:r>
            <a:r>
              <a:rPr lang="en-US" baseline="0" dirty="0" smtClean="0"/>
              <a:t> far, I have told you that </a:t>
            </a:r>
            <a:r>
              <a:rPr lang="en-US" dirty="0" smtClean="0"/>
              <a:t>state of the art schedulers allocate</a:t>
            </a:r>
            <a:r>
              <a:rPr lang="en-US" baseline="0" dirty="0" smtClean="0"/>
              <a:t> available resources in terms of slots based on fairness considerations which may lead to resource fragmentation and sacrifice performance, while over-allocating the resources ignored during the assignment process.</a:t>
            </a:r>
          </a:p>
          <a:p>
            <a:endParaRPr lang="en-US" dirty="0" smtClean="0"/>
          </a:p>
          <a:p>
            <a:r>
              <a:rPr lang="en-US" dirty="0" smtClean="0"/>
              <a:t>Driven</a:t>
            </a:r>
            <a:r>
              <a:rPr lang="en-US" baseline="0" dirty="0" smtClean="0"/>
              <a:t> by these problems, we want to improve cluster efficiency by avoiding resource fragmentation and over-allocation. At the same time, in practice there are also other important and competing objectives such as job completion time and achieving fairness.</a:t>
            </a:r>
          </a:p>
          <a:p>
            <a:endParaRPr lang="en-US" baseline="0" dirty="0" smtClean="0"/>
          </a:p>
          <a:p>
            <a:r>
              <a:rPr lang="en-US" baseline="0" dirty="0" smtClean="0"/>
              <a:t>In the rest of my talk, I will show you how we can achieve all of these simultaneous and competing goals, and how we combine them altogether. </a:t>
            </a:r>
          </a:p>
        </p:txBody>
      </p:sp>
      <p:sp>
        <p:nvSpPr>
          <p:cNvPr id="4" name="Slide Number Placeholder 3"/>
          <p:cNvSpPr>
            <a:spLocks noGrp="1"/>
          </p:cNvSpPr>
          <p:nvPr>
            <p:ph type="sldNum" sz="quarter" idx="10"/>
          </p:nvPr>
        </p:nvSpPr>
        <p:spPr/>
        <p:txBody>
          <a:bodyPr/>
          <a:lstStyle/>
          <a:p>
            <a:fld id="{E7FD301E-5043-43FC-9FA3-DC372FC37F6D}" type="slidenum">
              <a:rPr lang="en-US" smtClean="0"/>
              <a:t>8</a:t>
            </a:fld>
            <a:endParaRPr lang="en-US"/>
          </a:p>
        </p:txBody>
      </p:sp>
    </p:spTree>
    <p:extLst>
      <p:ext uri="{BB962C8B-B14F-4D97-AF65-F5344CB8AC3E}">
        <p14:creationId xmlns:p14="http://schemas.microsoft.com/office/powerpoint/2010/main" val="369871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first of all, I am </a:t>
            </a:r>
            <a:r>
              <a:rPr lang="en-US" dirty="0" err="1" smtClean="0"/>
              <a:t>gonna</a:t>
            </a:r>
            <a:r>
              <a:rPr lang="en-US" dirty="0" smtClean="0"/>
              <a:t> tell you how</a:t>
            </a:r>
            <a:r>
              <a:rPr lang="en-US" baseline="0" dirty="0" smtClean="0"/>
              <a:t> we can pack tasks across their multiple dimensions such that to improve cluster efficiency while fragmentation and over-allocation are avoided.</a:t>
            </a:r>
            <a:endParaRPr lang="en-US" dirty="0" smtClean="0"/>
          </a:p>
        </p:txBody>
      </p:sp>
      <p:sp>
        <p:nvSpPr>
          <p:cNvPr id="4" name="Slide Number Placeholder 3"/>
          <p:cNvSpPr>
            <a:spLocks noGrp="1"/>
          </p:cNvSpPr>
          <p:nvPr>
            <p:ph type="sldNum" sz="quarter" idx="10"/>
          </p:nvPr>
        </p:nvSpPr>
        <p:spPr/>
        <p:txBody>
          <a:bodyPr/>
          <a:lstStyle/>
          <a:p>
            <a:fld id="{E7FD301E-5043-43FC-9FA3-DC372FC37F6D}" type="slidenum">
              <a:rPr lang="en-US" smtClean="0"/>
              <a:t>9</a:t>
            </a:fld>
            <a:endParaRPr lang="en-US"/>
          </a:p>
        </p:txBody>
      </p:sp>
    </p:spTree>
    <p:extLst>
      <p:ext uri="{BB962C8B-B14F-4D97-AF65-F5344CB8AC3E}">
        <p14:creationId xmlns:p14="http://schemas.microsoft.com/office/powerpoint/2010/main" val="3099682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A4540C-8BE2-419D-BB56-2D20C6AE3E72}" type="datetime1">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88A29-96D6-41A3-B0A5-3D433527C63B}" type="slidenum">
              <a:rPr lang="en-US" smtClean="0"/>
              <a:t>‹#›</a:t>
            </a:fld>
            <a:endParaRPr lang="en-US"/>
          </a:p>
        </p:txBody>
      </p:sp>
    </p:spTree>
    <p:extLst>
      <p:ext uri="{BB962C8B-B14F-4D97-AF65-F5344CB8AC3E}">
        <p14:creationId xmlns:p14="http://schemas.microsoft.com/office/powerpoint/2010/main" val="4164421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21527-A4F1-4DD9-AF18-6C4789CAECA0}" type="datetime1">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88A29-96D6-41A3-B0A5-3D433527C63B}" type="slidenum">
              <a:rPr lang="en-US" smtClean="0"/>
              <a:t>‹#›</a:t>
            </a:fld>
            <a:endParaRPr lang="en-US"/>
          </a:p>
        </p:txBody>
      </p:sp>
    </p:spTree>
    <p:extLst>
      <p:ext uri="{BB962C8B-B14F-4D97-AF65-F5344CB8AC3E}">
        <p14:creationId xmlns:p14="http://schemas.microsoft.com/office/powerpoint/2010/main" val="721242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2DE1FF-3C17-44A8-94D6-B8B76E47AA51}" type="datetime1">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88A29-96D6-41A3-B0A5-3D433527C63B}" type="slidenum">
              <a:rPr lang="en-US" smtClean="0"/>
              <a:t>‹#›</a:t>
            </a:fld>
            <a:endParaRPr lang="en-US"/>
          </a:p>
        </p:txBody>
      </p:sp>
    </p:spTree>
    <p:extLst>
      <p:ext uri="{BB962C8B-B14F-4D97-AF65-F5344CB8AC3E}">
        <p14:creationId xmlns:p14="http://schemas.microsoft.com/office/powerpoint/2010/main" val="2424898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E65C75-D4A0-4F33-BA17-1E1B8D2099C0}" type="datetime1">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88A29-96D6-41A3-B0A5-3D433527C63B}" type="slidenum">
              <a:rPr lang="en-US" smtClean="0"/>
              <a:t>‹#›</a:t>
            </a:fld>
            <a:endParaRPr lang="en-US"/>
          </a:p>
        </p:txBody>
      </p:sp>
    </p:spTree>
    <p:extLst>
      <p:ext uri="{BB962C8B-B14F-4D97-AF65-F5344CB8AC3E}">
        <p14:creationId xmlns:p14="http://schemas.microsoft.com/office/powerpoint/2010/main" val="3566841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7386F5-BD34-41AF-B064-F364B4953032}" type="datetime1">
              <a:rPr lang="en-US" smtClean="0"/>
              <a:t>8/29/2014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88A29-96D6-41A3-B0A5-3D433527C63B}" type="slidenum">
              <a:rPr lang="en-US" smtClean="0"/>
              <a:t>‹#›</a:t>
            </a:fld>
            <a:endParaRPr lang="en-US"/>
          </a:p>
        </p:txBody>
      </p:sp>
    </p:spTree>
    <p:extLst>
      <p:ext uri="{BB962C8B-B14F-4D97-AF65-F5344CB8AC3E}">
        <p14:creationId xmlns:p14="http://schemas.microsoft.com/office/powerpoint/2010/main" val="3924200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0AA857-16F9-451E-B0B5-94679044A21B}" type="datetime1">
              <a:rPr lang="en-US" smtClean="0"/>
              <a:t>8/29/2014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88A29-96D6-41A3-B0A5-3D433527C63B}" type="slidenum">
              <a:rPr lang="en-US" smtClean="0"/>
              <a:t>‹#›</a:t>
            </a:fld>
            <a:endParaRPr lang="en-US"/>
          </a:p>
        </p:txBody>
      </p:sp>
    </p:spTree>
    <p:extLst>
      <p:ext uri="{BB962C8B-B14F-4D97-AF65-F5344CB8AC3E}">
        <p14:creationId xmlns:p14="http://schemas.microsoft.com/office/powerpoint/2010/main" val="2372253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2B0C4F-F1C6-4F02-AF11-9E82D70B6D1A}" type="datetime1">
              <a:rPr lang="en-US" smtClean="0"/>
              <a:t>8/29/2014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B88A29-96D6-41A3-B0A5-3D433527C63B}" type="slidenum">
              <a:rPr lang="en-US" smtClean="0"/>
              <a:t>‹#›</a:t>
            </a:fld>
            <a:endParaRPr lang="en-US"/>
          </a:p>
        </p:txBody>
      </p:sp>
    </p:spTree>
    <p:extLst>
      <p:ext uri="{BB962C8B-B14F-4D97-AF65-F5344CB8AC3E}">
        <p14:creationId xmlns:p14="http://schemas.microsoft.com/office/powerpoint/2010/main" val="1377074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ACEDA4-2976-4952-95A2-74E1C6E2835E}" type="datetime1">
              <a:rPr lang="en-US" smtClean="0"/>
              <a:t>8/29/2014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B88A29-96D6-41A3-B0A5-3D433527C63B}" type="slidenum">
              <a:rPr lang="en-US" smtClean="0"/>
              <a:t>‹#›</a:t>
            </a:fld>
            <a:endParaRPr lang="en-US"/>
          </a:p>
        </p:txBody>
      </p:sp>
    </p:spTree>
    <p:extLst>
      <p:ext uri="{BB962C8B-B14F-4D97-AF65-F5344CB8AC3E}">
        <p14:creationId xmlns:p14="http://schemas.microsoft.com/office/powerpoint/2010/main" val="3668898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FAA357-1803-4844-BEF4-1CB72EEAEEE6}" type="datetime1">
              <a:rPr lang="en-US" smtClean="0"/>
              <a:t>8/29/2014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B88A29-96D6-41A3-B0A5-3D433527C63B}" type="slidenum">
              <a:rPr lang="en-US" smtClean="0"/>
              <a:t>‹#›</a:t>
            </a:fld>
            <a:endParaRPr lang="en-US"/>
          </a:p>
        </p:txBody>
      </p:sp>
    </p:spTree>
    <p:extLst>
      <p:ext uri="{BB962C8B-B14F-4D97-AF65-F5344CB8AC3E}">
        <p14:creationId xmlns:p14="http://schemas.microsoft.com/office/powerpoint/2010/main" val="516419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3F4C04-53BF-4ADE-A7C8-E34625BCAB37}" type="datetime1">
              <a:rPr lang="en-US" smtClean="0"/>
              <a:t>8/29/2014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88A29-96D6-41A3-B0A5-3D433527C63B}" type="slidenum">
              <a:rPr lang="en-US" smtClean="0"/>
              <a:t>‹#›</a:t>
            </a:fld>
            <a:endParaRPr lang="en-US"/>
          </a:p>
        </p:txBody>
      </p:sp>
    </p:spTree>
    <p:extLst>
      <p:ext uri="{BB962C8B-B14F-4D97-AF65-F5344CB8AC3E}">
        <p14:creationId xmlns:p14="http://schemas.microsoft.com/office/powerpoint/2010/main" val="2825490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A1057F-C1AD-4502-AD3D-99457DA70332}" type="datetime1">
              <a:rPr lang="en-US" smtClean="0"/>
              <a:t>8/29/2014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88A29-96D6-41A3-B0A5-3D433527C63B}" type="slidenum">
              <a:rPr lang="en-US" smtClean="0"/>
              <a:t>‹#›</a:t>
            </a:fld>
            <a:endParaRPr lang="en-US"/>
          </a:p>
        </p:txBody>
      </p:sp>
    </p:spTree>
    <p:extLst>
      <p:ext uri="{BB962C8B-B14F-4D97-AF65-F5344CB8AC3E}">
        <p14:creationId xmlns:p14="http://schemas.microsoft.com/office/powerpoint/2010/main" val="2604070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A5F72A-DC9F-4CB5-A356-A0E010391D7E}" type="datetime1">
              <a:rPr lang="en-US" smtClean="0"/>
              <a:t>8/29/2014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B88A29-96D6-41A3-B0A5-3D433527C63B}" type="slidenum">
              <a:rPr lang="en-US" smtClean="0"/>
              <a:t>‹#›</a:t>
            </a:fld>
            <a:endParaRPr lang="en-US"/>
          </a:p>
        </p:txBody>
      </p:sp>
    </p:spTree>
    <p:extLst>
      <p:ext uri="{BB962C8B-B14F-4D97-AF65-F5344CB8AC3E}">
        <p14:creationId xmlns:p14="http://schemas.microsoft.com/office/powerpoint/2010/main" val="3070794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1.bin"/><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clipboard/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clipboard/media/image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7373" y="1072029"/>
            <a:ext cx="11425806" cy="3122466"/>
          </a:xfrm>
        </p:spPr>
        <p:txBody>
          <a:bodyPr>
            <a:normAutofit/>
          </a:bodyPr>
          <a:lstStyle/>
          <a:p>
            <a:pPr algn="l"/>
            <a:r>
              <a:rPr lang="en-US" dirty="0" smtClean="0"/>
              <a:t/>
            </a:r>
            <a:br>
              <a:rPr lang="en-US" dirty="0" smtClean="0"/>
            </a:br>
            <a:r>
              <a:rPr lang="en-US" sz="4900" b="1" i="1" dirty="0" smtClean="0">
                <a:solidFill>
                  <a:schemeClr val="bg2">
                    <a:lumMod val="50000"/>
                  </a:schemeClr>
                </a:solidFill>
              </a:rPr>
              <a:t>Multi-Resource Packing for Cluster Schedulers</a:t>
            </a:r>
            <a:endParaRPr lang="en-US" sz="4900" b="1" i="1" dirty="0">
              <a:solidFill>
                <a:schemeClr val="bg2">
                  <a:lumMod val="50000"/>
                </a:schemeClr>
              </a:solidFill>
            </a:endParaRPr>
          </a:p>
        </p:txBody>
      </p:sp>
      <p:sp>
        <p:nvSpPr>
          <p:cNvPr id="3" name="Subtitle 2"/>
          <p:cNvSpPr>
            <a:spLocks noGrp="1"/>
          </p:cNvSpPr>
          <p:nvPr>
            <p:ph type="subTitle" idx="1"/>
          </p:nvPr>
        </p:nvSpPr>
        <p:spPr>
          <a:xfrm>
            <a:off x="475376" y="5044945"/>
            <a:ext cx="5573086" cy="886071"/>
          </a:xfrm>
        </p:spPr>
        <p:txBody>
          <a:bodyPr/>
          <a:lstStyle/>
          <a:p>
            <a:pPr algn="l"/>
            <a:r>
              <a:rPr lang="en-US" dirty="0" smtClean="0"/>
              <a:t>Robert Grandl, Ganesh Ananthanarayanan, </a:t>
            </a:r>
          </a:p>
          <a:p>
            <a:pPr algn="l"/>
            <a:r>
              <a:rPr lang="en-US" dirty="0" smtClean="0"/>
              <a:t>Srikanth Kandula, Sriram Rao, Aditya Akella</a:t>
            </a:r>
            <a:endParaRPr lang="en-US" dirty="0"/>
          </a:p>
        </p:txBody>
      </p:sp>
      <p:sp>
        <p:nvSpPr>
          <p:cNvPr id="4" name="Rectangle 3"/>
          <p:cNvSpPr/>
          <p:nvPr/>
        </p:nvSpPr>
        <p:spPr>
          <a:xfrm>
            <a:off x="290817" y="1167554"/>
            <a:ext cx="5354291" cy="2785378"/>
          </a:xfrm>
          <a:prstGeom prst="rect">
            <a:avLst/>
          </a:prstGeom>
          <a:noFill/>
        </p:spPr>
        <p:txBody>
          <a:bodyPr wrap="square" lIns="91440" tIns="45720" rIns="91440" bIns="45720">
            <a:spAutoFit/>
          </a:bodyPr>
          <a:lstStyle/>
          <a:p>
            <a:pPr algn="ctr"/>
            <a:r>
              <a:rPr lang="en-US" sz="17500" b="1" dirty="0" smtClean="0">
                <a:ln w="9525">
                  <a:solidFill>
                    <a:schemeClr val="bg1"/>
                  </a:solidFill>
                  <a:prstDash val="solid"/>
                </a:ln>
                <a:effectLst>
                  <a:outerShdw blurRad="12700" dist="38100" dir="2700000" algn="tl" rotWithShape="0">
                    <a:schemeClr val="bg1">
                      <a:lumMod val="50000"/>
                    </a:schemeClr>
                  </a:outerShdw>
                </a:effectLst>
              </a:rPr>
              <a:t>Tetris</a:t>
            </a:r>
            <a:endParaRPr lang="en-US" sz="17500" b="1" dirty="0">
              <a:ln w="9525">
                <a:solidFill>
                  <a:schemeClr val="bg1"/>
                </a:solidFill>
                <a:prstDash val="solid"/>
              </a:ln>
              <a:effectLst>
                <a:outerShdw blurRad="12700" dist="38100" dir="2700000" algn="tl" rotWithShape="0">
                  <a:schemeClr val="bg1">
                    <a:lumMod val="50000"/>
                  </a:schemeClr>
                </a:outerShdw>
              </a:effectLst>
            </a:endParaRPr>
          </a:p>
        </p:txBody>
      </p:sp>
      <p:sp>
        <p:nvSpPr>
          <p:cNvPr id="5" name="Rectangle 4"/>
          <p:cNvSpPr/>
          <p:nvPr/>
        </p:nvSpPr>
        <p:spPr>
          <a:xfrm>
            <a:off x="3707253" y="1195555"/>
            <a:ext cx="947689" cy="4222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3"/>
          <a:stretch>
            <a:fillRect/>
          </a:stretch>
        </p:blipFill>
        <p:spPr>
          <a:xfrm>
            <a:off x="8817430" y="5542384"/>
            <a:ext cx="2610151" cy="596528"/>
          </a:xfrm>
          <a:prstGeom prst="rect">
            <a:avLst/>
          </a:prstGeom>
        </p:spPr>
      </p:pic>
      <p:pic>
        <p:nvPicPr>
          <p:cNvPr id="28" name="Picture 27"/>
          <p:cNvPicPr>
            <a:picLocks/>
          </p:cNvPicPr>
          <p:nvPr/>
        </p:nvPicPr>
        <p:blipFill>
          <a:blip r:embed="rId4"/>
          <a:stretch>
            <a:fillRect/>
          </a:stretch>
        </p:blipFill>
        <p:spPr>
          <a:xfrm>
            <a:off x="8817430" y="4683971"/>
            <a:ext cx="2610152" cy="662473"/>
          </a:xfrm>
          <a:prstGeom prst="rect">
            <a:avLst/>
          </a:prstGeom>
        </p:spPr>
      </p:pic>
    </p:spTree>
    <p:extLst>
      <p:ext uri="{BB962C8B-B14F-4D97-AF65-F5344CB8AC3E}">
        <p14:creationId xmlns:p14="http://schemas.microsoft.com/office/powerpoint/2010/main" val="1245790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90" y="-3796"/>
            <a:ext cx="5803610" cy="6861795"/>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388390" y="0"/>
            <a:ext cx="5803610" cy="68580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361838" y="9526"/>
            <a:ext cx="3311762" cy="1169551"/>
          </a:xfrm>
          <a:prstGeom prst="rect">
            <a:avLst/>
          </a:prstGeom>
          <a:solidFill>
            <a:schemeClr val="bg2">
              <a:lumMod val="25000"/>
            </a:schemeClr>
          </a:solidFill>
        </p:spPr>
        <p:txBody>
          <a:bodyPr wrap="square" rtlCol="0">
            <a:spAutoFit/>
          </a:bodyPr>
          <a:lstStyle/>
          <a:p>
            <a:r>
              <a:rPr lang="en-US" sz="7000" b="1" dirty="0" smtClean="0">
                <a:solidFill>
                  <a:schemeClr val="bg1"/>
                </a:solidFill>
                <a:latin typeface="Microsoft Sans Serif" panose="020B0604020202020204" pitchFamily="34" charset="0"/>
                <a:cs typeface="Microsoft Sans Serif" panose="020B0604020202020204" pitchFamily="34" charset="0"/>
              </a:rPr>
              <a:t>Theory</a:t>
            </a:r>
            <a:endParaRPr lang="en-US" sz="7000" b="1" dirty="0">
              <a:solidFill>
                <a:schemeClr val="bg1"/>
              </a:solidFill>
              <a:latin typeface="Microsoft Sans Serif" panose="020B0604020202020204" pitchFamily="34" charset="0"/>
              <a:cs typeface="Microsoft Sans Serif" panose="020B0604020202020204" pitchFamily="34" charset="0"/>
            </a:endParaRPr>
          </a:p>
        </p:txBody>
      </p:sp>
      <p:sp>
        <p:nvSpPr>
          <p:cNvPr id="23" name="TextBox 22"/>
          <p:cNvSpPr txBox="1"/>
          <p:nvPr/>
        </p:nvSpPr>
        <p:spPr>
          <a:xfrm>
            <a:off x="7546738" y="9526"/>
            <a:ext cx="3591162" cy="1169551"/>
          </a:xfrm>
          <a:prstGeom prst="rect">
            <a:avLst/>
          </a:prstGeom>
          <a:solidFill>
            <a:schemeClr val="bg2">
              <a:lumMod val="25000"/>
            </a:schemeClr>
          </a:solidFill>
        </p:spPr>
        <p:txBody>
          <a:bodyPr wrap="square" rtlCol="0">
            <a:spAutoFit/>
          </a:bodyPr>
          <a:lstStyle/>
          <a:p>
            <a:r>
              <a:rPr lang="en-US" sz="7000" b="1" dirty="0" smtClean="0">
                <a:solidFill>
                  <a:schemeClr val="accent2"/>
                </a:solidFill>
                <a:latin typeface="Microsoft Sans Serif" panose="020B0604020202020204" pitchFamily="34" charset="0"/>
                <a:cs typeface="Microsoft Sans Serif" panose="020B0604020202020204" pitchFamily="34" charset="0"/>
              </a:rPr>
              <a:t>Practice</a:t>
            </a:r>
            <a:endParaRPr lang="en-US" sz="7000" b="1" dirty="0">
              <a:solidFill>
                <a:schemeClr val="accent2"/>
              </a:solidFill>
              <a:latin typeface="Microsoft Sans Serif" panose="020B0604020202020204" pitchFamily="34" charset="0"/>
              <a:cs typeface="Microsoft Sans Serif" panose="020B0604020202020204" pitchFamily="34" charset="0"/>
            </a:endParaRPr>
          </a:p>
        </p:txBody>
      </p:sp>
      <p:sp>
        <p:nvSpPr>
          <p:cNvPr id="24" name="TextBox 23"/>
          <p:cNvSpPr txBox="1"/>
          <p:nvPr/>
        </p:nvSpPr>
        <p:spPr>
          <a:xfrm>
            <a:off x="561810" y="1635338"/>
            <a:ext cx="4939103" cy="1246495"/>
          </a:xfrm>
          <a:prstGeom prst="rect">
            <a:avLst/>
          </a:prstGeom>
          <a:solidFill>
            <a:schemeClr val="bg2">
              <a:lumMod val="25000"/>
            </a:schemeClr>
          </a:solidFill>
        </p:spPr>
        <p:txBody>
          <a:bodyPr wrap="square" rtlCol="0">
            <a:spAutoFit/>
          </a:bodyPr>
          <a:lstStyle/>
          <a:p>
            <a:r>
              <a:rPr lang="en-US" sz="2500" dirty="0" smtClean="0">
                <a:solidFill>
                  <a:schemeClr val="accent2"/>
                </a:solidFill>
                <a:latin typeface="Microsoft Sans Serif" panose="020B0604020202020204" pitchFamily="34" charset="0"/>
                <a:cs typeface="Microsoft Sans Serif" panose="020B0604020202020204" pitchFamily="34" charset="0"/>
              </a:rPr>
              <a:t>Multi-Resource Packing of Tasks</a:t>
            </a:r>
          </a:p>
          <a:p>
            <a:r>
              <a:rPr lang="en-US" sz="2500" dirty="0">
                <a:solidFill>
                  <a:schemeClr val="accent2"/>
                </a:solidFill>
                <a:latin typeface="Microsoft Sans Serif" panose="020B0604020202020204" pitchFamily="34" charset="0"/>
                <a:cs typeface="Microsoft Sans Serif" panose="020B0604020202020204" pitchFamily="34" charset="0"/>
              </a:rPr>
              <a:t> </a:t>
            </a:r>
            <a:r>
              <a:rPr lang="en-US" sz="2500" dirty="0" smtClean="0">
                <a:solidFill>
                  <a:schemeClr val="accent2"/>
                </a:solidFill>
                <a:latin typeface="Microsoft Sans Serif" panose="020B0604020202020204" pitchFamily="34" charset="0"/>
                <a:cs typeface="Microsoft Sans Serif" panose="020B0604020202020204" pitchFamily="34" charset="0"/>
              </a:rPr>
              <a:t>                   </a:t>
            </a:r>
            <a:r>
              <a:rPr lang="en-US" sz="2500" b="1" dirty="0" smtClean="0">
                <a:solidFill>
                  <a:schemeClr val="bg1"/>
                </a:solidFill>
                <a:latin typeface="Microsoft Sans Serif" panose="020B0604020202020204" pitchFamily="34" charset="0"/>
                <a:cs typeface="Microsoft Sans Serif" panose="020B0604020202020204" pitchFamily="34" charset="0"/>
              </a:rPr>
              <a:t>similar to</a:t>
            </a:r>
          </a:p>
          <a:p>
            <a:r>
              <a:rPr lang="en-US" sz="2500" dirty="0" smtClean="0">
                <a:solidFill>
                  <a:schemeClr val="accent2"/>
                </a:solidFill>
                <a:latin typeface="Microsoft Sans Serif" panose="020B0604020202020204" pitchFamily="34" charset="0"/>
                <a:cs typeface="Microsoft Sans Serif" panose="020B0604020202020204" pitchFamily="34" charset="0"/>
              </a:rPr>
              <a:t>  Multi-Dimensional Bin Packing</a:t>
            </a:r>
          </a:p>
        </p:txBody>
      </p:sp>
      <p:sp>
        <p:nvSpPr>
          <p:cNvPr id="26" name="TextBox 25"/>
          <p:cNvSpPr txBox="1"/>
          <p:nvPr/>
        </p:nvSpPr>
        <p:spPr>
          <a:xfrm>
            <a:off x="289" y="6305313"/>
            <a:ext cx="4308897" cy="553998"/>
          </a:xfrm>
          <a:prstGeom prst="rect">
            <a:avLst/>
          </a:prstGeom>
          <a:noFill/>
          <a:ln>
            <a:noFill/>
          </a:ln>
        </p:spPr>
        <p:txBody>
          <a:bodyPr wrap="square" rtlCol="0">
            <a:spAutoFit/>
          </a:bodyPr>
          <a:lstStyle/>
          <a:p>
            <a:r>
              <a:rPr lang="en-US" sz="1500" i="1" dirty="0" smtClean="0">
                <a:solidFill>
                  <a:schemeClr val="bg1"/>
                </a:solidFill>
              </a:rPr>
              <a:t>Balls could be tasks </a:t>
            </a:r>
          </a:p>
          <a:p>
            <a:r>
              <a:rPr lang="en-US" sz="1500" i="1" dirty="0" smtClean="0">
                <a:solidFill>
                  <a:schemeClr val="bg1"/>
                </a:solidFill>
              </a:rPr>
              <a:t>Bin could be machine, time</a:t>
            </a:r>
            <a:endParaRPr lang="en-US" sz="1500" i="1" dirty="0">
              <a:solidFill>
                <a:schemeClr val="bg1"/>
              </a:solidFill>
            </a:endParaRPr>
          </a:p>
        </p:txBody>
      </p:sp>
      <p:sp>
        <p:nvSpPr>
          <p:cNvPr id="27" name="TextBox 26"/>
          <p:cNvSpPr txBox="1"/>
          <p:nvPr/>
        </p:nvSpPr>
        <p:spPr>
          <a:xfrm>
            <a:off x="25690" y="6083748"/>
            <a:ext cx="3258689" cy="323165"/>
          </a:xfrm>
          <a:prstGeom prst="rect">
            <a:avLst/>
          </a:prstGeom>
          <a:noFill/>
          <a:ln>
            <a:noFill/>
          </a:ln>
        </p:spPr>
        <p:txBody>
          <a:bodyPr wrap="square" rtlCol="0">
            <a:spAutoFit/>
          </a:bodyPr>
          <a:lstStyle/>
          <a:p>
            <a:r>
              <a:rPr lang="en-US" sz="1500" i="1" baseline="30000" dirty="0" smtClean="0">
                <a:solidFill>
                  <a:schemeClr val="bg1"/>
                </a:solidFill>
              </a:rPr>
              <a:t>1</a:t>
            </a:r>
            <a:r>
              <a:rPr lang="en-US" sz="1500" i="1" dirty="0" smtClean="0">
                <a:solidFill>
                  <a:schemeClr val="bg1"/>
                </a:solidFill>
              </a:rPr>
              <a:t>APX-Hard is a strict subset of NP-hard</a:t>
            </a:r>
            <a:endParaRPr lang="en-US" sz="1500" i="1" dirty="0">
              <a:solidFill>
                <a:schemeClr val="bg1"/>
              </a:solidFill>
            </a:endParaRPr>
          </a:p>
        </p:txBody>
      </p:sp>
      <p:sp>
        <p:nvSpPr>
          <p:cNvPr id="28" name="Rounded Rectangle 27"/>
          <p:cNvSpPr/>
          <p:nvPr/>
        </p:nvSpPr>
        <p:spPr>
          <a:xfrm>
            <a:off x="4495872" y="2438400"/>
            <a:ext cx="1206428" cy="21783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75000"/>
                  </a:schemeClr>
                </a:solidFill>
              </a:rPr>
              <a:t>APX-Hard</a:t>
            </a:r>
            <a:r>
              <a:rPr lang="en-US" b="1" baseline="30000" dirty="0" smtClean="0">
                <a:solidFill>
                  <a:schemeClr val="bg2">
                    <a:lumMod val="75000"/>
                  </a:schemeClr>
                </a:solidFill>
              </a:rPr>
              <a:t>1</a:t>
            </a:r>
            <a:endParaRPr lang="en-US" b="1" baseline="30000" dirty="0">
              <a:solidFill>
                <a:schemeClr val="bg2">
                  <a:lumMod val="75000"/>
                </a:schemeClr>
              </a:solidFill>
            </a:endParaRPr>
          </a:p>
        </p:txBody>
      </p:sp>
      <p:sp>
        <p:nvSpPr>
          <p:cNvPr id="29" name="Rectangle 28"/>
          <p:cNvSpPr/>
          <p:nvPr/>
        </p:nvSpPr>
        <p:spPr>
          <a:xfrm>
            <a:off x="6814233" y="1379971"/>
            <a:ext cx="4873717" cy="2102285"/>
          </a:xfrm>
          <a:prstGeom prst="rect">
            <a:avLst/>
          </a:prstGeom>
          <a:solidFill>
            <a:schemeClr val="bg1"/>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810154" y="1389559"/>
            <a:ext cx="4877796" cy="400110"/>
          </a:xfrm>
          <a:prstGeom prst="rect">
            <a:avLst/>
          </a:prstGeom>
          <a:noFill/>
        </p:spPr>
        <p:txBody>
          <a:bodyPr wrap="square" rtlCol="0">
            <a:spAutoFit/>
          </a:bodyPr>
          <a:lstStyle/>
          <a:p>
            <a:r>
              <a:rPr lang="en-US" sz="2000" dirty="0" smtClean="0"/>
              <a:t>Existing heuristics do not directly apply:</a:t>
            </a:r>
          </a:p>
        </p:txBody>
      </p:sp>
      <p:sp>
        <p:nvSpPr>
          <p:cNvPr id="32" name="TextBox 31"/>
          <p:cNvSpPr txBox="1"/>
          <p:nvPr/>
        </p:nvSpPr>
        <p:spPr>
          <a:xfrm>
            <a:off x="7213300" y="1781761"/>
            <a:ext cx="3540363" cy="400110"/>
          </a:xfrm>
          <a:prstGeom prst="rect">
            <a:avLst/>
          </a:prstGeom>
          <a:noFill/>
        </p:spPr>
        <p:txBody>
          <a:bodyPr wrap="square" rtlCol="0">
            <a:spAutoFit/>
          </a:bodyPr>
          <a:lstStyle/>
          <a:p>
            <a:pPr marL="342900" indent="-342900">
              <a:buFont typeface="Wingdings" panose="05000000000000000000" pitchFamily="2" charset="2"/>
              <a:buChar char="q"/>
            </a:pPr>
            <a:r>
              <a:rPr lang="en-US" sz="2000" dirty="0" smtClean="0"/>
              <a:t>Assume balls of a fixed size</a:t>
            </a:r>
          </a:p>
        </p:txBody>
      </p:sp>
      <p:sp>
        <p:nvSpPr>
          <p:cNvPr id="33" name="TextBox 32"/>
          <p:cNvSpPr txBox="1"/>
          <p:nvPr/>
        </p:nvSpPr>
        <p:spPr>
          <a:xfrm>
            <a:off x="7227905" y="2632008"/>
            <a:ext cx="4013349" cy="400110"/>
          </a:xfrm>
          <a:prstGeom prst="rect">
            <a:avLst/>
          </a:prstGeom>
          <a:noFill/>
        </p:spPr>
        <p:txBody>
          <a:bodyPr wrap="square" rtlCol="0">
            <a:spAutoFit/>
          </a:bodyPr>
          <a:lstStyle/>
          <a:p>
            <a:pPr marL="342900" indent="-342900">
              <a:buFont typeface="Wingdings" panose="05000000000000000000" pitchFamily="2" charset="2"/>
              <a:buChar char="q"/>
            </a:pPr>
            <a:r>
              <a:rPr lang="en-US" sz="2000" dirty="0" smtClean="0"/>
              <a:t>Assume balls are known </a:t>
            </a:r>
            <a:r>
              <a:rPr lang="en-US" sz="2000" dirty="0" err="1" smtClean="0"/>
              <a:t>apriori</a:t>
            </a:r>
            <a:endParaRPr lang="en-US" sz="2000" dirty="0" smtClean="0"/>
          </a:p>
        </p:txBody>
      </p:sp>
      <p:sp>
        <p:nvSpPr>
          <p:cNvPr id="35" name="Right Arrow 34"/>
          <p:cNvSpPr/>
          <p:nvPr/>
        </p:nvSpPr>
        <p:spPr>
          <a:xfrm rot="5400000">
            <a:off x="8073666" y="3549765"/>
            <a:ext cx="427100" cy="363174"/>
          </a:xfrm>
          <a:prstGeom prst="rightArrow">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rot="5400000">
            <a:off x="9957291" y="3537256"/>
            <a:ext cx="427100" cy="363174"/>
          </a:xfrm>
          <a:prstGeom prst="rightArrow">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23B88A29-96D6-41A3-B0A5-3D433527C63B}" type="slidenum">
              <a:rPr lang="en-US" smtClean="0"/>
              <a:t>10</a:t>
            </a:fld>
            <a:endParaRPr lang="en-US"/>
          </a:p>
        </p:txBody>
      </p:sp>
      <p:sp>
        <p:nvSpPr>
          <p:cNvPr id="50" name="Rectangle 49"/>
          <p:cNvSpPr/>
          <p:nvPr/>
        </p:nvSpPr>
        <p:spPr>
          <a:xfrm>
            <a:off x="6845202" y="3943724"/>
            <a:ext cx="4873717" cy="2092697"/>
          </a:xfrm>
          <a:prstGeom prst="rect">
            <a:avLst/>
          </a:prstGeom>
          <a:solidFill>
            <a:schemeClr val="bg1"/>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7053824" y="4245591"/>
            <a:ext cx="3875433" cy="400110"/>
          </a:xfrm>
          <a:prstGeom prst="rect">
            <a:avLst/>
          </a:prstGeom>
          <a:noFill/>
        </p:spPr>
        <p:txBody>
          <a:bodyPr wrap="square" rtlCol="0">
            <a:spAutoFit/>
          </a:bodyPr>
          <a:lstStyle/>
          <a:p>
            <a:pPr marL="182880" indent="-182880">
              <a:buFont typeface="Wingdings" panose="05000000000000000000" pitchFamily="2" charset="2"/>
              <a:buChar char="§"/>
            </a:pPr>
            <a:r>
              <a:rPr lang="en-US" sz="2000" dirty="0" smtClean="0"/>
              <a:t>vary with time / machine placed</a:t>
            </a:r>
          </a:p>
        </p:txBody>
      </p:sp>
      <p:sp>
        <p:nvSpPr>
          <p:cNvPr id="41" name="TextBox 40"/>
          <p:cNvSpPr txBox="1"/>
          <p:nvPr/>
        </p:nvSpPr>
        <p:spPr>
          <a:xfrm>
            <a:off x="7053824" y="4566719"/>
            <a:ext cx="3540363" cy="400110"/>
          </a:xfrm>
          <a:prstGeom prst="rect">
            <a:avLst/>
          </a:prstGeom>
          <a:noFill/>
        </p:spPr>
        <p:txBody>
          <a:bodyPr wrap="square" rtlCol="0">
            <a:spAutoFit/>
          </a:bodyPr>
          <a:lstStyle/>
          <a:p>
            <a:pPr marL="182880" indent="-182880">
              <a:buFont typeface="Wingdings" panose="05000000000000000000" pitchFamily="2" charset="2"/>
              <a:buChar char="§"/>
            </a:pPr>
            <a:r>
              <a:rPr lang="en-US" sz="2000" dirty="0" smtClean="0"/>
              <a:t>elastic</a:t>
            </a:r>
          </a:p>
        </p:txBody>
      </p:sp>
      <p:sp>
        <p:nvSpPr>
          <p:cNvPr id="42" name="TextBox 41"/>
          <p:cNvSpPr txBox="1"/>
          <p:nvPr/>
        </p:nvSpPr>
        <p:spPr>
          <a:xfrm>
            <a:off x="7053824" y="5247079"/>
            <a:ext cx="3664976" cy="707886"/>
          </a:xfrm>
          <a:prstGeom prst="rect">
            <a:avLst/>
          </a:prstGeom>
          <a:noFill/>
        </p:spPr>
        <p:txBody>
          <a:bodyPr wrap="square" rtlCol="0">
            <a:spAutoFit/>
          </a:bodyPr>
          <a:lstStyle/>
          <a:p>
            <a:pPr marL="182880" indent="-182880">
              <a:buFont typeface="Wingdings" panose="05000000000000000000" pitchFamily="2" charset="2"/>
              <a:buChar char="§"/>
            </a:pPr>
            <a:r>
              <a:rPr lang="en-US" sz="2000" dirty="0" smtClean="0"/>
              <a:t>cope with online arrival of jobs, dependencies, cluster activity</a:t>
            </a:r>
          </a:p>
        </p:txBody>
      </p:sp>
      <p:sp>
        <p:nvSpPr>
          <p:cNvPr id="51" name="Rectangle 50"/>
          <p:cNvSpPr/>
          <p:nvPr/>
        </p:nvSpPr>
        <p:spPr>
          <a:xfrm>
            <a:off x="357900" y="4306002"/>
            <a:ext cx="5216170" cy="1344108"/>
          </a:xfrm>
          <a:prstGeom prst="rect">
            <a:avLst/>
          </a:prstGeom>
          <a:solidFill>
            <a:schemeClr val="bg1"/>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319649" y="4315590"/>
            <a:ext cx="5254422" cy="400110"/>
          </a:xfrm>
          <a:prstGeom prst="rect">
            <a:avLst/>
          </a:prstGeom>
          <a:noFill/>
        </p:spPr>
        <p:txBody>
          <a:bodyPr wrap="square" rtlCol="0">
            <a:spAutoFit/>
          </a:bodyPr>
          <a:lstStyle/>
          <a:p>
            <a:r>
              <a:rPr lang="en-US" sz="2000" b="1" i="1" dirty="0" smtClean="0"/>
              <a:t>Avoiding fragmentation looks like</a:t>
            </a:r>
            <a:r>
              <a:rPr lang="en-US" sz="2000" b="1" dirty="0" smtClean="0"/>
              <a:t>:</a:t>
            </a:r>
          </a:p>
        </p:txBody>
      </p:sp>
      <p:sp>
        <p:nvSpPr>
          <p:cNvPr id="53" name="TextBox 52"/>
          <p:cNvSpPr txBox="1"/>
          <p:nvPr/>
        </p:nvSpPr>
        <p:spPr>
          <a:xfrm>
            <a:off x="423140" y="4751122"/>
            <a:ext cx="3540363" cy="400110"/>
          </a:xfrm>
          <a:prstGeom prst="rect">
            <a:avLst/>
          </a:prstGeom>
          <a:noFill/>
        </p:spPr>
        <p:txBody>
          <a:bodyPr wrap="square" rtlCol="0">
            <a:spAutoFit/>
          </a:bodyPr>
          <a:lstStyle/>
          <a:p>
            <a:pPr marL="342900" indent="-342900">
              <a:buFont typeface="Wingdings" panose="05000000000000000000" pitchFamily="2" charset="2"/>
              <a:buChar char="q"/>
            </a:pPr>
            <a:r>
              <a:rPr lang="en-US" sz="2000" dirty="0" smtClean="0"/>
              <a:t>Tight bin packing</a:t>
            </a:r>
          </a:p>
        </p:txBody>
      </p:sp>
      <p:sp>
        <p:nvSpPr>
          <p:cNvPr id="54" name="TextBox 53"/>
          <p:cNvSpPr txBox="1"/>
          <p:nvPr/>
        </p:nvSpPr>
        <p:spPr>
          <a:xfrm>
            <a:off x="419244" y="5193802"/>
            <a:ext cx="5154825" cy="400110"/>
          </a:xfrm>
          <a:prstGeom prst="rect">
            <a:avLst/>
          </a:prstGeom>
          <a:noFill/>
        </p:spPr>
        <p:txBody>
          <a:bodyPr wrap="square" rtlCol="0">
            <a:spAutoFit/>
          </a:bodyPr>
          <a:lstStyle/>
          <a:p>
            <a:pPr marL="342900" indent="-342900">
              <a:buFont typeface="Wingdings" panose="05000000000000000000" pitchFamily="2" charset="2"/>
              <a:buChar char="q"/>
            </a:pPr>
            <a:r>
              <a:rPr lang="en-US" sz="2000" dirty="0" smtClean="0"/>
              <a:t>Reduce </a:t>
            </a:r>
            <a:r>
              <a:rPr lang="en-US" sz="2000" dirty="0"/>
              <a:t>#</a:t>
            </a:r>
            <a:r>
              <a:rPr lang="en-US" sz="2000" dirty="0" smtClean="0"/>
              <a:t> of bins </a:t>
            </a:r>
            <a:r>
              <a:rPr lang="en-US" sz="2000" dirty="0" smtClean="0">
                <a:sym typeface="Symbol" panose="05050102010706020507" pitchFamily="18" charset="2"/>
              </a:rPr>
              <a:t></a:t>
            </a:r>
            <a:r>
              <a:rPr lang="en-US" sz="2000" dirty="0">
                <a:sym typeface="Symbol" panose="05050102010706020507" pitchFamily="18" charset="2"/>
              </a:rPr>
              <a:t> </a:t>
            </a:r>
            <a:r>
              <a:rPr lang="en-US" sz="2000" b="1" i="1" dirty="0" smtClean="0"/>
              <a:t>reduce </a:t>
            </a:r>
            <a:r>
              <a:rPr lang="en-US" sz="2000" b="1" i="1" dirty="0" err="1" smtClean="0"/>
              <a:t>makespan</a:t>
            </a:r>
            <a:endParaRPr lang="en-US" sz="2000" b="1" i="1" dirty="0" smtClean="0"/>
          </a:p>
        </p:txBody>
      </p:sp>
    </p:spTree>
    <p:extLst>
      <p:ext uri="{BB962C8B-B14F-4D97-AF65-F5344CB8AC3E}">
        <p14:creationId xmlns:p14="http://schemas.microsoft.com/office/powerpoint/2010/main" val="305534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0-#ppt_w/2"/>
                                          </p:val>
                                        </p:tav>
                                        <p:tav tm="100000">
                                          <p:val>
                                            <p:strVal val="#ppt_x"/>
                                          </p:val>
                                        </p:tav>
                                      </p:tavLst>
                                    </p:anim>
                                    <p:anim calcmode="lin" valueType="num">
                                      <p:cBhvr additive="base">
                                        <p:cTn id="8" dur="10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0-#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0-#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1000"/>
                                        <p:tgtEl>
                                          <p:spTgt spid="5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1000"/>
                                        <p:tgtEl>
                                          <p:spTgt spid="5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1000"/>
                                        <p:tgtEl>
                                          <p:spTgt spid="5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1000"/>
                                        <p:tgtEl>
                                          <p:spTgt spid="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childTnLst>
                                </p:cTn>
                              </p:par>
                            </p:childTnLst>
                          </p:cTn>
                        </p:par>
                        <p:par>
                          <p:cTn id="42" fill="hold">
                            <p:stCondLst>
                              <p:cond delay="1000"/>
                            </p:stCondLst>
                            <p:childTnLst>
                              <p:par>
                                <p:cTn id="43" presetID="2" presetClass="entr" presetSubtype="2"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1000" fill="hold"/>
                                        <p:tgtEl>
                                          <p:spTgt spid="21"/>
                                        </p:tgtEl>
                                        <p:attrNameLst>
                                          <p:attrName>ppt_x</p:attrName>
                                        </p:attrNameLst>
                                      </p:cBhvr>
                                      <p:tavLst>
                                        <p:tav tm="0">
                                          <p:val>
                                            <p:strVal val="1+#ppt_w/2"/>
                                          </p:val>
                                        </p:tav>
                                        <p:tav tm="100000">
                                          <p:val>
                                            <p:strVal val="#ppt_x"/>
                                          </p:val>
                                        </p:tav>
                                      </p:tavLst>
                                    </p:anim>
                                    <p:anim calcmode="lin" valueType="num">
                                      <p:cBhvr additive="base">
                                        <p:cTn id="46" dur="1000" fill="hold"/>
                                        <p:tgtEl>
                                          <p:spTgt spid="21"/>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1000" fill="hold"/>
                                        <p:tgtEl>
                                          <p:spTgt spid="29"/>
                                        </p:tgtEl>
                                        <p:attrNameLst>
                                          <p:attrName>ppt_x</p:attrName>
                                        </p:attrNameLst>
                                      </p:cBhvr>
                                      <p:tavLst>
                                        <p:tav tm="0">
                                          <p:val>
                                            <p:strVal val="1+#ppt_w/2"/>
                                          </p:val>
                                        </p:tav>
                                        <p:tav tm="100000">
                                          <p:val>
                                            <p:strVal val="#ppt_x"/>
                                          </p:val>
                                        </p:tav>
                                      </p:tavLst>
                                    </p:anim>
                                    <p:anim calcmode="lin" valueType="num">
                                      <p:cBhvr additive="base">
                                        <p:cTn id="50" dur="1000" fill="hold"/>
                                        <p:tgtEl>
                                          <p:spTgt spid="29"/>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1000" fill="hold"/>
                                        <p:tgtEl>
                                          <p:spTgt spid="23"/>
                                        </p:tgtEl>
                                        <p:attrNameLst>
                                          <p:attrName>ppt_x</p:attrName>
                                        </p:attrNameLst>
                                      </p:cBhvr>
                                      <p:tavLst>
                                        <p:tav tm="0">
                                          <p:val>
                                            <p:strVal val="1+#ppt_w/2"/>
                                          </p:val>
                                        </p:tav>
                                        <p:tav tm="100000">
                                          <p:val>
                                            <p:strVal val="#ppt_x"/>
                                          </p:val>
                                        </p:tav>
                                      </p:tavLst>
                                    </p:anim>
                                    <p:anim calcmode="lin" valueType="num">
                                      <p:cBhvr additive="base">
                                        <p:cTn id="54" dur="1000" fill="hold"/>
                                        <p:tgtEl>
                                          <p:spTgt spid="2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1000" fill="hold"/>
                                        <p:tgtEl>
                                          <p:spTgt spid="31"/>
                                        </p:tgtEl>
                                        <p:attrNameLst>
                                          <p:attrName>ppt_x</p:attrName>
                                        </p:attrNameLst>
                                      </p:cBhvr>
                                      <p:tavLst>
                                        <p:tav tm="0">
                                          <p:val>
                                            <p:strVal val="1+#ppt_w/2"/>
                                          </p:val>
                                        </p:tav>
                                        <p:tav tm="100000">
                                          <p:val>
                                            <p:strVal val="#ppt_x"/>
                                          </p:val>
                                        </p:tav>
                                      </p:tavLst>
                                    </p:anim>
                                    <p:anim calcmode="lin" valueType="num">
                                      <p:cBhvr additive="base">
                                        <p:cTn id="58" dur="10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1000"/>
                                        <p:tgtEl>
                                          <p:spTgt spid="32"/>
                                        </p:tgtEl>
                                      </p:cBhvr>
                                    </p:animEffect>
                                  </p:childTnLst>
                                </p:cTn>
                              </p:par>
                            </p:childTnLst>
                          </p:cTn>
                        </p:par>
                        <p:par>
                          <p:cTn id="64" fill="hold">
                            <p:stCondLst>
                              <p:cond delay="1000"/>
                            </p:stCondLst>
                            <p:childTnLst>
                              <p:par>
                                <p:cTn id="65" presetID="10" presetClass="entr" presetSubtype="0"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additive="base">
                                        <p:cTn id="70" dur="1000" fill="hold"/>
                                        <p:tgtEl>
                                          <p:spTgt spid="50"/>
                                        </p:tgtEl>
                                        <p:attrNameLst>
                                          <p:attrName>ppt_x</p:attrName>
                                        </p:attrNameLst>
                                      </p:cBhvr>
                                      <p:tavLst>
                                        <p:tav tm="0">
                                          <p:val>
                                            <p:strVal val="1+#ppt_w/2"/>
                                          </p:val>
                                        </p:tav>
                                        <p:tav tm="100000">
                                          <p:val>
                                            <p:strVal val="#ppt_x"/>
                                          </p:val>
                                        </p:tav>
                                      </p:tavLst>
                                    </p:anim>
                                    <p:anim calcmode="lin" valueType="num">
                                      <p:cBhvr additive="base">
                                        <p:cTn id="71" dur="1000" fill="hold"/>
                                        <p:tgtEl>
                                          <p:spTgt spid="50"/>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 calcmode="lin" valueType="num">
                                      <p:cBhvr additive="base">
                                        <p:cTn id="74" dur="1000" fill="hold"/>
                                        <p:tgtEl>
                                          <p:spTgt spid="40"/>
                                        </p:tgtEl>
                                        <p:attrNameLst>
                                          <p:attrName>ppt_x</p:attrName>
                                        </p:attrNameLst>
                                      </p:cBhvr>
                                      <p:tavLst>
                                        <p:tav tm="0">
                                          <p:val>
                                            <p:strVal val="1+#ppt_w/2"/>
                                          </p:val>
                                        </p:tav>
                                        <p:tav tm="100000">
                                          <p:val>
                                            <p:strVal val="#ppt_x"/>
                                          </p:val>
                                        </p:tav>
                                      </p:tavLst>
                                    </p:anim>
                                    <p:anim calcmode="lin" valueType="num">
                                      <p:cBhvr additive="base">
                                        <p:cTn id="75" dur="1000" fill="hold"/>
                                        <p:tgtEl>
                                          <p:spTgt spid="40"/>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1+#ppt_w/2"/>
                                          </p:val>
                                        </p:tav>
                                        <p:tav tm="100000">
                                          <p:val>
                                            <p:strVal val="#ppt_x"/>
                                          </p:val>
                                        </p:tav>
                                      </p:tavLst>
                                    </p:anim>
                                    <p:anim calcmode="lin" valueType="num">
                                      <p:cBhvr additive="base">
                                        <p:cTn id="79"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childTnLst>
                                </p:cTn>
                              </p:par>
                            </p:childTnLst>
                          </p:cTn>
                        </p:par>
                        <p:par>
                          <p:cTn id="85" fill="hold">
                            <p:stCondLst>
                              <p:cond delay="1000"/>
                            </p:stCondLst>
                            <p:childTnLst>
                              <p:par>
                                <p:cTn id="86" presetID="10" presetClass="entr" presetSubtype="0"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1000"/>
                                        <p:tgtEl>
                                          <p:spTgt spid="3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fade">
                                      <p:cBhvr>
                                        <p:cTn id="91"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2" grpId="0" animBg="1"/>
      <p:bldP spid="23" grpId="0" animBg="1"/>
      <p:bldP spid="24" grpId="0" animBg="1"/>
      <p:bldP spid="26" grpId="0"/>
      <p:bldP spid="27" grpId="0"/>
      <p:bldP spid="28" grpId="0" animBg="1"/>
      <p:bldP spid="29" grpId="0" animBg="1"/>
      <p:bldP spid="31" grpId="0"/>
      <p:bldP spid="32" grpId="0"/>
      <p:bldP spid="33" grpId="0"/>
      <p:bldP spid="35" grpId="0" animBg="1"/>
      <p:bldP spid="36" grpId="0" animBg="1"/>
      <p:bldP spid="50" grpId="0" animBg="1"/>
      <p:bldP spid="40" grpId="0"/>
      <p:bldP spid="41" grpId="0"/>
      <p:bldP spid="42" grpId="0"/>
      <p:bldP spid="51" grpId="0" animBg="1"/>
      <p:bldP spid="52" grpId="0"/>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77300" y="1"/>
            <a:ext cx="3314699" cy="6848474"/>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832738" y="904875"/>
            <a:ext cx="1463912" cy="1169551"/>
          </a:xfrm>
          <a:prstGeom prst="rect">
            <a:avLst/>
          </a:prstGeom>
          <a:solidFill>
            <a:schemeClr val="bg2">
              <a:lumMod val="25000"/>
            </a:schemeClr>
          </a:solidFill>
        </p:spPr>
        <p:txBody>
          <a:bodyPr wrap="square" rtlCol="0">
            <a:spAutoFit/>
          </a:bodyPr>
          <a:lstStyle/>
          <a:p>
            <a:r>
              <a:rPr lang="en-US" sz="7000" dirty="0" smtClean="0">
                <a:solidFill>
                  <a:schemeClr val="bg1"/>
                </a:solidFill>
                <a:latin typeface="Microsoft Sans Serif" panose="020B0604020202020204" pitchFamily="34" charset="0"/>
                <a:cs typeface="Microsoft Sans Serif" panose="020B0604020202020204" pitchFamily="34" charset="0"/>
              </a:rPr>
              <a:t># 1</a:t>
            </a:r>
            <a:endParaRPr lang="en-US" sz="7000" dirty="0">
              <a:solidFill>
                <a:schemeClr val="bg1"/>
              </a:solidFill>
              <a:latin typeface="Microsoft Sans Serif" panose="020B0604020202020204" pitchFamily="34" charset="0"/>
              <a:cs typeface="Microsoft Sans Serif" panose="020B0604020202020204" pitchFamily="34" charset="0"/>
            </a:endParaRPr>
          </a:p>
        </p:txBody>
      </p:sp>
      <p:sp>
        <p:nvSpPr>
          <p:cNvPr id="6" name="TextBox 5"/>
          <p:cNvSpPr txBox="1"/>
          <p:nvPr/>
        </p:nvSpPr>
        <p:spPr>
          <a:xfrm>
            <a:off x="9035074" y="2327500"/>
            <a:ext cx="3101666" cy="553998"/>
          </a:xfrm>
          <a:prstGeom prst="rect">
            <a:avLst/>
          </a:prstGeom>
          <a:solidFill>
            <a:schemeClr val="bg2">
              <a:lumMod val="25000"/>
            </a:schemeClr>
          </a:solidFill>
        </p:spPr>
        <p:txBody>
          <a:bodyPr wrap="square" rtlCol="0">
            <a:spAutoFit/>
          </a:bodyPr>
          <a:lstStyle/>
          <a:p>
            <a:r>
              <a:rPr lang="en-US" sz="3000" dirty="0">
                <a:solidFill>
                  <a:schemeClr val="accent2"/>
                </a:solidFill>
                <a:latin typeface="Microsoft Sans Serif" panose="020B0604020202020204" pitchFamily="34" charset="0"/>
                <a:cs typeface="Microsoft Sans Serif" panose="020B0604020202020204" pitchFamily="34" charset="0"/>
              </a:rPr>
              <a:t>P</a:t>
            </a:r>
            <a:r>
              <a:rPr lang="en-US" sz="3000" dirty="0" smtClean="0">
                <a:solidFill>
                  <a:schemeClr val="accent2"/>
                </a:solidFill>
                <a:latin typeface="Microsoft Sans Serif" panose="020B0604020202020204" pitchFamily="34" charset="0"/>
                <a:cs typeface="Microsoft Sans Serif" panose="020B0604020202020204" pitchFamily="34" charset="0"/>
              </a:rPr>
              <a:t>acking heuristic</a:t>
            </a:r>
          </a:p>
        </p:txBody>
      </p:sp>
      <p:sp>
        <p:nvSpPr>
          <p:cNvPr id="18" name="TextBox 17"/>
          <p:cNvSpPr txBox="1"/>
          <p:nvPr/>
        </p:nvSpPr>
        <p:spPr>
          <a:xfrm>
            <a:off x="5021708" y="8769095"/>
            <a:ext cx="4075128" cy="646331"/>
          </a:xfrm>
          <a:prstGeom prst="rect">
            <a:avLst/>
          </a:prstGeom>
          <a:noFill/>
          <a:ln>
            <a:solidFill>
              <a:schemeClr val="bg1"/>
            </a:solidFill>
            <a:prstDash val="sysDash"/>
          </a:ln>
        </p:spPr>
        <p:txBody>
          <a:bodyPr wrap="square" rtlCol="0">
            <a:spAutoFit/>
          </a:bodyPr>
          <a:lstStyle/>
          <a:p>
            <a:r>
              <a:rPr lang="en-US" sz="1200" b="0" i="0" dirty="0" smtClean="0">
                <a:solidFill>
                  <a:schemeClr val="bg1"/>
                </a:solidFill>
                <a:latin typeface="Cambria Math" panose="02040503050406030204" pitchFamily="18" charset="0"/>
              </a:rPr>
              <a:t>Packing tasks to machines = Multi-Dimensional Bin Packing</a:t>
            </a:r>
          </a:p>
          <a:p>
            <a:r>
              <a:rPr lang="en-US" sz="1200" dirty="0" smtClean="0">
                <a:solidFill>
                  <a:schemeClr val="bg1"/>
                </a:solidFill>
                <a:latin typeface="Cambria Math" panose="02040503050406030204" pitchFamily="18" charset="0"/>
              </a:rPr>
              <a:t>Ball = Task resource demands vector</a:t>
            </a:r>
          </a:p>
          <a:p>
            <a:r>
              <a:rPr lang="en-US" sz="1200" dirty="0" smtClean="0">
                <a:solidFill>
                  <a:schemeClr val="bg1"/>
                </a:solidFill>
                <a:latin typeface="Cambria Math" panose="02040503050406030204" pitchFamily="18" charset="0"/>
              </a:rPr>
              <a:t>Bin  = Machine available resource vector</a:t>
            </a:r>
            <a:endParaRPr lang="en-US" sz="1200" dirty="0">
              <a:solidFill>
                <a:schemeClr val="bg1"/>
              </a:solidFill>
            </a:endParaRPr>
          </a:p>
        </p:txBody>
      </p:sp>
      <p:grpSp>
        <p:nvGrpSpPr>
          <p:cNvPr id="3" name="Group 2"/>
          <p:cNvGrpSpPr/>
          <p:nvPr/>
        </p:nvGrpSpPr>
        <p:grpSpPr>
          <a:xfrm>
            <a:off x="-219074" y="100251"/>
            <a:ext cx="2234240" cy="861774"/>
            <a:chOff x="-2" y="210654"/>
            <a:chExt cx="2234240" cy="861774"/>
          </a:xfrm>
        </p:grpSpPr>
        <p:sp>
          <p:nvSpPr>
            <p:cNvPr id="16" name="Rectangle 15"/>
            <p:cNvSpPr/>
            <p:nvPr/>
          </p:nvSpPr>
          <p:spPr>
            <a:xfrm>
              <a:off x="-2" y="210654"/>
              <a:ext cx="2234240" cy="861774"/>
            </a:xfrm>
            <a:prstGeom prst="rect">
              <a:avLst/>
            </a:prstGeom>
            <a:noFill/>
          </p:spPr>
          <p:txBody>
            <a:bodyPr wrap="square" lIns="91440" tIns="45720" rIns="91440" bIns="45720">
              <a:spAutoFit/>
            </a:bodyPr>
            <a:lstStyle/>
            <a:p>
              <a:pPr algn="ctr"/>
              <a:r>
                <a:rPr lang="en-US" sz="5000" b="1" dirty="0" smtClean="0">
                  <a:ln w="9525">
                    <a:solidFill>
                      <a:schemeClr val="bg1"/>
                    </a:solidFill>
                    <a:prstDash val="solid"/>
                  </a:ln>
                  <a:effectLst>
                    <a:outerShdw blurRad="12700" dist="38100" dir="2700000" algn="tl" rotWithShape="0">
                      <a:schemeClr val="bg1">
                        <a:lumMod val="50000"/>
                      </a:schemeClr>
                    </a:outerShdw>
                  </a:effectLst>
                </a:rPr>
                <a:t>Tetris</a:t>
              </a:r>
              <a:endParaRPr lang="en-US" sz="5000" b="1" dirty="0">
                <a:ln w="9525">
                  <a:solidFill>
                    <a:schemeClr val="bg1"/>
                  </a:solidFill>
                  <a:prstDash val="solid"/>
                </a:ln>
                <a:effectLst>
                  <a:outerShdw blurRad="12700" dist="38100" dir="2700000" algn="tl" rotWithShape="0">
                    <a:schemeClr val="bg1">
                      <a:lumMod val="50000"/>
                    </a:schemeClr>
                  </a:outerShdw>
                </a:effectLst>
              </a:endParaRPr>
            </a:p>
          </p:txBody>
        </p:sp>
        <p:grpSp>
          <p:nvGrpSpPr>
            <p:cNvPr id="17" name="Group 16"/>
            <p:cNvGrpSpPr>
              <a:grpSpLocks noChangeAspect="1"/>
            </p:cNvGrpSpPr>
            <p:nvPr/>
          </p:nvGrpSpPr>
          <p:grpSpPr>
            <a:xfrm>
              <a:off x="1431085" y="350015"/>
              <a:ext cx="157447" cy="182880"/>
              <a:chOff x="9510071" y="1097805"/>
              <a:chExt cx="1221437" cy="1242625"/>
            </a:xfrm>
          </p:grpSpPr>
          <p:grpSp>
            <p:nvGrpSpPr>
              <p:cNvPr id="24" name="Group 23"/>
              <p:cNvGrpSpPr/>
              <p:nvPr/>
            </p:nvGrpSpPr>
            <p:grpSpPr>
              <a:xfrm rot="5400000">
                <a:off x="9893282" y="772201"/>
                <a:ext cx="317675" cy="968883"/>
                <a:chOff x="1623525" y="2248677"/>
                <a:chExt cx="559839" cy="1558214"/>
              </a:xfrm>
              <a:solidFill>
                <a:schemeClr val="accent2">
                  <a:lumMod val="60000"/>
                  <a:lumOff val="40000"/>
                </a:schemeClr>
              </a:solidFill>
            </p:grpSpPr>
            <p:sp>
              <p:nvSpPr>
                <p:cNvPr id="40" name="Cube 39"/>
                <p:cNvSpPr/>
                <p:nvPr/>
              </p:nvSpPr>
              <p:spPr>
                <a:xfrm>
                  <a:off x="1623527" y="3331029"/>
                  <a:ext cx="559837" cy="475862"/>
                </a:xfrm>
                <a:prstGeom prst="cub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ube 40"/>
                <p:cNvSpPr/>
                <p:nvPr/>
              </p:nvSpPr>
              <p:spPr>
                <a:xfrm>
                  <a:off x="1623527" y="2970245"/>
                  <a:ext cx="559837" cy="475862"/>
                </a:xfrm>
                <a:prstGeom prst="cub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ube 41"/>
                <p:cNvSpPr/>
                <p:nvPr/>
              </p:nvSpPr>
              <p:spPr>
                <a:xfrm>
                  <a:off x="1623526" y="2609461"/>
                  <a:ext cx="559837" cy="475862"/>
                </a:xfrm>
                <a:prstGeom prst="cub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ube 42"/>
                <p:cNvSpPr/>
                <p:nvPr/>
              </p:nvSpPr>
              <p:spPr>
                <a:xfrm>
                  <a:off x="1623525" y="2248677"/>
                  <a:ext cx="559837" cy="475862"/>
                </a:xfrm>
                <a:prstGeom prst="cub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rot="5400000">
                <a:off x="9358489" y="1642365"/>
                <a:ext cx="822418" cy="519254"/>
                <a:chOff x="3259494" y="2043400"/>
                <a:chExt cx="1449351" cy="835094"/>
              </a:xfrm>
              <a:solidFill>
                <a:srgbClr val="990000"/>
              </a:solidFill>
            </p:grpSpPr>
            <p:sp>
              <p:nvSpPr>
                <p:cNvPr id="36" name="Cube 35"/>
                <p:cNvSpPr/>
                <p:nvPr/>
              </p:nvSpPr>
              <p:spPr>
                <a:xfrm>
                  <a:off x="3259494" y="2402632"/>
                  <a:ext cx="559837" cy="475862"/>
                </a:xfrm>
                <a:prstGeom prst="cub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ube 36"/>
                <p:cNvSpPr/>
                <p:nvPr/>
              </p:nvSpPr>
              <p:spPr>
                <a:xfrm>
                  <a:off x="3698033" y="2402632"/>
                  <a:ext cx="559837" cy="475862"/>
                </a:xfrm>
                <a:prstGeom prst="cub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ube 37"/>
                <p:cNvSpPr/>
                <p:nvPr/>
              </p:nvSpPr>
              <p:spPr>
                <a:xfrm>
                  <a:off x="4147457" y="2402632"/>
                  <a:ext cx="559837" cy="475862"/>
                </a:xfrm>
                <a:prstGeom prst="cub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ube 38"/>
                <p:cNvSpPr/>
                <p:nvPr/>
              </p:nvSpPr>
              <p:spPr>
                <a:xfrm>
                  <a:off x="4149008" y="2043400"/>
                  <a:ext cx="559837" cy="475862"/>
                </a:xfrm>
                <a:prstGeom prst="cub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rot="10800000">
                <a:off x="10110726" y="1660962"/>
                <a:ext cx="620782" cy="679468"/>
                <a:chOff x="5473958" y="1429136"/>
                <a:chExt cx="998375" cy="1197430"/>
              </a:xfrm>
              <a:solidFill>
                <a:schemeClr val="bg1">
                  <a:lumMod val="65000"/>
                </a:schemeClr>
              </a:solidFill>
            </p:grpSpPr>
            <p:sp>
              <p:nvSpPr>
                <p:cNvPr id="32" name="Cube 31"/>
                <p:cNvSpPr/>
                <p:nvPr/>
              </p:nvSpPr>
              <p:spPr>
                <a:xfrm>
                  <a:off x="5473959" y="2150704"/>
                  <a:ext cx="559837" cy="475862"/>
                </a:xfrm>
                <a:prstGeom prst="cube">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ube 32"/>
                <p:cNvSpPr/>
                <p:nvPr/>
              </p:nvSpPr>
              <p:spPr>
                <a:xfrm>
                  <a:off x="5473959" y="1789920"/>
                  <a:ext cx="559837" cy="475862"/>
                </a:xfrm>
                <a:prstGeom prst="cube">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ube 33"/>
                <p:cNvSpPr/>
                <p:nvPr/>
              </p:nvSpPr>
              <p:spPr>
                <a:xfrm>
                  <a:off x="5473958" y="1429136"/>
                  <a:ext cx="559837" cy="475862"/>
                </a:xfrm>
                <a:prstGeom prst="cube">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ube 34"/>
                <p:cNvSpPr/>
                <p:nvPr/>
              </p:nvSpPr>
              <p:spPr>
                <a:xfrm>
                  <a:off x="5912496" y="1429136"/>
                  <a:ext cx="559837" cy="475862"/>
                </a:xfrm>
                <a:prstGeom prst="cube">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rot="5400000">
                <a:off x="9823610" y="1490626"/>
                <a:ext cx="561223" cy="499588"/>
                <a:chOff x="4662689" y="2347824"/>
                <a:chExt cx="989044" cy="803464"/>
              </a:xfrm>
              <a:solidFill>
                <a:schemeClr val="accent2">
                  <a:lumMod val="50000"/>
                </a:schemeClr>
              </a:solidFill>
            </p:grpSpPr>
            <p:sp>
              <p:nvSpPr>
                <p:cNvPr id="28" name="Cube 27"/>
                <p:cNvSpPr/>
                <p:nvPr/>
              </p:nvSpPr>
              <p:spPr>
                <a:xfrm>
                  <a:off x="4662689" y="2675426"/>
                  <a:ext cx="559837" cy="475862"/>
                </a:xfrm>
                <a:prstGeom prst="cub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ube 28"/>
                <p:cNvSpPr/>
                <p:nvPr/>
              </p:nvSpPr>
              <p:spPr>
                <a:xfrm>
                  <a:off x="4662690" y="2347824"/>
                  <a:ext cx="559837" cy="475862"/>
                </a:xfrm>
                <a:prstGeom prst="cub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ube 29"/>
                <p:cNvSpPr/>
                <p:nvPr/>
              </p:nvSpPr>
              <p:spPr>
                <a:xfrm>
                  <a:off x="5091896" y="2675426"/>
                  <a:ext cx="559837" cy="475862"/>
                </a:xfrm>
                <a:prstGeom prst="cub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ube 30"/>
                <p:cNvSpPr/>
                <p:nvPr/>
              </p:nvSpPr>
              <p:spPr>
                <a:xfrm>
                  <a:off x="5091895" y="2365629"/>
                  <a:ext cx="559837" cy="475862"/>
                </a:xfrm>
                <a:prstGeom prst="cub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5" name="TextBox 44"/>
          <p:cNvSpPr txBox="1"/>
          <p:nvPr/>
        </p:nvSpPr>
        <p:spPr>
          <a:xfrm>
            <a:off x="656344" y="3767850"/>
            <a:ext cx="4848868" cy="400110"/>
          </a:xfrm>
          <a:prstGeom prst="rect">
            <a:avLst/>
          </a:prstGeom>
          <a:noFill/>
        </p:spPr>
        <p:txBody>
          <a:bodyPr wrap="square" rtlCol="0">
            <a:spAutoFit/>
          </a:bodyPr>
          <a:lstStyle/>
          <a:p>
            <a:pPr algn="ctr"/>
            <a:r>
              <a:rPr lang="en-US" sz="2000" b="1" dirty="0" smtClean="0"/>
              <a:t>1.</a:t>
            </a:r>
            <a:r>
              <a:rPr lang="en-US" sz="2000" dirty="0" smtClean="0"/>
              <a:t> Check for fit to ensure </a:t>
            </a:r>
            <a:r>
              <a:rPr lang="en-US" sz="2000" b="1" dirty="0" smtClean="0"/>
              <a:t>no over-allocation</a:t>
            </a:r>
          </a:p>
        </p:txBody>
      </p:sp>
      <p:grpSp>
        <p:nvGrpSpPr>
          <p:cNvPr id="12" name="Group 11"/>
          <p:cNvGrpSpPr/>
          <p:nvPr/>
        </p:nvGrpSpPr>
        <p:grpSpPr>
          <a:xfrm>
            <a:off x="5386425" y="3790979"/>
            <a:ext cx="2568708" cy="505665"/>
            <a:chOff x="5596069" y="4215773"/>
            <a:chExt cx="2568708" cy="505665"/>
          </a:xfrm>
        </p:grpSpPr>
        <p:sp>
          <p:nvSpPr>
            <p:cNvPr id="48" name="TextBox 47"/>
            <p:cNvSpPr txBox="1"/>
            <p:nvPr/>
          </p:nvSpPr>
          <p:spPr>
            <a:xfrm>
              <a:off x="5634752" y="4215773"/>
              <a:ext cx="2530025" cy="400110"/>
            </a:xfrm>
            <a:prstGeom prst="rect">
              <a:avLst/>
            </a:prstGeom>
            <a:solidFill>
              <a:schemeClr val="tx1"/>
            </a:solidFill>
            <a:ln>
              <a:solidFill>
                <a:schemeClr val="tx1"/>
              </a:solidFill>
            </a:ln>
          </p:spPr>
          <p:txBody>
            <a:bodyPr wrap="square" rtlCol="0">
              <a:spAutoFit/>
            </a:bodyPr>
            <a:lstStyle/>
            <a:p>
              <a:pPr algn="ctr"/>
              <a:r>
                <a:rPr lang="en-US" sz="2000" dirty="0" smtClean="0">
                  <a:solidFill>
                    <a:schemeClr val="accent2"/>
                  </a:solidFill>
                </a:rPr>
                <a:t>Over-Allocation </a:t>
              </a:r>
              <a:endParaRPr lang="en-US" sz="2000" dirty="0">
                <a:solidFill>
                  <a:schemeClr val="bg1"/>
                </a:solidFill>
              </a:endParaRPr>
            </a:p>
          </p:txBody>
        </p:sp>
        <p:sp>
          <p:nvSpPr>
            <p:cNvPr id="10" name="TextBox 9"/>
            <p:cNvSpPr txBox="1"/>
            <p:nvPr/>
          </p:nvSpPr>
          <p:spPr>
            <a:xfrm>
              <a:off x="5596069" y="4352106"/>
              <a:ext cx="435454" cy="369332"/>
            </a:xfrm>
            <a:prstGeom prst="rect">
              <a:avLst/>
            </a:prstGeom>
            <a:noFill/>
          </p:spPr>
          <p:txBody>
            <a:bodyPr wrap="square" rtlCol="0">
              <a:spAutoFit/>
            </a:bodyPr>
            <a:lstStyle/>
            <a:p>
              <a:pPr marL="285750" indent="-285750">
                <a:buClr>
                  <a:schemeClr val="accent2"/>
                </a:buClr>
                <a:buSzPct val="200000"/>
                <a:buFont typeface="Wingdings" panose="05000000000000000000" pitchFamily="2" charset="2"/>
                <a:buChar char="ü"/>
              </a:pPr>
              <a:r>
                <a:rPr lang="en-US" dirty="0"/>
                <a:t> </a:t>
              </a:r>
            </a:p>
          </p:txBody>
        </p:sp>
      </p:grpSp>
      <p:sp>
        <p:nvSpPr>
          <p:cNvPr id="50" name="TextBox 49"/>
          <p:cNvSpPr txBox="1"/>
          <p:nvPr/>
        </p:nvSpPr>
        <p:spPr>
          <a:xfrm>
            <a:off x="3202904" y="2426253"/>
            <a:ext cx="2305797" cy="400110"/>
          </a:xfrm>
          <a:prstGeom prst="rect">
            <a:avLst/>
          </a:prstGeom>
          <a:noFill/>
        </p:spPr>
        <p:txBody>
          <a:bodyPr wrap="square" rtlCol="0">
            <a:spAutoFit/>
          </a:bodyPr>
          <a:lstStyle/>
          <a:p>
            <a:r>
              <a:rPr lang="en-US" sz="2000" b="1" dirty="0" smtClean="0">
                <a:solidFill>
                  <a:schemeClr val="accent2"/>
                </a:solidFill>
              </a:rPr>
              <a:t>Alignment</a:t>
            </a:r>
            <a:r>
              <a:rPr lang="en-US" sz="2000" dirty="0" smtClean="0">
                <a:solidFill>
                  <a:schemeClr val="accent2"/>
                </a:solidFill>
              </a:rPr>
              <a:t> </a:t>
            </a:r>
            <a:r>
              <a:rPr lang="en-US" sz="2000" b="1" dirty="0" smtClean="0">
                <a:solidFill>
                  <a:schemeClr val="accent2"/>
                </a:solidFill>
              </a:rPr>
              <a:t>score (A)</a:t>
            </a:r>
            <a:r>
              <a:rPr lang="en-US" sz="2000" dirty="0" smtClean="0">
                <a:solidFill>
                  <a:schemeClr val="accent2"/>
                </a:solidFill>
              </a:rPr>
              <a:t> </a:t>
            </a:r>
            <a:endParaRPr lang="en-US" sz="2000" dirty="0">
              <a:solidFill>
                <a:schemeClr val="accent2"/>
              </a:solidFill>
            </a:endParaRPr>
          </a:p>
        </p:txBody>
      </p:sp>
      <p:sp>
        <p:nvSpPr>
          <p:cNvPr id="2" name="Slide Number Placeholder 1"/>
          <p:cNvSpPr>
            <a:spLocks noGrp="1"/>
          </p:cNvSpPr>
          <p:nvPr>
            <p:ph type="sldNum" sz="quarter" idx="12"/>
          </p:nvPr>
        </p:nvSpPr>
        <p:spPr/>
        <p:txBody>
          <a:bodyPr/>
          <a:lstStyle/>
          <a:p>
            <a:fld id="{23B88A29-96D6-41A3-B0A5-3D433527C63B}" type="slidenum">
              <a:rPr lang="en-US" smtClean="0"/>
              <a:t>11</a:t>
            </a:fld>
            <a:endParaRPr lang="en-US"/>
          </a:p>
        </p:txBody>
      </p:sp>
      <p:sp>
        <p:nvSpPr>
          <p:cNvPr id="77" name="TextBox 76"/>
          <p:cNvSpPr txBox="1"/>
          <p:nvPr/>
        </p:nvSpPr>
        <p:spPr>
          <a:xfrm>
            <a:off x="519184" y="1230411"/>
            <a:ext cx="3080556" cy="477054"/>
          </a:xfrm>
          <a:prstGeom prst="rect">
            <a:avLst/>
          </a:prstGeom>
          <a:noFill/>
        </p:spPr>
        <p:txBody>
          <a:bodyPr wrap="square" rtlCol="0">
            <a:spAutoFit/>
          </a:bodyPr>
          <a:lstStyle/>
          <a:p>
            <a:r>
              <a:rPr lang="en-US" sz="2500" b="1" dirty="0" smtClean="0"/>
              <a:t>A packing heuristic</a:t>
            </a:r>
          </a:p>
        </p:txBody>
      </p:sp>
      <p:sp>
        <p:nvSpPr>
          <p:cNvPr id="78" name="TextBox 77"/>
          <p:cNvSpPr txBox="1"/>
          <p:nvPr/>
        </p:nvSpPr>
        <p:spPr>
          <a:xfrm>
            <a:off x="565565" y="1671490"/>
            <a:ext cx="3783412" cy="400110"/>
          </a:xfrm>
          <a:prstGeom prst="rect">
            <a:avLst/>
          </a:prstGeom>
          <a:noFill/>
        </p:spPr>
        <p:txBody>
          <a:bodyPr wrap="square" rtlCol="0">
            <a:spAutoFit/>
          </a:bodyPr>
          <a:lstStyle/>
          <a:p>
            <a:pPr marL="342900" indent="-342900">
              <a:buFont typeface="Wingdings" pitchFamily="2" charset="2"/>
              <a:buChar char="§"/>
            </a:pPr>
            <a:r>
              <a:rPr lang="en-US" sz="2000" dirty="0" smtClean="0"/>
              <a:t>Tasks resources demand vector</a:t>
            </a:r>
            <a:endParaRPr lang="en-US" sz="2000" b="1" i="1" dirty="0" smtClean="0">
              <a:solidFill>
                <a:schemeClr val="accent2">
                  <a:lumMod val="75000"/>
                </a:schemeClr>
              </a:solidFill>
            </a:endParaRPr>
          </a:p>
        </p:txBody>
      </p:sp>
      <p:sp>
        <p:nvSpPr>
          <p:cNvPr id="79" name="TextBox 78"/>
          <p:cNvSpPr txBox="1"/>
          <p:nvPr/>
        </p:nvSpPr>
        <p:spPr>
          <a:xfrm>
            <a:off x="5236793" y="1672401"/>
            <a:ext cx="3170105" cy="400110"/>
          </a:xfrm>
          <a:prstGeom prst="rect">
            <a:avLst/>
          </a:prstGeom>
          <a:noFill/>
        </p:spPr>
        <p:txBody>
          <a:bodyPr wrap="square" rtlCol="0">
            <a:spAutoFit/>
          </a:bodyPr>
          <a:lstStyle/>
          <a:p>
            <a:pPr marL="342900" indent="-342900">
              <a:buFont typeface="Wingdings" pitchFamily="2" charset="2"/>
              <a:buChar char="§"/>
            </a:pPr>
            <a:r>
              <a:rPr lang="en-US" sz="2000" dirty="0" smtClean="0"/>
              <a:t>Machine resource vector</a:t>
            </a:r>
            <a:endParaRPr lang="en-US" sz="2000" b="1" i="1" dirty="0" smtClean="0">
              <a:solidFill>
                <a:schemeClr val="accent2">
                  <a:lumMod val="75000"/>
                </a:schemeClr>
              </a:solidFill>
            </a:endParaRPr>
          </a:p>
        </p:txBody>
      </p:sp>
      <p:cxnSp>
        <p:nvCxnSpPr>
          <p:cNvPr id="80" name="Straight Connector 79"/>
          <p:cNvCxnSpPr/>
          <p:nvPr/>
        </p:nvCxnSpPr>
        <p:spPr>
          <a:xfrm flipH="1" flipV="1">
            <a:off x="2985084" y="2314735"/>
            <a:ext cx="2779095" cy="2003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4495089" y="1478706"/>
            <a:ext cx="355520" cy="707886"/>
          </a:xfrm>
          <a:prstGeom prst="rect">
            <a:avLst/>
          </a:prstGeom>
          <a:noFill/>
        </p:spPr>
        <p:txBody>
          <a:bodyPr wrap="square" rtlCol="0">
            <a:spAutoFit/>
          </a:bodyPr>
          <a:lstStyle/>
          <a:p>
            <a:r>
              <a:rPr lang="en-US" sz="4000" b="1" dirty="0" smtClean="0">
                <a:solidFill>
                  <a:schemeClr val="accent2">
                    <a:lumMod val="75000"/>
                  </a:schemeClr>
                </a:solidFill>
              </a:rPr>
              <a:t>&lt;</a:t>
            </a:r>
          </a:p>
        </p:txBody>
      </p:sp>
      <p:sp>
        <p:nvSpPr>
          <p:cNvPr id="9" name="Rounded Rectangular Callout 8"/>
          <p:cNvSpPr/>
          <p:nvPr/>
        </p:nvSpPr>
        <p:spPr>
          <a:xfrm>
            <a:off x="4708062" y="1306901"/>
            <a:ext cx="818494" cy="258238"/>
          </a:xfrm>
          <a:prstGeom prst="wedgeRoundRectCallout">
            <a:avLst>
              <a:gd name="adj1" fmla="val -47104"/>
              <a:gd name="adj2" fmla="val 104724"/>
              <a:gd name="adj3" fmla="val 16667"/>
            </a:avLst>
          </a:prstGeom>
          <a:solidFill>
            <a:schemeClr val="accent4">
              <a:lumMod val="40000"/>
              <a:lumOff val="60000"/>
            </a:scheme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accent2"/>
                </a:solidFill>
              </a:rPr>
              <a:t>Fit</a:t>
            </a:r>
            <a:endParaRPr lang="en-US" sz="2000" b="1" dirty="0">
              <a:solidFill>
                <a:schemeClr val="accent2"/>
              </a:solidFill>
            </a:endParaRPr>
          </a:p>
        </p:txBody>
      </p:sp>
      <p:sp>
        <p:nvSpPr>
          <p:cNvPr id="82" name="TextBox 81"/>
          <p:cNvSpPr txBox="1"/>
          <p:nvPr/>
        </p:nvSpPr>
        <p:spPr>
          <a:xfrm>
            <a:off x="519184" y="3299472"/>
            <a:ext cx="2781032" cy="477054"/>
          </a:xfrm>
          <a:prstGeom prst="rect">
            <a:avLst/>
          </a:prstGeom>
          <a:noFill/>
        </p:spPr>
        <p:txBody>
          <a:bodyPr wrap="square" rtlCol="0">
            <a:spAutoFit/>
          </a:bodyPr>
          <a:lstStyle/>
          <a:p>
            <a:r>
              <a:rPr lang="en-US" sz="2500" b="1" dirty="0" smtClean="0"/>
              <a:t>“A” works because:</a:t>
            </a:r>
          </a:p>
        </p:txBody>
      </p:sp>
      <p:sp>
        <p:nvSpPr>
          <p:cNvPr id="83" name="TextBox 82"/>
          <p:cNvSpPr txBox="1"/>
          <p:nvPr/>
        </p:nvSpPr>
        <p:spPr>
          <a:xfrm>
            <a:off x="737111" y="4851596"/>
            <a:ext cx="3487948" cy="400110"/>
          </a:xfrm>
          <a:prstGeom prst="rect">
            <a:avLst/>
          </a:prstGeom>
          <a:noFill/>
        </p:spPr>
        <p:txBody>
          <a:bodyPr wrap="square" rtlCol="0">
            <a:spAutoFit/>
          </a:bodyPr>
          <a:lstStyle/>
          <a:p>
            <a:r>
              <a:rPr lang="en-US" sz="2000" b="1" dirty="0" smtClean="0"/>
              <a:t>2.</a:t>
            </a:r>
            <a:r>
              <a:rPr lang="en-US" sz="2000" dirty="0" smtClean="0"/>
              <a:t> Bigger balls </a:t>
            </a:r>
            <a:r>
              <a:rPr lang="en-US" sz="2000" b="1" i="1" dirty="0" smtClean="0"/>
              <a:t>get bigger scores</a:t>
            </a:r>
            <a:endParaRPr lang="en-US" sz="2000" i="1" dirty="0" smtClean="0"/>
          </a:p>
        </p:txBody>
      </p:sp>
      <p:sp>
        <p:nvSpPr>
          <p:cNvPr id="84" name="TextBox 83"/>
          <p:cNvSpPr txBox="1"/>
          <p:nvPr/>
        </p:nvSpPr>
        <p:spPr>
          <a:xfrm>
            <a:off x="740126" y="5448818"/>
            <a:ext cx="3556344" cy="400110"/>
          </a:xfrm>
          <a:prstGeom prst="rect">
            <a:avLst/>
          </a:prstGeom>
          <a:noFill/>
        </p:spPr>
        <p:txBody>
          <a:bodyPr wrap="square" rtlCol="0">
            <a:spAutoFit/>
          </a:bodyPr>
          <a:lstStyle/>
          <a:p>
            <a:r>
              <a:rPr lang="en-US" sz="2000" b="1" dirty="0" smtClean="0"/>
              <a:t>3.</a:t>
            </a:r>
            <a:r>
              <a:rPr lang="en-US" sz="2000" dirty="0" smtClean="0"/>
              <a:t> Abundant resources </a:t>
            </a:r>
            <a:r>
              <a:rPr lang="en-US" sz="2000" b="1" i="1" dirty="0" smtClean="0"/>
              <a:t>used first</a:t>
            </a:r>
            <a:endParaRPr lang="en-US" sz="2000" i="1" dirty="0" smtClean="0"/>
          </a:p>
        </p:txBody>
      </p:sp>
      <p:grpSp>
        <p:nvGrpSpPr>
          <p:cNvPr id="11" name="Group 10"/>
          <p:cNvGrpSpPr/>
          <p:nvPr/>
        </p:nvGrpSpPr>
        <p:grpSpPr>
          <a:xfrm>
            <a:off x="5369691" y="5105546"/>
            <a:ext cx="3403259" cy="519145"/>
            <a:chOff x="804002" y="7722903"/>
            <a:chExt cx="3403259" cy="519145"/>
          </a:xfrm>
        </p:grpSpPr>
        <p:sp>
          <p:nvSpPr>
            <p:cNvPr id="85" name="TextBox 84"/>
            <p:cNvSpPr txBox="1"/>
            <p:nvPr/>
          </p:nvSpPr>
          <p:spPr>
            <a:xfrm>
              <a:off x="868784" y="7722903"/>
              <a:ext cx="3338477" cy="400110"/>
            </a:xfrm>
            <a:prstGeom prst="rect">
              <a:avLst/>
            </a:prstGeom>
            <a:solidFill>
              <a:schemeClr val="tx1"/>
            </a:solidFill>
            <a:ln>
              <a:solidFill>
                <a:schemeClr val="tx1"/>
              </a:solidFill>
            </a:ln>
          </p:spPr>
          <p:txBody>
            <a:bodyPr wrap="square" rtlCol="0">
              <a:spAutoFit/>
            </a:bodyPr>
            <a:lstStyle/>
            <a:p>
              <a:pPr algn="ctr"/>
              <a:r>
                <a:rPr lang="en-US" sz="2000" dirty="0" smtClean="0">
                  <a:solidFill>
                    <a:schemeClr val="accent2"/>
                  </a:solidFill>
                </a:rPr>
                <a:t>   Resource Fragmentation</a:t>
              </a:r>
              <a:endParaRPr lang="en-US" sz="2000" dirty="0">
                <a:solidFill>
                  <a:schemeClr val="bg1"/>
                </a:solidFill>
              </a:endParaRPr>
            </a:p>
          </p:txBody>
        </p:sp>
        <p:sp>
          <p:nvSpPr>
            <p:cNvPr id="86" name="TextBox 85"/>
            <p:cNvSpPr txBox="1"/>
            <p:nvPr/>
          </p:nvSpPr>
          <p:spPr>
            <a:xfrm>
              <a:off x="804002" y="7872716"/>
              <a:ext cx="435454" cy="369332"/>
            </a:xfrm>
            <a:prstGeom prst="rect">
              <a:avLst/>
            </a:prstGeom>
            <a:noFill/>
          </p:spPr>
          <p:txBody>
            <a:bodyPr wrap="square" rtlCol="0">
              <a:spAutoFit/>
            </a:bodyPr>
            <a:lstStyle/>
            <a:p>
              <a:pPr marL="285750" indent="-285750">
                <a:buClr>
                  <a:schemeClr val="accent2"/>
                </a:buClr>
                <a:buSzPct val="200000"/>
                <a:buFont typeface="Wingdings" panose="05000000000000000000" pitchFamily="2" charset="2"/>
                <a:buChar char="ü"/>
              </a:pPr>
              <a:r>
                <a:rPr lang="en-US" dirty="0" smtClean="0"/>
                <a:t> </a:t>
              </a:r>
              <a:endParaRPr lang="en-US" dirty="0"/>
            </a:p>
          </p:txBody>
        </p:sp>
      </p:grpSp>
    </p:spTree>
    <p:extLst>
      <p:ext uri="{BB962C8B-B14F-4D97-AF65-F5344CB8AC3E}">
        <p14:creationId xmlns:p14="http://schemas.microsoft.com/office/powerpoint/2010/main" val="269673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1+#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fade">
                                      <p:cBhvr>
                                        <p:cTn id="21" dur="1000"/>
                                        <p:tgtEl>
                                          <p:spTgt spid="7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fade">
                                      <p:cBhvr>
                                        <p:cTn id="24" dur="1000"/>
                                        <p:tgtEl>
                                          <p:spTgt spid="78"/>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fade">
                                      <p:cBhvr>
                                        <p:cTn id="28" dur="1000"/>
                                        <p:tgtEl>
                                          <p:spTgt spid="7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fade">
                                      <p:cBhvr>
                                        <p:cTn id="33" dur="1000"/>
                                        <p:tgtEl>
                                          <p:spTgt spid="8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fade">
                                      <p:cBhvr>
                                        <p:cTn id="41" dur="1000"/>
                                        <p:tgtEl>
                                          <p:spTgt spid="8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1000"/>
                                        <p:tgtEl>
                                          <p:spTgt spid="5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1000"/>
                                        <p:tgtEl>
                                          <p:spTgt spid="8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1000"/>
                                        <p:tgtEl>
                                          <p:spTgt spid="45"/>
                                        </p:tgtEl>
                                      </p:cBhvr>
                                    </p:animEffect>
                                  </p:childTnLst>
                                </p:cTn>
                              </p:par>
                              <p:par>
                                <p:cTn id="53" presetID="10" presetClass="entr" presetSubtype="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fade">
                                      <p:cBhvr>
                                        <p:cTn id="63" dur="1000"/>
                                        <p:tgtEl>
                                          <p:spTgt spid="84"/>
                                        </p:tgtEl>
                                      </p:cBhvr>
                                    </p:animEffect>
                                  </p:childTnLst>
                                </p:cTn>
                              </p:par>
                            </p:childTnLst>
                          </p:cTn>
                        </p:par>
                        <p:par>
                          <p:cTn id="64" fill="hold">
                            <p:stCondLst>
                              <p:cond delay="1000"/>
                            </p:stCondLst>
                            <p:childTnLst>
                              <p:par>
                                <p:cTn id="65" presetID="10" presetClass="entr" presetSubtype="0" fill="hold"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45" grpId="0"/>
      <p:bldP spid="50" grpId="0"/>
      <p:bldP spid="77" grpId="0"/>
      <p:bldP spid="78" grpId="0"/>
      <p:bldP spid="79" grpId="0"/>
      <p:bldP spid="81" grpId="0"/>
      <p:bldP spid="9" grpId="0" animBg="1"/>
      <p:bldP spid="82" grpId="0"/>
      <p:bldP spid="83" grpId="0"/>
      <p:bldP spid="8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14224" y="3225017"/>
            <a:ext cx="12206224" cy="3631092"/>
            <a:chOff x="-14659" y="3213587"/>
            <a:chExt cx="3847809" cy="3631092"/>
          </a:xfrm>
        </p:grpSpPr>
        <p:sp>
          <p:nvSpPr>
            <p:cNvPr id="45" name="Rectangle 44"/>
            <p:cNvSpPr/>
            <p:nvPr/>
          </p:nvSpPr>
          <p:spPr>
            <a:xfrm>
              <a:off x="-14659" y="3213587"/>
              <a:ext cx="3847809" cy="3631092"/>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219634" y="3331504"/>
              <a:ext cx="1463912" cy="1169551"/>
            </a:xfrm>
            <a:prstGeom prst="rect">
              <a:avLst/>
            </a:prstGeom>
            <a:solidFill>
              <a:schemeClr val="bg2">
                <a:lumMod val="25000"/>
              </a:schemeClr>
            </a:solidFill>
            <a:ln>
              <a:solidFill>
                <a:schemeClr val="bg2">
                  <a:lumMod val="25000"/>
                </a:schemeClr>
              </a:solidFill>
            </a:ln>
          </p:spPr>
          <p:txBody>
            <a:bodyPr wrap="square" rtlCol="0">
              <a:spAutoFit/>
            </a:bodyPr>
            <a:lstStyle/>
            <a:p>
              <a:pPr algn="ctr"/>
              <a:r>
                <a:rPr lang="en-US" sz="7000" dirty="0" smtClean="0">
                  <a:solidFill>
                    <a:schemeClr val="bg1"/>
                  </a:solidFill>
                  <a:latin typeface="Microsoft Sans Serif" panose="020B0604020202020204" pitchFamily="34" charset="0"/>
                  <a:cs typeface="Microsoft Sans Serif" panose="020B0604020202020204" pitchFamily="34" charset="0"/>
                </a:rPr>
                <a:t># 2</a:t>
              </a:r>
              <a:endParaRPr lang="en-US" sz="7000" dirty="0">
                <a:solidFill>
                  <a:schemeClr val="bg1"/>
                </a:solidFill>
                <a:latin typeface="Microsoft Sans Serif" panose="020B0604020202020204" pitchFamily="34" charset="0"/>
                <a:cs typeface="Microsoft Sans Serif" panose="020B0604020202020204" pitchFamily="34" charset="0"/>
              </a:endParaRPr>
            </a:p>
          </p:txBody>
        </p:sp>
        <p:sp>
          <p:nvSpPr>
            <p:cNvPr id="47" name="TextBox 46"/>
            <p:cNvSpPr txBox="1"/>
            <p:nvPr/>
          </p:nvSpPr>
          <p:spPr>
            <a:xfrm>
              <a:off x="-11676" y="4646195"/>
              <a:ext cx="3844826" cy="707886"/>
            </a:xfrm>
            <a:prstGeom prst="rect">
              <a:avLst/>
            </a:prstGeom>
            <a:solidFill>
              <a:schemeClr val="bg2">
                <a:lumMod val="25000"/>
              </a:schemeClr>
            </a:solidFill>
            <a:ln>
              <a:solidFill>
                <a:schemeClr val="bg2">
                  <a:lumMod val="25000"/>
                </a:schemeClr>
              </a:solidFill>
            </a:ln>
          </p:spPr>
          <p:txBody>
            <a:bodyPr wrap="square" rtlCol="0">
              <a:spAutoFit/>
            </a:bodyPr>
            <a:lstStyle/>
            <a:p>
              <a:pPr algn="ctr"/>
              <a:r>
                <a:rPr lang="en-US" sz="4000" b="1" dirty="0" smtClean="0">
                  <a:solidFill>
                    <a:schemeClr val="accent2"/>
                  </a:solidFill>
                  <a:latin typeface="Microsoft Sans Serif" panose="020B0604020202020204" pitchFamily="34" charset="0"/>
                  <a:cs typeface="Microsoft Sans Serif" panose="020B0604020202020204" pitchFamily="34" charset="0"/>
                </a:rPr>
                <a:t>Faster average</a:t>
              </a:r>
              <a:r>
                <a:rPr lang="en-US" sz="4000" b="1" dirty="0" smtClean="0">
                  <a:solidFill>
                    <a:schemeClr val="bg1"/>
                  </a:solidFill>
                  <a:latin typeface="Microsoft Sans Serif" panose="020B0604020202020204" pitchFamily="34" charset="0"/>
                  <a:cs typeface="Microsoft Sans Serif" panose="020B0604020202020204" pitchFamily="34" charset="0"/>
                </a:rPr>
                <a:t> job completion time</a:t>
              </a:r>
              <a:endParaRPr lang="en-US" sz="4000" b="1" baseline="30000" dirty="0">
                <a:solidFill>
                  <a:schemeClr val="bg1"/>
                </a:solidFill>
                <a:latin typeface="Microsoft Sans Serif" panose="020B0604020202020204" pitchFamily="34" charset="0"/>
                <a:cs typeface="Microsoft Sans Serif" panose="020B0604020202020204" pitchFamily="34" charset="0"/>
              </a:endParaRPr>
            </a:p>
          </p:txBody>
        </p:sp>
      </p:grpSp>
      <p:sp>
        <p:nvSpPr>
          <p:cNvPr id="4" name="Rectangle 3"/>
          <p:cNvSpPr/>
          <p:nvPr/>
        </p:nvSpPr>
        <p:spPr>
          <a:xfrm>
            <a:off x="-9236" y="-7263"/>
            <a:ext cx="12201235" cy="3220850"/>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5500" b="1" dirty="0">
              <a:solidFill>
                <a:schemeClr val="accent2"/>
              </a:solidFill>
            </a:endParaRPr>
          </a:p>
        </p:txBody>
      </p:sp>
      <p:sp>
        <p:nvSpPr>
          <p:cNvPr id="20" name="Rectangle 19"/>
          <p:cNvSpPr/>
          <p:nvPr/>
        </p:nvSpPr>
        <p:spPr>
          <a:xfrm>
            <a:off x="9752" y="210473"/>
            <a:ext cx="5354291" cy="2785378"/>
          </a:xfrm>
          <a:prstGeom prst="rect">
            <a:avLst/>
          </a:prstGeom>
          <a:noFill/>
        </p:spPr>
        <p:txBody>
          <a:bodyPr wrap="square" lIns="91440" tIns="45720" rIns="91440" bIns="45720">
            <a:spAutoFit/>
          </a:bodyPr>
          <a:lstStyle/>
          <a:p>
            <a:pPr algn="ctr"/>
            <a:r>
              <a:rPr lang="en-US" sz="17500" b="1" dirty="0" smtClean="0">
                <a:ln w="9525">
                  <a:solidFill>
                    <a:schemeClr val="bg1"/>
                  </a:solidFill>
                  <a:prstDash val="solid"/>
                </a:ln>
                <a:effectLst>
                  <a:outerShdw blurRad="12700" dist="38100" dir="2700000" algn="tl" rotWithShape="0">
                    <a:schemeClr val="bg1">
                      <a:lumMod val="50000"/>
                    </a:schemeClr>
                  </a:outerShdw>
                </a:effectLst>
              </a:rPr>
              <a:t>Tetris</a:t>
            </a:r>
            <a:endParaRPr lang="en-US" sz="17500" b="1" dirty="0">
              <a:ln w="9525">
                <a:solidFill>
                  <a:schemeClr val="bg1"/>
                </a:solidFill>
                <a:prstDash val="solid"/>
              </a:ln>
              <a:effectLst>
                <a:outerShdw blurRad="12700" dist="38100" dir="2700000" algn="tl" rotWithShape="0">
                  <a:schemeClr val="bg1">
                    <a:lumMod val="50000"/>
                  </a:schemeClr>
                </a:outerShdw>
              </a:effectLst>
            </a:endParaRPr>
          </a:p>
        </p:txBody>
      </p:sp>
      <p:grpSp>
        <p:nvGrpSpPr>
          <p:cNvPr id="21" name="Group 20"/>
          <p:cNvGrpSpPr/>
          <p:nvPr/>
        </p:nvGrpSpPr>
        <p:grpSpPr>
          <a:xfrm>
            <a:off x="3736134" y="641540"/>
            <a:ext cx="610719" cy="672937"/>
            <a:chOff x="9510071" y="1097805"/>
            <a:chExt cx="1221437" cy="1242625"/>
          </a:xfrm>
        </p:grpSpPr>
        <p:grpSp>
          <p:nvGrpSpPr>
            <p:cNvPr id="22" name="Group 21"/>
            <p:cNvGrpSpPr/>
            <p:nvPr/>
          </p:nvGrpSpPr>
          <p:grpSpPr>
            <a:xfrm rot="5400000">
              <a:off x="9893282" y="772201"/>
              <a:ext cx="317675" cy="968883"/>
              <a:chOff x="1623525" y="2248677"/>
              <a:chExt cx="559839" cy="1558214"/>
            </a:xfrm>
            <a:solidFill>
              <a:schemeClr val="accent2">
                <a:lumMod val="60000"/>
                <a:lumOff val="40000"/>
              </a:schemeClr>
            </a:solidFill>
          </p:grpSpPr>
          <p:sp>
            <p:nvSpPr>
              <p:cNvPr id="38" name="Cube 37"/>
              <p:cNvSpPr/>
              <p:nvPr/>
            </p:nvSpPr>
            <p:spPr>
              <a:xfrm>
                <a:off x="1623527" y="3331029"/>
                <a:ext cx="559837" cy="475862"/>
              </a:xfrm>
              <a:prstGeom prst="cub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ube 38"/>
              <p:cNvSpPr/>
              <p:nvPr/>
            </p:nvSpPr>
            <p:spPr>
              <a:xfrm>
                <a:off x="1623527" y="2970245"/>
                <a:ext cx="559837" cy="475862"/>
              </a:xfrm>
              <a:prstGeom prst="cub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ube 39"/>
              <p:cNvSpPr/>
              <p:nvPr/>
            </p:nvSpPr>
            <p:spPr>
              <a:xfrm>
                <a:off x="1623526" y="2609461"/>
                <a:ext cx="559837" cy="475862"/>
              </a:xfrm>
              <a:prstGeom prst="cub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ube 40"/>
              <p:cNvSpPr/>
              <p:nvPr/>
            </p:nvSpPr>
            <p:spPr>
              <a:xfrm>
                <a:off x="1623525" y="2248677"/>
                <a:ext cx="559837" cy="475862"/>
              </a:xfrm>
              <a:prstGeom prst="cub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rot="5400000">
              <a:off x="9358489" y="1642365"/>
              <a:ext cx="822418" cy="519254"/>
              <a:chOff x="3259494" y="2043400"/>
              <a:chExt cx="1449351" cy="835094"/>
            </a:xfrm>
            <a:solidFill>
              <a:srgbClr val="990000"/>
            </a:solidFill>
          </p:grpSpPr>
          <p:sp>
            <p:nvSpPr>
              <p:cNvPr id="34" name="Cube 33"/>
              <p:cNvSpPr/>
              <p:nvPr/>
            </p:nvSpPr>
            <p:spPr>
              <a:xfrm>
                <a:off x="3259494" y="2402632"/>
                <a:ext cx="559837" cy="475862"/>
              </a:xfrm>
              <a:prstGeom prst="cub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ube 34"/>
              <p:cNvSpPr/>
              <p:nvPr/>
            </p:nvSpPr>
            <p:spPr>
              <a:xfrm>
                <a:off x="3698033" y="2402632"/>
                <a:ext cx="559837" cy="475862"/>
              </a:xfrm>
              <a:prstGeom prst="cub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ube 35"/>
              <p:cNvSpPr/>
              <p:nvPr/>
            </p:nvSpPr>
            <p:spPr>
              <a:xfrm>
                <a:off x="4147457" y="2402632"/>
                <a:ext cx="559837" cy="475862"/>
              </a:xfrm>
              <a:prstGeom prst="cub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ube 36"/>
              <p:cNvSpPr/>
              <p:nvPr/>
            </p:nvSpPr>
            <p:spPr>
              <a:xfrm>
                <a:off x="4149008" y="2043400"/>
                <a:ext cx="559837" cy="475862"/>
              </a:xfrm>
              <a:prstGeom prst="cub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rot="10800000">
              <a:off x="10110726" y="1660962"/>
              <a:ext cx="620782" cy="679468"/>
              <a:chOff x="5473958" y="1429136"/>
              <a:chExt cx="998375" cy="1197430"/>
            </a:xfrm>
            <a:solidFill>
              <a:schemeClr val="bg1">
                <a:lumMod val="65000"/>
              </a:schemeClr>
            </a:solidFill>
          </p:grpSpPr>
          <p:sp>
            <p:nvSpPr>
              <p:cNvPr id="30" name="Cube 29"/>
              <p:cNvSpPr/>
              <p:nvPr/>
            </p:nvSpPr>
            <p:spPr>
              <a:xfrm>
                <a:off x="5473959" y="2150704"/>
                <a:ext cx="559837" cy="475862"/>
              </a:xfrm>
              <a:prstGeom prst="cube">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ube 30"/>
              <p:cNvSpPr/>
              <p:nvPr/>
            </p:nvSpPr>
            <p:spPr>
              <a:xfrm>
                <a:off x="5473959" y="1789920"/>
                <a:ext cx="559837" cy="475862"/>
              </a:xfrm>
              <a:prstGeom prst="cube">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ube 31"/>
              <p:cNvSpPr/>
              <p:nvPr/>
            </p:nvSpPr>
            <p:spPr>
              <a:xfrm>
                <a:off x="5473958" y="1429136"/>
                <a:ext cx="559837" cy="475862"/>
              </a:xfrm>
              <a:prstGeom prst="cube">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ube 32"/>
              <p:cNvSpPr/>
              <p:nvPr/>
            </p:nvSpPr>
            <p:spPr>
              <a:xfrm>
                <a:off x="5912496" y="1429136"/>
                <a:ext cx="559837" cy="475862"/>
              </a:xfrm>
              <a:prstGeom prst="cube">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rot="5400000">
              <a:off x="9823610" y="1490626"/>
              <a:ext cx="561223" cy="499588"/>
              <a:chOff x="4662689" y="2347824"/>
              <a:chExt cx="989044" cy="803464"/>
            </a:xfrm>
            <a:solidFill>
              <a:schemeClr val="accent2">
                <a:lumMod val="50000"/>
              </a:schemeClr>
            </a:solidFill>
          </p:grpSpPr>
          <p:sp>
            <p:nvSpPr>
              <p:cNvPr id="26" name="Cube 25"/>
              <p:cNvSpPr/>
              <p:nvPr/>
            </p:nvSpPr>
            <p:spPr>
              <a:xfrm>
                <a:off x="4662689" y="2675426"/>
                <a:ext cx="559837" cy="475862"/>
              </a:xfrm>
              <a:prstGeom prst="cub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ube 26"/>
              <p:cNvSpPr/>
              <p:nvPr/>
            </p:nvSpPr>
            <p:spPr>
              <a:xfrm>
                <a:off x="4662690" y="2347824"/>
                <a:ext cx="559837" cy="475862"/>
              </a:xfrm>
              <a:prstGeom prst="cub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ube 27"/>
              <p:cNvSpPr/>
              <p:nvPr/>
            </p:nvSpPr>
            <p:spPr>
              <a:xfrm>
                <a:off x="5091896" y="2675426"/>
                <a:ext cx="559837" cy="475862"/>
              </a:xfrm>
              <a:prstGeom prst="cub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ube 28"/>
              <p:cNvSpPr/>
              <p:nvPr/>
            </p:nvSpPr>
            <p:spPr>
              <a:xfrm>
                <a:off x="5091895" y="2365629"/>
                <a:ext cx="559837" cy="475862"/>
              </a:xfrm>
              <a:prstGeom prst="cub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Slide Number Placeholder 1"/>
          <p:cNvSpPr>
            <a:spLocks noGrp="1"/>
          </p:cNvSpPr>
          <p:nvPr>
            <p:ph type="sldNum" sz="quarter" idx="12"/>
          </p:nvPr>
        </p:nvSpPr>
        <p:spPr/>
        <p:txBody>
          <a:bodyPr/>
          <a:lstStyle/>
          <a:p>
            <a:fld id="{23B88A29-96D6-41A3-B0A5-3D433527C63B}" type="slidenum">
              <a:rPr lang="en-US" smtClean="0"/>
              <a:t>12</a:t>
            </a:fld>
            <a:endParaRPr lang="en-US"/>
          </a:p>
        </p:txBody>
      </p:sp>
    </p:spTree>
    <p:extLst>
      <p:ext uri="{BB962C8B-B14F-4D97-AF65-F5344CB8AC3E}">
        <p14:creationId xmlns:p14="http://schemas.microsoft.com/office/powerpoint/2010/main" val="2022252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8877300" y="1"/>
            <a:ext cx="3314699" cy="6848474"/>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23B88A29-96D6-41A3-B0A5-3D433527C63B}" type="slidenum">
              <a:rPr lang="en-US" smtClean="0"/>
              <a:t>13</a:t>
            </a:fld>
            <a:endParaRPr lang="en-US"/>
          </a:p>
        </p:txBody>
      </p:sp>
      <p:grpSp>
        <p:nvGrpSpPr>
          <p:cNvPr id="6" name="Group 5"/>
          <p:cNvGrpSpPr/>
          <p:nvPr/>
        </p:nvGrpSpPr>
        <p:grpSpPr>
          <a:xfrm>
            <a:off x="-219074" y="100251"/>
            <a:ext cx="2234240" cy="861774"/>
            <a:chOff x="-2" y="210654"/>
            <a:chExt cx="2234240" cy="861774"/>
          </a:xfrm>
        </p:grpSpPr>
        <p:sp>
          <p:nvSpPr>
            <p:cNvPr id="7" name="Rectangle 6"/>
            <p:cNvSpPr/>
            <p:nvPr/>
          </p:nvSpPr>
          <p:spPr>
            <a:xfrm>
              <a:off x="-2" y="210654"/>
              <a:ext cx="2234240" cy="861774"/>
            </a:xfrm>
            <a:prstGeom prst="rect">
              <a:avLst/>
            </a:prstGeom>
            <a:noFill/>
          </p:spPr>
          <p:txBody>
            <a:bodyPr wrap="square" lIns="91440" tIns="45720" rIns="91440" bIns="45720">
              <a:spAutoFit/>
            </a:bodyPr>
            <a:lstStyle/>
            <a:p>
              <a:pPr algn="ctr"/>
              <a:r>
                <a:rPr lang="en-US" sz="5000" b="1" dirty="0" smtClean="0">
                  <a:ln w="9525">
                    <a:solidFill>
                      <a:schemeClr val="bg1"/>
                    </a:solidFill>
                    <a:prstDash val="solid"/>
                  </a:ln>
                  <a:effectLst>
                    <a:outerShdw blurRad="12700" dist="38100" dir="2700000" algn="tl" rotWithShape="0">
                      <a:schemeClr val="bg1">
                        <a:lumMod val="50000"/>
                      </a:schemeClr>
                    </a:outerShdw>
                  </a:effectLst>
                </a:rPr>
                <a:t>Tetris</a:t>
              </a:r>
              <a:endParaRPr lang="en-US" sz="5000" b="1" dirty="0">
                <a:ln w="9525">
                  <a:solidFill>
                    <a:schemeClr val="bg1"/>
                  </a:solidFill>
                  <a:prstDash val="solid"/>
                </a:ln>
                <a:effectLst>
                  <a:outerShdw blurRad="12700" dist="38100" dir="2700000" algn="tl" rotWithShape="0">
                    <a:schemeClr val="bg1">
                      <a:lumMod val="50000"/>
                    </a:schemeClr>
                  </a:outerShdw>
                </a:effectLst>
              </a:endParaRPr>
            </a:p>
          </p:txBody>
        </p:sp>
        <p:grpSp>
          <p:nvGrpSpPr>
            <p:cNvPr id="8" name="Group 7"/>
            <p:cNvGrpSpPr>
              <a:grpSpLocks noChangeAspect="1"/>
            </p:cNvGrpSpPr>
            <p:nvPr/>
          </p:nvGrpSpPr>
          <p:grpSpPr>
            <a:xfrm>
              <a:off x="1431085" y="350015"/>
              <a:ext cx="157447" cy="182880"/>
              <a:chOff x="9510071" y="1097805"/>
              <a:chExt cx="1221437" cy="1242625"/>
            </a:xfrm>
          </p:grpSpPr>
          <p:grpSp>
            <p:nvGrpSpPr>
              <p:cNvPr id="9" name="Group 8"/>
              <p:cNvGrpSpPr/>
              <p:nvPr/>
            </p:nvGrpSpPr>
            <p:grpSpPr>
              <a:xfrm rot="5400000">
                <a:off x="9893282" y="772201"/>
                <a:ext cx="317675" cy="968883"/>
                <a:chOff x="1623525" y="2248677"/>
                <a:chExt cx="559839" cy="1558214"/>
              </a:xfrm>
              <a:solidFill>
                <a:schemeClr val="accent2">
                  <a:lumMod val="60000"/>
                  <a:lumOff val="40000"/>
                </a:schemeClr>
              </a:solidFill>
            </p:grpSpPr>
            <p:sp>
              <p:nvSpPr>
                <p:cNvPr id="25" name="Cube 24"/>
                <p:cNvSpPr/>
                <p:nvPr/>
              </p:nvSpPr>
              <p:spPr>
                <a:xfrm>
                  <a:off x="1623527" y="3331029"/>
                  <a:ext cx="559837" cy="475862"/>
                </a:xfrm>
                <a:prstGeom prst="cub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ube 25"/>
                <p:cNvSpPr/>
                <p:nvPr/>
              </p:nvSpPr>
              <p:spPr>
                <a:xfrm>
                  <a:off x="1623527" y="2970245"/>
                  <a:ext cx="559837" cy="475862"/>
                </a:xfrm>
                <a:prstGeom prst="cub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ube 26"/>
                <p:cNvSpPr/>
                <p:nvPr/>
              </p:nvSpPr>
              <p:spPr>
                <a:xfrm>
                  <a:off x="1623526" y="2609461"/>
                  <a:ext cx="559837" cy="475862"/>
                </a:xfrm>
                <a:prstGeom prst="cub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ube 27"/>
                <p:cNvSpPr/>
                <p:nvPr/>
              </p:nvSpPr>
              <p:spPr>
                <a:xfrm>
                  <a:off x="1623525" y="2248677"/>
                  <a:ext cx="559837" cy="475862"/>
                </a:xfrm>
                <a:prstGeom prst="cub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rot="5400000">
                <a:off x="9358489" y="1642365"/>
                <a:ext cx="822418" cy="519254"/>
                <a:chOff x="3259494" y="2043400"/>
                <a:chExt cx="1449351" cy="835094"/>
              </a:xfrm>
              <a:solidFill>
                <a:srgbClr val="990000"/>
              </a:solidFill>
            </p:grpSpPr>
            <p:sp>
              <p:nvSpPr>
                <p:cNvPr id="21" name="Cube 20"/>
                <p:cNvSpPr/>
                <p:nvPr/>
              </p:nvSpPr>
              <p:spPr>
                <a:xfrm>
                  <a:off x="3259494" y="2402632"/>
                  <a:ext cx="559837" cy="475862"/>
                </a:xfrm>
                <a:prstGeom prst="cub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ube 21"/>
                <p:cNvSpPr/>
                <p:nvPr/>
              </p:nvSpPr>
              <p:spPr>
                <a:xfrm>
                  <a:off x="3698033" y="2402632"/>
                  <a:ext cx="559837" cy="475862"/>
                </a:xfrm>
                <a:prstGeom prst="cub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ube 22"/>
                <p:cNvSpPr/>
                <p:nvPr/>
              </p:nvSpPr>
              <p:spPr>
                <a:xfrm>
                  <a:off x="4147457" y="2402632"/>
                  <a:ext cx="559837" cy="475862"/>
                </a:xfrm>
                <a:prstGeom prst="cub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ube 23"/>
                <p:cNvSpPr/>
                <p:nvPr/>
              </p:nvSpPr>
              <p:spPr>
                <a:xfrm>
                  <a:off x="4149008" y="2043400"/>
                  <a:ext cx="559837" cy="475862"/>
                </a:xfrm>
                <a:prstGeom prst="cub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rot="10800000">
                <a:off x="10110726" y="1660962"/>
                <a:ext cx="620782" cy="679468"/>
                <a:chOff x="5473958" y="1429136"/>
                <a:chExt cx="998375" cy="1197430"/>
              </a:xfrm>
              <a:solidFill>
                <a:schemeClr val="bg1">
                  <a:lumMod val="65000"/>
                </a:schemeClr>
              </a:solidFill>
            </p:grpSpPr>
            <p:sp>
              <p:nvSpPr>
                <p:cNvPr id="17" name="Cube 16"/>
                <p:cNvSpPr/>
                <p:nvPr/>
              </p:nvSpPr>
              <p:spPr>
                <a:xfrm>
                  <a:off x="5473959" y="2150704"/>
                  <a:ext cx="559837" cy="475862"/>
                </a:xfrm>
                <a:prstGeom prst="cube">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a:off x="5473959" y="1789920"/>
                  <a:ext cx="559837" cy="475862"/>
                </a:xfrm>
                <a:prstGeom prst="cube">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ube 18"/>
                <p:cNvSpPr/>
                <p:nvPr/>
              </p:nvSpPr>
              <p:spPr>
                <a:xfrm>
                  <a:off x="5473958" y="1429136"/>
                  <a:ext cx="559837" cy="475862"/>
                </a:xfrm>
                <a:prstGeom prst="cube">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ube 19"/>
                <p:cNvSpPr/>
                <p:nvPr/>
              </p:nvSpPr>
              <p:spPr>
                <a:xfrm>
                  <a:off x="5912496" y="1429136"/>
                  <a:ext cx="559837" cy="475862"/>
                </a:xfrm>
                <a:prstGeom prst="cube">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rot="5400000">
                <a:off x="9823610" y="1490626"/>
                <a:ext cx="561223" cy="499588"/>
                <a:chOff x="4662689" y="2347824"/>
                <a:chExt cx="989044" cy="803464"/>
              </a:xfrm>
              <a:solidFill>
                <a:schemeClr val="accent2">
                  <a:lumMod val="50000"/>
                </a:schemeClr>
              </a:solidFill>
            </p:grpSpPr>
            <p:sp>
              <p:nvSpPr>
                <p:cNvPr id="13" name="Cube 12"/>
                <p:cNvSpPr/>
                <p:nvPr/>
              </p:nvSpPr>
              <p:spPr>
                <a:xfrm>
                  <a:off x="4662689" y="2675426"/>
                  <a:ext cx="559837" cy="475862"/>
                </a:xfrm>
                <a:prstGeom prst="cub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be 13"/>
                <p:cNvSpPr/>
                <p:nvPr/>
              </p:nvSpPr>
              <p:spPr>
                <a:xfrm>
                  <a:off x="4662690" y="2347824"/>
                  <a:ext cx="559837" cy="475862"/>
                </a:xfrm>
                <a:prstGeom prst="cub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be 14"/>
                <p:cNvSpPr/>
                <p:nvPr/>
              </p:nvSpPr>
              <p:spPr>
                <a:xfrm>
                  <a:off x="5091896" y="2675426"/>
                  <a:ext cx="559837" cy="475862"/>
                </a:xfrm>
                <a:prstGeom prst="cub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be 15"/>
                <p:cNvSpPr/>
                <p:nvPr/>
              </p:nvSpPr>
              <p:spPr>
                <a:xfrm>
                  <a:off x="5091895" y="2365629"/>
                  <a:ext cx="559837" cy="475862"/>
                </a:xfrm>
                <a:prstGeom prst="cub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9" name="Rectangle 28"/>
          <p:cNvSpPr/>
          <p:nvPr/>
        </p:nvSpPr>
        <p:spPr>
          <a:xfrm>
            <a:off x="0" y="5663952"/>
            <a:ext cx="8882525" cy="1194047"/>
          </a:xfrm>
          <a:prstGeom prst="rect">
            <a:avLst/>
          </a:prstGeom>
          <a:solidFill>
            <a:schemeClr val="bg2">
              <a:lumMod val="25000"/>
            </a:schemeClr>
          </a:solidFill>
          <a:ln>
            <a:solidFill>
              <a:schemeClr val="bg2">
                <a:lumMod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5500" b="1" dirty="0">
              <a:solidFill>
                <a:schemeClr val="accent2"/>
              </a:solidFill>
            </a:endParaRPr>
          </a:p>
        </p:txBody>
      </p:sp>
      <p:sp>
        <p:nvSpPr>
          <p:cNvPr id="30" name="TextBox 29"/>
          <p:cNvSpPr txBox="1"/>
          <p:nvPr/>
        </p:nvSpPr>
        <p:spPr>
          <a:xfrm>
            <a:off x="278902" y="1099734"/>
            <a:ext cx="2207819" cy="477054"/>
          </a:xfrm>
          <a:prstGeom prst="rect">
            <a:avLst/>
          </a:prstGeom>
          <a:solidFill>
            <a:schemeClr val="tx1"/>
          </a:solidFill>
          <a:ln>
            <a:solidFill>
              <a:schemeClr val="tx1"/>
            </a:solidFill>
          </a:ln>
        </p:spPr>
        <p:txBody>
          <a:bodyPr wrap="square" rtlCol="0">
            <a:spAutoFit/>
          </a:bodyPr>
          <a:lstStyle/>
          <a:p>
            <a:pPr algn="ctr"/>
            <a:r>
              <a:rPr lang="en-US" sz="2500" b="1" dirty="0" smtClean="0">
                <a:solidFill>
                  <a:schemeClr val="accent2"/>
                </a:solidFill>
              </a:rPr>
              <a:t>CHALLENGE </a:t>
            </a:r>
          </a:p>
        </p:txBody>
      </p:sp>
      <p:sp>
        <p:nvSpPr>
          <p:cNvPr id="35" name="TextBox 34"/>
          <p:cNvSpPr txBox="1"/>
          <p:nvPr/>
        </p:nvSpPr>
        <p:spPr>
          <a:xfrm>
            <a:off x="9832738" y="904875"/>
            <a:ext cx="1463912" cy="1169551"/>
          </a:xfrm>
          <a:prstGeom prst="rect">
            <a:avLst/>
          </a:prstGeom>
          <a:solidFill>
            <a:schemeClr val="bg2">
              <a:lumMod val="25000"/>
            </a:schemeClr>
          </a:solidFill>
        </p:spPr>
        <p:txBody>
          <a:bodyPr wrap="square" rtlCol="0">
            <a:spAutoFit/>
          </a:bodyPr>
          <a:lstStyle/>
          <a:p>
            <a:r>
              <a:rPr lang="en-US" sz="7000" dirty="0" smtClean="0">
                <a:solidFill>
                  <a:schemeClr val="bg1"/>
                </a:solidFill>
                <a:latin typeface="Microsoft Sans Serif" panose="020B0604020202020204" pitchFamily="34" charset="0"/>
                <a:cs typeface="Microsoft Sans Serif" panose="020B0604020202020204" pitchFamily="34" charset="0"/>
              </a:rPr>
              <a:t># 2</a:t>
            </a:r>
            <a:endParaRPr lang="en-US" sz="7000" dirty="0">
              <a:solidFill>
                <a:schemeClr val="bg1"/>
              </a:solidFill>
              <a:latin typeface="Microsoft Sans Serif" panose="020B0604020202020204" pitchFamily="34" charset="0"/>
              <a:cs typeface="Microsoft Sans Serif" panose="020B0604020202020204" pitchFamily="34" charset="0"/>
            </a:endParaRPr>
          </a:p>
        </p:txBody>
      </p:sp>
      <p:sp>
        <p:nvSpPr>
          <p:cNvPr id="38" name="TextBox 37"/>
          <p:cNvSpPr txBox="1"/>
          <p:nvPr/>
        </p:nvSpPr>
        <p:spPr>
          <a:xfrm>
            <a:off x="8611" y="5663952"/>
            <a:ext cx="4304637" cy="400110"/>
          </a:xfrm>
          <a:prstGeom prst="rect">
            <a:avLst/>
          </a:prstGeom>
          <a:noFill/>
        </p:spPr>
        <p:txBody>
          <a:bodyPr wrap="square" rtlCol="0">
            <a:spAutoFit/>
          </a:bodyPr>
          <a:lstStyle/>
          <a:p>
            <a:r>
              <a:rPr lang="en-US" sz="2000" b="1" dirty="0" smtClean="0">
                <a:solidFill>
                  <a:schemeClr val="bg1"/>
                </a:solidFill>
              </a:rPr>
              <a:t>Shortest Remaining Time First</a:t>
            </a:r>
            <a:r>
              <a:rPr lang="en-US" sz="2000" b="1" baseline="30000" dirty="0" smtClean="0">
                <a:solidFill>
                  <a:schemeClr val="bg1"/>
                </a:solidFill>
              </a:rPr>
              <a:t>1</a:t>
            </a:r>
            <a:r>
              <a:rPr lang="en-US" sz="2000" b="1" dirty="0" smtClean="0">
                <a:solidFill>
                  <a:schemeClr val="bg1"/>
                </a:solidFill>
              </a:rPr>
              <a:t> (SRTF)</a:t>
            </a:r>
          </a:p>
        </p:txBody>
      </p:sp>
      <p:sp>
        <p:nvSpPr>
          <p:cNvPr id="40" name="TextBox 39"/>
          <p:cNvSpPr txBox="1"/>
          <p:nvPr/>
        </p:nvSpPr>
        <p:spPr>
          <a:xfrm>
            <a:off x="14728" y="6565330"/>
            <a:ext cx="7723202" cy="276999"/>
          </a:xfrm>
          <a:prstGeom prst="rect">
            <a:avLst/>
          </a:prstGeom>
          <a:noFill/>
          <a:ln>
            <a:noFill/>
            <a:prstDash val="sysDash"/>
          </a:ln>
        </p:spPr>
        <p:txBody>
          <a:bodyPr wrap="square" rtlCol="0">
            <a:spAutoFit/>
          </a:bodyPr>
          <a:lstStyle/>
          <a:p>
            <a:r>
              <a:rPr lang="en-US" sz="1200" b="0" i="0" baseline="30000" dirty="0" smtClean="0">
                <a:solidFill>
                  <a:schemeClr val="bg1"/>
                </a:solidFill>
                <a:latin typeface="Cambria Math" panose="02040503050406030204" pitchFamily="18" charset="0"/>
              </a:rPr>
              <a:t>1</a:t>
            </a:r>
            <a:r>
              <a:rPr lang="en-US" sz="1200" b="0" i="0" dirty="0" smtClean="0">
                <a:solidFill>
                  <a:schemeClr val="bg1"/>
                </a:solidFill>
                <a:latin typeface="Cambria Math" panose="02040503050406030204" pitchFamily="18" charset="0"/>
              </a:rPr>
              <a:t>SRTF – M. </a:t>
            </a:r>
            <a:r>
              <a:rPr lang="en-US" sz="1200" b="0" i="0" dirty="0" err="1" smtClean="0">
                <a:solidFill>
                  <a:schemeClr val="bg1"/>
                </a:solidFill>
                <a:latin typeface="Cambria Math" panose="02040503050406030204" pitchFamily="18" charset="0"/>
              </a:rPr>
              <a:t>Harchol</a:t>
            </a:r>
            <a:r>
              <a:rPr lang="en-US" sz="1200" dirty="0" err="1" smtClean="0">
                <a:solidFill>
                  <a:schemeClr val="bg1"/>
                </a:solidFill>
                <a:latin typeface="Cambria Math" panose="02040503050406030204" pitchFamily="18" charset="0"/>
              </a:rPr>
              <a:t>-Balter</a:t>
            </a:r>
            <a:r>
              <a:rPr lang="en-US" sz="1200" dirty="0" smtClean="0">
                <a:solidFill>
                  <a:schemeClr val="bg1"/>
                </a:solidFill>
                <a:latin typeface="Cambria Math" panose="02040503050406030204" pitchFamily="18" charset="0"/>
              </a:rPr>
              <a:t> et al. Connection Scheduling in Web Servers [USITS’99]</a:t>
            </a:r>
            <a:r>
              <a:rPr lang="en-US" sz="1200" b="0" i="0" dirty="0" smtClean="0">
                <a:solidFill>
                  <a:schemeClr val="bg1"/>
                </a:solidFill>
                <a:latin typeface="Cambria Math" panose="02040503050406030204" pitchFamily="18" charset="0"/>
              </a:rPr>
              <a:t> </a:t>
            </a:r>
            <a:endParaRPr lang="en-US" sz="1200" dirty="0">
              <a:solidFill>
                <a:schemeClr val="bg1"/>
              </a:solidFill>
            </a:endParaRPr>
          </a:p>
        </p:txBody>
      </p:sp>
      <p:sp>
        <p:nvSpPr>
          <p:cNvPr id="41" name="TextBox 40"/>
          <p:cNvSpPr txBox="1"/>
          <p:nvPr/>
        </p:nvSpPr>
        <p:spPr>
          <a:xfrm>
            <a:off x="69170" y="6049548"/>
            <a:ext cx="6756190" cy="400110"/>
          </a:xfrm>
          <a:prstGeom prst="rect">
            <a:avLst/>
          </a:prstGeom>
          <a:noFill/>
          <a:ln>
            <a:solidFill>
              <a:schemeClr val="bg1"/>
            </a:solidFill>
            <a:prstDash val="sysDash"/>
          </a:ln>
        </p:spPr>
        <p:txBody>
          <a:bodyPr wrap="square" rtlCol="0">
            <a:spAutoFit/>
          </a:bodyPr>
          <a:lstStyle/>
          <a:p>
            <a:r>
              <a:rPr lang="en-US" sz="2000" i="1" dirty="0" smtClean="0">
                <a:solidFill>
                  <a:schemeClr val="bg1"/>
                </a:solidFill>
              </a:rPr>
              <a:t>schedules jobs in ascending order of their </a:t>
            </a:r>
            <a:r>
              <a:rPr lang="en-US" sz="2000" b="1" i="1" dirty="0" smtClean="0">
                <a:solidFill>
                  <a:schemeClr val="accent2"/>
                </a:solidFill>
              </a:rPr>
              <a:t>remaining time</a:t>
            </a:r>
            <a:endParaRPr lang="en-US" sz="2000" b="1" i="1" dirty="0">
              <a:solidFill>
                <a:schemeClr val="accent2"/>
              </a:solidFill>
            </a:endParaRPr>
          </a:p>
        </p:txBody>
      </p:sp>
      <p:sp>
        <p:nvSpPr>
          <p:cNvPr id="42" name="Rectangle 41"/>
          <p:cNvSpPr/>
          <p:nvPr/>
        </p:nvSpPr>
        <p:spPr>
          <a:xfrm>
            <a:off x="296251" y="1576169"/>
            <a:ext cx="7844140" cy="1706597"/>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8963954" y="2327500"/>
            <a:ext cx="3101666" cy="1015663"/>
          </a:xfrm>
          <a:prstGeom prst="rect">
            <a:avLst/>
          </a:prstGeom>
          <a:solidFill>
            <a:schemeClr val="bg2">
              <a:lumMod val="25000"/>
            </a:schemeClr>
          </a:solidFill>
        </p:spPr>
        <p:txBody>
          <a:bodyPr wrap="square" rtlCol="0">
            <a:spAutoFit/>
          </a:bodyPr>
          <a:lstStyle/>
          <a:p>
            <a:pPr algn="ctr"/>
            <a:r>
              <a:rPr lang="en-US" sz="3000" dirty="0" smtClean="0">
                <a:solidFill>
                  <a:schemeClr val="accent2"/>
                </a:solidFill>
                <a:latin typeface="Microsoft Sans Serif" panose="020B0604020202020204" pitchFamily="34" charset="0"/>
                <a:cs typeface="Microsoft Sans Serif" panose="020B0604020202020204" pitchFamily="34" charset="0"/>
              </a:rPr>
              <a:t>Job Completion Time Heuristic</a:t>
            </a:r>
          </a:p>
        </p:txBody>
      </p:sp>
      <p:sp>
        <p:nvSpPr>
          <p:cNvPr id="52" name="TextBox 51"/>
          <p:cNvSpPr txBox="1"/>
          <p:nvPr/>
        </p:nvSpPr>
        <p:spPr>
          <a:xfrm>
            <a:off x="298411" y="1519874"/>
            <a:ext cx="5868214" cy="477054"/>
          </a:xfrm>
          <a:prstGeom prst="rect">
            <a:avLst/>
          </a:prstGeom>
          <a:noFill/>
        </p:spPr>
        <p:txBody>
          <a:bodyPr wrap="square" rtlCol="0">
            <a:spAutoFit/>
          </a:bodyPr>
          <a:lstStyle/>
          <a:p>
            <a:r>
              <a:rPr lang="en-US" sz="2500" b="1" dirty="0" smtClean="0"/>
              <a:t>Q</a:t>
            </a:r>
            <a:r>
              <a:rPr lang="en-US" sz="2500" dirty="0" smtClean="0"/>
              <a:t>: What is the shortest </a:t>
            </a:r>
            <a:r>
              <a:rPr lang="en-US" sz="2500" b="1" dirty="0" smtClean="0"/>
              <a:t>“</a:t>
            </a:r>
            <a:r>
              <a:rPr lang="en-US" sz="2500" b="1" dirty="0" smtClean="0">
                <a:solidFill>
                  <a:schemeClr val="accent2"/>
                </a:solidFill>
              </a:rPr>
              <a:t>remaining time</a:t>
            </a:r>
            <a:r>
              <a:rPr lang="en-US" sz="2500" b="1" dirty="0" smtClean="0"/>
              <a:t>” ? </a:t>
            </a:r>
            <a:endParaRPr lang="en-US" sz="2500" dirty="0" smtClean="0"/>
          </a:p>
        </p:txBody>
      </p:sp>
      <p:sp>
        <p:nvSpPr>
          <p:cNvPr id="55" name="TextBox 54"/>
          <p:cNvSpPr txBox="1"/>
          <p:nvPr/>
        </p:nvSpPr>
        <p:spPr>
          <a:xfrm>
            <a:off x="574158" y="2431037"/>
            <a:ext cx="2496072" cy="477054"/>
          </a:xfrm>
          <a:prstGeom prst="rect">
            <a:avLst/>
          </a:prstGeom>
          <a:noFill/>
        </p:spPr>
        <p:txBody>
          <a:bodyPr wrap="square" rtlCol="0">
            <a:spAutoFit/>
          </a:bodyPr>
          <a:lstStyle/>
          <a:p>
            <a:r>
              <a:rPr lang="en-US" sz="2000" b="1" dirty="0" smtClean="0"/>
              <a:t>“</a:t>
            </a:r>
            <a:r>
              <a:rPr lang="en-US" sz="2500" b="1" dirty="0" smtClean="0">
                <a:solidFill>
                  <a:schemeClr val="accent2"/>
                </a:solidFill>
              </a:rPr>
              <a:t>remaining work</a:t>
            </a:r>
            <a:r>
              <a:rPr lang="en-US" sz="2000" b="1" dirty="0" smtClean="0"/>
              <a:t>” </a:t>
            </a:r>
            <a:endParaRPr lang="en-US" sz="2000" dirty="0" smtClean="0"/>
          </a:p>
        </p:txBody>
      </p:sp>
      <p:sp>
        <p:nvSpPr>
          <p:cNvPr id="56" name="TextBox 55"/>
          <p:cNvSpPr txBox="1"/>
          <p:nvPr/>
        </p:nvSpPr>
        <p:spPr>
          <a:xfrm>
            <a:off x="3434961" y="2027253"/>
            <a:ext cx="2038602" cy="400110"/>
          </a:xfrm>
          <a:prstGeom prst="rect">
            <a:avLst/>
          </a:prstGeom>
          <a:noFill/>
        </p:spPr>
        <p:txBody>
          <a:bodyPr wrap="square" rtlCol="0">
            <a:spAutoFit/>
          </a:bodyPr>
          <a:lstStyle/>
          <a:p>
            <a:r>
              <a:rPr lang="en-US" sz="2000" b="1" dirty="0" smtClean="0"/>
              <a:t>remaining # tasks </a:t>
            </a:r>
            <a:endParaRPr lang="en-US" sz="2000" dirty="0" smtClean="0"/>
          </a:p>
        </p:txBody>
      </p:sp>
      <p:sp>
        <p:nvSpPr>
          <p:cNvPr id="58" name="TextBox 57"/>
          <p:cNvSpPr txBox="1"/>
          <p:nvPr/>
        </p:nvSpPr>
        <p:spPr>
          <a:xfrm>
            <a:off x="3431246" y="2902498"/>
            <a:ext cx="2038602" cy="400110"/>
          </a:xfrm>
          <a:prstGeom prst="rect">
            <a:avLst/>
          </a:prstGeom>
          <a:noFill/>
        </p:spPr>
        <p:txBody>
          <a:bodyPr wrap="square" rtlCol="0">
            <a:spAutoFit/>
          </a:bodyPr>
          <a:lstStyle/>
          <a:p>
            <a:r>
              <a:rPr lang="en-US" sz="2000" b="1" dirty="0"/>
              <a:t>t</a:t>
            </a:r>
            <a:r>
              <a:rPr lang="en-US" sz="2000" b="1" dirty="0" smtClean="0"/>
              <a:t>asks’ durations</a:t>
            </a:r>
            <a:endParaRPr lang="en-US" sz="2000" dirty="0" smtClean="0"/>
          </a:p>
        </p:txBody>
      </p:sp>
      <p:sp>
        <p:nvSpPr>
          <p:cNvPr id="60" name="TextBox 59"/>
          <p:cNvSpPr txBox="1"/>
          <p:nvPr/>
        </p:nvSpPr>
        <p:spPr>
          <a:xfrm>
            <a:off x="3427530" y="2426461"/>
            <a:ext cx="2966689" cy="400110"/>
          </a:xfrm>
          <a:prstGeom prst="rect">
            <a:avLst/>
          </a:prstGeom>
          <a:noFill/>
        </p:spPr>
        <p:txBody>
          <a:bodyPr wrap="square" rtlCol="0">
            <a:spAutoFit/>
          </a:bodyPr>
          <a:lstStyle/>
          <a:p>
            <a:r>
              <a:rPr lang="en-US" sz="2000" b="1" dirty="0"/>
              <a:t>t</a:t>
            </a:r>
            <a:r>
              <a:rPr lang="en-US" sz="2000" b="1" dirty="0" smtClean="0"/>
              <a:t>asks’ resource demands</a:t>
            </a:r>
            <a:endParaRPr lang="en-US" sz="2000" dirty="0" smtClean="0"/>
          </a:p>
        </p:txBody>
      </p:sp>
      <p:sp>
        <p:nvSpPr>
          <p:cNvPr id="3" name="Rectangle 2"/>
          <p:cNvSpPr/>
          <p:nvPr/>
        </p:nvSpPr>
        <p:spPr>
          <a:xfrm>
            <a:off x="4079229" y="2242697"/>
            <a:ext cx="346570" cy="369332"/>
          </a:xfrm>
          <a:prstGeom prst="rect">
            <a:avLst/>
          </a:prstGeom>
        </p:spPr>
        <p:txBody>
          <a:bodyPr wrap="none">
            <a:spAutoFit/>
          </a:bodyPr>
          <a:lstStyle/>
          <a:p>
            <a:r>
              <a:rPr lang="en-US" b="1" dirty="0">
                <a:solidFill>
                  <a:schemeClr val="accent2"/>
                </a:solidFill>
              </a:rPr>
              <a:t>&amp;</a:t>
            </a:r>
          </a:p>
        </p:txBody>
      </p:sp>
      <p:sp>
        <p:nvSpPr>
          <p:cNvPr id="61" name="Rectangle 60"/>
          <p:cNvSpPr/>
          <p:nvPr/>
        </p:nvSpPr>
        <p:spPr>
          <a:xfrm>
            <a:off x="4075514" y="2662724"/>
            <a:ext cx="346570" cy="369332"/>
          </a:xfrm>
          <a:prstGeom prst="rect">
            <a:avLst/>
          </a:prstGeom>
        </p:spPr>
        <p:txBody>
          <a:bodyPr wrap="none">
            <a:spAutoFit/>
          </a:bodyPr>
          <a:lstStyle/>
          <a:p>
            <a:r>
              <a:rPr lang="en-US" b="1" dirty="0">
                <a:solidFill>
                  <a:schemeClr val="accent2"/>
                </a:solidFill>
              </a:rPr>
              <a:t>&amp;</a:t>
            </a:r>
          </a:p>
        </p:txBody>
      </p:sp>
      <p:sp>
        <p:nvSpPr>
          <p:cNvPr id="62" name="Rectangle 61"/>
          <p:cNvSpPr/>
          <p:nvPr/>
        </p:nvSpPr>
        <p:spPr>
          <a:xfrm>
            <a:off x="3066515" y="2393510"/>
            <a:ext cx="344966" cy="477054"/>
          </a:xfrm>
          <a:prstGeom prst="rect">
            <a:avLst/>
          </a:prstGeom>
        </p:spPr>
        <p:txBody>
          <a:bodyPr wrap="none">
            <a:spAutoFit/>
          </a:bodyPr>
          <a:lstStyle/>
          <a:p>
            <a:r>
              <a:rPr lang="en-US" sz="2500" b="1" dirty="0" smtClean="0"/>
              <a:t>=</a:t>
            </a:r>
            <a:endParaRPr lang="en-US" sz="2500" dirty="0"/>
          </a:p>
        </p:txBody>
      </p:sp>
      <p:sp>
        <p:nvSpPr>
          <p:cNvPr id="63" name="TextBox 62"/>
          <p:cNvSpPr txBox="1"/>
          <p:nvPr/>
        </p:nvSpPr>
        <p:spPr>
          <a:xfrm>
            <a:off x="229254" y="3675813"/>
            <a:ext cx="4962678" cy="477054"/>
          </a:xfrm>
          <a:prstGeom prst="rect">
            <a:avLst/>
          </a:prstGeom>
          <a:noFill/>
        </p:spPr>
        <p:txBody>
          <a:bodyPr wrap="square" rtlCol="0">
            <a:spAutoFit/>
          </a:bodyPr>
          <a:lstStyle/>
          <a:p>
            <a:r>
              <a:rPr lang="en-US" sz="2500" b="1" dirty="0" smtClean="0"/>
              <a:t>A job completion time heuristic</a:t>
            </a:r>
          </a:p>
        </p:txBody>
      </p:sp>
      <p:sp>
        <p:nvSpPr>
          <p:cNvPr id="64" name="TextBox 63"/>
          <p:cNvSpPr txBox="1"/>
          <p:nvPr/>
        </p:nvSpPr>
        <p:spPr>
          <a:xfrm>
            <a:off x="242185" y="4146721"/>
            <a:ext cx="5311125" cy="400110"/>
          </a:xfrm>
          <a:prstGeom prst="rect">
            <a:avLst/>
          </a:prstGeom>
          <a:noFill/>
        </p:spPr>
        <p:txBody>
          <a:bodyPr wrap="square" rtlCol="0">
            <a:spAutoFit/>
          </a:bodyPr>
          <a:lstStyle/>
          <a:p>
            <a:pPr marL="342900" indent="-342900">
              <a:buFont typeface="Wingdings" pitchFamily="2" charset="2"/>
              <a:buChar char="§"/>
            </a:pPr>
            <a:r>
              <a:rPr lang="en-US" sz="2000" dirty="0" smtClean="0"/>
              <a:t>Gives a score </a:t>
            </a:r>
            <a:r>
              <a:rPr lang="en-US" sz="2000" b="1" dirty="0" smtClean="0">
                <a:solidFill>
                  <a:schemeClr val="accent2"/>
                </a:solidFill>
              </a:rPr>
              <a:t>P</a:t>
            </a:r>
            <a:r>
              <a:rPr lang="en-US" sz="2000" dirty="0" smtClean="0"/>
              <a:t> to every job</a:t>
            </a:r>
            <a:endParaRPr lang="en-US" sz="2000" b="1" i="1" dirty="0" smtClean="0">
              <a:solidFill>
                <a:schemeClr val="accent2">
                  <a:lumMod val="75000"/>
                </a:schemeClr>
              </a:solidFill>
            </a:endParaRPr>
          </a:p>
        </p:txBody>
      </p:sp>
      <p:sp>
        <p:nvSpPr>
          <p:cNvPr id="65" name="TextBox 64"/>
          <p:cNvSpPr txBox="1"/>
          <p:nvPr/>
        </p:nvSpPr>
        <p:spPr>
          <a:xfrm>
            <a:off x="242185" y="4579076"/>
            <a:ext cx="5559237" cy="400110"/>
          </a:xfrm>
          <a:prstGeom prst="rect">
            <a:avLst/>
          </a:prstGeom>
          <a:noFill/>
        </p:spPr>
        <p:txBody>
          <a:bodyPr wrap="square" rtlCol="0">
            <a:spAutoFit/>
          </a:bodyPr>
          <a:lstStyle/>
          <a:p>
            <a:pPr marL="342900" indent="-342900">
              <a:buFont typeface="Wingdings" pitchFamily="2" charset="2"/>
              <a:buChar char="§"/>
            </a:pPr>
            <a:r>
              <a:rPr lang="en-US" sz="2000" dirty="0" smtClean="0"/>
              <a:t>Extended SRTF to incorporate multiple resources</a:t>
            </a:r>
            <a:endParaRPr lang="en-US" sz="2000" b="1" i="1" dirty="0" smtClean="0">
              <a:solidFill>
                <a:schemeClr val="accent2">
                  <a:lumMod val="75000"/>
                </a:schemeClr>
              </a:solidFill>
            </a:endParaRPr>
          </a:p>
        </p:txBody>
      </p:sp>
      <p:cxnSp>
        <p:nvCxnSpPr>
          <p:cNvPr id="32" name="Straight Connector 31"/>
          <p:cNvCxnSpPr/>
          <p:nvPr/>
        </p:nvCxnSpPr>
        <p:spPr>
          <a:xfrm>
            <a:off x="3540641" y="1775638"/>
            <a:ext cx="2083982" cy="1063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945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1+#ppt_w/2"/>
                                          </p:val>
                                        </p:tav>
                                        <p:tav tm="100000">
                                          <p:val>
                                            <p:strVal val="#ppt_x"/>
                                          </p:val>
                                        </p:tav>
                                      </p:tavLst>
                                    </p:anim>
                                    <p:anim calcmode="lin" valueType="num">
                                      <p:cBhvr additive="base">
                                        <p:cTn id="8" dur="10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1+#ppt_w/2"/>
                                          </p:val>
                                        </p:tav>
                                        <p:tav tm="100000">
                                          <p:val>
                                            <p:strVal val="#ppt_x"/>
                                          </p:val>
                                        </p:tav>
                                      </p:tavLst>
                                    </p:anim>
                                    <p:anim calcmode="lin" valueType="num">
                                      <p:cBhvr additive="base">
                                        <p:cTn id="12" dur="100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1000" fill="hold"/>
                                        <p:tgtEl>
                                          <p:spTgt spid="51"/>
                                        </p:tgtEl>
                                        <p:attrNameLst>
                                          <p:attrName>ppt_x</p:attrName>
                                        </p:attrNameLst>
                                      </p:cBhvr>
                                      <p:tavLst>
                                        <p:tav tm="0">
                                          <p:val>
                                            <p:strVal val="1+#ppt_w/2"/>
                                          </p:val>
                                        </p:tav>
                                        <p:tav tm="100000">
                                          <p:val>
                                            <p:strVal val="#ppt_x"/>
                                          </p:val>
                                        </p:tav>
                                      </p:tavLst>
                                    </p:anim>
                                    <p:anim calcmode="lin" valueType="num">
                                      <p:cBhvr additive="base">
                                        <p:cTn id="16" dur="1000" fill="hold"/>
                                        <p:tgtEl>
                                          <p:spTgt spid="51"/>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1000" fill="hold"/>
                                        <p:tgtEl>
                                          <p:spTgt spid="38"/>
                                        </p:tgtEl>
                                        <p:attrNameLst>
                                          <p:attrName>ppt_x</p:attrName>
                                        </p:attrNameLst>
                                      </p:cBhvr>
                                      <p:tavLst>
                                        <p:tav tm="0">
                                          <p:val>
                                            <p:strVal val="#ppt_x"/>
                                          </p:val>
                                        </p:tav>
                                        <p:tav tm="100000">
                                          <p:val>
                                            <p:strVal val="#ppt_x"/>
                                          </p:val>
                                        </p:tav>
                                      </p:tavLst>
                                    </p:anim>
                                    <p:anim calcmode="lin" valueType="num">
                                      <p:cBhvr additive="base">
                                        <p:cTn id="20" dur="1000" fill="hold"/>
                                        <p:tgtEl>
                                          <p:spTgt spid="38"/>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ppt_x"/>
                                          </p:val>
                                        </p:tav>
                                        <p:tav tm="100000">
                                          <p:val>
                                            <p:strVal val="#ppt_x"/>
                                          </p:val>
                                        </p:tav>
                                      </p:tavLst>
                                    </p:anim>
                                    <p:anim calcmode="lin" valueType="num">
                                      <p:cBhvr additive="base">
                                        <p:cTn id="25" dur="1000" fill="hold"/>
                                        <p:tgtEl>
                                          <p:spTgt spid="2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1000" fill="hold"/>
                                        <p:tgtEl>
                                          <p:spTgt spid="41"/>
                                        </p:tgtEl>
                                        <p:attrNameLst>
                                          <p:attrName>ppt_x</p:attrName>
                                        </p:attrNameLst>
                                      </p:cBhvr>
                                      <p:tavLst>
                                        <p:tav tm="0">
                                          <p:val>
                                            <p:strVal val="#ppt_x"/>
                                          </p:val>
                                        </p:tav>
                                        <p:tav tm="100000">
                                          <p:val>
                                            <p:strVal val="#ppt_x"/>
                                          </p:val>
                                        </p:tav>
                                      </p:tavLst>
                                    </p:anim>
                                    <p:anim calcmode="lin" valueType="num">
                                      <p:cBhvr additive="base">
                                        <p:cTn id="29" dur="1000" fill="hold"/>
                                        <p:tgtEl>
                                          <p:spTgt spid="4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1000" fill="hold"/>
                                        <p:tgtEl>
                                          <p:spTgt spid="40"/>
                                        </p:tgtEl>
                                        <p:attrNameLst>
                                          <p:attrName>ppt_x</p:attrName>
                                        </p:attrNameLst>
                                      </p:cBhvr>
                                      <p:tavLst>
                                        <p:tav tm="0">
                                          <p:val>
                                            <p:strVal val="#ppt_x"/>
                                          </p:val>
                                        </p:tav>
                                        <p:tav tm="100000">
                                          <p:val>
                                            <p:strVal val="#ppt_x"/>
                                          </p:val>
                                        </p:tav>
                                      </p:tavLst>
                                    </p:anim>
                                    <p:anim calcmode="lin" valueType="num">
                                      <p:cBhvr additive="base">
                                        <p:cTn id="33" dur="10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1000"/>
                                        <p:tgtEl>
                                          <p:spTgt spid="3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1000"/>
                                        <p:tgtEl>
                                          <p:spTgt spid="5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1000"/>
                                        <p:tgtEl>
                                          <p:spTgt spid="5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1000"/>
                                        <p:tgtEl>
                                          <p:spTgt spid="5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1000"/>
                                        <p:tgtEl>
                                          <p:spTgt spid="55"/>
                                        </p:tgtEl>
                                      </p:cBhvr>
                                    </p:animEffect>
                                  </p:childTnLst>
                                </p:cTn>
                              </p:par>
                              <p:par>
                                <p:cTn id="65" presetID="10" presetClass="entr" presetSubtype="0"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fade">
                                      <p:cBhvr>
                                        <p:cTn id="70" dur="1000"/>
                                        <p:tgtEl>
                                          <p:spTgt spid="6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fade">
                                      <p:cBhvr>
                                        <p:cTn id="73" dur="1000"/>
                                        <p:tgtEl>
                                          <p:spTgt spid="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fade">
                                      <p:cBhvr>
                                        <p:cTn id="76" dur="1000"/>
                                        <p:tgtEl>
                                          <p:spTgt spid="6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63"/>
                                        </p:tgtEl>
                                        <p:attrNameLst>
                                          <p:attrName>style.visibility</p:attrName>
                                        </p:attrNameLst>
                                      </p:cBhvr>
                                      <p:to>
                                        <p:strVal val="visible"/>
                                      </p:to>
                                    </p:set>
                                    <p:animEffect transition="in" filter="fade">
                                      <p:cBhvr>
                                        <p:cTn id="81" dur="1000"/>
                                        <p:tgtEl>
                                          <p:spTgt spid="6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fade">
                                      <p:cBhvr>
                                        <p:cTn id="84" dur="1000"/>
                                        <p:tgtEl>
                                          <p:spTgt spid="6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9" grpId="0" animBg="1"/>
      <p:bldP spid="30" grpId="0" animBg="1"/>
      <p:bldP spid="35" grpId="0" animBg="1"/>
      <p:bldP spid="38" grpId="0"/>
      <p:bldP spid="40" grpId="0"/>
      <p:bldP spid="41" grpId="0" animBg="1"/>
      <p:bldP spid="42" grpId="0" animBg="1"/>
      <p:bldP spid="51" grpId="0" animBg="1"/>
      <p:bldP spid="52" grpId="0"/>
      <p:bldP spid="55" grpId="0"/>
      <p:bldP spid="56" grpId="0"/>
      <p:bldP spid="58" grpId="0"/>
      <p:bldP spid="60" grpId="0"/>
      <p:bldP spid="3" grpId="0"/>
      <p:bldP spid="61" grpId="0"/>
      <p:bldP spid="62" grpId="0"/>
      <p:bldP spid="63" grpId="0"/>
      <p:bldP spid="64" grpId="0"/>
      <p:bldP spid="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8877300" y="1"/>
            <a:ext cx="3314699" cy="6848474"/>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23B88A29-96D6-41A3-B0A5-3D433527C63B}" type="slidenum">
              <a:rPr lang="en-US" smtClean="0"/>
              <a:t>14</a:t>
            </a:fld>
            <a:endParaRPr lang="en-US"/>
          </a:p>
        </p:txBody>
      </p:sp>
      <p:grpSp>
        <p:nvGrpSpPr>
          <p:cNvPr id="6" name="Group 5"/>
          <p:cNvGrpSpPr/>
          <p:nvPr/>
        </p:nvGrpSpPr>
        <p:grpSpPr>
          <a:xfrm>
            <a:off x="-219074" y="100251"/>
            <a:ext cx="2234240" cy="861774"/>
            <a:chOff x="-2" y="210654"/>
            <a:chExt cx="2234240" cy="861774"/>
          </a:xfrm>
        </p:grpSpPr>
        <p:sp>
          <p:nvSpPr>
            <p:cNvPr id="7" name="Rectangle 6"/>
            <p:cNvSpPr/>
            <p:nvPr/>
          </p:nvSpPr>
          <p:spPr>
            <a:xfrm>
              <a:off x="-2" y="210654"/>
              <a:ext cx="2234240" cy="861774"/>
            </a:xfrm>
            <a:prstGeom prst="rect">
              <a:avLst/>
            </a:prstGeom>
            <a:noFill/>
          </p:spPr>
          <p:txBody>
            <a:bodyPr wrap="square" lIns="91440" tIns="45720" rIns="91440" bIns="45720">
              <a:spAutoFit/>
            </a:bodyPr>
            <a:lstStyle/>
            <a:p>
              <a:pPr algn="ctr"/>
              <a:r>
                <a:rPr lang="en-US" sz="5000" b="1" dirty="0" smtClean="0">
                  <a:ln w="9525">
                    <a:solidFill>
                      <a:schemeClr val="bg1"/>
                    </a:solidFill>
                    <a:prstDash val="solid"/>
                  </a:ln>
                  <a:effectLst>
                    <a:outerShdw blurRad="12700" dist="38100" dir="2700000" algn="tl" rotWithShape="0">
                      <a:schemeClr val="bg1">
                        <a:lumMod val="50000"/>
                      </a:schemeClr>
                    </a:outerShdw>
                  </a:effectLst>
                </a:rPr>
                <a:t>Tetris</a:t>
              </a:r>
              <a:endParaRPr lang="en-US" sz="5000" b="1" dirty="0">
                <a:ln w="9525">
                  <a:solidFill>
                    <a:schemeClr val="bg1"/>
                  </a:solidFill>
                  <a:prstDash val="solid"/>
                </a:ln>
                <a:effectLst>
                  <a:outerShdw blurRad="12700" dist="38100" dir="2700000" algn="tl" rotWithShape="0">
                    <a:schemeClr val="bg1">
                      <a:lumMod val="50000"/>
                    </a:schemeClr>
                  </a:outerShdw>
                </a:effectLst>
              </a:endParaRPr>
            </a:p>
          </p:txBody>
        </p:sp>
        <p:grpSp>
          <p:nvGrpSpPr>
            <p:cNvPr id="8" name="Group 7"/>
            <p:cNvGrpSpPr>
              <a:grpSpLocks noChangeAspect="1"/>
            </p:cNvGrpSpPr>
            <p:nvPr/>
          </p:nvGrpSpPr>
          <p:grpSpPr>
            <a:xfrm>
              <a:off x="1431085" y="350015"/>
              <a:ext cx="157447" cy="182880"/>
              <a:chOff x="9510071" y="1097805"/>
              <a:chExt cx="1221437" cy="1242625"/>
            </a:xfrm>
          </p:grpSpPr>
          <p:grpSp>
            <p:nvGrpSpPr>
              <p:cNvPr id="9" name="Group 8"/>
              <p:cNvGrpSpPr/>
              <p:nvPr/>
            </p:nvGrpSpPr>
            <p:grpSpPr>
              <a:xfrm rot="5400000">
                <a:off x="9893282" y="772201"/>
                <a:ext cx="317675" cy="968883"/>
                <a:chOff x="1623525" y="2248677"/>
                <a:chExt cx="559839" cy="1558214"/>
              </a:xfrm>
              <a:solidFill>
                <a:schemeClr val="accent2">
                  <a:lumMod val="60000"/>
                  <a:lumOff val="40000"/>
                </a:schemeClr>
              </a:solidFill>
            </p:grpSpPr>
            <p:sp>
              <p:nvSpPr>
                <p:cNvPr id="25" name="Cube 24"/>
                <p:cNvSpPr/>
                <p:nvPr/>
              </p:nvSpPr>
              <p:spPr>
                <a:xfrm>
                  <a:off x="1623527" y="3331029"/>
                  <a:ext cx="559837" cy="475862"/>
                </a:xfrm>
                <a:prstGeom prst="cub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ube 25"/>
                <p:cNvSpPr/>
                <p:nvPr/>
              </p:nvSpPr>
              <p:spPr>
                <a:xfrm>
                  <a:off x="1623527" y="2970245"/>
                  <a:ext cx="559837" cy="475862"/>
                </a:xfrm>
                <a:prstGeom prst="cub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ube 26"/>
                <p:cNvSpPr/>
                <p:nvPr/>
              </p:nvSpPr>
              <p:spPr>
                <a:xfrm>
                  <a:off x="1623526" y="2609461"/>
                  <a:ext cx="559837" cy="475862"/>
                </a:xfrm>
                <a:prstGeom prst="cub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ube 27"/>
                <p:cNvSpPr/>
                <p:nvPr/>
              </p:nvSpPr>
              <p:spPr>
                <a:xfrm>
                  <a:off x="1623525" y="2248677"/>
                  <a:ext cx="559837" cy="475862"/>
                </a:xfrm>
                <a:prstGeom prst="cub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rot="5400000">
                <a:off x="9358489" y="1642365"/>
                <a:ext cx="822418" cy="519254"/>
                <a:chOff x="3259494" y="2043400"/>
                <a:chExt cx="1449351" cy="835094"/>
              </a:xfrm>
              <a:solidFill>
                <a:srgbClr val="990000"/>
              </a:solidFill>
            </p:grpSpPr>
            <p:sp>
              <p:nvSpPr>
                <p:cNvPr id="21" name="Cube 20"/>
                <p:cNvSpPr/>
                <p:nvPr/>
              </p:nvSpPr>
              <p:spPr>
                <a:xfrm>
                  <a:off x="3259494" y="2402632"/>
                  <a:ext cx="559837" cy="475862"/>
                </a:xfrm>
                <a:prstGeom prst="cub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ube 21"/>
                <p:cNvSpPr/>
                <p:nvPr/>
              </p:nvSpPr>
              <p:spPr>
                <a:xfrm>
                  <a:off x="3698033" y="2402632"/>
                  <a:ext cx="559837" cy="475862"/>
                </a:xfrm>
                <a:prstGeom prst="cub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ube 22"/>
                <p:cNvSpPr/>
                <p:nvPr/>
              </p:nvSpPr>
              <p:spPr>
                <a:xfrm>
                  <a:off x="4147457" y="2402632"/>
                  <a:ext cx="559837" cy="475862"/>
                </a:xfrm>
                <a:prstGeom prst="cub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ube 23"/>
                <p:cNvSpPr/>
                <p:nvPr/>
              </p:nvSpPr>
              <p:spPr>
                <a:xfrm>
                  <a:off x="4149008" y="2043400"/>
                  <a:ext cx="559837" cy="475862"/>
                </a:xfrm>
                <a:prstGeom prst="cub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rot="10800000">
                <a:off x="10110726" y="1660962"/>
                <a:ext cx="620782" cy="679468"/>
                <a:chOff x="5473958" y="1429136"/>
                <a:chExt cx="998375" cy="1197430"/>
              </a:xfrm>
              <a:solidFill>
                <a:schemeClr val="bg1">
                  <a:lumMod val="65000"/>
                </a:schemeClr>
              </a:solidFill>
            </p:grpSpPr>
            <p:sp>
              <p:nvSpPr>
                <p:cNvPr id="17" name="Cube 16"/>
                <p:cNvSpPr/>
                <p:nvPr/>
              </p:nvSpPr>
              <p:spPr>
                <a:xfrm>
                  <a:off x="5473959" y="2150704"/>
                  <a:ext cx="559837" cy="475862"/>
                </a:xfrm>
                <a:prstGeom prst="cube">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a:off x="5473959" y="1789920"/>
                  <a:ext cx="559837" cy="475862"/>
                </a:xfrm>
                <a:prstGeom prst="cube">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ube 18"/>
                <p:cNvSpPr/>
                <p:nvPr/>
              </p:nvSpPr>
              <p:spPr>
                <a:xfrm>
                  <a:off x="5473958" y="1429136"/>
                  <a:ext cx="559837" cy="475862"/>
                </a:xfrm>
                <a:prstGeom prst="cube">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ube 19"/>
                <p:cNvSpPr/>
                <p:nvPr/>
              </p:nvSpPr>
              <p:spPr>
                <a:xfrm>
                  <a:off x="5912496" y="1429136"/>
                  <a:ext cx="559837" cy="475862"/>
                </a:xfrm>
                <a:prstGeom prst="cube">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rot="5400000">
                <a:off x="9823610" y="1490626"/>
                <a:ext cx="561223" cy="499588"/>
                <a:chOff x="4662689" y="2347824"/>
                <a:chExt cx="989044" cy="803464"/>
              </a:xfrm>
              <a:solidFill>
                <a:schemeClr val="accent2">
                  <a:lumMod val="50000"/>
                </a:schemeClr>
              </a:solidFill>
            </p:grpSpPr>
            <p:sp>
              <p:nvSpPr>
                <p:cNvPr id="13" name="Cube 12"/>
                <p:cNvSpPr/>
                <p:nvPr/>
              </p:nvSpPr>
              <p:spPr>
                <a:xfrm>
                  <a:off x="4662689" y="2675426"/>
                  <a:ext cx="559837" cy="475862"/>
                </a:xfrm>
                <a:prstGeom prst="cub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be 13"/>
                <p:cNvSpPr/>
                <p:nvPr/>
              </p:nvSpPr>
              <p:spPr>
                <a:xfrm>
                  <a:off x="4662690" y="2347824"/>
                  <a:ext cx="559837" cy="475862"/>
                </a:xfrm>
                <a:prstGeom prst="cub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be 14"/>
                <p:cNvSpPr/>
                <p:nvPr/>
              </p:nvSpPr>
              <p:spPr>
                <a:xfrm>
                  <a:off x="5091896" y="2675426"/>
                  <a:ext cx="559837" cy="475862"/>
                </a:xfrm>
                <a:prstGeom prst="cub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be 15"/>
                <p:cNvSpPr/>
                <p:nvPr/>
              </p:nvSpPr>
              <p:spPr>
                <a:xfrm>
                  <a:off x="5091895" y="2365629"/>
                  <a:ext cx="559837" cy="475862"/>
                </a:xfrm>
                <a:prstGeom prst="cub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0" name="TextBox 29"/>
          <p:cNvSpPr txBox="1"/>
          <p:nvPr/>
        </p:nvSpPr>
        <p:spPr>
          <a:xfrm>
            <a:off x="278902" y="1099734"/>
            <a:ext cx="2207819" cy="477054"/>
          </a:xfrm>
          <a:prstGeom prst="rect">
            <a:avLst/>
          </a:prstGeom>
          <a:solidFill>
            <a:schemeClr val="tx1"/>
          </a:solidFill>
          <a:ln>
            <a:solidFill>
              <a:schemeClr val="tx1"/>
            </a:solidFill>
          </a:ln>
        </p:spPr>
        <p:txBody>
          <a:bodyPr wrap="square" rtlCol="0">
            <a:spAutoFit/>
          </a:bodyPr>
          <a:lstStyle/>
          <a:p>
            <a:pPr algn="ctr"/>
            <a:r>
              <a:rPr lang="en-US" sz="2500" b="1" dirty="0" smtClean="0">
                <a:solidFill>
                  <a:schemeClr val="accent2"/>
                </a:solidFill>
              </a:rPr>
              <a:t>CHALLENGE</a:t>
            </a:r>
          </a:p>
        </p:txBody>
      </p:sp>
      <p:sp>
        <p:nvSpPr>
          <p:cNvPr id="35" name="TextBox 34"/>
          <p:cNvSpPr txBox="1"/>
          <p:nvPr/>
        </p:nvSpPr>
        <p:spPr>
          <a:xfrm>
            <a:off x="9832738" y="904875"/>
            <a:ext cx="1463912" cy="1169551"/>
          </a:xfrm>
          <a:prstGeom prst="rect">
            <a:avLst/>
          </a:prstGeom>
          <a:solidFill>
            <a:schemeClr val="bg2">
              <a:lumMod val="25000"/>
            </a:schemeClr>
          </a:solidFill>
        </p:spPr>
        <p:txBody>
          <a:bodyPr wrap="square" rtlCol="0">
            <a:spAutoFit/>
          </a:bodyPr>
          <a:lstStyle/>
          <a:p>
            <a:r>
              <a:rPr lang="en-US" sz="7000" dirty="0" smtClean="0">
                <a:solidFill>
                  <a:schemeClr val="bg1"/>
                </a:solidFill>
                <a:latin typeface="Microsoft Sans Serif" panose="020B0604020202020204" pitchFamily="34" charset="0"/>
                <a:cs typeface="Microsoft Sans Serif" panose="020B0604020202020204" pitchFamily="34" charset="0"/>
              </a:rPr>
              <a:t># 2</a:t>
            </a:r>
            <a:endParaRPr lang="en-US" sz="7000" dirty="0">
              <a:solidFill>
                <a:schemeClr val="bg1"/>
              </a:solidFill>
              <a:latin typeface="Microsoft Sans Serif" panose="020B0604020202020204" pitchFamily="34" charset="0"/>
              <a:cs typeface="Microsoft Sans Serif" panose="020B0604020202020204" pitchFamily="34" charset="0"/>
            </a:endParaRPr>
          </a:p>
        </p:txBody>
      </p:sp>
      <p:sp>
        <p:nvSpPr>
          <p:cNvPr id="51" name="TextBox 50"/>
          <p:cNvSpPr txBox="1"/>
          <p:nvPr/>
        </p:nvSpPr>
        <p:spPr>
          <a:xfrm>
            <a:off x="9004594" y="2327500"/>
            <a:ext cx="3101666" cy="1015663"/>
          </a:xfrm>
          <a:prstGeom prst="rect">
            <a:avLst/>
          </a:prstGeom>
          <a:solidFill>
            <a:schemeClr val="bg2">
              <a:lumMod val="25000"/>
            </a:schemeClr>
          </a:solidFill>
        </p:spPr>
        <p:txBody>
          <a:bodyPr wrap="square" rtlCol="0">
            <a:spAutoFit/>
          </a:bodyPr>
          <a:lstStyle/>
          <a:p>
            <a:pPr algn="ctr"/>
            <a:r>
              <a:rPr lang="en-US" sz="3000" dirty="0" smtClean="0">
                <a:solidFill>
                  <a:schemeClr val="accent2"/>
                </a:solidFill>
                <a:latin typeface="Microsoft Sans Serif" panose="020B0604020202020204" pitchFamily="34" charset="0"/>
                <a:cs typeface="Microsoft Sans Serif" panose="020B0604020202020204" pitchFamily="34" charset="0"/>
              </a:rPr>
              <a:t>Job Completion Time Heuristic</a:t>
            </a:r>
          </a:p>
        </p:txBody>
      </p:sp>
      <p:sp>
        <p:nvSpPr>
          <p:cNvPr id="63" name="TextBox 62"/>
          <p:cNvSpPr txBox="1"/>
          <p:nvPr/>
        </p:nvSpPr>
        <p:spPr>
          <a:xfrm>
            <a:off x="262707" y="3683671"/>
            <a:ext cx="3551010" cy="477054"/>
          </a:xfrm>
          <a:prstGeom prst="rect">
            <a:avLst/>
          </a:prstGeom>
          <a:noFill/>
        </p:spPr>
        <p:txBody>
          <a:bodyPr wrap="square" rtlCol="0">
            <a:spAutoFit/>
          </a:bodyPr>
          <a:lstStyle/>
          <a:p>
            <a:r>
              <a:rPr lang="en-US" sz="2500" b="1" dirty="0" smtClean="0">
                <a:solidFill>
                  <a:schemeClr val="accent2"/>
                </a:solidFill>
              </a:rPr>
              <a:t>Combine A and P scores !</a:t>
            </a:r>
          </a:p>
        </p:txBody>
      </p:sp>
      <p:sp>
        <p:nvSpPr>
          <p:cNvPr id="68" name="Flowchart: Extract 67"/>
          <p:cNvSpPr/>
          <p:nvPr/>
        </p:nvSpPr>
        <p:spPr>
          <a:xfrm>
            <a:off x="3914169" y="2646050"/>
            <a:ext cx="651873" cy="463550"/>
          </a:xfrm>
          <a:prstGeom prst="flowChartExtra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9" name="Rectangle 68"/>
          <p:cNvSpPr/>
          <p:nvPr/>
        </p:nvSpPr>
        <p:spPr>
          <a:xfrm>
            <a:off x="1451033" y="2398400"/>
            <a:ext cx="5580351" cy="2476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0" name="Cube 69"/>
          <p:cNvSpPr/>
          <p:nvPr/>
        </p:nvSpPr>
        <p:spPr>
          <a:xfrm>
            <a:off x="1349432" y="2068200"/>
            <a:ext cx="1470993" cy="577850"/>
          </a:xfrm>
          <a:prstGeom prst="cub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Packing Efficiency</a:t>
            </a:r>
            <a:endParaRPr lang="ro-RO" dirty="0"/>
          </a:p>
        </p:txBody>
      </p:sp>
      <p:sp>
        <p:nvSpPr>
          <p:cNvPr id="71" name="Cube 70"/>
          <p:cNvSpPr/>
          <p:nvPr/>
        </p:nvSpPr>
        <p:spPr>
          <a:xfrm>
            <a:off x="5695918" y="2068200"/>
            <a:ext cx="1470993" cy="577850"/>
          </a:xfrm>
          <a:prstGeom prst="cub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Completion Time</a:t>
            </a:r>
            <a:endParaRPr lang="ro-RO" dirty="0"/>
          </a:p>
        </p:txBody>
      </p:sp>
      <p:sp>
        <p:nvSpPr>
          <p:cNvPr id="74" name="TextBox 73"/>
          <p:cNvSpPr txBox="1"/>
          <p:nvPr/>
        </p:nvSpPr>
        <p:spPr>
          <a:xfrm>
            <a:off x="4028598" y="1675498"/>
            <a:ext cx="290279" cy="861774"/>
          </a:xfrm>
          <a:prstGeom prst="rect">
            <a:avLst/>
          </a:prstGeom>
          <a:noFill/>
        </p:spPr>
        <p:txBody>
          <a:bodyPr wrap="square" rtlCol="0">
            <a:spAutoFit/>
          </a:bodyPr>
          <a:lstStyle/>
          <a:p>
            <a:r>
              <a:rPr lang="en-US" sz="5000" b="1" dirty="0" smtClean="0">
                <a:solidFill>
                  <a:srgbClr val="C00000"/>
                </a:solidFill>
              </a:rPr>
              <a:t>?</a:t>
            </a:r>
          </a:p>
        </p:txBody>
      </p:sp>
      <p:grpSp>
        <p:nvGrpSpPr>
          <p:cNvPr id="75" name="Group 74"/>
          <p:cNvGrpSpPr/>
          <p:nvPr/>
        </p:nvGrpSpPr>
        <p:grpSpPr>
          <a:xfrm>
            <a:off x="716364" y="4402682"/>
            <a:ext cx="7551730" cy="1796216"/>
            <a:chOff x="770870" y="3252982"/>
            <a:chExt cx="7551730" cy="1796216"/>
          </a:xfrm>
        </p:grpSpPr>
        <p:sp>
          <p:nvSpPr>
            <p:cNvPr id="76" name="Rectangle 75"/>
            <p:cNvSpPr/>
            <p:nvPr/>
          </p:nvSpPr>
          <p:spPr>
            <a:xfrm>
              <a:off x="770870" y="3252982"/>
              <a:ext cx="7551730" cy="1758814"/>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77" name="Rectangle 76"/>
            <p:cNvSpPr/>
            <p:nvPr/>
          </p:nvSpPr>
          <p:spPr>
            <a:xfrm>
              <a:off x="829841" y="3343836"/>
              <a:ext cx="4993675" cy="477054"/>
            </a:xfrm>
            <a:prstGeom prst="rect">
              <a:avLst/>
            </a:prstGeom>
          </p:spPr>
          <p:txBody>
            <a:bodyPr wrap="none">
              <a:spAutoFit/>
            </a:bodyPr>
            <a:lstStyle/>
            <a:p>
              <a:r>
                <a:rPr lang="en-US" sz="2500" dirty="0" smtClean="0">
                  <a:solidFill>
                    <a:schemeClr val="bg1"/>
                  </a:solidFill>
                  <a:latin typeface="Segoe UI Mono" panose="020B0509040204020203" pitchFamily="49" charset="0"/>
                </a:rPr>
                <a:t>1:  </a:t>
              </a:r>
              <a:r>
                <a:rPr lang="en-US" sz="2500" dirty="0">
                  <a:solidFill>
                    <a:schemeClr val="bg1"/>
                  </a:solidFill>
                  <a:latin typeface="Segoe UI Mono" panose="020B0509040204020203" pitchFamily="49" charset="0"/>
                </a:rPr>
                <a:t>among </a:t>
              </a:r>
              <a:r>
                <a:rPr lang="en-US" sz="2500" dirty="0" smtClean="0">
                  <a:solidFill>
                    <a:schemeClr val="bg1"/>
                  </a:solidFill>
                  <a:latin typeface="Segoe UI Mono" panose="020B0509040204020203" pitchFamily="49" charset="0"/>
                  <a:sym typeface="Symbol" panose="05050102010706020507" pitchFamily="18" charset="2"/>
                </a:rPr>
                <a:t>J</a:t>
              </a:r>
              <a:r>
                <a:rPr lang="en-US" sz="2500" dirty="0" smtClean="0">
                  <a:solidFill>
                    <a:schemeClr val="bg1"/>
                  </a:solidFill>
                  <a:latin typeface="Segoe UI Mono" panose="020B0509040204020203" pitchFamily="49" charset="0"/>
                </a:rPr>
                <a:t> runnable jobs</a:t>
              </a:r>
              <a:endParaRPr lang="en-US" sz="2500" dirty="0">
                <a:solidFill>
                  <a:schemeClr val="bg1"/>
                </a:solidFill>
                <a:latin typeface="Segoe UI Mono" panose="020B0509040204020203" pitchFamily="49" charset="0"/>
              </a:endParaRPr>
            </a:p>
          </p:txBody>
        </p:sp>
        <p:sp>
          <p:nvSpPr>
            <p:cNvPr id="78" name="Rectangle 77"/>
            <p:cNvSpPr/>
            <p:nvPr/>
          </p:nvSpPr>
          <p:spPr>
            <a:xfrm>
              <a:off x="817446" y="3748106"/>
              <a:ext cx="7064727" cy="861774"/>
            </a:xfrm>
            <a:prstGeom prst="rect">
              <a:avLst/>
            </a:prstGeom>
          </p:spPr>
          <p:txBody>
            <a:bodyPr wrap="square">
              <a:spAutoFit/>
            </a:bodyPr>
            <a:lstStyle/>
            <a:p>
              <a:r>
                <a:rPr lang="en-US" sz="2500" dirty="0" smtClean="0">
                  <a:solidFill>
                    <a:schemeClr val="bg1"/>
                  </a:solidFill>
                  <a:latin typeface="Segoe UI Mono" panose="020B0509040204020203" pitchFamily="49" charset="0"/>
                </a:rPr>
                <a:t>2:   </a:t>
              </a:r>
              <a:r>
                <a:rPr lang="en-US" sz="2500" b="1" dirty="0" smtClean="0">
                  <a:solidFill>
                    <a:schemeClr val="accent4">
                      <a:lumMod val="60000"/>
                      <a:lumOff val="40000"/>
                    </a:schemeClr>
                  </a:solidFill>
                  <a:latin typeface="Segoe UI Mono" panose="020B0509040204020203" pitchFamily="49" charset="0"/>
                </a:rPr>
                <a:t>score </a:t>
              </a:r>
              <a:r>
                <a:rPr lang="en-US" sz="2500" b="1" dirty="0">
                  <a:solidFill>
                    <a:schemeClr val="accent4">
                      <a:lumMod val="60000"/>
                      <a:lumOff val="40000"/>
                    </a:schemeClr>
                  </a:solidFill>
                  <a:latin typeface="Segoe UI Mono" panose="020B0509040204020203" pitchFamily="49" charset="0"/>
                </a:rPr>
                <a:t>(j)</a:t>
              </a:r>
              <a:r>
                <a:rPr lang="en-US" sz="2500" dirty="0">
                  <a:solidFill>
                    <a:schemeClr val="bg1"/>
                  </a:solidFill>
                  <a:latin typeface="Segoe UI Mono" panose="020B0509040204020203" pitchFamily="49" charset="0"/>
                </a:rPr>
                <a:t> </a:t>
              </a:r>
              <a:r>
                <a:rPr lang="en-US" sz="2500" dirty="0" smtClean="0">
                  <a:solidFill>
                    <a:schemeClr val="bg1"/>
                  </a:solidFill>
                  <a:latin typeface="Segoe UI Mono" panose="020B0509040204020203" pitchFamily="49" charset="0"/>
                </a:rPr>
                <a:t>= </a:t>
              </a:r>
              <a:r>
                <a:rPr lang="en-US" sz="2500" b="1" dirty="0">
                  <a:solidFill>
                    <a:schemeClr val="accent2"/>
                  </a:solidFill>
                  <a:latin typeface="Segoe UI Mono" panose="020B0509040204020203" pitchFamily="49" charset="0"/>
                </a:rPr>
                <a:t>A</a:t>
              </a:r>
              <a:r>
                <a:rPr lang="en-US" sz="2500" dirty="0">
                  <a:solidFill>
                    <a:schemeClr val="accent2"/>
                  </a:solidFill>
                  <a:latin typeface="Segoe UI Mono" panose="020B0509040204020203" pitchFamily="49" charset="0"/>
                </a:rPr>
                <a:t>(t, R</a:t>
              </a:r>
              <a:r>
                <a:rPr lang="en-US" sz="2500" dirty="0" smtClean="0">
                  <a:solidFill>
                    <a:schemeClr val="accent2"/>
                  </a:solidFill>
                  <a:latin typeface="Segoe UI Mono" panose="020B0509040204020203" pitchFamily="49" charset="0"/>
                </a:rPr>
                <a:t>)+</a:t>
              </a:r>
              <a:r>
                <a:rPr lang="az-Cyrl-AZ" sz="2500" dirty="0" smtClean="0">
                  <a:solidFill>
                    <a:schemeClr val="accent2"/>
                  </a:solidFill>
                  <a:sym typeface="Symbol" panose="05050102010706020507" pitchFamily="18" charset="2"/>
                </a:rPr>
                <a:t></a:t>
              </a:r>
              <a:r>
                <a:rPr lang="en-US" sz="2500" dirty="0" smtClean="0">
                  <a:solidFill>
                    <a:schemeClr val="accent2"/>
                  </a:solidFill>
                  <a:latin typeface="Segoe UI Mono" panose="020B0509040204020203" pitchFamily="49" charset="0"/>
                </a:rPr>
                <a:t> </a:t>
              </a:r>
              <a:r>
                <a:rPr lang="en-US" sz="2500" b="1" dirty="0">
                  <a:solidFill>
                    <a:schemeClr val="accent2"/>
                  </a:solidFill>
                  <a:latin typeface="Segoe UI Mono" panose="020B0509040204020203" pitchFamily="49" charset="0"/>
                </a:rPr>
                <a:t>P</a:t>
              </a:r>
              <a:r>
                <a:rPr lang="en-US" sz="2500" dirty="0">
                  <a:solidFill>
                    <a:schemeClr val="accent2"/>
                  </a:solidFill>
                  <a:latin typeface="Segoe UI Mono" panose="020B0509040204020203" pitchFamily="49" charset="0"/>
                </a:rPr>
                <a:t>(j</a:t>
              </a:r>
              <a:r>
                <a:rPr lang="en-US" sz="2500" dirty="0" smtClean="0">
                  <a:solidFill>
                    <a:schemeClr val="accent2"/>
                  </a:solidFill>
                  <a:latin typeface="Segoe UI Mono" panose="020B0509040204020203" pitchFamily="49" charset="0"/>
                </a:rPr>
                <a:t>)</a:t>
              </a:r>
              <a:endParaRPr lang="en-US" sz="2500" dirty="0">
                <a:solidFill>
                  <a:schemeClr val="accent2"/>
                </a:solidFill>
                <a:latin typeface="Segoe UI Mono" panose="020B0509040204020203" pitchFamily="49" charset="0"/>
              </a:endParaRPr>
            </a:p>
            <a:p>
              <a:r>
                <a:rPr lang="en-US" sz="2500" dirty="0" smtClean="0">
                  <a:solidFill>
                    <a:schemeClr val="bg1"/>
                  </a:solidFill>
                  <a:latin typeface="Segoe UI Mono" panose="020B0509040204020203" pitchFamily="49" charset="0"/>
                </a:rPr>
                <a:t>3:      </a:t>
              </a:r>
              <a:r>
                <a:rPr lang="en-US" sz="1200" dirty="0" smtClean="0">
                  <a:solidFill>
                    <a:schemeClr val="bg1"/>
                  </a:solidFill>
                  <a:latin typeface="Segoe UI Mono" panose="020B0509040204020203" pitchFamily="49" charset="0"/>
                </a:rPr>
                <a:t>max </a:t>
              </a:r>
              <a:r>
                <a:rPr lang="en-US" sz="1200" dirty="0">
                  <a:solidFill>
                    <a:schemeClr val="bg1"/>
                  </a:solidFill>
                  <a:latin typeface="Segoe UI Mono" panose="020B0509040204020203" pitchFamily="49" charset="0"/>
                </a:rPr>
                <a:t>task t in j, demand(t) ≤ </a:t>
              </a:r>
              <a:r>
                <a:rPr lang="en-US" sz="1200" dirty="0" smtClean="0">
                  <a:solidFill>
                    <a:schemeClr val="bg1"/>
                  </a:solidFill>
                  <a:latin typeface="Segoe UI Mono" panose="020B0509040204020203" pitchFamily="49" charset="0"/>
                </a:rPr>
                <a:t>R (resources free)</a:t>
              </a:r>
              <a:r>
                <a:rPr lang="en-US" sz="2000" dirty="0" smtClean="0">
                  <a:solidFill>
                    <a:schemeClr val="bg1"/>
                  </a:solidFill>
                  <a:latin typeface="Segoe UI Mono" panose="020B0509040204020203" pitchFamily="49" charset="0"/>
                </a:rPr>
                <a:t> </a:t>
              </a:r>
            </a:p>
          </p:txBody>
        </p:sp>
        <p:sp>
          <p:nvSpPr>
            <p:cNvPr id="79" name="Rectangle 78"/>
            <p:cNvSpPr/>
            <p:nvPr/>
          </p:nvSpPr>
          <p:spPr>
            <a:xfrm>
              <a:off x="817682" y="4572144"/>
              <a:ext cx="6532558" cy="477054"/>
            </a:xfrm>
            <a:prstGeom prst="rect">
              <a:avLst/>
            </a:prstGeom>
          </p:spPr>
          <p:txBody>
            <a:bodyPr wrap="none">
              <a:spAutoFit/>
            </a:bodyPr>
            <a:lstStyle/>
            <a:p>
              <a:r>
                <a:rPr lang="en-US" sz="2500" dirty="0" smtClean="0">
                  <a:solidFill>
                    <a:schemeClr val="bg1"/>
                  </a:solidFill>
                  <a:latin typeface="Segoe UI Mono" panose="020B0509040204020203" pitchFamily="49" charset="0"/>
                </a:rPr>
                <a:t>4:  </a:t>
              </a:r>
              <a:r>
                <a:rPr lang="en-US" sz="2500" b="1" dirty="0">
                  <a:solidFill>
                    <a:schemeClr val="accent4">
                      <a:lumMod val="60000"/>
                      <a:lumOff val="40000"/>
                    </a:schemeClr>
                  </a:solidFill>
                  <a:latin typeface="Segoe UI Mono" panose="020B0509040204020203" pitchFamily="49" charset="0"/>
                </a:rPr>
                <a:t>pick j*, t* = </a:t>
              </a:r>
              <a:r>
                <a:rPr lang="en-US" sz="2500" b="1" dirty="0" err="1">
                  <a:solidFill>
                    <a:schemeClr val="accent4">
                      <a:lumMod val="60000"/>
                      <a:lumOff val="40000"/>
                    </a:schemeClr>
                  </a:solidFill>
                  <a:latin typeface="Segoe UI Mono" panose="020B0509040204020203" pitchFamily="49" charset="0"/>
                </a:rPr>
                <a:t>argmax</a:t>
              </a:r>
              <a:r>
                <a:rPr lang="en-US" sz="2500" b="1" dirty="0">
                  <a:solidFill>
                    <a:schemeClr val="accent4">
                      <a:lumMod val="60000"/>
                      <a:lumOff val="40000"/>
                    </a:schemeClr>
                  </a:solidFill>
                  <a:latin typeface="Segoe UI Mono" panose="020B0509040204020203" pitchFamily="49" charset="0"/>
                </a:rPr>
                <a:t> score(j)</a:t>
              </a:r>
            </a:p>
          </p:txBody>
        </p:sp>
      </p:grpSp>
      <p:sp>
        <p:nvSpPr>
          <p:cNvPr id="2" name="Rounded Rectangle 1"/>
          <p:cNvSpPr/>
          <p:nvPr/>
        </p:nvSpPr>
        <p:spPr>
          <a:xfrm>
            <a:off x="837594" y="1709515"/>
            <a:ext cx="2618981" cy="359144"/>
          </a:xfrm>
          <a:prstGeom prst="round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accent2"/>
                </a:solidFill>
              </a:rPr>
              <a:t>A:</a:t>
            </a:r>
            <a:r>
              <a:rPr lang="en-US" dirty="0" smtClean="0">
                <a:solidFill>
                  <a:schemeClr val="tx1"/>
                </a:solidFill>
              </a:rPr>
              <a:t> </a:t>
            </a:r>
            <a:r>
              <a:rPr lang="en-US" sz="1500" dirty="0" smtClean="0">
                <a:solidFill>
                  <a:schemeClr val="tx1"/>
                </a:solidFill>
              </a:rPr>
              <a:t>delays job completion time</a:t>
            </a:r>
            <a:endParaRPr lang="en-US" sz="1500" dirty="0">
              <a:solidFill>
                <a:schemeClr val="tx1"/>
              </a:solidFill>
            </a:endParaRPr>
          </a:p>
        </p:txBody>
      </p:sp>
      <p:sp>
        <p:nvSpPr>
          <p:cNvPr id="44" name="Rounded Rectangle 43"/>
          <p:cNvSpPr/>
          <p:nvPr/>
        </p:nvSpPr>
        <p:spPr>
          <a:xfrm>
            <a:off x="5070655" y="2645126"/>
            <a:ext cx="2618981" cy="359144"/>
          </a:xfrm>
          <a:prstGeom prst="round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accent2"/>
                </a:solidFill>
              </a:rPr>
              <a:t>P:</a:t>
            </a:r>
            <a:r>
              <a:rPr lang="en-US" dirty="0" smtClean="0">
                <a:solidFill>
                  <a:schemeClr val="tx1"/>
                </a:solidFill>
              </a:rPr>
              <a:t> </a:t>
            </a:r>
            <a:r>
              <a:rPr lang="en-US" sz="1500" dirty="0" smtClean="0">
                <a:solidFill>
                  <a:schemeClr val="tx1"/>
                </a:solidFill>
              </a:rPr>
              <a:t>loss in packing efficiency</a:t>
            </a:r>
            <a:endParaRPr lang="en-US" sz="1500" dirty="0">
              <a:solidFill>
                <a:schemeClr val="tx1"/>
              </a:solidFill>
            </a:endParaRPr>
          </a:p>
        </p:txBody>
      </p:sp>
    </p:spTree>
    <p:extLst>
      <p:ext uri="{BB962C8B-B14F-4D97-AF65-F5344CB8AC3E}">
        <p14:creationId xmlns:p14="http://schemas.microsoft.com/office/powerpoint/2010/main" val="246926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1+#ppt_w/2"/>
                                          </p:val>
                                        </p:tav>
                                        <p:tav tm="100000">
                                          <p:val>
                                            <p:strVal val="#ppt_x"/>
                                          </p:val>
                                        </p:tav>
                                      </p:tavLst>
                                    </p:anim>
                                    <p:anim calcmode="lin" valueType="num">
                                      <p:cBhvr additive="base">
                                        <p:cTn id="8" dur="10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1+#ppt_w/2"/>
                                          </p:val>
                                        </p:tav>
                                        <p:tav tm="100000">
                                          <p:val>
                                            <p:strVal val="#ppt_x"/>
                                          </p:val>
                                        </p:tav>
                                      </p:tavLst>
                                    </p:anim>
                                    <p:anim calcmode="lin" valueType="num">
                                      <p:cBhvr additive="base">
                                        <p:cTn id="12" dur="100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1000" fill="hold"/>
                                        <p:tgtEl>
                                          <p:spTgt spid="51"/>
                                        </p:tgtEl>
                                        <p:attrNameLst>
                                          <p:attrName>ppt_x</p:attrName>
                                        </p:attrNameLst>
                                      </p:cBhvr>
                                      <p:tavLst>
                                        <p:tav tm="0">
                                          <p:val>
                                            <p:strVal val="1+#ppt_w/2"/>
                                          </p:val>
                                        </p:tav>
                                        <p:tav tm="100000">
                                          <p:val>
                                            <p:strVal val="#ppt_x"/>
                                          </p:val>
                                        </p:tav>
                                      </p:tavLst>
                                    </p:anim>
                                    <p:anim calcmode="lin" valueType="num">
                                      <p:cBhvr additive="base">
                                        <p:cTn id="16" dur="1000" fill="hold"/>
                                        <p:tgtEl>
                                          <p:spTgt spid="51"/>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1000"/>
                                        <p:tgtEl>
                                          <p:spTgt spid="7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1000"/>
                                        <p:tgtEl>
                                          <p:spTgt spid="7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fade">
                                      <p:cBhvr>
                                        <p:cTn id="38" dur="1000"/>
                                        <p:tgtEl>
                                          <p:spTgt spid="6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fade">
                                      <p:cBhvr>
                                        <p:cTn id="41" dur="1000"/>
                                        <p:tgtEl>
                                          <p:spTgt spid="6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fade">
                                      <p:cBhvr>
                                        <p:cTn id="44" dur="1000"/>
                                        <p:tgtEl>
                                          <p:spTgt spid="7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1000"/>
                                        <p:tgtEl>
                                          <p:spTgt spid="63"/>
                                        </p:tgtEl>
                                      </p:cBhvr>
                                    </p:animEffect>
                                  </p:childTnLst>
                                </p:cTn>
                              </p:par>
                              <p:par>
                                <p:cTn id="50" presetID="10" presetClass="exit" presetSubtype="0" fill="hold" grpId="1" nodeType="withEffect">
                                  <p:stCondLst>
                                    <p:cond delay="0"/>
                                  </p:stCondLst>
                                  <p:childTnLst>
                                    <p:animEffect transition="out" filter="fade">
                                      <p:cBhvr>
                                        <p:cTn id="51" dur="1000"/>
                                        <p:tgtEl>
                                          <p:spTgt spid="74"/>
                                        </p:tgtEl>
                                      </p:cBhvr>
                                    </p:animEffect>
                                    <p:set>
                                      <p:cBhvr>
                                        <p:cTn id="52" dur="1" fill="hold">
                                          <p:stCondLst>
                                            <p:cond delay="999"/>
                                          </p:stCondLst>
                                        </p:cTn>
                                        <p:tgtEl>
                                          <p:spTgt spid="7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0" grpId="0" animBg="1"/>
      <p:bldP spid="35" grpId="0" animBg="1"/>
      <p:bldP spid="51" grpId="0" animBg="1"/>
      <p:bldP spid="63" grpId="0"/>
      <p:bldP spid="68" grpId="0" animBg="1"/>
      <p:bldP spid="69" grpId="0" animBg="1"/>
      <p:bldP spid="70" grpId="0" animBg="1"/>
      <p:bldP spid="71" grpId="0" animBg="1"/>
      <p:bldP spid="74" grpId="0"/>
      <p:bldP spid="74" grpId="1"/>
      <p:bldP spid="2" grpId="0" animBg="1"/>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14224" y="3225017"/>
            <a:ext cx="12206224" cy="3631092"/>
            <a:chOff x="-14659" y="3213587"/>
            <a:chExt cx="3847809" cy="3631092"/>
          </a:xfrm>
        </p:grpSpPr>
        <p:sp>
          <p:nvSpPr>
            <p:cNvPr id="45" name="Rectangle 44"/>
            <p:cNvSpPr/>
            <p:nvPr/>
          </p:nvSpPr>
          <p:spPr>
            <a:xfrm>
              <a:off x="-14659" y="3213587"/>
              <a:ext cx="3847809" cy="3631092"/>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219634" y="3331504"/>
              <a:ext cx="1463912" cy="1169551"/>
            </a:xfrm>
            <a:prstGeom prst="rect">
              <a:avLst/>
            </a:prstGeom>
            <a:solidFill>
              <a:schemeClr val="bg2">
                <a:lumMod val="25000"/>
              </a:schemeClr>
            </a:solidFill>
          </p:spPr>
          <p:txBody>
            <a:bodyPr wrap="square" rtlCol="0">
              <a:spAutoFit/>
            </a:bodyPr>
            <a:lstStyle/>
            <a:p>
              <a:pPr algn="ctr"/>
              <a:r>
                <a:rPr lang="en-US" sz="7000" dirty="0" smtClean="0">
                  <a:solidFill>
                    <a:schemeClr val="bg1"/>
                  </a:solidFill>
                  <a:latin typeface="Microsoft Sans Serif" panose="020B0604020202020204" pitchFamily="34" charset="0"/>
                  <a:cs typeface="Microsoft Sans Serif" panose="020B0604020202020204" pitchFamily="34" charset="0"/>
                </a:rPr>
                <a:t># 3</a:t>
              </a:r>
              <a:endParaRPr lang="en-US" sz="7000" dirty="0">
                <a:solidFill>
                  <a:schemeClr val="bg1"/>
                </a:solidFill>
                <a:latin typeface="Microsoft Sans Serif" panose="020B0604020202020204" pitchFamily="34" charset="0"/>
                <a:cs typeface="Microsoft Sans Serif" panose="020B0604020202020204" pitchFamily="34" charset="0"/>
              </a:endParaRPr>
            </a:p>
          </p:txBody>
        </p:sp>
        <p:sp>
          <p:nvSpPr>
            <p:cNvPr id="47" name="TextBox 46"/>
            <p:cNvSpPr txBox="1"/>
            <p:nvPr/>
          </p:nvSpPr>
          <p:spPr>
            <a:xfrm>
              <a:off x="-11676" y="4646195"/>
              <a:ext cx="3844826" cy="707886"/>
            </a:xfrm>
            <a:prstGeom prst="rect">
              <a:avLst/>
            </a:prstGeom>
            <a:solidFill>
              <a:schemeClr val="bg2">
                <a:lumMod val="25000"/>
              </a:schemeClr>
            </a:solidFill>
          </p:spPr>
          <p:txBody>
            <a:bodyPr wrap="square" rtlCol="0">
              <a:spAutoFit/>
            </a:bodyPr>
            <a:lstStyle/>
            <a:p>
              <a:pPr algn="ctr"/>
              <a:r>
                <a:rPr lang="en-US" sz="4000" b="1" dirty="0" smtClean="0">
                  <a:solidFill>
                    <a:schemeClr val="accent2"/>
                  </a:solidFill>
                  <a:latin typeface="Microsoft Sans Serif" panose="020B0604020202020204" pitchFamily="34" charset="0"/>
                  <a:cs typeface="Microsoft Sans Serif" panose="020B0604020202020204" pitchFamily="34" charset="0"/>
                </a:rPr>
                <a:t>Achieve performance and </a:t>
              </a:r>
              <a:r>
                <a:rPr lang="en-US" sz="4000" b="1" dirty="0" smtClean="0">
                  <a:solidFill>
                    <a:schemeClr val="bg1"/>
                  </a:solidFill>
                  <a:latin typeface="Microsoft Sans Serif" panose="020B0604020202020204" pitchFamily="34" charset="0"/>
                  <a:cs typeface="Microsoft Sans Serif" panose="020B0604020202020204" pitchFamily="34" charset="0"/>
                </a:rPr>
                <a:t>fairness</a:t>
              </a:r>
              <a:endParaRPr lang="en-US" sz="4000" b="1" baseline="30000" dirty="0">
                <a:solidFill>
                  <a:schemeClr val="bg1"/>
                </a:solidFill>
                <a:latin typeface="Microsoft Sans Serif" panose="020B0604020202020204" pitchFamily="34" charset="0"/>
                <a:cs typeface="Microsoft Sans Serif" panose="020B0604020202020204" pitchFamily="34" charset="0"/>
              </a:endParaRPr>
            </a:p>
          </p:txBody>
        </p:sp>
      </p:grpSp>
      <p:sp>
        <p:nvSpPr>
          <p:cNvPr id="4" name="Rectangle 3"/>
          <p:cNvSpPr/>
          <p:nvPr/>
        </p:nvSpPr>
        <p:spPr>
          <a:xfrm>
            <a:off x="-9236" y="-7263"/>
            <a:ext cx="12201235" cy="3220850"/>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5500" b="1" dirty="0">
              <a:solidFill>
                <a:schemeClr val="accent2"/>
              </a:solidFill>
            </a:endParaRPr>
          </a:p>
        </p:txBody>
      </p:sp>
      <p:sp>
        <p:nvSpPr>
          <p:cNvPr id="20" name="Rectangle 19"/>
          <p:cNvSpPr/>
          <p:nvPr/>
        </p:nvSpPr>
        <p:spPr>
          <a:xfrm>
            <a:off x="9752" y="210473"/>
            <a:ext cx="5354291" cy="2785378"/>
          </a:xfrm>
          <a:prstGeom prst="rect">
            <a:avLst/>
          </a:prstGeom>
          <a:noFill/>
        </p:spPr>
        <p:txBody>
          <a:bodyPr wrap="square" lIns="91440" tIns="45720" rIns="91440" bIns="45720">
            <a:spAutoFit/>
          </a:bodyPr>
          <a:lstStyle/>
          <a:p>
            <a:pPr algn="ctr"/>
            <a:r>
              <a:rPr lang="en-US" sz="17500" b="1" dirty="0" smtClean="0">
                <a:ln w="9525">
                  <a:solidFill>
                    <a:schemeClr val="bg1"/>
                  </a:solidFill>
                  <a:prstDash val="solid"/>
                </a:ln>
                <a:effectLst>
                  <a:outerShdw blurRad="12700" dist="38100" dir="2700000" algn="tl" rotWithShape="0">
                    <a:schemeClr val="bg1">
                      <a:lumMod val="50000"/>
                    </a:schemeClr>
                  </a:outerShdw>
                </a:effectLst>
              </a:rPr>
              <a:t>Tetris</a:t>
            </a:r>
            <a:endParaRPr lang="en-US" sz="17500" b="1" dirty="0">
              <a:ln w="9525">
                <a:solidFill>
                  <a:schemeClr val="bg1"/>
                </a:solidFill>
                <a:prstDash val="solid"/>
              </a:ln>
              <a:effectLst>
                <a:outerShdw blurRad="12700" dist="38100" dir="2700000" algn="tl" rotWithShape="0">
                  <a:schemeClr val="bg1">
                    <a:lumMod val="50000"/>
                  </a:schemeClr>
                </a:outerShdw>
              </a:effectLst>
            </a:endParaRPr>
          </a:p>
        </p:txBody>
      </p:sp>
      <p:grpSp>
        <p:nvGrpSpPr>
          <p:cNvPr id="21" name="Group 20"/>
          <p:cNvGrpSpPr/>
          <p:nvPr/>
        </p:nvGrpSpPr>
        <p:grpSpPr>
          <a:xfrm>
            <a:off x="3736134" y="641540"/>
            <a:ext cx="610719" cy="672937"/>
            <a:chOff x="9510071" y="1097805"/>
            <a:chExt cx="1221437" cy="1242625"/>
          </a:xfrm>
        </p:grpSpPr>
        <p:grpSp>
          <p:nvGrpSpPr>
            <p:cNvPr id="22" name="Group 21"/>
            <p:cNvGrpSpPr/>
            <p:nvPr/>
          </p:nvGrpSpPr>
          <p:grpSpPr>
            <a:xfrm rot="5400000">
              <a:off x="9893282" y="772201"/>
              <a:ext cx="317675" cy="968883"/>
              <a:chOff x="1623525" y="2248677"/>
              <a:chExt cx="559839" cy="1558214"/>
            </a:xfrm>
            <a:solidFill>
              <a:schemeClr val="accent2">
                <a:lumMod val="60000"/>
                <a:lumOff val="40000"/>
              </a:schemeClr>
            </a:solidFill>
          </p:grpSpPr>
          <p:sp>
            <p:nvSpPr>
              <p:cNvPr id="38" name="Cube 37"/>
              <p:cNvSpPr/>
              <p:nvPr/>
            </p:nvSpPr>
            <p:spPr>
              <a:xfrm>
                <a:off x="1623527" y="3331029"/>
                <a:ext cx="559837" cy="475862"/>
              </a:xfrm>
              <a:prstGeom prst="cub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ube 38"/>
              <p:cNvSpPr/>
              <p:nvPr/>
            </p:nvSpPr>
            <p:spPr>
              <a:xfrm>
                <a:off x="1623527" y="2970245"/>
                <a:ext cx="559837" cy="475862"/>
              </a:xfrm>
              <a:prstGeom prst="cub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ube 39"/>
              <p:cNvSpPr/>
              <p:nvPr/>
            </p:nvSpPr>
            <p:spPr>
              <a:xfrm>
                <a:off x="1623526" y="2609461"/>
                <a:ext cx="559837" cy="475862"/>
              </a:xfrm>
              <a:prstGeom prst="cub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ube 40"/>
              <p:cNvSpPr/>
              <p:nvPr/>
            </p:nvSpPr>
            <p:spPr>
              <a:xfrm>
                <a:off x="1623525" y="2248677"/>
                <a:ext cx="559837" cy="475862"/>
              </a:xfrm>
              <a:prstGeom prst="cub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rot="5400000">
              <a:off x="9358489" y="1642365"/>
              <a:ext cx="822418" cy="519254"/>
              <a:chOff x="3259494" y="2043400"/>
              <a:chExt cx="1449351" cy="835094"/>
            </a:xfrm>
            <a:solidFill>
              <a:srgbClr val="990000"/>
            </a:solidFill>
          </p:grpSpPr>
          <p:sp>
            <p:nvSpPr>
              <p:cNvPr id="34" name="Cube 33"/>
              <p:cNvSpPr/>
              <p:nvPr/>
            </p:nvSpPr>
            <p:spPr>
              <a:xfrm>
                <a:off x="3259494" y="2402632"/>
                <a:ext cx="559837" cy="475862"/>
              </a:xfrm>
              <a:prstGeom prst="cub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ube 34"/>
              <p:cNvSpPr/>
              <p:nvPr/>
            </p:nvSpPr>
            <p:spPr>
              <a:xfrm>
                <a:off x="3698033" y="2402632"/>
                <a:ext cx="559837" cy="475862"/>
              </a:xfrm>
              <a:prstGeom prst="cub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ube 35"/>
              <p:cNvSpPr/>
              <p:nvPr/>
            </p:nvSpPr>
            <p:spPr>
              <a:xfrm>
                <a:off x="4147457" y="2402632"/>
                <a:ext cx="559837" cy="475862"/>
              </a:xfrm>
              <a:prstGeom prst="cub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ube 36"/>
              <p:cNvSpPr/>
              <p:nvPr/>
            </p:nvSpPr>
            <p:spPr>
              <a:xfrm>
                <a:off x="4149008" y="2043400"/>
                <a:ext cx="559837" cy="475862"/>
              </a:xfrm>
              <a:prstGeom prst="cub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rot="10800000">
              <a:off x="10110726" y="1660962"/>
              <a:ext cx="620782" cy="679468"/>
              <a:chOff x="5473958" y="1429136"/>
              <a:chExt cx="998375" cy="1197430"/>
            </a:xfrm>
            <a:solidFill>
              <a:schemeClr val="bg1">
                <a:lumMod val="65000"/>
              </a:schemeClr>
            </a:solidFill>
          </p:grpSpPr>
          <p:sp>
            <p:nvSpPr>
              <p:cNvPr id="30" name="Cube 29"/>
              <p:cNvSpPr/>
              <p:nvPr/>
            </p:nvSpPr>
            <p:spPr>
              <a:xfrm>
                <a:off x="5473959" y="2150704"/>
                <a:ext cx="559837" cy="475862"/>
              </a:xfrm>
              <a:prstGeom prst="cube">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ube 30"/>
              <p:cNvSpPr/>
              <p:nvPr/>
            </p:nvSpPr>
            <p:spPr>
              <a:xfrm>
                <a:off x="5473959" y="1789920"/>
                <a:ext cx="559837" cy="475862"/>
              </a:xfrm>
              <a:prstGeom prst="cube">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ube 31"/>
              <p:cNvSpPr/>
              <p:nvPr/>
            </p:nvSpPr>
            <p:spPr>
              <a:xfrm>
                <a:off x="5473958" y="1429136"/>
                <a:ext cx="559837" cy="475862"/>
              </a:xfrm>
              <a:prstGeom prst="cube">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ube 32"/>
              <p:cNvSpPr/>
              <p:nvPr/>
            </p:nvSpPr>
            <p:spPr>
              <a:xfrm>
                <a:off x="5912496" y="1429136"/>
                <a:ext cx="559837" cy="475862"/>
              </a:xfrm>
              <a:prstGeom prst="cube">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rot="5400000">
              <a:off x="9823610" y="1490626"/>
              <a:ext cx="561223" cy="499588"/>
              <a:chOff x="4662689" y="2347824"/>
              <a:chExt cx="989044" cy="803464"/>
            </a:xfrm>
            <a:solidFill>
              <a:schemeClr val="accent2">
                <a:lumMod val="50000"/>
              </a:schemeClr>
            </a:solidFill>
          </p:grpSpPr>
          <p:sp>
            <p:nvSpPr>
              <p:cNvPr id="26" name="Cube 25"/>
              <p:cNvSpPr/>
              <p:nvPr/>
            </p:nvSpPr>
            <p:spPr>
              <a:xfrm>
                <a:off x="4662689" y="2675426"/>
                <a:ext cx="559837" cy="475862"/>
              </a:xfrm>
              <a:prstGeom prst="cub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ube 26"/>
              <p:cNvSpPr/>
              <p:nvPr/>
            </p:nvSpPr>
            <p:spPr>
              <a:xfrm>
                <a:off x="4662690" y="2347824"/>
                <a:ext cx="559837" cy="475862"/>
              </a:xfrm>
              <a:prstGeom prst="cub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ube 27"/>
              <p:cNvSpPr/>
              <p:nvPr/>
            </p:nvSpPr>
            <p:spPr>
              <a:xfrm>
                <a:off x="5091896" y="2675426"/>
                <a:ext cx="559837" cy="475862"/>
              </a:xfrm>
              <a:prstGeom prst="cub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ube 28"/>
              <p:cNvSpPr/>
              <p:nvPr/>
            </p:nvSpPr>
            <p:spPr>
              <a:xfrm>
                <a:off x="5091895" y="2365629"/>
                <a:ext cx="559837" cy="475862"/>
              </a:xfrm>
              <a:prstGeom prst="cub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Slide Number Placeholder 1"/>
          <p:cNvSpPr>
            <a:spLocks noGrp="1"/>
          </p:cNvSpPr>
          <p:nvPr>
            <p:ph type="sldNum" sz="quarter" idx="12"/>
          </p:nvPr>
        </p:nvSpPr>
        <p:spPr/>
        <p:txBody>
          <a:bodyPr/>
          <a:lstStyle/>
          <a:p>
            <a:fld id="{23B88A29-96D6-41A3-B0A5-3D433527C63B}" type="slidenum">
              <a:rPr lang="en-US" smtClean="0"/>
              <a:t>15</a:t>
            </a:fld>
            <a:endParaRPr lang="en-US"/>
          </a:p>
        </p:txBody>
      </p:sp>
    </p:spTree>
    <p:extLst>
      <p:ext uri="{BB962C8B-B14F-4D97-AF65-F5344CB8AC3E}">
        <p14:creationId xmlns:p14="http://schemas.microsoft.com/office/powerpoint/2010/main" val="20848603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77300" y="1"/>
            <a:ext cx="3314699" cy="6848474"/>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832738" y="904875"/>
            <a:ext cx="1463912" cy="1169551"/>
          </a:xfrm>
          <a:prstGeom prst="rect">
            <a:avLst/>
          </a:prstGeom>
          <a:solidFill>
            <a:schemeClr val="bg2">
              <a:lumMod val="25000"/>
            </a:schemeClr>
          </a:solidFill>
        </p:spPr>
        <p:txBody>
          <a:bodyPr wrap="square" rtlCol="0">
            <a:spAutoFit/>
          </a:bodyPr>
          <a:lstStyle/>
          <a:p>
            <a:r>
              <a:rPr lang="en-US" sz="7000" dirty="0" smtClean="0">
                <a:solidFill>
                  <a:schemeClr val="bg1"/>
                </a:solidFill>
                <a:latin typeface="Microsoft Sans Serif" panose="020B0604020202020204" pitchFamily="34" charset="0"/>
                <a:cs typeface="Microsoft Sans Serif" panose="020B0604020202020204" pitchFamily="34" charset="0"/>
              </a:rPr>
              <a:t># 3</a:t>
            </a:r>
            <a:endParaRPr lang="en-US" sz="7000" dirty="0">
              <a:solidFill>
                <a:schemeClr val="bg1"/>
              </a:solidFill>
              <a:latin typeface="Microsoft Sans Serif" panose="020B0604020202020204" pitchFamily="34" charset="0"/>
              <a:cs typeface="Microsoft Sans Serif" panose="020B0604020202020204" pitchFamily="34" charset="0"/>
            </a:endParaRPr>
          </a:p>
        </p:txBody>
      </p:sp>
      <p:grpSp>
        <p:nvGrpSpPr>
          <p:cNvPr id="17" name="Group 16"/>
          <p:cNvGrpSpPr/>
          <p:nvPr/>
        </p:nvGrpSpPr>
        <p:grpSpPr>
          <a:xfrm>
            <a:off x="-219074" y="100251"/>
            <a:ext cx="2234240" cy="861774"/>
            <a:chOff x="-2" y="210654"/>
            <a:chExt cx="2234240" cy="861774"/>
          </a:xfrm>
        </p:grpSpPr>
        <p:sp>
          <p:nvSpPr>
            <p:cNvPr id="18" name="Rectangle 17"/>
            <p:cNvSpPr/>
            <p:nvPr/>
          </p:nvSpPr>
          <p:spPr>
            <a:xfrm>
              <a:off x="-2" y="210654"/>
              <a:ext cx="2234240" cy="861774"/>
            </a:xfrm>
            <a:prstGeom prst="rect">
              <a:avLst/>
            </a:prstGeom>
            <a:noFill/>
          </p:spPr>
          <p:txBody>
            <a:bodyPr wrap="square" lIns="91440" tIns="45720" rIns="91440" bIns="45720">
              <a:spAutoFit/>
            </a:bodyPr>
            <a:lstStyle/>
            <a:p>
              <a:pPr algn="ctr"/>
              <a:r>
                <a:rPr lang="en-US" sz="5000" b="1" dirty="0" smtClean="0">
                  <a:ln w="9525">
                    <a:solidFill>
                      <a:schemeClr val="bg1"/>
                    </a:solidFill>
                    <a:prstDash val="solid"/>
                  </a:ln>
                  <a:effectLst>
                    <a:outerShdw blurRad="12700" dist="38100" dir="2700000" algn="tl" rotWithShape="0">
                      <a:schemeClr val="bg1">
                        <a:lumMod val="50000"/>
                      </a:schemeClr>
                    </a:outerShdw>
                  </a:effectLst>
                </a:rPr>
                <a:t>Tetris</a:t>
              </a:r>
              <a:endParaRPr lang="en-US" sz="5000" b="1" dirty="0">
                <a:ln w="9525">
                  <a:solidFill>
                    <a:schemeClr val="bg1"/>
                  </a:solidFill>
                  <a:prstDash val="solid"/>
                </a:ln>
                <a:effectLst>
                  <a:outerShdw blurRad="12700" dist="38100" dir="2700000" algn="tl" rotWithShape="0">
                    <a:schemeClr val="bg1">
                      <a:lumMod val="50000"/>
                    </a:schemeClr>
                  </a:outerShdw>
                </a:effectLst>
              </a:endParaRPr>
            </a:p>
          </p:txBody>
        </p:sp>
        <p:grpSp>
          <p:nvGrpSpPr>
            <p:cNvPr id="19" name="Group 18"/>
            <p:cNvGrpSpPr>
              <a:grpSpLocks noChangeAspect="1"/>
            </p:cNvGrpSpPr>
            <p:nvPr/>
          </p:nvGrpSpPr>
          <p:grpSpPr>
            <a:xfrm>
              <a:off x="1431085" y="350015"/>
              <a:ext cx="157447" cy="182880"/>
              <a:chOff x="9510071" y="1097805"/>
              <a:chExt cx="1221437" cy="1242625"/>
            </a:xfrm>
          </p:grpSpPr>
          <p:grpSp>
            <p:nvGrpSpPr>
              <p:cNvPr id="20" name="Group 19"/>
              <p:cNvGrpSpPr/>
              <p:nvPr/>
            </p:nvGrpSpPr>
            <p:grpSpPr>
              <a:xfrm rot="5400000">
                <a:off x="9893282" y="772201"/>
                <a:ext cx="317675" cy="968883"/>
                <a:chOff x="1623525" y="2248677"/>
                <a:chExt cx="559839" cy="1558214"/>
              </a:xfrm>
              <a:solidFill>
                <a:schemeClr val="accent2">
                  <a:lumMod val="60000"/>
                  <a:lumOff val="40000"/>
                </a:schemeClr>
              </a:solidFill>
            </p:grpSpPr>
            <p:sp>
              <p:nvSpPr>
                <p:cNvPr id="36" name="Cube 35"/>
                <p:cNvSpPr/>
                <p:nvPr/>
              </p:nvSpPr>
              <p:spPr>
                <a:xfrm>
                  <a:off x="1623527" y="3331029"/>
                  <a:ext cx="559837" cy="475862"/>
                </a:xfrm>
                <a:prstGeom prst="cub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ube 36"/>
                <p:cNvSpPr/>
                <p:nvPr/>
              </p:nvSpPr>
              <p:spPr>
                <a:xfrm>
                  <a:off x="1623527" y="2970245"/>
                  <a:ext cx="559837" cy="475862"/>
                </a:xfrm>
                <a:prstGeom prst="cub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ube 37"/>
                <p:cNvSpPr/>
                <p:nvPr/>
              </p:nvSpPr>
              <p:spPr>
                <a:xfrm>
                  <a:off x="1623526" y="2609461"/>
                  <a:ext cx="559837" cy="475862"/>
                </a:xfrm>
                <a:prstGeom prst="cub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ube 38"/>
                <p:cNvSpPr/>
                <p:nvPr/>
              </p:nvSpPr>
              <p:spPr>
                <a:xfrm>
                  <a:off x="1623525" y="2248677"/>
                  <a:ext cx="559837" cy="475862"/>
                </a:xfrm>
                <a:prstGeom prst="cub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rot="5400000">
                <a:off x="9358489" y="1642365"/>
                <a:ext cx="822418" cy="519254"/>
                <a:chOff x="3259494" y="2043400"/>
                <a:chExt cx="1449351" cy="835094"/>
              </a:xfrm>
              <a:solidFill>
                <a:srgbClr val="990000"/>
              </a:solidFill>
            </p:grpSpPr>
            <p:sp>
              <p:nvSpPr>
                <p:cNvPr id="32" name="Cube 31"/>
                <p:cNvSpPr/>
                <p:nvPr/>
              </p:nvSpPr>
              <p:spPr>
                <a:xfrm>
                  <a:off x="3259494" y="2402632"/>
                  <a:ext cx="559837" cy="475862"/>
                </a:xfrm>
                <a:prstGeom prst="cub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ube 32"/>
                <p:cNvSpPr/>
                <p:nvPr/>
              </p:nvSpPr>
              <p:spPr>
                <a:xfrm>
                  <a:off x="3698033" y="2402632"/>
                  <a:ext cx="559837" cy="475862"/>
                </a:xfrm>
                <a:prstGeom prst="cub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ube 33"/>
                <p:cNvSpPr/>
                <p:nvPr/>
              </p:nvSpPr>
              <p:spPr>
                <a:xfrm>
                  <a:off x="4147457" y="2402632"/>
                  <a:ext cx="559837" cy="475862"/>
                </a:xfrm>
                <a:prstGeom prst="cub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ube 34"/>
                <p:cNvSpPr/>
                <p:nvPr/>
              </p:nvSpPr>
              <p:spPr>
                <a:xfrm>
                  <a:off x="4149008" y="2043400"/>
                  <a:ext cx="559837" cy="475862"/>
                </a:xfrm>
                <a:prstGeom prst="cub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rot="10800000">
                <a:off x="10110726" y="1660962"/>
                <a:ext cx="620782" cy="679468"/>
                <a:chOff x="5473958" y="1429136"/>
                <a:chExt cx="998375" cy="1197430"/>
              </a:xfrm>
              <a:solidFill>
                <a:schemeClr val="bg1">
                  <a:lumMod val="65000"/>
                </a:schemeClr>
              </a:solidFill>
            </p:grpSpPr>
            <p:sp>
              <p:nvSpPr>
                <p:cNvPr id="28" name="Cube 27"/>
                <p:cNvSpPr/>
                <p:nvPr/>
              </p:nvSpPr>
              <p:spPr>
                <a:xfrm>
                  <a:off x="5473959" y="2150704"/>
                  <a:ext cx="559837" cy="475862"/>
                </a:xfrm>
                <a:prstGeom prst="cube">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ube 28"/>
                <p:cNvSpPr/>
                <p:nvPr/>
              </p:nvSpPr>
              <p:spPr>
                <a:xfrm>
                  <a:off x="5473959" y="1789920"/>
                  <a:ext cx="559837" cy="475862"/>
                </a:xfrm>
                <a:prstGeom prst="cube">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ube 29"/>
                <p:cNvSpPr/>
                <p:nvPr/>
              </p:nvSpPr>
              <p:spPr>
                <a:xfrm>
                  <a:off x="5473958" y="1429136"/>
                  <a:ext cx="559837" cy="475862"/>
                </a:xfrm>
                <a:prstGeom prst="cube">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ube 30"/>
                <p:cNvSpPr/>
                <p:nvPr/>
              </p:nvSpPr>
              <p:spPr>
                <a:xfrm>
                  <a:off x="5912496" y="1429136"/>
                  <a:ext cx="559837" cy="475862"/>
                </a:xfrm>
                <a:prstGeom prst="cube">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rot="5400000">
                <a:off x="9823610" y="1490626"/>
                <a:ext cx="561223" cy="499588"/>
                <a:chOff x="4662689" y="2347824"/>
                <a:chExt cx="989044" cy="803464"/>
              </a:xfrm>
              <a:solidFill>
                <a:schemeClr val="accent2">
                  <a:lumMod val="50000"/>
                </a:schemeClr>
              </a:solidFill>
            </p:grpSpPr>
            <p:sp>
              <p:nvSpPr>
                <p:cNvPr id="24" name="Cube 23"/>
                <p:cNvSpPr/>
                <p:nvPr/>
              </p:nvSpPr>
              <p:spPr>
                <a:xfrm>
                  <a:off x="4662689" y="2675426"/>
                  <a:ext cx="559837" cy="475862"/>
                </a:xfrm>
                <a:prstGeom prst="cub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ube 24"/>
                <p:cNvSpPr/>
                <p:nvPr/>
              </p:nvSpPr>
              <p:spPr>
                <a:xfrm>
                  <a:off x="4662690" y="2347824"/>
                  <a:ext cx="559837" cy="475862"/>
                </a:xfrm>
                <a:prstGeom prst="cub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ube 25"/>
                <p:cNvSpPr/>
                <p:nvPr/>
              </p:nvSpPr>
              <p:spPr>
                <a:xfrm>
                  <a:off x="5091896" y="2675426"/>
                  <a:ext cx="559837" cy="475862"/>
                </a:xfrm>
                <a:prstGeom prst="cub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ube 26"/>
                <p:cNvSpPr/>
                <p:nvPr/>
              </p:nvSpPr>
              <p:spPr>
                <a:xfrm>
                  <a:off x="5091895" y="2365629"/>
                  <a:ext cx="559837" cy="475862"/>
                </a:xfrm>
                <a:prstGeom prst="cub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 name="Slide Number Placeholder 2"/>
          <p:cNvSpPr>
            <a:spLocks noGrp="1"/>
          </p:cNvSpPr>
          <p:nvPr>
            <p:ph type="sldNum" sz="quarter" idx="12"/>
          </p:nvPr>
        </p:nvSpPr>
        <p:spPr/>
        <p:txBody>
          <a:bodyPr/>
          <a:lstStyle/>
          <a:p>
            <a:fld id="{23B88A29-96D6-41A3-B0A5-3D433527C63B}" type="slidenum">
              <a:rPr lang="en-US" smtClean="0"/>
              <a:t>16</a:t>
            </a:fld>
            <a:endParaRPr lang="en-US"/>
          </a:p>
        </p:txBody>
      </p:sp>
      <p:sp>
        <p:nvSpPr>
          <p:cNvPr id="57" name="TextBox 56"/>
          <p:cNvSpPr txBox="1"/>
          <p:nvPr/>
        </p:nvSpPr>
        <p:spPr>
          <a:xfrm>
            <a:off x="690967" y="3424652"/>
            <a:ext cx="7420705" cy="400110"/>
          </a:xfrm>
          <a:prstGeom prst="rect">
            <a:avLst/>
          </a:prstGeom>
          <a:noFill/>
        </p:spPr>
        <p:txBody>
          <a:bodyPr wrap="square" rtlCol="0">
            <a:spAutoFit/>
          </a:bodyPr>
          <a:lstStyle/>
          <a:p>
            <a:pPr marL="342900" indent="-342900">
              <a:buFont typeface="Wingdings" pitchFamily="2" charset="2"/>
              <a:buChar char="§"/>
            </a:pPr>
            <a:r>
              <a:rPr lang="en-US" sz="2000" b="1" dirty="0" smtClean="0"/>
              <a:t>Packer</a:t>
            </a:r>
            <a:r>
              <a:rPr lang="en-US" sz="2000" dirty="0" smtClean="0"/>
              <a:t> says: “</a:t>
            </a:r>
            <a:r>
              <a:rPr lang="en-US" sz="2000" b="1" i="1" dirty="0" smtClean="0"/>
              <a:t>task</a:t>
            </a:r>
            <a:r>
              <a:rPr lang="en-US" sz="2000" i="1" dirty="0" smtClean="0"/>
              <a:t> </a:t>
            </a:r>
            <a:r>
              <a:rPr lang="en-US" sz="2000" b="1" i="1" dirty="0"/>
              <a:t>T</a:t>
            </a:r>
            <a:r>
              <a:rPr lang="en-US" sz="2000" i="1" dirty="0" smtClean="0"/>
              <a:t> should go next to improve </a:t>
            </a:r>
            <a:r>
              <a:rPr lang="en-US" sz="2000" b="1" i="1" dirty="0" smtClean="0">
                <a:solidFill>
                  <a:schemeClr val="accent2"/>
                </a:solidFill>
              </a:rPr>
              <a:t>packing efficiency</a:t>
            </a:r>
            <a:r>
              <a:rPr lang="en-US" sz="2000" dirty="0" smtClean="0"/>
              <a:t>”</a:t>
            </a:r>
          </a:p>
        </p:txBody>
      </p:sp>
      <p:sp>
        <p:nvSpPr>
          <p:cNvPr id="58" name="Rectangle 57"/>
          <p:cNvSpPr/>
          <p:nvPr/>
        </p:nvSpPr>
        <p:spPr>
          <a:xfrm>
            <a:off x="690968" y="3302096"/>
            <a:ext cx="7449953" cy="2534184"/>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1997251" y="4852586"/>
            <a:ext cx="4769309" cy="861774"/>
          </a:xfrm>
          <a:prstGeom prst="rect">
            <a:avLst/>
          </a:prstGeom>
          <a:solidFill>
            <a:schemeClr val="tx1">
              <a:lumMod val="75000"/>
              <a:lumOff val="25000"/>
            </a:schemeClr>
          </a:solidFill>
        </p:spPr>
        <p:txBody>
          <a:bodyPr wrap="square">
            <a:spAutoFit/>
          </a:bodyPr>
          <a:lstStyle/>
          <a:p>
            <a:r>
              <a:rPr lang="en-US" sz="2500" b="1" dirty="0" smtClean="0">
                <a:solidFill>
                  <a:schemeClr val="bg1"/>
                </a:solidFill>
              </a:rPr>
              <a:t>Possible to satisfy all three</a:t>
            </a:r>
          </a:p>
          <a:p>
            <a:r>
              <a:rPr lang="en-US" sz="2500" b="1" dirty="0" smtClean="0">
                <a:solidFill>
                  <a:schemeClr val="bg1"/>
                </a:solidFill>
              </a:rPr>
              <a:t>In fact, happens often in practice</a:t>
            </a:r>
            <a:endParaRPr lang="ro-RO" sz="2500" dirty="0">
              <a:solidFill>
                <a:schemeClr val="bg1"/>
              </a:solidFill>
            </a:endParaRPr>
          </a:p>
        </p:txBody>
      </p:sp>
      <p:sp>
        <p:nvSpPr>
          <p:cNvPr id="60" name="Rectangle 59"/>
          <p:cNvSpPr/>
          <p:nvPr/>
        </p:nvSpPr>
        <p:spPr>
          <a:xfrm>
            <a:off x="698519" y="3947318"/>
            <a:ext cx="7159375" cy="400110"/>
          </a:xfrm>
          <a:prstGeom prst="rect">
            <a:avLst/>
          </a:prstGeom>
        </p:spPr>
        <p:txBody>
          <a:bodyPr wrap="square">
            <a:spAutoFit/>
          </a:bodyPr>
          <a:lstStyle/>
          <a:p>
            <a:pPr marL="342900" indent="-342900">
              <a:buFont typeface="Wingdings" pitchFamily="2" charset="2"/>
              <a:buChar char="§"/>
            </a:pPr>
            <a:r>
              <a:rPr lang="en-US" sz="2000" b="1" dirty="0" smtClean="0"/>
              <a:t>SRTF</a:t>
            </a:r>
            <a:r>
              <a:rPr lang="en-US" sz="2000" dirty="0" smtClean="0"/>
              <a:t> says: “schedule </a:t>
            </a:r>
            <a:r>
              <a:rPr lang="en-US" sz="2000" b="1" i="1" dirty="0" smtClean="0"/>
              <a:t>job</a:t>
            </a:r>
            <a:r>
              <a:rPr lang="en-US" sz="2000" i="1" dirty="0" smtClean="0"/>
              <a:t> </a:t>
            </a:r>
            <a:r>
              <a:rPr lang="en-US" sz="2000" i="1" dirty="0"/>
              <a:t>J</a:t>
            </a:r>
            <a:r>
              <a:rPr lang="en-US" sz="2000" i="1" dirty="0" smtClean="0"/>
              <a:t> to improve </a:t>
            </a:r>
            <a:r>
              <a:rPr lang="en-US" sz="2000" b="1" i="1" dirty="0" smtClean="0">
                <a:solidFill>
                  <a:schemeClr val="accent2"/>
                </a:solidFill>
              </a:rPr>
              <a:t>avg. completion time</a:t>
            </a:r>
            <a:r>
              <a:rPr lang="en-US" sz="2000" dirty="0" smtClean="0"/>
              <a:t>” </a:t>
            </a:r>
            <a:endParaRPr lang="en-US" sz="2000" b="1" dirty="0"/>
          </a:p>
        </p:txBody>
      </p:sp>
      <p:sp>
        <p:nvSpPr>
          <p:cNvPr id="66" name="Rectangle 65"/>
          <p:cNvSpPr/>
          <p:nvPr/>
        </p:nvSpPr>
        <p:spPr>
          <a:xfrm>
            <a:off x="698519" y="4413758"/>
            <a:ext cx="7159375" cy="400110"/>
          </a:xfrm>
          <a:prstGeom prst="rect">
            <a:avLst/>
          </a:prstGeom>
        </p:spPr>
        <p:txBody>
          <a:bodyPr wrap="square">
            <a:spAutoFit/>
          </a:bodyPr>
          <a:lstStyle/>
          <a:p>
            <a:pPr marL="342900" indent="-342900">
              <a:buFont typeface="Wingdings" pitchFamily="2" charset="2"/>
              <a:buChar char="§"/>
            </a:pPr>
            <a:r>
              <a:rPr lang="en-US" sz="2000" b="1" dirty="0" smtClean="0">
                <a:solidFill>
                  <a:schemeClr val="accent2"/>
                </a:solidFill>
              </a:rPr>
              <a:t>Fairness</a:t>
            </a:r>
            <a:r>
              <a:rPr lang="en-US" sz="2000" dirty="0" smtClean="0">
                <a:solidFill>
                  <a:schemeClr val="accent2"/>
                </a:solidFill>
              </a:rPr>
              <a:t> </a:t>
            </a:r>
            <a:r>
              <a:rPr lang="en-US" sz="2000" dirty="0" smtClean="0"/>
              <a:t>says: “</a:t>
            </a:r>
            <a:r>
              <a:rPr lang="en-US" sz="2000" b="1" dirty="0" smtClean="0"/>
              <a:t>this set of</a:t>
            </a:r>
            <a:r>
              <a:rPr lang="en-US" sz="2000" dirty="0" smtClean="0"/>
              <a:t> </a:t>
            </a:r>
            <a:r>
              <a:rPr lang="en-US" sz="2000" b="1" i="1" dirty="0" smtClean="0"/>
              <a:t>jobs</a:t>
            </a:r>
            <a:r>
              <a:rPr lang="en-US" sz="2000" i="1" dirty="0" smtClean="0"/>
              <a:t> should be scheduled next</a:t>
            </a:r>
            <a:r>
              <a:rPr lang="en-US" sz="2000" dirty="0" smtClean="0"/>
              <a:t>” </a:t>
            </a:r>
            <a:endParaRPr lang="en-US" sz="2000" b="1" dirty="0"/>
          </a:p>
        </p:txBody>
      </p:sp>
      <p:sp>
        <p:nvSpPr>
          <p:cNvPr id="40" name="TextBox 39"/>
          <p:cNvSpPr txBox="1"/>
          <p:nvPr/>
        </p:nvSpPr>
        <p:spPr>
          <a:xfrm>
            <a:off x="8963954" y="2327500"/>
            <a:ext cx="3101666" cy="1015663"/>
          </a:xfrm>
          <a:prstGeom prst="rect">
            <a:avLst/>
          </a:prstGeom>
          <a:solidFill>
            <a:schemeClr val="bg2">
              <a:lumMod val="25000"/>
            </a:schemeClr>
          </a:solidFill>
        </p:spPr>
        <p:txBody>
          <a:bodyPr wrap="square" rtlCol="0">
            <a:spAutoFit/>
          </a:bodyPr>
          <a:lstStyle/>
          <a:p>
            <a:pPr algn="ctr"/>
            <a:r>
              <a:rPr lang="en-US" sz="3000" dirty="0" smtClean="0">
                <a:solidFill>
                  <a:schemeClr val="accent2"/>
                </a:solidFill>
                <a:latin typeface="Microsoft Sans Serif" panose="020B0604020202020204" pitchFamily="34" charset="0"/>
                <a:cs typeface="Microsoft Sans Serif" panose="020B0604020202020204" pitchFamily="34" charset="0"/>
              </a:rPr>
              <a:t>Fairness Heuristic</a:t>
            </a:r>
          </a:p>
        </p:txBody>
      </p:sp>
      <p:sp>
        <p:nvSpPr>
          <p:cNvPr id="41" name="TextBox 40"/>
          <p:cNvSpPr txBox="1"/>
          <p:nvPr/>
        </p:nvSpPr>
        <p:spPr>
          <a:xfrm>
            <a:off x="184651" y="1029693"/>
            <a:ext cx="7041340" cy="477054"/>
          </a:xfrm>
          <a:prstGeom prst="rect">
            <a:avLst/>
          </a:prstGeom>
          <a:noFill/>
        </p:spPr>
        <p:txBody>
          <a:bodyPr wrap="square" rtlCol="0">
            <a:spAutoFit/>
          </a:bodyPr>
          <a:lstStyle/>
          <a:p>
            <a:r>
              <a:rPr lang="en-US" sz="2500" b="1" dirty="0" smtClean="0"/>
              <a:t>Performance and fairness do not mix well in general</a:t>
            </a:r>
          </a:p>
        </p:txBody>
      </p:sp>
      <p:sp>
        <p:nvSpPr>
          <p:cNvPr id="42" name="TextBox 41"/>
          <p:cNvSpPr txBox="1"/>
          <p:nvPr/>
        </p:nvSpPr>
        <p:spPr>
          <a:xfrm>
            <a:off x="184651" y="1897120"/>
            <a:ext cx="1027362" cy="477054"/>
          </a:xfrm>
          <a:prstGeom prst="rect">
            <a:avLst/>
          </a:prstGeom>
          <a:noFill/>
        </p:spPr>
        <p:txBody>
          <a:bodyPr wrap="square" rtlCol="0">
            <a:spAutoFit/>
          </a:bodyPr>
          <a:lstStyle/>
          <a:p>
            <a:r>
              <a:rPr lang="en-US" sz="2500" b="1" dirty="0" smtClean="0"/>
              <a:t>But </a:t>
            </a:r>
            <a:r>
              <a:rPr lang="en-US" sz="2500" dirty="0" smtClean="0"/>
              <a:t>….</a:t>
            </a:r>
          </a:p>
        </p:txBody>
      </p:sp>
      <p:sp>
        <p:nvSpPr>
          <p:cNvPr id="2" name="Rectangle 1"/>
          <p:cNvSpPr/>
          <p:nvPr/>
        </p:nvSpPr>
        <p:spPr>
          <a:xfrm>
            <a:off x="184651" y="2265673"/>
            <a:ext cx="8000344" cy="477054"/>
          </a:xfrm>
          <a:prstGeom prst="rect">
            <a:avLst/>
          </a:prstGeom>
        </p:spPr>
        <p:txBody>
          <a:bodyPr wrap="square">
            <a:spAutoFit/>
          </a:bodyPr>
          <a:lstStyle/>
          <a:p>
            <a:r>
              <a:rPr lang="en-US" sz="2500" dirty="0" smtClean="0"/>
              <a:t>We </a:t>
            </a:r>
            <a:r>
              <a:rPr lang="en-US" sz="2500" dirty="0"/>
              <a:t>can get “perfect fairness” and much better performance</a:t>
            </a:r>
          </a:p>
        </p:txBody>
      </p:sp>
    </p:spTree>
    <p:extLst>
      <p:ext uri="{BB962C8B-B14F-4D97-AF65-F5344CB8AC3E}">
        <p14:creationId xmlns:p14="http://schemas.microsoft.com/office/powerpoint/2010/main" val="291985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1000" fill="hold"/>
                                        <p:tgtEl>
                                          <p:spTgt spid="40"/>
                                        </p:tgtEl>
                                        <p:attrNameLst>
                                          <p:attrName>ppt_x</p:attrName>
                                        </p:attrNameLst>
                                      </p:cBhvr>
                                      <p:tavLst>
                                        <p:tav tm="0">
                                          <p:val>
                                            <p:strVal val="1+#ppt_w/2"/>
                                          </p:val>
                                        </p:tav>
                                        <p:tav tm="100000">
                                          <p:val>
                                            <p:strVal val="#ppt_x"/>
                                          </p:val>
                                        </p:tav>
                                      </p:tavLst>
                                    </p:anim>
                                    <p:anim calcmode="lin" valueType="num">
                                      <p:cBhvr additive="base">
                                        <p:cTn id="16"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1000"/>
                                        <p:tgtEl>
                                          <p:spTgt spid="4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1000"/>
                                        <p:tgtEl>
                                          <p:spTgt spid="5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10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1000"/>
                                        <p:tgtEl>
                                          <p:spTgt spid="6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1000"/>
                                        <p:tgtEl>
                                          <p:spTgt spid="6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7" grpId="0"/>
      <p:bldP spid="58" grpId="0" animBg="1"/>
      <p:bldP spid="59" grpId="0" animBg="1"/>
      <p:bldP spid="60" grpId="0"/>
      <p:bldP spid="66" grpId="0"/>
      <p:bldP spid="40" grpId="0" animBg="1"/>
      <p:bldP spid="42"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77300" y="1"/>
            <a:ext cx="3314699" cy="6848474"/>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832738" y="904875"/>
            <a:ext cx="1463912" cy="1169551"/>
          </a:xfrm>
          <a:prstGeom prst="rect">
            <a:avLst/>
          </a:prstGeom>
          <a:solidFill>
            <a:schemeClr val="bg2">
              <a:lumMod val="25000"/>
            </a:schemeClr>
          </a:solidFill>
        </p:spPr>
        <p:txBody>
          <a:bodyPr wrap="square" rtlCol="0">
            <a:spAutoFit/>
          </a:bodyPr>
          <a:lstStyle/>
          <a:p>
            <a:r>
              <a:rPr lang="en-US" sz="7000" dirty="0" smtClean="0">
                <a:solidFill>
                  <a:schemeClr val="bg1"/>
                </a:solidFill>
                <a:latin typeface="Microsoft Sans Serif" panose="020B0604020202020204" pitchFamily="34" charset="0"/>
                <a:cs typeface="Microsoft Sans Serif" panose="020B0604020202020204" pitchFamily="34" charset="0"/>
              </a:rPr>
              <a:t># 3</a:t>
            </a:r>
            <a:endParaRPr lang="en-US" sz="7000" dirty="0">
              <a:solidFill>
                <a:schemeClr val="bg1"/>
              </a:solidFill>
              <a:latin typeface="Microsoft Sans Serif" panose="020B0604020202020204" pitchFamily="34" charset="0"/>
              <a:cs typeface="Microsoft Sans Serif" panose="020B0604020202020204" pitchFamily="34" charset="0"/>
            </a:endParaRPr>
          </a:p>
        </p:txBody>
      </p:sp>
      <p:grpSp>
        <p:nvGrpSpPr>
          <p:cNvPr id="17" name="Group 16"/>
          <p:cNvGrpSpPr/>
          <p:nvPr/>
        </p:nvGrpSpPr>
        <p:grpSpPr>
          <a:xfrm>
            <a:off x="-219074" y="100251"/>
            <a:ext cx="2234240" cy="861774"/>
            <a:chOff x="-2" y="210654"/>
            <a:chExt cx="2234240" cy="861774"/>
          </a:xfrm>
        </p:grpSpPr>
        <p:sp>
          <p:nvSpPr>
            <p:cNvPr id="18" name="Rectangle 17"/>
            <p:cNvSpPr/>
            <p:nvPr/>
          </p:nvSpPr>
          <p:spPr>
            <a:xfrm>
              <a:off x="-2" y="210654"/>
              <a:ext cx="2234240" cy="861774"/>
            </a:xfrm>
            <a:prstGeom prst="rect">
              <a:avLst/>
            </a:prstGeom>
            <a:noFill/>
          </p:spPr>
          <p:txBody>
            <a:bodyPr wrap="square" lIns="91440" tIns="45720" rIns="91440" bIns="45720">
              <a:spAutoFit/>
            </a:bodyPr>
            <a:lstStyle/>
            <a:p>
              <a:pPr algn="ctr"/>
              <a:r>
                <a:rPr lang="en-US" sz="5000" b="1" dirty="0" smtClean="0">
                  <a:ln w="9525">
                    <a:solidFill>
                      <a:schemeClr val="bg1"/>
                    </a:solidFill>
                    <a:prstDash val="solid"/>
                  </a:ln>
                  <a:effectLst>
                    <a:outerShdw blurRad="12700" dist="38100" dir="2700000" algn="tl" rotWithShape="0">
                      <a:schemeClr val="bg1">
                        <a:lumMod val="50000"/>
                      </a:schemeClr>
                    </a:outerShdw>
                  </a:effectLst>
                </a:rPr>
                <a:t>Tetris</a:t>
              </a:r>
              <a:endParaRPr lang="en-US" sz="5000" b="1" dirty="0">
                <a:ln w="9525">
                  <a:solidFill>
                    <a:schemeClr val="bg1"/>
                  </a:solidFill>
                  <a:prstDash val="solid"/>
                </a:ln>
                <a:effectLst>
                  <a:outerShdw blurRad="12700" dist="38100" dir="2700000" algn="tl" rotWithShape="0">
                    <a:schemeClr val="bg1">
                      <a:lumMod val="50000"/>
                    </a:schemeClr>
                  </a:outerShdw>
                </a:effectLst>
              </a:endParaRPr>
            </a:p>
          </p:txBody>
        </p:sp>
        <p:grpSp>
          <p:nvGrpSpPr>
            <p:cNvPr id="19" name="Group 18"/>
            <p:cNvGrpSpPr>
              <a:grpSpLocks noChangeAspect="1"/>
            </p:cNvGrpSpPr>
            <p:nvPr/>
          </p:nvGrpSpPr>
          <p:grpSpPr>
            <a:xfrm>
              <a:off x="1431085" y="350015"/>
              <a:ext cx="157447" cy="182880"/>
              <a:chOff x="9510071" y="1097805"/>
              <a:chExt cx="1221437" cy="1242625"/>
            </a:xfrm>
          </p:grpSpPr>
          <p:grpSp>
            <p:nvGrpSpPr>
              <p:cNvPr id="20" name="Group 19"/>
              <p:cNvGrpSpPr/>
              <p:nvPr/>
            </p:nvGrpSpPr>
            <p:grpSpPr>
              <a:xfrm rot="5400000">
                <a:off x="9893282" y="772201"/>
                <a:ext cx="317675" cy="968883"/>
                <a:chOff x="1623525" y="2248677"/>
                <a:chExt cx="559839" cy="1558214"/>
              </a:xfrm>
              <a:solidFill>
                <a:schemeClr val="accent2">
                  <a:lumMod val="60000"/>
                  <a:lumOff val="40000"/>
                </a:schemeClr>
              </a:solidFill>
            </p:grpSpPr>
            <p:sp>
              <p:nvSpPr>
                <p:cNvPr id="36" name="Cube 35"/>
                <p:cNvSpPr/>
                <p:nvPr/>
              </p:nvSpPr>
              <p:spPr>
                <a:xfrm>
                  <a:off x="1623527" y="3331029"/>
                  <a:ext cx="559837" cy="475862"/>
                </a:xfrm>
                <a:prstGeom prst="cub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ube 36"/>
                <p:cNvSpPr/>
                <p:nvPr/>
              </p:nvSpPr>
              <p:spPr>
                <a:xfrm>
                  <a:off x="1623527" y="2970245"/>
                  <a:ext cx="559837" cy="475862"/>
                </a:xfrm>
                <a:prstGeom prst="cub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ube 37"/>
                <p:cNvSpPr/>
                <p:nvPr/>
              </p:nvSpPr>
              <p:spPr>
                <a:xfrm>
                  <a:off x="1623526" y="2609461"/>
                  <a:ext cx="559837" cy="475862"/>
                </a:xfrm>
                <a:prstGeom prst="cub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ube 38"/>
                <p:cNvSpPr/>
                <p:nvPr/>
              </p:nvSpPr>
              <p:spPr>
                <a:xfrm>
                  <a:off x="1623525" y="2248677"/>
                  <a:ext cx="559837" cy="475862"/>
                </a:xfrm>
                <a:prstGeom prst="cub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rot="5400000">
                <a:off x="9358489" y="1642365"/>
                <a:ext cx="822418" cy="519254"/>
                <a:chOff x="3259494" y="2043400"/>
                <a:chExt cx="1449351" cy="835094"/>
              </a:xfrm>
              <a:solidFill>
                <a:srgbClr val="990000"/>
              </a:solidFill>
            </p:grpSpPr>
            <p:sp>
              <p:nvSpPr>
                <p:cNvPr id="32" name="Cube 31"/>
                <p:cNvSpPr/>
                <p:nvPr/>
              </p:nvSpPr>
              <p:spPr>
                <a:xfrm>
                  <a:off x="3259494" y="2402632"/>
                  <a:ext cx="559837" cy="475862"/>
                </a:xfrm>
                <a:prstGeom prst="cub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ube 32"/>
                <p:cNvSpPr/>
                <p:nvPr/>
              </p:nvSpPr>
              <p:spPr>
                <a:xfrm>
                  <a:off x="3698033" y="2402632"/>
                  <a:ext cx="559837" cy="475862"/>
                </a:xfrm>
                <a:prstGeom prst="cub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ube 33"/>
                <p:cNvSpPr/>
                <p:nvPr/>
              </p:nvSpPr>
              <p:spPr>
                <a:xfrm>
                  <a:off x="4147457" y="2402632"/>
                  <a:ext cx="559837" cy="475862"/>
                </a:xfrm>
                <a:prstGeom prst="cub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ube 34"/>
                <p:cNvSpPr/>
                <p:nvPr/>
              </p:nvSpPr>
              <p:spPr>
                <a:xfrm>
                  <a:off x="4149008" y="2043400"/>
                  <a:ext cx="559837" cy="475862"/>
                </a:xfrm>
                <a:prstGeom prst="cub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rot="10800000">
                <a:off x="10110726" y="1660962"/>
                <a:ext cx="620782" cy="679468"/>
                <a:chOff x="5473958" y="1429136"/>
                <a:chExt cx="998375" cy="1197430"/>
              </a:xfrm>
              <a:solidFill>
                <a:schemeClr val="bg1">
                  <a:lumMod val="65000"/>
                </a:schemeClr>
              </a:solidFill>
            </p:grpSpPr>
            <p:sp>
              <p:nvSpPr>
                <p:cNvPr id="28" name="Cube 27"/>
                <p:cNvSpPr/>
                <p:nvPr/>
              </p:nvSpPr>
              <p:spPr>
                <a:xfrm>
                  <a:off x="5473959" y="2150704"/>
                  <a:ext cx="559837" cy="475862"/>
                </a:xfrm>
                <a:prstGeom prst="cube">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ube 28"/>
                <p:cNvSpPr/>
                <p:nvPr/>
              </p:nvSpPr>
              <p:spPr>
                <a:xfrm>
                  <a:off x="5473959" y="1789920"/>
                  <a:ext cx="559837" cy="475862"/>
                </a:xfrm>
                <a:prstGeom prst="cube">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ube 29"/>
                <p:cNvSpPr/>
                <p:nvPr/>
              </p:nvSpPr>
              <p:spPr>
                <a:xfrm>
                  <a:off x="5473958" y="1429136"/>
                  <a:ext cx="559837" cy="475862"/>
                </a:xfrm>
                <a:prstGeom prst="cube">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ube 30"/>
                <p:cNvSpPr/>
                <p:nvPr/>
              </p:nvSpPr>
              <p:spPr>
                <a:xfrm>
                  <a:off x="5912496" y="1429136"/>
                  <a:ext cx="559837" cy="475862"/>
                </a:xfrm>
                <a:prstGeom prst="cube">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rot="5400000">
                <a:off x="9823610" y="1490626"/>
                <a:ext cx="561223" cy="499588"/>
                <a:chOff x="4662689" y="2347824"/>
                <a:chExt cx="989044" cy="803464"/>
              </a:xfrm>
              <a:solidFill>
                <a:schemeClr val="accent2">
                  <a:lumMod val="50000"/>
                </a:schemeClr>
              </a:solidFill>
            </p:grpSpPr>
            <p:sp>
              <p:nvSpPr>
                <p:cNvPr id="24" name="Cube 23"/>
                <p:cNvSpPr/>
                <p:nvPr/>
              </p:nvSpPr>
              <p:spPr>
                <a:xfrm>
                  <a:off x="4662689" y="2675426"/>
                  <a:ext cx="559837" cy="475862"/>
                </a:xfrm>
                <a:prstGeom prst="cub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ube 24"/>
                <p:cNvSpPr/>
                <p:nvPr/>
              </p:nvSpPr>
              <p:spPr>
                <a:xfrm>
                  <a:off x="4662690" y="2347824"/>
                  <a:ext cx="559837" cy="475862"/>
                </a:xfrm>
                <a:prstGeom prst="cub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ube 25"/>
                <p:cNvSpPr/>
                <p:nvPr/>
              </p:nvSpPr>
              <p:spPr>
                <a:xfrm>
                  <a:off x="5091896" y="2675426"/>
                  <a:ext cx="559837" cy="475862"/>
                </a:xfrm>
                <a:prstGeom prst="cub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ube 26"/>
                <p:cNvSpPr/>
                <p:nvPr/>
              </p:nvSpPr>
              <p:spPr>
                <a:xfrm>
                  <a:off x="5091895" y="2365629"/>
                  <a:ext cx="559837" cy="475862"/>
                </a:xfrm>
                <a:prstGeom prst="cub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 name="Slide Number Placeholder 2"/>
          <p:cNvSpPr>
            <a:spLocks noGrp="1"/>
          </p:cNvSpPr>
          <p:nvPr>
            <p:ph type="sldNum" sz="quarter" idx="12"/>
          </p:nvPr>
        </p:nvSpPr>
        <p:spPr/>
        <p:txBody>
          <a:bodyPr/>
          <a:lstStyle/>
          <a:p>
            <a:fld id="{23B88A29-96D6-41A3-B0A5-3D433527C63B}" type="slidenum">
              <a:rPr lang="en-US" smtClean="0"/>
              <a:t>17</a:t>
            </a:fld>
            <a:endParaRPr lang="en-US" dirty="0"/>
          </a:p>
        </p:txBody>
      </p:sp>
      <p:sp>
        <p:nvSpPr>
          <p:cNvPr id="60" name="Rectangle 59"/>
          <p:cNvSpPr/>
          <p:nvPr/>
        </p:nvSpPr>
        <p:spPr>
          <a:xfrm>
            <a:off x="256909" y="3142075"/>
            <a:ext cx="3054486" cy="400110"/>
          </a:xfrm>
          <a:prstGeom prst="rect">
            <a:avLst/>
          </a:prstGeom>
        </p:spPr>
        <p:txBody>
          <a:bodyPr wrap="square">
            <a:spAutoFit/>
          </a:bodyPr>
          <a:lstStyle/>
          <a:p>
            <a:pPr marL="342900" indent="-342900">
              <a:buFont typeface="Wingdings" pitchFamily="2" charset="2"/>
              <a:buChar char="§"/>
            </a:pPr>
            <a:r>
              <a:rPr lang="en-US" sz="2000" b="1" dirty="0" smtClean="0">
                <a:solidFill>
                  <a:schemeClr val="accent2"/>
                </a:solidFill>
              </a:rPr>
              <a:t>Fairness Knob, F </a:t>
            </a:r>
            <a:r>
              <a:rPr lang="en-US" sz="2000" i="1" dirty="0">
                <a:sym typeface="Symbol" panose="05050102010706020507" pitchFamily="18" charset="2"/>
              </a:rPr>
              <a:t> [0, 1)</a:t>
            </a:r>
            <a:r>
              <a:rPr lang="en-US" sz="2000" i="1" dirty="0"/>
              <a:t> </a:t>
            </a:r>
            <a:endParaRPr lang="en-US" sz="2000" b="1" dirty="0"/>
          </a:p>
        </p:txBody>
      </p:sp>
      <p:sp>
        <p:nvSpPr>
          <p:cNvPr id="46" name="TextBox 45"/>
          <p:cNvSpPr txBox="1"/>
          <p:nvPr/>
        </p:nvSpPr>
        <p:spPr>
          <a:xfrm>
            <a:off x="567341" y="3665544"/>
            <a:ext cx="7598458" cy="1169551"/>
          </a:xfrm>
          <a:prstGeom prst="rect">
            <a:avLst/>
          </a:prstGeom>
          <a:solidFill>
            <a:schemeClr val="tx1"/>
          </a:solidFill>
          <a:ln w="38100">
            <a:solidFill>
              <a:schemeClr val="tx1"/>
            </a:solidFill>
            <a:prstDash val="dash"/>
          </a:ln>
        </p:spPr>
        <p:txBody>
          <a:bodyPr wrap="square" rtlCol="0">
            <a:spAutoFit/>
          </a:bodyPr>
          <a:lstStyle/>
          <a:p>
            <a:pPr algn="ctr"/>
            <a:r>
              <a:rPr lang="en-US" sz="2500" b="1" dirty="0" smtClean="0">
                <a:solidFill>
                  <a:schemeClr val="bg1"/>
                </a:solidFill>
              </a:rPr>
              <a:t>Pick the </a:t>
            </a:r>
            <a:r>
              <a:rPr lang="en-US" sz="3500" b="1" i="1" dirty="0" smtClean="0">
                <a:solidFill>
                  <a:schemeClr val="accent2"/>
                </a:solidFill>
              </a:rPr>
              <a:t>best-for-</a:t>
            </a:r>
            <a:r>
              <a:rPr lang="en-US" sz="3500" b="1" i="1" dirty="0" err="1" smtClean="0">
                <a:solidFill>
                  <a:schemeClr val="accent2"/>
                </a:solidFill>
              </a:rPr>
              <a:t>perf</a:t>
            </a:r>
            <a:r>
              <a:rPr lang="en-US" sz="3500" b="1" i="1" dirty="0" smtClean="0">
                <a:solidFill>
                  <a:schemeClr val="accent2"/>
                </a:solidFill>
              </a:rPr>
              <a:t>.</a:t>
            </a:r>
            <a:r>
              <a:rPr lang="en-US" sz="3500" b="1" i="1" dirty="0" smtClean="0">
                <a:solidFill>
                  <a:schemeClr val="bg1"/>
                </a:solidFill>
              </a:rPr>
              <a:t> </a:t>
            </a:r>
            <a:r>
              <a:rPr lang="en-US" sz="2500" b="1" dirty="0" smtClean="0">
                <a:solidFill>
                  <a:schemeClr val="bg1"/>
                </a:solidFill>
              </a:rPr>
              <a:t>task</a:t>
            </a:r>
            <a:r>
              <a:rPr lang="en-US" sz="3500" b="1" i="1" dirty="0" smtClean="0">
                <a:solidFill>
                  <a:schemeClr val="bg1"/>
                </a:solidFill>
              </a:rPr>
              <a:t> </a:t>
            </a:r>
            <a:r>
              <a:rPr lang="en-US" sz="2500" b="1" dirty="0" smtClean="0">
                <a:solidFill>
                  <a:schemeClr val="bg1"/>
                </a:solidFill>
              </a:rPr>
              <a:t>from among</a:t>
            </a:r>
          </a:p>
          <a:p>
            <a:pPr algn="ctr"/>
            <a:r>
              <a:rPr lang="en-US" sz="3500" dirty="0" smtClean="0">
                <a:solidFill>
                  <a:schemeClr val="accent2"/>
                </a:solidFill>
                <a:latin typeface="Segoe UI Mono" panose="020B0509040204020203" pitchFamily="49" charset="0"/>
                <a:sym typeface="Symbol" panose="05050102010706020507" pitchFamily="18" charset="2"/>
              </a:rPr>
              <a:t>1-</a:t>
            </a:r>
            <a:r>
              <a:rPr lang="en-US" sz="3500" b="1" dirty="0" smtClean="0">
                <a:solidFill>
                  <a:schemeClr val="bg1"/>
                </a:solidFill>
                <a:latin typeface="Segoe UI Mono" panose="020B0509040204020203" pitchFamily="49" charset="0"/>
                <a:sym typeface="Symbol" panose="05050102010706020507" pitchFamily="18" charset="2"/>
              </a:rPr>
              <a:t>F</a:t>
            </a:r>
            <a:r>
              <a:rPr lang="en-US" sz="3500" dirty="0" smtClean="0">
                <a:solidFill>
                  <a:schemeClr val="accent2"/>
                </a:solidFill>
                <a:latin typeface="Segoe UI Mono" panose="020B0509040204020203" pitchFamily="49" charset="0"/>
                <a:sym typeface="Symbol" panose="05050102010706020507" pitchFamily="18" charset="2"/>
              </a:rPr>
              <a:t> </a:t>
            </a:r>
            <a:r>
              <a:rPr lang="en-US" sz="2500" dirty="0" smtClean="0">
                <a:solidFill>
                  <a:schemeClr val="accent2"/>
                </a:solidFill>
                <a:latin typeface="Segoe UI Mono" panose="020B0509040204020203" pitchFamily="49" charset="0"/>
                <a:sym typeface="Symbol" panose="05050102010706020507" pitchFamily="18" charset="2"/>
              </a:rPr>
              <a:t>fraction of </a:t>
            </a:r>
            <a:r>
              <a:rPr lang="en-US" sz="2500" b="1" dirty="0" smtClean="0">
                <a:solidFill>
                  <a:schemeClr val="bg1"/>
                </a:solidFill>
              </a:rPr>
              <a:t>jobs furthest from fair share</a:t>
            </a:r>
            <a:endParaRPr lang="en-US" sz="2000" b="1" dirty="0" smtClean="0">
              <a:solidFill>
                <a:schemeClr val="bg1"/>
              </a:solidFill>
            </a:endParaRPr>
          </a:p>
        </p:txBody>
      </p:sp>
      <p:sp>
        <p:nvSpPr>
          <p:cNvPr id="40" name="TextBox 39"/>
          <p:cNvSpPr txBox="1"/>
          <p:nvPr/>
        </p:nvSpPr>
        <p:spPr>
          <a:xfrm>
            <a:off x="8963954" y="2327500"/>
            <a:ext cx="3101666" cy="1015663"/>
          </a:xfrm>
          <a:prstGeom prst="rect">
            <a:avLst/>
          </a:prstGeom>
          <a:solidFill>
            <a:schemeClr val="bg2">
              <a:lumMod val="25000"/>
            </a:schemeClr>
          </a:solidFill>
        </p:spPr>
        <p:txBody>
          <a:bodyPr wrap="square" rtlCol="0">
            <a:spAutoFit/>
          </a:bodyPr>
          <a:lstStyle/>
          <a:p>
            <a:pPr algn="ctr"/>
            <a:r>
              <a:rPr lang="en-US" sz="3000" dirty="0" smtClean="0">
                <a:solidFill>
                  <a:schemeClr val="accent2"/>
                </a:solidFill>
                <a:latin typeface="Microsoft Sans Serif" panose="020B0604020202020204" pitchFamily="34" charset="0"/>
                <a:cs typeface="Microsoft Sans Serif" panose="020B0604020202020204" pitchFamily="34" charset="0"/>
              </a:rPr>
              <a:t>Fairness Heuristic</a:t>
            </a:r>
          </a:p>
        </p:txBody>
      </p:sp>
      <p:sp>
        <p:nvSpPr>
          <p:cNvPr id="41" name="TextBox 40"/>
          <p:cNvSpPr txBox="1"/>
          <p:nvPr/>
        </p:nvSpPr>
        <p:spPr>
          <a:xfrm>
            <a:off x="222623" y="1060596"/>
            <a:ext cx="4884636" cy="477054"/>
          </a:xfrm>
          <a:prstGeom prst="rect">
            <a:avLst/>
          </a:prstGeom>
          <a:noFill/>
        </p:spPr>
        <p:txBody>
          <a:bodyPr wrap="square" rtlCol="0">
            <a:spAutoFit/>
          </a:bodyPr>
          <a:lstStyle/>
          <a:p>
            <a:r>
              <a:rPr lang="en-US" sz="2500" b="1" dirty="0" smtClean="0"/>
              <a:t>Fairness is not a tight constraint</a:t>
            </a:r>
            <a:endParaRPr lang="en-US" sz="2500" dirty="0" smtClean="0"/>
          </a:p>
        </p:txBody>
      </p:sp>
      <p:sp>
        <p:nvSpPr>
          <p:cNvPr id="47" name="Rectangle 46"/>
          <p:cNvSpPr/>
          <p:nvPr/>
        </p:nvSpPr>
        <p:spPr>
          <a:xfrm>
            <a:off x="262097" y="1866412"/>
            <a:ext cx="4966789" cy="400110"/>
          </a:xfrm>
          <a:prstGeom prst="rect">
            <a:avLst/>
          </a:prstGeom>
        </p:spPr>
        <p:txBody>
          <a:bodyPr wrap="square">
            <a:spAutoFit/>
          </a:bodyPr>
          <a:lstStyle/>
          <a:p>
            <a:pPr marL="342900" indent="-342900">
              <a:buFont typeface="Wingdings" pitchFamily="2" charset="2"/>
              <a:buChar char="§"/>
            </a:pPr>
            <a:r>
              <a:rPr lang="en-US" sz="2000" b="1" dirty="0" smtClean="0">
                <a:solidFill>
                  <a:schemeClr val="accent2"/>
                </a:solidFill>
              </a:rPr>
              <a:t>Long term fairness </a:t>
            </a:r>
            <a:r>
              <a:rPr lang="en-US" sz="2000" b="1" dirty="0" smtClean="0"/>
              <a:t>not short term fairness</a:t>
            </a:r>
            <a:endParaRPr lang="en-US" sz="2000" b="1" dirty="0"/>
          </a:p>
        </p:txBody>
      </p:sp>
      <p:sp>
        <p:nvSpPr>
          <p:cNvPr id="48" name="Rectangle 47"/>
          <p:cNvSpPr/>
          <p:nvPr/>
        </p:nvSpPr>
        <p:spPr>
          <a:xfrm>
            <a:off x="258129" y="1510340"/>
            <a:ext cx="6321091" cy="400110"/>
          </a:xfrm>
          <a:prstGeom prst="rect">
            <a:avLst/>
          </a:prstGeom>
        </p:spPr>
        <p:txBody>
          <a:bodyPr wrap="square">
            <a:spAutoFit/>
          </a:bodyPr>
          <a:lstStyle/>
          <a:p>
            <a:pPr marL="342900" indent="-342900">
              <a:buFont typeface="Wingdings" pitchFamily="2" charset="2"/>
              <a:buChar char="§"/>
            </a:pPr>
            <a:r>
              <a:rPr lang="en-US" sz="2000" b="1" dirty="0" smtClean="0">
                <a:solidFill>
                  <a:schemeClr val="accent2"/>
                </a:solidFill>
              </a:rPr>
              <a:t>Lose </a:t>
            </a:r>
            <a:r>
              <a:rPr lang="en-US" sz="2000" b="1" dirty="0" smtClean="0"/>
              <a:t>a bit of </a:t>
            </a:r>
            <a:r>
              <a:rPr lang="en-US" sz="2000" b="1" dirty="0" smtClean="0">
                <a:solidFill>
                  <a:schemeClr val="accent2"/>
                </a:solidFill>
              </a:rPr>
              <a:t>fairness </a:t>
            </a:r>
            <a:r>
              <a:rPr lang="en-US" sz="2000" b="1" dirty="0" smtClean="0"/>
              <a:t>for a lot of </a:t>
            </a:r>
            <a:r>
              <a:rPr lang="en-US" sz="2000" b="1" dirty="0" smtClean="0">
                <a:solidFill>
                  <a:schemeClr val="accent2"/>
                </a:solidFill>
              </a:rPr>
              <a:t>gains in performance</a:t>
            </a:r>
            <a:endParaRPr lang="en-US" sz="2000" b="1" dirty="0"/>
          </a:p>
        </p:txBody>
      </p:sp>
      <p:sp>
        <p:nvSpPr>
          <p:cNvPr id="49" name="TextBox 48"/>
          <p:cNvSpPr txBox="1"/>
          <p:nvPr/>
        </p:nvSpPr>
        <p:spPr>
          <a:xfrm>
            <a:off x="214953" y="2741025"/>
            <a:ext cx="1391341" cy="477054"/>
          </a:xfrm>
          <a:prstGeom prst="rect">
            <a:avLst/>
          </a:prstGeom>
          <a:noFill/>
        </p:spPr>
        <p:txBody>
          <a:bodyPr wrap="square" rtlCol="0">
            <a:spAutoFit/>
          </a:bodyPr>
          <a:lstStyle/>
          <a:p>
            <a:r>
              <a:rPr lang="en-US" sz="2500" b="1" dirty="0" smtClean="0"/>
              <a:t>Heuristic</a:t>
            </a:r>
            <a:endParaRPr lang="en-US" sz="2500" dirty="0" smtClean="0"/>
          </a:p>
        </p:txBody>
      </p:sp>
      <p:sp>
        <p:nvSpPr>
          <p:cNvPr id="42" name="TextBox 41"/>
          <p:cNvSpPr txBox="1"/>
          <p:nvPr/>
        </p:nvSpPr>
        <p:spPr>
          <a:xfrm>
            <a:off x="1396336" y="6433197"/>
            <a:ext cx="786794" cy="400110"/>
          </a:xfrm>
          <a:prstGeom prst="rect">
            <a:avLst/>
          </a:prstGeom>
          <a:noFill/>
        </p:spPr>
        <p:txBody>
          <a:bodyPr wrap="square" rtlCol="0">
            <a:spAutoFit/>
          </a:bodyPr>
          <a:lstStyle/>
          <a:p>
            <a:r>
              <a:rPr lang="en-US" sz="2000" dirty="0" smtClean="0"/>
              <a:t>F  = 0</a:t>
            </a:r>
          </a:p>
        </p:txBody>
      </p:sp>
      <p:sp>
        <p:nvSpPr>
          <p:cNvPr id="51" name="TextBox 50"/>
          <p:cNvSpPr txBox="1"/>
          <p:nvPr/>
        </p:nvSpPr>
        <p:spPr>
          <a:xfrm>
            <a:off x="6441596" y="6433197"/>
            <a:ext cx="816454" cy="400110"/>
          </a:xfrm>
          <a:prstGeom prst="rect">
            <a:avLst/>
          </a:prstGeom>
          <a:noFill/>
        </p:spPr>
        <p:txBody>
          <a:bodyPr wrap="square" rtlCol="0">
            <a:spAutoFit/>
          </a:bodyPr>
          <a:lstStyle/>
          <a:p>
            <a:r>
              <a:rPr lang="en-US" sz="2000" dirty="0" smtClean="0"/>
              <a:t>F </a:t>
            </a:r>
            <a:r>
              <a:rPr lang="en-US" sz="2000" dirty="0">
                <a:latin typeface="Segoe UI" panose="020B0502040204020203" pitchFamily="34" charset="0"/>
                <a:cs typeface="Segoe UI" panose="020B0502040204020203" pitchFamily="34" charset="0"/>
              </a:rPr>
              <a:t>→</a:t>
            </a:r>
            <a:r>
              <a:rPr lang="en-US" sz="2000" dirty="0"/>
              <a:t> </a:t>
            </a:r>
            <a:r>
              <a:rPr lang="en-US" sz="2000" dirty="0" smtClean="0"/>
              <a:t>1</a:t>
            </a:r>
          </a:p>
        </p:txBody>
      </p:sp>
      <p:grpSp>
        <p:nvGrpSpPr>
          <p:cNvPr id="12" name="Group 11"/>
          <p:cNvGrpSpPr/>
          <p:nvPr/>
        </p:nvGrpSpPr>
        <p:grpSpPr>
          <a:xfrm>
            <a:off x="337155" y="5248287"/>
            <a:ext cx="3292770" cy="719316"/>
            <a:chOff x="337155" y="5248287"/>
            <a:chExt cx="3292770" cy="719316"/>
          </a:xfrm>
        </p:grpSpPr>
        <p:sp>
          <p:nvSpPr>
            <p:cNvPr id="45" name="TextBox 44"/>
            <p:cNvSpPr txBox="1"/>
            <p:nvPr/>
          </p:nvSpPr>
          <p:spPr>
            <a:xfrm>
              <a:off x="337155" y="5259717"/>
              <a:ext cx="3292770" cy="707886"/>
            </a:xfrm>
            <a:prstGeom prst="rect">
              <a:avLst/>
            </a:prstGeom>
            <a:noFill/>
          </p:spPr>
          <p:txBody>
            <a:bodyPr wrap="square" rtlCol="0">
              <a:spAutoFit/>
            </a:bodyPr>
            <a:lstStyle/>
            <a:p>
              <a:pPr marL="342900" indent="-342900">
                <a:buFont typeface="Wingdings" panose="05000000000000000000" pitchFamily="2" charset="2"/>
                <a:buChar char="q"/>
              </a:pPr>
              <a:r>
                <a:rPr lang="en-US" sz="2000" dirty="0" smtClean="0"/>
                <a:t>Most unfair</a:t>
              </a:r>
            </a:p>
            <a:p>
              <a:pPr marL="342900" indent="-342900">
                <a:buFont typeface="Wingdings" panose="05000000000000000000" pitchFamily="2" charset="2"/>
                <a:buChar char="q"/>
              </a:pPr>
              <a:r>
                <a:rPr lang="en-US" sz="2000" dirty="0" smtClean="0"/>
                <a:t>Most efficient scheduling</a:t>
              </a:r>
            </a:p>
          </p:txBody>
        </p:sp>
        <p:sp>
          <p:nvSpPr>
            <p:cNvPr id="10" name="Rounded Rectangle 9"/>
            <p:cNvSpPr/>
            <p:nvPr/>
          </p:nvSpPr>
          <p:spPr>
            <a:xfrm>
              <a:off x="365760" y="5248287"/>
              <a:ext cx="3051810" cy="705797"/>
            </a:xfrm>
            <a:prstGeom prst="round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5770215" y="5227516"/>
            <a:ext cx="2789653" cy="715138"/>
            <a:chOff x="5770215" y="5227516"/>
            <a:chExt cx="2789653" cy="715138"/>
          </a:xfrm>
        </p:grpSpPr>
        <p:sp>
          <p:nvSpPr>
            <p:cNvPr id="50" name="TextBox 49"/>
            <p:cNvSpPr txBox="1"/>
            <p:nvPr/>
          </p:nvSpPr>
          <p:spPr>
            <a:xfrm>
              <a:off x="5770215" y="5389257"/>
              <a:ext cx="2789653" cy="400110"/>
            </a:xfrm>
            <a:prstGeom prst="rect">
              <a:avLst/>
            </a:prstGeom>
            <a:noFill/>
          </p:spPr>
          <p:txBody>
            <a:bodyPr wrap="square" rtlCol="0">
              <a:spAutoFit/>
            </a:bodyPr>
            <a:lstStyle/>
            <a:p>
              <a:r>
                <a:rPr lang="en-US" sz="2000" dirty="0" smtClean="0"/>
                <a:t>Close to perfect fairness</a:t>
              </a:r>
            </a:p>
          </p:txBody>
        </p:sp>
        <p:sp>
          <p:nvSpPr>
            <p:cNvPr id="52" name="Rounded Rectangle 51"/>
            <p:cNvSpPr/>
            <p:nvPr/>
          </p:nvSpPr>
          <p:spPr>
            <a:xfrm>
              <a:off x="5798774" y="5227516"/>
              <a:ext cx="2636566" cy="715138"/>
            </a:xfrm>
            <a:prstGeom prst="round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ight Triangle 10"/>
          <p:cNvSpPr/>
          <p:nvPr/>
        </p:nvSpPr>
        <p:spPr>
          <a:xfrm flipH="1">
            <a:off x="1735989" y="6117914"/>
            <a:ext cx="5316320" cy="306511"/>
          </a:xfrm>
          <a:prstGeom prst="rtTriangle">
            <a:avLst/>
          </a:prstGeom>
          <a:solidFill>
            <a:schemeClr val="accent4">
              <a:lumMod val="40000"/>
              <a:lumOff val="60000"/>
            </a:schemeClr>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059215" y="6068383"/>
            <a:ext cx="422910" cy="377190"/>
          </a:xfrm>
          <a:prstGeom prst="roundRect">
            <a:avLst/>
          </a:prstGeom>
          <a:solidFill>
            <a:schemeClr val="accent2">
              <a:lumMod val="50000"/>
            </a:schemeClr>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838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1000" fill="hold"/>
                                        <p:tgtEl>
                                          <p:spTgt spid="40"/>
                                        </p:tgtEl>
                                        <p:attrNameLst>
                                          <p:attrName>ppt_x</p:attrName>
                                        </p:attrNameLst>
                                      </p:cBhvr>
                                      <p:tavLst>
                                        <p:tav tm="0">
                                          <p:val>
                                            <p:strVal val="1+#ppt_w/2"/>
                                          </p:val>
                                        </p:tav>
                                        <p:tav tm="100000">
                                          <p:val>
                                            <p:strVal val="#ppt_x"/>
                                          </p:val>
                                        </p:tav>
                                      </p:tavLst>
                                    </p:anim>
                                    <p:anim calcmode="lin" valueType="num">
                                      <p:cBhvr additive="base">
                                        <p:cTn id="16"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1000"/>
                                        <p:tgtEl>
                                          <p:spTgt spid="4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2"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par>
                          <p:cTn id="38" fill="hold">
                            <p:stCondLst>
                              <p:cond delay="500"/>
                            </p:stCondLst>
                            <p:childTnLst>
                              <p:par>
                                <p:cTn id="39" presetID="35" presetClass="path" presetSubtype="0" accel="50000" decel="50000" fill="hold" grpId="0" nodeType="afterEffect">
                                  <p:stCondLst>
                                    <p:cond delay="0"/>
                                  </p:stCondLst>
                                  <p:childTnLst>
                                    <p:animMotion origin="layout" path="M -4.16667E-7 1.48148E-6 L -0.20117 -0.00324 " pathEditMode="relative" rAng="0" ptsTypes="AA">
                                      <p:cBhvr>
                                        <p:cTn id="40" dur="1000" fill="hold"/>
                                        <p:tgtEl>
                                          <p:spTgt spid="9"/>
                                        </p:tgtEl>
                                        <p:attrNameLst>
                                          <p:attrName>ppt_x</p:attrName>
                                          <p:attrName>ppt_y</p:attrName>
                                        </p:attrNameLst>
                                      </p:cBhvr>
                                      <p:rCtr x="-10065" y="-162"/>
                                    </p:animMotion>
                                  </p:childTnLst>
                                </p:cTn>
                              </p:par>
                            </p:childTnLst>
                          </p:cTn>
                        </p:par>
                        <p:par>
                          <p:cTn id="41" fill="hold">
                            <p:stCondLst>
                              <p:cond delay="1500"/>
                            </p:stCondLst>
                            <p:childTnLst>
                              <p:par>
                                <p:cTn id="42" presetID="10" presetClass="entr" presetSubtype="0"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63" presetClass="path" presetSubtype="0" accel="50000" decel="50000" fill="hold" grpId="1" nodeType="clickEffect">
                                  <p:stCondLst>
                                    <p:cond delay="0"/>
                                  </p:stCondLst>
                                  <p:childTnLst>
                                    <p:animMotion origin="layout" path="M -4.16667E-7 1.48148E-6 L 0.21315 0.00254 " pathEditMode="relative" rAng="0" ptsTypes="AA">
                                      <p:cBhvr>
                                        <p:cTn id="51" dur="1000" fill="hold"/>
                                        <p:tgtEl>
                                          <p:spTgt spid="9"/>
                                        </p:tgtEl>
                                        <p:attrNameLst>
                                          <p:attrName>ppt_x</p:attrName>
                                          <p:attrName>ppt_y</p:attrName>
                                        </p:attrNameLst>
                                      </p:cBhvr>
                                      <p:rCtr x="10651" y="116"/>
                                    </p:animMotion>
                                  </p:childTnLst>
                                </p:cTn>
                              </p:par>
                            </p:childTnLst>
                          </p:cTn>
                        </p:par>
                        <p:par>
                          <p:cTn id="52" fill="hold">
                            <p:stCondLst>
                              <p:cond delay="1000"/>
                            </p:stCondLst>
                            <p:childTnLst>
                              <p:par>
                                <p:cTn id="53" presetID="10" presetClass="entr" presetSubtype="0"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0" grpId="0"/>
      <p:bldP spid="46" grpId="0" animBg="1"/>
      <p:bldP spid="40" grpId="0" animBg="1"/>
      <p:bldP spid="49" grpId="0"/>
      <p:bldP spid="42" grpId="0"/>
      <p:bldP spid="51" grpId="0"/>
      <p:bldP spid="11" grpId="0" animBg="1"/>
      <p:bldP spid="9" grpId="0" animBg="1"/>
      <p:bldP spid="9" grpId="1" animBg="1"/>
      <p:bldP spid="9"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B88A29-96D6-41A3-B0A5-3D433527C63B}" type="slidenum">
              <a:rPr lang="en-US" smtClean="0"/>
              <a:t>18</a:t>
            </a:fld>
            <a:endParaRPr lang="en-US" dirty="0"/>
          </a:p>
        </p:txBody>
      </p:sp>
      <p:sp>
        <p:nvSpPr>
          <p:cNvPr id="6" name="Rectangle 5"/>
          <p:cNvSpPr/>
          <p:nvPr/>
        </p:nvSpPr>
        <p:spPr>
          <a:xfrm>
            <a:off x="0" y="0"/>
            <a:ext cx="12192000" cy="951723"/>
          </a:xfrm>
          <a:prstGeom prst="rect">
            <a:avLst/>
          </a:prstGeom>
          <a:solidFill>
            <a:schemeClr val="bg2">
              <a:lumMod val="25000"/>
            </a:schemeClr>
          </a:solidFill>
          <a:ln>
            <a:solidFill>
              <a:schemeClr val="bg2">
                <a:lumMod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500" b="1" dirty="0" smtClean="0"/>
              <a:t>Putting it all together</a:t>
            </a:r>
            <a:endParaRPr lang="en-US" sz="3500" b="1" dirty="0"/>
          </a:p>
        </p:txBody>
      </p:sp>
      <p:sp>
        <p:nvSpPr>
          <p:cNvPr id="7" name="TextBox 6"/>
          <p:cNvSpPr txBox="1"/>
          <p:nvPr/>
        </p:nvSpPr>
        <p:spPr>
          <a:xfrm>
            <a:off x="222623" y="1138653"/>
            <a:ext cx="1907260" cy="477054"/>
          </a:xfrm>
          <a:prstGeom prst="rect">
            <a:avLst/>
          </a:prstGeom>
          <a:noFill/>
        </p:spPr>
        <p:txBody>
          <a:bodyPr wrap="square" rtlCol="0">
            <a:spAutoFit/>
          </a:bodyPr>
          <a:lstStyle/>
          <a:p>
            <a:r>
              <a:rPr lang="en-US" sz="2500" b="1" dirty="0" smtClean="0"/>
              <a:t>We saw:</a:t>
            </a:r>
            <a:endParaRPr lang="en-US" sz="2500" dirty="0" smtClean="0"/>
          </a:p>
        </p:txBody>
      </p:sp>
      <p:sp>
        <p:nvSpPr>
          <p:cNvPr id="8" name="TextBox 7"/>
          <p:cNvSpPr txBox="1"/>
          <p:nvPr/>
        </p:nvSpPr>
        <p:spPr>
          <a:xfrm>
            <a:off x="222623" y="3822381"/>
            <a:ext cx="3602245" cy="477054"/>
          </a:xfrm>
          <a:prstGeom prst="rect">
            <a:avLst/>
          </a:prstGeom>
          <a:noFill/>
        </p:spPr>
        <p:txBody>
          <a:bodyPr wrap="square" rtlCol="0">
            <a:spAutoFit/>
          </a:bodyPr>
          <a:lstStyle/>
          <a:p>
            <a:r>
              <a:rPr lang="en-US" sz="2500" b="1" dirty="0" smtClean="0"/>
              <a:t>Other things in the paper:</a:t>
            </a:r>
            <a:endParaRPr lang="en-US" sz="2500" dirty="0" smtClean="0"/>
          </a:p>
        </p:txBody>
      </p:sp>
      <p:sp>
        <p:nvSpPr>
          <p:cNvPr id="9" name="Rectangle 8"/>
          <p:cNvSpPr/>
          <p:nvPr/>
        </p:nvSpPr>
        <p:spPr>
          <a:xfrm>
            <a:off x="285435" y="1551061"/>
            <a:ext cx="2787374" cy="400110"/>
          </a:xfrm>
          <a:prstGeom prst="rect">
            <a:avLst/>
          </a:prstGeom>
        </p:spPr>
        <p:txBody>
          <a:bodyPr wrap="square">
            <a:spAutoFit/>
          </a:bodyPr>
          <a:lstStyle/>
          <a:p>
            <a:pPr marL="342900" indent="-342900">
              <a:buFont typeface="Wingdings" pitchFamily="2" charset="2"/>
              <a:buChar char="§"/>
            </a:pPr>
            <a:r>
              <a:rPr lang="en-US" sz="2000" b="1" dirty="0" smtClean="0">
                <a:solidFill>
                  <a:schemeClr val="accent2"/>
                </a:solidFill>
              </a:rPr>
              <a:t>Packing </a:t>
            </a:r>
            <a:r>
              <a:rPr lang="en-US" sz="2000" b="1" dirty="0" smtClean="0"/>
              <a:t>efficiency</a:t>
            </a:r>
            <a:endParaRPr lang="en-US" sz="2000" b="1" dirty="0"/>
          </a:p>
        </p:txBody>
      </p:sp>
      <p:sp>
        <p:nvSpPr>
          <p:cNvPr id="10" name="Rectangle 9"/>
          <p:cNvSpPr/>
          <p:nvPr/>
        </p:nvSpPr>
        <p:spPr>
          <a:xfrm>
            <a:off x="285434" y="1950129"/>
            <a:ext cx="4600656" cy="400110"/>
          </a:xfrm>
          <a:prstGeom prst="rect">
            <a:avLst/>
          </a:prstGeom>
        </p:spPr>
        <p:txBody>
          <a:bodyPr wrap="square">
            <a:spAutoFit/>
          </a:bodyPr>
          <a:lstStyle/>
          <a:p>
            <a:pPr marL="342900" indent="-342900">
              <a:buFont typeface="Wingdings" pitchFamily="2" charset="2"/>
              <a:buChar char="§"/>
            </a:pPr>
            <a:r>
              <a:rPr lang="en-US" sz="2000" b="1" dirty="0" smtClean="0">
                <a:solidFill>
                  <a:schemeClr val="accent2"/>
                </a:solidFill>
              </a:rPr>
              <a:t>Prefer small remaining work</a:t>
            </a:r>
            <a:endParaRPr lang="en-US" sz="2000" b="1" dirty="0"/>
          </a:p>
        </p:txBody>
      </p:sp>
      <p:sp>
        <p:nvSpPr>
          <p:cNvPr id="11" name="Rectangle 10"/>
          <p:cNvSpPr/>
          <p:nvPr/>
        </p:nvSpPr>
        <p:spPr>
          <a:xfrm>
            <a:off x="286470" y="2331828"/>
            <a:ext cx="2089775" cy="400110"/>
          </a:xfrm>
          <a:prstGeom prst="rect">
            <a:avLst/>
          </a:prstGeom>
        </p:spPr>
        <p:txBody>
          <a:bodyPr wrap="square">
            <a:spAutoFit/>
          </a:bodyPr>
          <a:lstStyle/>
          <a:p>
            <a:pPr marL="342900" indent="-342900">
              <a:buFont typeface="Wingdings" pitchFamily="2" charset="2"/>
              <a:buChar char="§"/>
            </a:pPr>
            <a:r>
              <a:rPr lang="en-US" sz="2000" b="1" dirty="0" smtClean="0">
                <a:solidFill>
                  <a:schemeClr val="accent2"/>
                </a:solidFill>
              </a:rPr>
              <a:t>Fairness knob</a:t>
            </a:r>
            <a:endParaRPr lang="en-US" sz="2000" b="1" dirty="0"/>
          </a:p>
        </p:txBody>
      </p:sp>
      <p:sp>
        <p:nvSpPr>
          <p:cNvPr id="12" name="Rectangle 11"/>
          <p:cNvSpPr/>
          <p:nvPr/>
        </p:nvSpPr>
        <p:spPr>
          <a:xfrm>
            <a:off x="307735" y="4256903"/>
            <a:ext cx="3137991" cy="400110"/>
          </a:xfrm>
          <a:prstGeom prst="rect">
            <a:avLst/>
          </a:prstGeom>
        </p:spPr>
        <p:txBody>
          <a:bodyPr wrap="square">
            <a:spAutoFit/>
          </a:bodyPr>
          <a:lstStyle/>
          <a:p>
            <a:pPr marL="342900" indent="-342900">
              <a:buFont typeface="Wingdings" pitchFamily="2" charset="2"/>
              <a:buChar char="§"/>
            </a:pPr>
            <a:r>
              <a:rPr lang="en-US" sz="2000" b="1" dirty="0" smtClean="0"/>
              <a:t>Estimate</a:t>
            </a:r>
            <a:r>
              <a:rPr lang="en-US" sz="2000" b="1" dirty="0" smtClean="0">
                <a:solidFill>
                  <a:schemeClr val="accent2"/>
                </a:solidFill>
              </a:rPr>
              <a:t> task demands</a:t>
            </a:r>
            <a:endParaRPr lang="en-US" sz="2000" b="1" dirty="0"/>
          </a:p>
        </p:txBody>
      </p:sp>
      <p:sp>
        <p:nvSpPr>
          <p:cNvPr id="13" name="Rectangle 12"/>
          <p:cNvSpPr/>
          <p:nvPr/>
        </p:nvSpPr>
        <p:spPr>
          <a:xfrm>
            <a:off x="307735" y="4667646"/>
            <a:ext cx="3838963" cy="400110"/>
          </a:xfrm>
          <a:prstGeom prst="rect">
            <a:avLst/>
          </a:prstGeom>
        </p:spPr>
        <p:txBody>
          <a:bodyPr wrap="square">
            <a:spAutoFit/>
          </a:bodyPr>
          <a:lstStyle/>
          <a:p>
            <a:pPr marL="342900" indent="-342900">
              <a:buFont typeface="Wingdings" pitchFamily="2" charset="2"/>
              <a:buChar char="§"/>
            </a:pPr>
            <a:r>
              <a:rPr lang="en-US" sz="2000" b="1" dirty="0" smtClean="0"/>
              <a:t>Deal with </a:t>
            </a:r>
            <a:r>
              <a:rPr lang="en-US" sz="2000" b="1" dirty="0" smtClean="0">
                <a:solidFill>
                  <a:schemeClr val="accent2"/>
                </a:solidFill>
              </a:rPr>
              <a:t>inaccuracies, barriers</a:t>
            </a:r>
            <a:endParaRPr lang="en-US" sz="2000" b="1" dirty="0">
              <a:solidFill>
                <a:schemeClr val="accent2"/>
              </a:solidFill>
            </a:endParaRPr>
          </a:p>
        </p:txBody>
      </p:sp>
      <p:sp>
        <p:nvSpPr>
          <p:cNvPr id="15" name="Rectangle 14"/>
          <p:cNvSpPr/>
          <p:nvPr/>
        </p:nvSpPr>
        <p:spPr>
          <a:xfrm>
            <a:off x="307734" y="5094126"/>
            <a:ext cx="3370185" cy="400110"/>
          </a:xfrm>
          <a:prstGeom prst="rect">
            <a:avLst/>
          </a:prstGeom>
        </p:spPr>
        <p:txBody>
          <a:bodyPr wrap="square">
            <a:spAutoFit/>
          </a:bodyPr>
          <a:lstStyle/>
          <a:p>
            <a:pPr marL="342900" indent="-342900">
              <a:buFont typeface="Wingdings" pitchFamily="2" charset="2"/>
              <a:buChar char="§"/>
            </a:pPr>
            <a:r>
              <a:rPr lang="en-US" sz="2000" b="1" dirty="0" smtClean="0"/>
              <a:t>Other</a:t>
            </a:r>
            <a:r>
              <a:rPr lang="en-US" sz="2000" b="1" dirty="0" smtClean="0">
                <a:solidFill>
                  <a:schemeClr val="accent2"/>
                </a:solidFill>
              </a:rPr>
              <a:t> cluster activities</a:t>
            </a:r>
            <a:endParaRPr lang="en-US" sz="2000" b="1" dirty="0">
              <a:solidFill>
                <a:schemeClr val="accent2"/>
              </a:solidFill>
            </a:endParaRPr>
          </a:p>
        </p:txBody>
      </p:sp>
      <p:sp>
        <p:nvSpPr>
          <p:cNvPr id="16" name="Rectangle 15"/>
          <p:cNvSpPr/>
          <p:nvPr/>
        </p:nvSpPr>
        <p:spPr>
          <a:xfrm>
            <a:off x="5620216" y="1883309"/>
            <a:ext cx="2185639" cy="908579"/>
          </a:xfrm>
          <a:prstGeom prst="rect">
            <a:avLst/>
          </a:prstGeom>
          <a:solidFill>
            <a:schemeClr val="tx1">
              <a:lumMod val="85000"/>
              <a:lumOff val="15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20135" y="1871547"/>
            <a:ext cx="2185639" cy="920341"/>
          </a:xfrm>
          <a:prstGeom prst="rect">
            <a:avLst/>
          </a:prstGeom>
          <a:solidFill>
            <a:schemeClr val="tx1">
              <a:lumMod val="85000"/>
              <a:lumOff val="15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822688" y="3644435"/>
            <a:ext cx="3704064" cy="815925"/>
          </a:xfrm>
          <a:prstGeom prst="rect">
            <a:avLst/>
          </a:prstGeom>
          <a:solidFill>
            <a:schemeClr val="tx1">
              <a:lumMod val="85000"/>
              <a:lumOff val="15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943601" y="1869814"/>
            <a:ext cx="1516566" cy="369332"/>
          </a:xfrm>
          <a:prstGeom prst="rect">
            <a:avLst/>
          </a:prstGeom>
          <a:noFill/>
        </p:spPr>
        <p:txBody>
          <a:bodyPr wrap="square" rtlCol="0">
            <a:spAutoFit/>
          </a:bodyPr>
          <a:lstStyle/>
          <a:p>
            <a:r>
              <a:rPr lang="en-US" b="1" dirty="0" smtClean="0">
                <a:solidFill>
                  <a:schemeClr val="bg1"/>
                </a:solidFill>
              </a:rPr>
              <a:t>Job Manager</a:t>
            </a:r>
            <a:r>
              <a:rPr lang="en-US" b="1" baseline="-25000" dirty="0" smtClean="0">
                <a:solidFill>
                  <a:schemeClr val="bg1"/>
                </a:solidFill>
              </a:rPr>
              <a:t>1</a:t>
            </a:r>
            <a:endParaRPr lang="en-US" b="1" baseline="-25000" dirty="0">
              <a:solidFill>
                <a:schemeClr val="bg1"/>
              </a:solidFill>
            </a:endParaRPr>
          </a:p>
        </p:txBody>
      </p:sp>
      <p:sp>
        <p:nvSpPr>
          <p:cNvPr id="20" name="TextBox 19"/>
          <p:cNvSpPr txBox="1"/>
          <p:nvPr/>
        </p:nvSpPr>
        <p:spPr>
          <a:xfrm>
            <a:off x="9987760" y="1849525"/>
            <a:ext cx="1721004" cy="369332"/>
          </a:xfrm>
          <a:prstGeom prst="rect">
            <a:avLst/>
          </a:prstGeom>
          <a:noFill/>
        </p:spPr>
        <p:txBody>
          <a:bodyPr wrap="square" rtlCol="0">
            <a:spAutoFit/>
          </a:bodyPr>
          <a:lstStyle/>
          <a:p>
            <a:r>
              <a:rPr lang="en-US" b="1" dirty="0" smtClean="0">
                <a:solidFill>
                  <a:schemeClr val="bg1"/>
                </a:solidFill>
              </a:rPr>
              <a:t>Node Manager</a:t>
            </a:r>
            <a:r>
              <a:rPr lang="en-US" b="1" baseline="-25000" dirty="0" smtClean="0">
                <a:solidFill>
                  <a:schemeClr val="bg1"/>
                </a:solidFill>
              </a:rPr>
              <a:t>1</a:t>
            </a:r>
            <a:endParaRPr lang="en-US" b="1" baseline="-25000" dirty="0">
              <a:solidFill>
                <a:schemeClr val="bg1"/>
              </a:solidFill>
            </a:endParaRPr>
          </a:p>
        </p:txBody>
      </p:sp>
      <p:sp>
        <p:nvSpPr>
          <p:cNvPr id="21" name="TextBox 20"/>
          <p:cNvSpPr txBox="1"/>
          <p:nvPr/>
        </p:nvSpPr>
        <p:spPr>
          <a:xfrm>
            <a:off x="7112618" y="3627310"/>
            <a:ext cx="3213410" cy="369332"/>
          </a:xfrm>
          <a:prstGeom prst="rect">
            <a:avLst/>
          </a:prstGeom>
          <a:noFill/>
        </p:spPr>
        <p:txBody>
          <a:bodyPr wrap="square" rtlCol="0">
            <a:spAutoFit/>
          </a:bodyPr>
          <a:lstStyle/>
          <a:p>
            <a:r>
              <a:rPr lang="en-US" b="1" dirty="0" smtClean="0">
                <a:solidFill>
                  <a:schemeClr val="bg1"/>
                </a:solidFill>
              </a:rPr>
              <a:t>Cluster-wide Resource Manager</a:t>
            </a:r>
            <a:endParaRPr lang="en-US" b="1" baseline="-25000" dirty="0">
              <a:solidFill>
                <a:schemeClr val="bg1"/>
              </a:solidFill>
            </a:endParaRPr>
          </a:p>
        </p:txBody>
      </p:sp>
      <p:sp>
        <p:nvSpPr>
          <p:cNvPr id="22" name="TextBox 21"/>
          <p:cNvSpPr txBox="1"/>
          <p:nvPr/>
        </p:nvSpPr>
        <p:spPr>
          <a:xfrm>
            <a:off x="5542158" y="2222342"/>
            <a:ext cx="2308303" cy="646331"/>
          </a:xfrm>
          <a:prstGeom prst="rect">
            <a:avLst/>
          </a:prstGeom>
          <a:noFill/>
        </p:spPr>
        <p:txBody>
          <a:bodyPr wrap="square" rtlCol="0">
            <a:spAutoFit/>
          </a:bodyPr>
          <a:lstStyle/>
          <a:p>
            <a:pPr algn="ctr"/>
            <a:r>
              <a:rPr lang="en-US" b="1" dirty="0" smtClean="0">
                <a:solidFill>
                  <a:schemeClr val="accent2"/>
                </a:solidFill>
              </a:rPr>
              <a:t>Multi-resource asks; barrier hint</a:t>
            </a:r>
            <a:endParaRPr lang="en-US" b="1" baseline="-25000" dirty="0">
              <a:solidFill>
                <a:schemeClr val="accent2"/>
              </a:solidFill>
            </a:endParaRPr>
          </a:p>
        </p:txBody>
      </p:sp>
      <p:sp>
        <p:nvSpPr>
          <p:cNvPr id="23" name="TextBox 22"/>
          <p:cNvSpPr txBox="1"/>
          <p:nvPr/>
        </p:nvSpPr>
        <p:spPr>
          <a:xfrm>
            <a:off x="9658802" y="2172155"/>
            <a:ext cx="2308303" cy="646331"/>
          </a:xfrm>
          <a:prstGeom prst="rect">
            <a:avLst/>
          </a:prstGeom>
          <a:noFill/>
        </p:spPr>
        <p:txBody>
          <a:bodyPr wrap="square" rtlCol="0">
            <a:spAutoFit/>
          </a:bodyPr>
          <a:lstStyle/>
          <a:p>
            <a:pPr algn="ctr"/>
            <a:r>
              <a:rPr lang="en-US" b="1" dirty="0" smtClean="0">
                <a:solidFill>
                  <a:schemeClr val="accent2"/>
                </a:solidFill>
              </a:rPr>
              <a:t>Track resource usage; enforce allocations</a:t>
            </a:r>
            <a:endParaRPr lang="en-US" b="1" baseline="-25000" dirty="0">
              <a:solidFill>
                <a:schemeClr val="accent2"/>
              </a:solidFill>
            </a:endParaRPr>
          </a:p>
        </p:txBody>
      </p:sp>
      <p:sp>
        <p:nvSpPr>
          <p:cNvPr id="24" name="TextBox 23"/>
          <p:cNvSpPr txBox="1"/>
          <p:nvPr/>
        </p:nvSpPr>
        <p:spPr>
          <a:xfrm>
            <a:off x="6740914" y="3885928"/>
            <a:ext cx="3830443" cy="646331"/>
          </a:xfrm>
          <a:prstGeom prst="rect">
            <a:avLst/>
          </a:prstGeom>
          <a:noFill/>
        </p:spPr>
        <p:txBody>
          <a:bodyPr wrap="square" rtlCol="0">
            <a:spAutoFit/>
          </a:bodyPr>
          <a:lstStyle/>
          <a:p>
            <a:pPr algn="ctr"/>
            <a:r>
              <a:rPr lang="en-US" b="1" dirty="0" smtClean="0">
                <a:solidFill>
                  <a:schemeClr val="accent2"/>
                </a:solidFill>
              </a:rPr>
              <a:t>New logic to match tasks to machines (+packing, +SRTF, +fairness)</a:t>
            </a:r>
            <a:endParaRPr lang="en-US" b="1" baseline="-25000" dirty="0">
              <a:solidFill>
                <a:schemeClr val="accent2"/>
              </a:solidFill>
            </a:endParaRPr>
          </a:p>
        </p:txBody>
      </p:sp>
      <p:grpSp>
        <p:nvGrpSpPr>
          <p:cNvPr id="33" name="Group 32"/>
          <p:cNvGrpSpPr/>
          <p:nvPr/>
        </p:nvGrpSpPr>
        <p:grpSpPr>
          <a:xfrm>
            <a:off x="8976728" y="2409774"/>
            <a:ext cx="737831" cy="1223694"/>
            <a:chOff x="5118410" y="5363737"/>
            <a:chExt cx="613317" cy="559225"/>
          </a:xfrm>
        </p:grpSpPr>
        <p:cxnSp>
          <p:nvCxnSpPr>
            <p:cNvPr id="30" name="Straight Arrow Connector 29"/>
            <p:cNvCxnSpPr/>
            <p:nvPr/>
          </p:nvCxnSpPr>
          <p:spPr>
            <a:xfrm>
              <a:off x="5118410" y="5374888"/>
              <a:ext cx="61331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118410" y="5363737"/>
              <a:ext cx="0" cy="5592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flipH="1">
            <a:off x="7792852" y="2644707"/>
            <a:ext cx="713677" cy="999728"/>
            <a:chOff x="5118410" y="5363737"/>
            <a:chExt cx="613317" cy="559225"/>
          </a:xfrm>
        </p:grpSpPr>
        <p:cxnSp>
          <p:nvCxnSpPr>
            <p:cNvPr id="35" name="Straight Arrow Connector 34"/>
            <p:cNvCxnSpPr/>
            <p:nvPr/>
          </p:nvCxnSpPr>
          <p:spPr>
            <a:xfrm>
              <a:off x="5118410" y="5374888"/>
              <a:ext cx="61331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118410" y="5363737"/>
              <a:ext cx="0" cy="5592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8549262" y="1990463"/>
            <a:ext cx="1304685" cy="369332"/>
          </a:xfrm>
          <a:prstGeom prst="rect">
            <a:avLst/>
          </a:prstGeom>
          <a:noFill/>
        </p:spPr>
        <p:txBody>
          <a:bodyPr wrap="square" rtlCol="0">
            <a:spAutoFit/>
          </a:bodyPr>
          <a:lstStyle/>
          <a:p>
            <a:r>
              <a:rPr lang="en-US" b="1" dirty="0" smtClean="0">
                <a:solidFill>
                  <a:schemeClr val="accent2"/>
                </a:solidFill>
              </a:rPr>
              <a:t>Allocations</a:t>
            </a:r>
            <a:endParaRPr lang="en-US" b="1" baseline="-25000" dirty="0">
              <a:solidFill>
                <a:schemeClr val="accent2"/>
              </a:solidFill>
            </a:endParaRPr>
          </a:p>
        </p:txBody>
      </p:sp>
      <p:sp>
        <p:nvSpPr>
          <p:cNvPr id="38" name="TextBox 37"/>
          <p:cNvSpPr txBox="1"/>
          <p:nvPr/>
        </p:nvSpPr>
        <p:spPr>
          <a:xfrm>
            <a:off x="7908080" y="2967775"/>
            <a:ext cx="730416" cy="369332"/>
          </a:xfrm>
          <a:prstGeom prst="rect">
            <a:avLst/>
          </a:prstGeom>
          <a:noFill/>
        </p:spPr>
        <p:txBody>
          <a:bodyPr wrap="square" rtlCol="0">
            <a:spAutoFit/>
          </a:bodyPr>
          <a:lstStyle/>
          <a:p>
            <a:r>
              <a:rPr lang="en-US" b="1" dirty="0" smtClean="0">
                <a:solidFill>
                  <a:schemeClr val="accent2"/>
                </a:solidFill>
              </a:rPr>
              <a:t>Asks</a:t>
            </a:r>
            <a:endParaRPr lang="en-US" b="1" baseline="-25000" dirty="0">
              <a:solidFill>
                <a:schemeClr val="accent2"/>
              </a:solidFill>
            </a:endParaRPr>
          </a:p>
        </p:txBody>
      </p:sp>
      <p:sp>
        <p:nvSpPr>
          <p:cNvPr id="39" name="TextBox 38"/>
          <p:cNvSpPr txBox="1"/>
          <p:nvPr/>
        </p:nvSpPr>
        <p:spPr>
          <a:xfrm>
            <a:off x="7817927" y="2307645"/>
            <a:ext cx="824269" cy="369332"/>
          </a:xfrm>
          <a:prstGeom prst="rect">
            <a:avLst/>
          </a:prstGeom>
          <a:noFill/>
        </p:spPr>
        <p:txBody>
          <a:bodyPr wrap="square" rtlCol="0">
            <a:spAutoFit/>
          </a:bodyPr>
          <a:lstStyle/>
          <a:p>
            <a:r>
              <a:rPr lang="en-US" b="1" dirty="0" smtClean="0"/>
              <a:t>Offers</a:t>
            </a:r>
            <a:endParaRPr lang="en-US" b="1" baseline="-25000" dirty="0"/>
          </a:p>
        </p:txBody>
      </p:sp>
      <p:sp>
        <p:nvSpPr>
          <p:cNvPr id="41" name="TextBox 40"/>
          <p:cNvSpPr txBox="1"/>
          <p:nvPr/>
        </p:nvSpPr>
        <p:spPr>
          <a:xfrm>
            <a:off x="9017631" y="2978926"/>
            <a:ext cx="2023923" cy="646331"/>
          </a:xfrm>
          <a:prstGeom prst="rect">
            <a:avLst/>
          </a:prstGeom>
          <a:noFill/>
        </p:spPr>
        <p:txBody>
          <a:bodyPr wrap="square" rtlCol="0">
            <a:spAutoFit/>
          </a:bodyPr>
          <a:lstStyle/>
          <a:p>
            <a:r>
              <a:rPr lang="en-US" b="1" dirty="0" smtClean="0">
                <a:solidFill>
                  <a:schemeClr val="accent2"/>
                </a:solidFill>
              </a:rPr>
              <a:t>Resource</a:t>
            </a:r>
          </a:p>
          <a:p>
            <a:r>
              <a:rPr lang="en-US" b="1" dirty="0" smtClean="0">
                <a:solidFill>
                  <a:schemeClr val="accent2"/>
                </a:solidFill>
              </a:rPr>
              <a:t>availability reports</a:t>
            </a:r>
            <a:endParaRPr lang="en-US" b="1" dirty="0">
              <a:solidFill>
                <a:schemeClr val="accent2"/>
              </a:solidFill>
            </a:endParaRPr>
          </a:p>
        </p:txBody>
      </p:sp>
      <p:sp>
        <p:nvSpPr>
          <p:cNvPr id="42" name="TextBox 41"/>
          <p:cNvSpPr txBox="1"/>
          <p:nvPr/>
        </p:nvSpPr>
        <p:spPr>
          <a:xfrm>
            <a:off x="7584272" y="4566682"/>
            <a:ext cx="2548451" cy="477054"/>
          </a:xfrm>
          <a:prstGeom prst="rect">
            <a:avLst/>
          </a:prstGeom>
          <a:noFill/>
        </p:spPr>
        <p:txBody>
          <a:bodyPr wrap="square" rtlCol="0">
            <a:spAutoFit/>
          </a:bodyPr>
          <a:lstStyle/>
          <a:p>
            <a:r>
              <a:rPr lang="en-US" sz="2500" b="1" dirty="0" smtClean="0"/>
              <a:t>Yarn architecture</a:t>
            </a:r>
            <a:endParaRPr lang="en-US" sz="2500" dirty="0" smtClean="0"/>
          </a:p>
        </p:txBody>
      </p:sp>
      <p:sp>
        <p:nvSpPr>
          <p:cNvPr id="43" name="TextBox 42"/>
          <p:cNvSpPr txBox="1"/>
          <p:nvPr/>
        </p:nvSpPr>
        <p:spPr>
          <a:xfrm>
            <a:off x="6740914" y="4976529"/>
            <a:ext cx="4341957" cy="400110"/>
          </a:xfrm>
          <a:prstGeom prst="rect">
            <a:avLst/>
          </a:prstGeom>
          <a:noFill/>
        </p:spPr>
        <p:txBody>
          <a:bodyPr wrap="square" rtlCol="0">
            <a:spAutoFit/>
          </a:bodyPr>
          <a:lstStyle/>
          <a:p>
            <a:r>
              <a:rPr lang="en-US" sz="2000" dirty="0" smtClean="0"/>
              <a:t>Changes to add Tetris(shown in </a:t>
            </a:r>
            <a:r>
              <a:rPr lang="en-US" sz="2000" dirty="0" smtClean="0">
                <a:solidFill>
                  <a:schemeClr val="accent2"/>
                </a:solidFill>
              </a:rPr>
              <a:t>orange</a:t>
            </a:r>
            <a:r>
              <a:rPr lang="en-US" sz="2000" dirty="0" smtClean="0"/>
              <a:t>)</a:t>
            </a:r>
          </a:p>
        </p:txBody>
      </p:sp>
    </p:spTree>
    <p:extLst>
      <p:ext uri="{BB962C8B-B14F-4D97-AF65-F5344CB8AC3E}">
        <p14:creationId xmlns:p14="http://schemas.microsoft.com/office/powerpoint/2010/main" val="183795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1000"/>
                                        <p:tgtEl>
                                          <p:spTgt spid="10">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childTnLst>
                                </p:cTn>
                              </p:par>
                              <p:par>
                                <p:cTn id="42" presetID="10" presetClass="entr" presetSubtype="0"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childTnLst>
                                </p:cTn>
                              </p:par>
                              <p:par>
                                <p:cTn id="45" presetID="10"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1000"/>
                                        <p:tgtEl>
                                          <p:spTgt spid="2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1000"/>
                                        <p:tgtEl>
                                          <p:spTgt spid="4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1000"/>
                                        <p:tgtEl>
                                          <p:spTgt spid="3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1000"/>
                                        <p:tgtEl>
                                          <p:spTgt spid="3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1000"/>
                                        <p:tgtEl>
                                          <p:spTgt spid="4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1000"/>
                                        <p:tgtEl>
                                          <p:spTgt spid="2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fade">
                                      <p:cBhvr>
                                        <p:cTn id="8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P spid="15" grpId="0"/>
      <p:bldP spid="16" grpId="0" animBg="1"/>
      <p:bldP spid="17" grpId="0" animBg="1"/>
      <p:bldP spid="18" grpId="0" animBg="1"/>
      <p:bldP spid="19" grpId="0"/>
      <p:bldP spid="20" grpId="0"/>
      <p:bldP spid="21" grpId="0"/>
      <p:bldP spid="22" grpId="0"/>
      <p:bldP spid="23" grpId="0"/>
      <p:bldP spid="24" grpId="0"/>
      <p:bldP spid="37" grpId="0"/>
      <p:bldP spid="38" grpId="0"/>
      <p:bldP spid="39" grpId="0"/>
      <p:bldP spid="41" grpId="0"/>
      <p:bldP spid="42" grpId="0"/>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469"/>
            <a:ext cx="12192001" cy="3715200"/>
          </a:xfrm>
          <a:prstGeom prst="rect">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5500" b="1" dirty="0">
              <a:solidFill>
                <a:schemeClr val="accent2"/>
              </a:solidFill>
            </a:endParaRPr>
          </a:p>
        </p:txBody>
      </p:sp>
      <p:sp>
        <p:nvSpPr>
          <p:cNvPr id="5" name="Rectangle 4"/>
          <p:cNvSpPr/>
          <p:nvPr/>
        </p:nvSpPr>
        <p:spPr>
          <a:xfrm>
            <a:off x="1104900" y="1346005"/>
            <a:ext cx="4229100" cy="1169551"/>
          </a:xfrm>
          <a:prstGeom prst="rect">
            <a:avLst/>
          </a:prstGeom>
        </p:spPr>
        <p:txBody>
          <a:bodyPr wrap="square">
            <a:spAutoFit/>
          </a:bodyPr>
          <a:lstStyle/>
          <a:p>
            <a:pPr algn="ctr"/>
            <a:r>
              <a:rPr lang="en-US" sz="7000" b="1" dirty="0" smtClean="0">
                <a:solidFill>
                  <a:schemeClr val="accent2"/>
                </a:solidFill>
              </a:rPr>
              <a:t>Evaluation</a:t>
            </a:r>
            <a:endParaRPr lang="en-US" sz="7000" b="1" dirty="0">
              <a:solidFill>
                <a:schemeClr val="accent2"/>
              </a:solidFill>
            </a:endParaRPr>
          </a:p>
        </p:txBody>
      </p:sp>
      <p:sp>
        <p:nvSpPr>
          <p:cNvPr id="6" name="Rectangle 5"/>
          <p:cNvSpPr/>
          <p:nvPr/>
        </p:nvSpPr>
        <p:spPr>
          <a:xfrm>
            <a:off x="726418" y="3996333"/>
            <a:ext cx="6050302" cy="2400657"/>
          </a:xfrm>
          <a:prstGeom prst="rect">
            <a:avLst/>
          </a:prstGeom>
        </p:spPr>
        <p:txBody>
          <a:bodyPr wrap="square">
            <a:spAutoFit/>
          </a:bodyPr>
          <a:lstStyle/>
          <a:p>
            <a:pPr marL="342900" indent="-342900">
              <a:buFont typeface="Wingdings" pitchFamily="2" charset="2"/>
              <a:buChar char="§"/>
            </a:pPr>
            <a:r>
              <a:rPr lang="en-US" sz="3000" dirty="0" smtClean="0"/>
              <a:t>Implemented in Yarn 2.4</a:t>
            </a:r>
          </a:p>
          <a:p>
            <a:endParaRPr lang="en-US" sz="3000" dirty="0" smtClean="0"/>
          </a:p>
          <a:p>
            <a:pPr marL="342900" indent="-342900">
              <a:buFont typeface="Wingdings" pitchFamily="2" charset="2"/>
              <a:buChar char="§"/>
            </a:pPr>
            <a:r>
              <a:rPr lang="en-US" sz="3000" dirty="0" smtClean="0"/>
              <a:t>250 machine cluster deployment</a:t>
            </a:r>
          </a:p>
          <a:p>
            <a:endParaRPr lang="en-US" sz="3000" dirty="0" smtClean="0"/>
          </a:p>
          <a:p>
            <a:pPr marL="342900" indent="-342900">
              <a:buFont typeface="Wingdings" pitchFamily="2" charset="2"/>
              <a:buChar char="§"/>
            </a:pPr>
            <a:r>
              <a:rPr lang="en-US" sz="3000" dirty="0" smtClean="0"/>
              <a:t>Bing and Facebook workload</a:t>
            </a:r>
          </a:p>
        </p:txBody>
      </p:sp>
      <p:sp>
        <p:nvSpPr>
          <p:cNvPr id="2" name="Slide Number Placeholder 1"/>
          <p:cNvSpPr>
            <a:spLocks noGrp="1"/>
          </p:cNvSpPr>
          <p:nvPr>
            <p:ph type="sldNum" sz="quarter" idx="12"/>
          </p:nvPr>
        </p:nvSpPr>
        <p:spPr/>
        <p:txBody>
          <a:bodyPr/>
          <a:lstStyle/>
          <a:p>
            <a:fld id="{23B88A29-96D6-41A3-B0A5-3D433527C63B}" type="slidenum">
              <a:rPr lang="en-US" smtClean="0"/>
              <a:t>19</a:t>
            </a:fld>
            <a:endParaRPr lang="en-US" dirty="0"/>
          </a:p>
        </p:txBody>
      </p:sp>
    </p:spTree>
    <p:extLst>
      <p:ext uri="{BB962C8B-B14F-4D97-AF65-F5344CB8AC3E}">
        <p14:creationId xmlns:p14="http://schemas.microsoft.com/office/powerpoint/2010/main" val="1358474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951722"/>
          </a:xfrm>
          <a:prstGeom prst="rect">
            <a:avLst/>
          </a:prstGeom>
          <a:solidFill>
            <a:schemeClr val="bg2">
              <a:lumMod val="25000"/>
            </a:schemeClr>
          </a:solidFill>
          <a:ln>
            <a:solidFill>
              <a:schemeClr val="bg2">
                <a:lumMod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500" b="1" dirty="0" smtClean="0"/>
              <a:t>Performance of cluster schedulers</a:t>
            </a:r>
            <a:endParaRPr lang="en-US" sz="3500" b="1" dirty="0"/>
          </a:p>
        </p:txBody>
      </p:sp>
      <p:sp>
        <p:nvSpPr>
          <p:cNvPr id="22" name="TextBox 21"/>
          <p:cNvSpPr txBox="1"/>
          <p:nvPr/>
        </p:nvSpPr>
        <p:spPr>
          <a:xfrm>
            <a:off x="426348" y="1156659"/>
            <a:ext cx="2061389" cy="477054"/>
          </a:xfrm>
          <a:prstGeom prst="rect">
            <a:avLst/>
          </a:prstGeom>
          <a:noFill/>
        </p:spPr>
        <p:txBody>
          <a:bodyPr wrap="square" rtlCol="0">
            <a:spAutoFit/>
          </a:bodyPr>
          <a:lstStyle/>
          <a:p>
            <a:r>
              <a:rPr lang="en-US" sz="2500" b="1" dirty="0" smtClean="0"/>
              <a:t>We find that:</a:t>
            </a:r>
          </a:p>
        </p:txBody>
      </p:sp>
      <p:sp>
        <p:nvSpPr>
          <p:cNvPr id="9" name="Rectangle 8"/>
          <p:cNvSpPr/>
          <p:nvPr/>
        </p:nvSpPr>
        <p:spPr>
          <a:xfrm>
            <a:off x="0" y="6531901"/>
            <a:ext cx="12192000" cy="323718"/>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4445" y="6531901"/>
            <a:ext cx="2443292" cy="307777"/>
          </a:xfrm>
          <a:prstGeom prst="rect">
            <a:avLst/>
          </a:prstGeom>
          <a:noFill/>
        </p:spPr>
        <p:txBody>
          <a:bodyPr wrap="square" rtlCol="0">
            <a:spAutoFit/>
          </a:bodyPr>
          <a:lstStyle/>
          <a:p>
            <a:r>
              <a:rPr lang="en-US" sz="1400" b="1" i="1" baseline="30000" dirty="0" smtClean="0">
                <a:solidFill>
                  <a:schemeClr val="bg1"/>
                </a:solidFill>
              </a:rPr>
              <a:t>1</a:t>
            </a:r>
            <a:r>
              <a:rPr lang="en-US" sz="1400" b="1" i="1" dirty="0" smtClean="0">
                <a:solidFill>
                  <a:schemeClr val="bg1"/>
                </a:solidFill>
              </a:rPr>
              <a:t>Time to finish a set of jobs</a:t>
            </a:r>
            <a:endParaRPr lang="en-US" sz="1400" b="1" i="1" dirty="0">
              <a:solidFill>
                <a:schemeClr val="bg1"/>
              </a:solidFill>
            </a:endParaRPr>
          </a:p>
        </p:txBody>
      </p:sp>
      <p:sp>
        <p:nvSpPr>
          <p:cNvPr id="11" name="TextBox 10"/>
          <p:cNvSpPr txBox="1"/>
          <p:nvPr/>
        </p:nvSpPr>
        <p:spPr>
          <a:xfrm>
            <a:off x="494882" y="1608570"/>
            <a:ext cx="11346598" cy="477054"/>
          </a:xfrm>
          <a:prstGeom prst="rect">
            <a:avLst/>
          </a:prstGeom>
          <a:solidFill>
            <a:schemeClr val="bg2">
              <a:lumMod val="25000"/>
            </a:schemeClr>
          </a:solidFill>
          <a:ln>
            <a:solidFill>
              <a:schemeClr val="bg2">
                <a:lumMod val="25000"/>
              </a:schemeClr>
            </a:solidFill>
          </a:ln>
        </p:spPr>
        <p:txBody>
          <a:bodyPr wrap="square" rtlCol="0">
            <a:spAutoFit/>
          </a:bodyPr>
          <a:lstStyle/>
          <a:p>
            <a:pPr marL="342900" indent="-342900">
              <a:buFont typeface="Wingdings" panose="05000000000000000000" pitchFamily="2" charset="2"/>
              <a:buChar char="§"/>
            </a:pPr>
            <a:r>
              <a:rPr lang="en-US" sz="2500" b="1" i="1" dirty="0" smtClean="0">
                <a:solidFill>
                  <a:schemeClr val="bg1"/>
                </a:solidFill>
              </a:rPr>
              <a:t>Resources are </a:t>
            </a:r>
            <a:r>
              <a:rPr lang="en-US" sz="2500" b="1" i="1" dirty="0" smtClean="0">
                <a:solidFill>
                  <a:schemeClr val="accent2"/>
                </a:solidFill>
              </a:rPr>
              <a:t>fragmented</a:t>
            </a:r>
            <a:r>
              <a:rPr lang="en-US" sz="2500" b="1" i="1" dirty="0" smtClean="0">
                <a:solidFill>
                  <a:schemeClr val="bg1"/>
                </a:solidFill>
              </a:rPr>
              <a:t> i.e. machines run below capacity</a:t>
            </a:r>
          </a:p>
        </p:txBody>
      </p:sp>
      <p:sp>
        <p:nvSpPr>
          <p:cNvPr id="13" name="TextBox 12"/>
          <p:cNvSpPr txBox="1"/>
          <p:nvPr/>
        </p:nvSpPr>
        <p:spPr>
          <a:xfrm>
            <a:off x="494881" y="2008680"/>
            <a:ext cx="11346599" cy="477054"/>
          </a:xfrm>
          <a:prstGeom prst="rect">
            <a:avLst/>
          </a:prstGeom>
          <a:solidFill>
            <a:schemeClr val="bg2">
              <a:lumMod val="25000"/>
            </a:schemeClr>
          </a:solidFill>
          <a:ln>
            <a:solidFill>
              <a:schemeClr val="bg2">
                <a:lumMod val="25000"/>
              </a:schemeClr>
            </a:solidFill>
          </a:ln>
        </p:spPr>
        <p:txBody>
          <a:bodyPr wrap="square" rtlCol="0">
            <a:spAutoFit/>
          </a:bodyPr>
          <a:lstStyle/>
          <a:p>
            <a:pPr marL="342900" indent="-342900">
              <a:buFont typeface="Wingdings" panose="05000000000000000000" pitchFamily="2" charset="2"/>
              <a:buChar char="§"/>
            </a:pPr>
            <a:r>
              <a:rPr lang="en-US" sz="2500" b="1" i="1" dirty="0" smtClean="0">
                <a:solidFill>
                  <a:schemeClr val="bg1"/>
                </a:solidFill>
              </a:rPr>
              <a:t>Even at 100% usage, </a:t>
            </a:r>
            <a:r>
              <a:rPr lang="en-US" sz="2500" b="1" i="1" dirty="0" err="1" smtClean="0">
                <a:solidFill>
                  <a:schemeClr val="bg1"/>
                </a:solidFill>
              </a:rPr>
              <a:t>goodput</a:t>
            </a:r>
            <a:r>
              <a:rPr lang="en-US" sz="2500" b="1" i="1" dirty="0" smtClean="0">
                <a:solidFill>
                  <a:schemeClr val="bg1"/>
                </a:solidFill>
              </a:rPr>
              <a:t> is smaller due to </a:t>
            </a:r>
            <a:r>
              <a:rPr lang="en-US" sz="2500" b="1" i="1" dirty="0" smtClean="0">
                <a:solidFill>
                  <a:schemeClr val="accent2"/>
                </a:solidFill>
              </a:rPr>
              <a:t>over-allocation</a:t>
            </a:r>
          </a:p>
        </p:txBody>
      </p:sp>
      <p:sp>
        <p:nvSpPr>
          <p:cNvPr id="14" name="TextBox 13"/>
          <p:cNvSpPr txBox="1"/>
          <p:nvPr/>
        </p:nvSpPr>
        <p:spPr>
          <a:xfrm>
            <a:off x="494881" y="2403032"/>
            <a:ext cx="11346599" cy="477054"/>
          </a:xfrm>
          <a:prstGeom prst="rect">
            <a:avLst/>
          </a:prstGeom>
          <a:solidFill>
            <a:schemeClr val="bg2">
              <a:lumMod val="25000"/>
            </a:schemeClr>
          </a:solidFill>
          <a:ln>
            <a:solidFill>
              <a:schemeClr val="bg2">
                <a:lumMod val="25000"/>
              </a:schemeClr>
            </a:solidFill>
          </a:ln>
        </p:spPr>
        <p:txBody>
          <a:bodyPr wrap="square" rtlCol="0">
            <a:spAutoFit/>
          </a:bodyPr>
          <a:lstStyle/>
          <a:p>
            <a:pPr marL="342900" indent="-342900">
              <a:buFont typeface="Wingdings" panose="05000000000000000000" pitchFamily="2" charset="2"/>
              <a:buChar char="§"/>
            </a:pPr>
            <a:r>
              <a:rPr lang="en-US" sz="2500" b="1" i="1" dirty="0">
                <a:solidFill>
                  <a:schemeClr val="bg1"/>
                </a:solidFill>
              </a:rPr>
              <a:t>P</a:t>
            </a:r>
            <a:r>
              <a:rPr lang="en-US" sz="2500" b="1" i="1" dirty="0" smtClean="0">
                <a:solidFill>
                  <a:schemeClr val="bg1"/>
                </a:solidFill>
              </a:rPr>
              <a:t>areto-efficient multi-resource fair schemes do not lead to good avg. performance</a:t>
            </a:r>
          </a:p>
        </p:txBody>
      </p:sp>
      <p:sp>
        <p:nvSpPr>
          <p:cNvPr id="15" name="TextBox 14"/>
          <p:cNvSpPr txBox="1"/>
          <p:nvPr/>
        </p:nvSpPr>
        <p:spPr>
          <a:xfrm>
            <a:off x="1643063" y="3611826"/>
            <a:ext cx="8901111" cy="2015936"/>
          </a:xfrm>
          <a:prstGeom prst="rect">
            <a:avLst/>
          </a:prstGeom>
          <a:solidFill>
            <a:schemeClr val="tx1"/>
          </a:solidFill>
          <a:ln w="38100">
            <a:solidFill>
              <a:schemeClr val="tx1"/>
            </a:solidFill>
            <a:prstDash val="dash"/>
          </a:ln>
        </p:spPr>
        <p:txBody>
          <a:bodyPr wrap="square" rtlCol="0">
            <a:spAutoFit/>
          </a:bodyPr>
          <a:lstStyle/>
          <a:p>
            <a:pPr algn="ctr"/>
            <a:r>
              <a:rPr lang="en-US" sz="5500" b="1" dirty="0" smtClean="0">
                <a:solidFill>
                  <a:schemeClr val="bg1"/>
                </a:solidFill>
              </a:rPr>
              <a:t>Tetris</a:t>
            </a:r>
          </a:p>
          <a:p>
            <a:pPr algn="ctr"/>
            <a:r>
              <a:rPr lang="en-US" sz="3500" b="1" dirty="0">
                <a:solidFill>
                  <a:schemeClr val="accent2"/>
                </a:solidFill>
              </a:rPr>
              <a:t>U</a:t>
            </a:r>
            <a:r>
              <a:rPr lang="en-US" sz="3500" b="1" dirty="0" smtClean="0">
                <a:solidFill>
                  <a:schemeClr val="accent2"/>
                </a:solidFill>
              </a:rPr>
              <a:t>p to </a:t>
            </a:r>
            <a:r>
              <a:rPr lang="en-US" sz="3500" b="1" dirty="0" smtClean="0">
                <a:solidFill>
                  <a:schemeClr val="bg1"/>
                </a:solidFill>
              </a:rPr>
              <a:t>40% improvement in makespan</a:t>
            </a:r>
            <a:r>
              <a:rPr lang="en-US" sz="3500" b="1" baseline="30000" dirty="0" smtClean="0">
                <a:solidFill>
                  <a:schemeClr val="bg1"/>
                </a:solidFill>
              </a:rPr>
              <a:t>1</a:t>
            </a:r>
            <a:r>
              <a:rPr lang="en-US" sz="3500" b="1" dirty="0" smtClean="0">
                <a:solidFill>
                  <a:schemeClr val="bg1"/>
                </a:solidFill>
              </a:rPr>
              <a:t> </a:t>
            </a:r>
            <a:r>
              <a:rPr lang="en-US" sz="3500" b="1" dirty="0" smtClean="0">
                <a:solidFill>
                  <a:schemeClr val="accent2"/>
                </a:solidFill>
              </a:rPr>
              <a:t>and</a:t>
            </a:r>
            <a:r>
              <a:rPr lang="en-US" sz="3500" b="1" dirty="0" smtClean="0">
                <a:solidFill>
                  <a:schemeClr val="bg1"/>
                </a:solidFill>
              </a:rPr>
              <a:t> job completion time</a:t>
            </a:r>
            <a:r>
              <a:rPr lang="en-US" sz="3500" b="1" dirty="0" smtClean="0">
                <a:solidFill>
                  <a:schemeClr val="accent2"/>
                </a:solidFill>
              </a:rPr>
              <a:t> </a:t>
            </a:r>
            <a:r>
              <a:rPr lang="en-US" sz="3500" b="1" dirty="0" smtClean="0">
                <a:solidFill>
                  <a:schemeClr val="bg1"/>
                </a:solidFill>
              </a:rPr>
              <a:t>with </a:t>
            </a:r>
            <a:r>
              <a:rPr lang="en-US" sz="3500" b="1" dirty="0" smtClean="0">
                <a:solidFill>
                  <a:schemeClr val="accent2"/>
                </a:solidFill>
              </a:rPr>
              <a:t>near-perfect</a:t>
            </a:r>
            <a:r>
              <a:rPr lang="en-US" sz="3500" b="1" dirty="0" smtClean="0">
                <a:solidFill>
                  <a:schemeClr val="bg1"/>
                </a:solidFill>
              </a:rPr>
              <a:t> fairness</a:t>
            </a:r>
          </a:p>
        </p:txBody>
      </p:sp>
    </p:spTree>
    <p:extLst>
      <p:ext uri="{BB962C8B-B14F-4D97-AF65-F5344CB8AC3E}">
        <p14:creationId xmlns:p14="http://schemas.microsoft.com/office/powerpoint/2010/main" val="93282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1000" fill="hold"/>
                                        <p:tgtEl>
                                          <p:spTgt spid="9"/>
                                        </p:tgtEl>
                                        <p:attrNameLst>
                                          <p:attrName>ppt_x</p:attrName>
                                        </p:attrNameLst>
                                      </p:cBhvr>
                                      <p:tavLst>
                                        <p:tav tm="0">
                                          <p:val>
                                            <p:strVal val="#ppt_x"/>
                                          </p:val>
                                        </p:tav>
                                        <p:tav tm="100000">
                                          <p:val>
                                            <p:strVal val="#ppt_x"/>
                                          </p:val>
                                        </p:tav>
                                      </p:tavLst>
                                    </p:anim>
                                    <p:anim calcmode="lin" valueType="num">
                                      <p:cBhvr additive="base">
                                        <p:cTn id="21" dur="10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1000" fill="hold"/>
                                        <p:tgtEl>
                                          <p:spTgt spid="10"/>
                                        </p:tgtEl>
                                        <p:attrNameLst>
                                          <p:attrName>ppt_x</p:attrName>
                                        </p:attrNameLst>
                                      </p:cBhvr>
                                      <p:tavLst>
                                        <p:tav tm="0">
                                          <p:val>
                                            <p:strVal val="#ppt_x"/>
                                          </p:val>
                                        </p:tav>
                                        <p:tav tm="100000">
                                          <p:val>
                                            <p:strVal val="#ppt_x"/>
                                          </p:val>
                                        </p:tav>
                                      </p:tavLst>
                                    </p:anim>
                                    <p:anim calcmode="lin" valueType="num">
                                      <p:cBhvr additive="base">
                                        <p:cTn id="25"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B88A29-96D6-41A3-B0A5-3D433527C63B}" type="slidenum">
              <a:rPr lang="en-US" smtClean="0"/>
              <a:t>20</a:t>
            </a:fld>
            <a:endParaRPr lang="en-US" dirty="0"/>
          </a:p>
        </p:txBody>
      </p:sp>
      <p:sp>
        <p:nvSpPr>
          <p:cNvPr id="5" name="Rectangle 4"/>
          <p:cNvSpPr/>
          <p:nvPr/>
        </p:nvSpPr>
        <p:spPr>
          <a:xfrm>
            <a:off x="0" y="1"/>
            <a:ext cx="12192000" cy="951722"/>
          </a:xfrm>
          <a:prstGeom prst="rect">
            <a:avLst/>
          </a:prstGeom>
          <a:solidFill>
            <a:schemeClr val="bg2">
              <a:lumMod val="25000"/>
            </a:schemeClr>
          </a:solidFill>
          <a:ln>
            <a:solidFill>
              <a:schemeClr val="bg2">
                <a:lumMod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3500" dirty="0" smtClean="0"/>
              <a:t>    Efficiency</a:t>
            </a:r>
            <a:endParaRPr lang="en-US" sz="3500" dirty="0"/>
          </a:p>
        </p:txBody>
      </p:sp>
      <p:cxnSp>
        <p:nvCxnSpPr>
          <p:cNvPr id="9" name="Straight Connector 8"/>
          <p:cNvCxnSpPr/>
          <p:nvPr/>
        </p:nvCxnSpPr>
        <p:spPr>
          <a:xfrm>
            <a:off x="2313222" y="4360089"/>
            <a:ext cx="0" cy="201168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86795" y="4707855"/>
            <a:ext cx="5834326" cy="6161"/>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91022" y="4307745"/>
            <a:ext cx="1403350" cy="400110"/>
          </a:xfrm>
          <a:prstGeom prst="rect">
            <a:avLst/>
          </a:prstGeom>
          <a:noFill/>
        </p:spPr>
        <p:txBody>
          <a:bodyPr wrap="square" rtlCol="0">
            <a:spAutoFit/>
          </a:bodyPr>
          <a:lstStyle/>
          <a:p>
            <a:r>
              <a:rPr lang="en-US" sz="2000" b="1" dirty="0" err="1" smtClean="0"/>
              <a:t>Makespan</a:t>
            </a:r>
            <a:endParaRPr lang="ro-RO" sz="2000" b="1" dirty="0"/>
          </a:p>
        </p:txBody>
      </p:sp>
      <p:sp>
        <p:nvSpPr>
          <p:cNvPr id="14" name="TextBox 13"/>
          <p:cNvSpPr txBox="1"/>
          <p:nvPr/>
        </p:nvSpPr>
        <p:spPr>
          <a:xfrm>
            <a:off x="586795" y="5666709"/>
            <a:ext cx="1764292" cy="707886"/>
          </a:xfrm>
          <a:prstGeom prst="rect">
            <a:avLst/>
          </a:prstGeom>
          <a:noFill/>
        </p:spPr>
        <p:txBody>
          <a:bodyPr wrap="square" rtlCol="0">
            <a:spAutoFit/>
          </a:bodyPr>
          <a:lstStyle/>
          <a:p>
            <a:pPr algn="ctr"/>
            <a:r>
              <a:rPr lang="en-US" sz="2000" b="1" dirty="0" smtClean="0"/>
              <a:t>Multi-resource Scheduler</a:t>
            </a:r>
            <a:endParaRPr lang="ro-RO" sz="2000" b="1" dirty="0"/>
          </a:p>
        </p:txBody>
      </p:sp>
      <p:sp>
        <p:nvSpPr>
          <p:cNvPr id="19" name="TextBox 18"/>
          <p:cNvSpPr txBox="1"/>
          <p:nvPr/>
        </p:nvSpPr>
        <p:spPr>
          <a:xfrm>
            <a:off x="2449747" y="5727513"/>
            <a:ext cx="1304454" cy="630942"/>
          </a:xfrm>
          <a:prstGeom prst="rect">
            <a:avLst/>
          </a:prstGeom>
          <a:solidFill>
            <a:schemeClr val="tx1">
              <a:lumMod val="75000"/>
              <a:lumOff val="25000"/>
            </a:schemeClr>
          </a:solidFill>
          <a:ln>
            <a:solidFill>
              <a:schemeClr val="tx1">
                <a:lumMod val="85000"/>
                <a:lumOff val="15000"/>
              </a:schemeClr>
            </a:solidFill>
          </a:ln>
        </p:spPr>
        <p:txBody>
          <a:bodyPr wrap="square" rtlCol="0">
            <a:spAutoFit/>
          </a:bodyPr>
          <a:lstStyle/>
          <a:p>
            <a:pPr algn="ctr"/>
            <a:r>
              <a:rPr lang="en-US" sz="3500" b="1" dirty="0" smtClean="0">
                <a:solidFill>
                  <a:schemeClr val="accent2"/>
                </a:solidFill>
              </a:rPr>
              <a:t>28 %</a:t>
            </a:r>
            <a:endParaRPr lang="ro-RO" sz="3500" b="1" dirty="0">
              <a:solidFill>
                <a:schemeClr val="accent2"/>
              </a:solidFill>
            </a:endParaRPr>
          </a:p>
        </p:txBody>
      </p:sp>
      <p:sp>
        <p:nvSpPr>
          <p:cNvPr id="22" name="TextBox 21"/>
          <p:cNvSpPr txBox="1"/>
          <p:nvPr/>
        </p:nvSpPr>
        <p:spPr>
          <a:xfrm>
            <a:off x="3976922" y="4288695"/>
            <a:ext cx="2638067" cy="400110"/>
          </a:xfrm>
          <a:prstGeom prst="rect">
            <a:avLst/>
          </a:prstGeom>
          <a:noFill/>
        </p:spPr>
        <p:txBody>
          <a:bodyPr wrap="square" rtlCol="0">
            <a:spAutoFit/>
          </a:bodyPr>
          <a:lstStyle/>
          <a:p>
            <a:r>
              <a:rPr lang="en-US" sz="2000" b="1" dirty="0" smtClean="0"/>
              <a:t>Avg. Job </a:t>
            </a:r>
            <a:r>
              <a:rPr lang="en-US" sz="2000" b="1" dirty="0" err="1" smtClean="0"/>
              <a:t>Compl</a:t>
            </a:r>
            <a:r>
              <a:rPr lang="en-US" sz="2000" b="1" dirty="0" smtClean="0"/>
              <a:t>. Time</a:t>
            </a:r>
            <a:endParaRPr lang="ro-RO" sz="2000" b="1" dirty="0"/>
          </a:p>
        </p:txBody>
      </p:sp>
      <p:sp>
        <p:nvSpPr>
          <p:cNvPr id="25" name="TextBox 24"/>
          <p:cNvSpPr txBox="1"/>
          <p:nvPr/>
        </p:nvSpPr>
        <p:spPr>
          <a:xfrm>
            <a:off x="4472362" y="5731256"/>
            <a:ext cx="1338906" cy="630942"/>
          </a:xfrm>
          <a:prstGeom prst="rect">
            <a:avLst/>
          </a:prstGeom>
          <a:solidFill>
            <a:schemeClr val="tx1">
              <a:lumMod val="75000"/>
              <a:lumOff val="25000"/>
            </a:schemeClr>
          </a:solidFill>
          <a:ln>
            <a:solidFill>
              <a:schemeClr val="tx1">
                <a:lumMod val="85000"/>
                <a:lumOff val="15000"/>
              </a:schemeClr>
            </a:solidFill>
          </a:ln>
        </p:spPr>
        <p:txBody>
          <a:bodyPr wrap="square" rtlCol="0">
            <a:spAutoFit/>
          </a:bodyPr>
          <a:lstStyle/>
          <a:p>
            <a:pPr algn="ctr"/>
            <a:r>
              <a:rPr lang="en-US" sz="3500" b="1" dirty="0" smtClean="0">
                <a:solidFill>
                  <a:schemeClr val="accent2"/>
                </a:solidFill>
              </a:rPr>
              <a:t>35%</a:t>
            </a:r>
            <a:endParaRPr lang="ro-RO" sz="3500" b="1" dirty="0">
              <a:solidFill>
                <a:schemeClr val="accent2"/>
              </a:solidFill>
            </a:endParaRPr>
          </a:p>
        </p:txBody>
      </p:sp>
      <p:cxnSp>
        <p:nvCxnSpPr>
          <p:cNvPr id="51" name="Straight Connector 50"/>
          <p:cNvCxnSpPr/>
          <p:nvPr/>
        </p:nvCxnSpPr>
        <p:spPr>
          <a:xfrm flipH="1" flipV="1">
            <a:off x="586795" y="5617494"/>
            <a:ext cx="5834325" cy="256"/>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951522" y="4350564"/>
            <a:ext cx="0" cy="201168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5" name="Chart 54"/>
          <p:cNvGraphicFramePr>
            <a:graphicFrameLocks/>
          </p:cNvGraphicFramePr>
          <p:nvPr>
            <p:extLst>
              <p:ext uri="{D42A27DB-BD31-4B8C-83A1-F6EECF244321}">
                <p14:modId xmlns:p14="http://schemas.microsoft.com/office/powerpoint/2010/main" val="398056717"/>
              </p:ext>
            </p:extLst>
          </p:nvPr>
        </p:nvGraphicFramePr>
        <p:xfrm>
          <a:off x="720583" y="1463206"/>
          <a:ext cx="4992914" cy="2558649"/>
        </p:xfrm>
        <a:graphic>
          <a:graphicData uri="http://schemas.openxmlformats.org/drawingml/2006/chart">
            <c:chart xmlns:c="http://schemas.openxmlformats.org/drawingml/2006/chart" xmlns:r="http://schemas.openxmlformats.org/officeDocument/2006/relationships" r:id="rId3"/>
          </a:graphicData>
        </a:graphic>
      </p:graphicFrame>
      <p:sp>
        <p:nvSpPr>
          <p:cNvPr id="56" name="TextBox 55"/>
          <p:cNvSpPr txBox="1"/>
          <p:nvPr/>
        </p:nvSpPr>
        <p:spPr>
          <a:xfrm>
            <a:off x="2828078" y="1094222"/>
            <a:ext cx="1054660" cy="477054"/>
          </a:xfrm>
          <a:prstGeom prst="rect">
            <a:avLst/>
          </a:prstGeom>
          <a:noFill/>
        </p:spPr>
        <p:txBody>
          <a:bodyPr wrap="square" rtlCol="0">
            <a:spAutoFit/>
          </a:bodyPr>
          <a:lstStyle/>
          <a:p>
            <a:r>
              <a:rPr lang="en-US" sz="2500" b="1" dirty="0" smtClean="0"/>
              <a:t>Tetris</a:t>
            </a:r>
          </a:p>
        </p:txBody>
      </p:sp>
      <p:sp>
        <p:nvSpPr>
          <p:cNvPr id="59" name="TextBox 58"/>
          <p:cNvSpPr txBox="1"/>
          <p:nvPr/>
        </p:nvSpPr>
        <p:spPr>
          <a:xfrm>
            <a:off x="7045740" y="4189526"/>
            <a:ext cx="2235761" cy="477054"/>
          </a:xfrm>
          <a:prstGeom prst="rect">
            <a:avLst/>
          </a:prstGeom>
          <a:noFill/>
        </p:spPr>
        <p:txBody>
          <a:bodyPr wrap="square" rtlCol="0">
            <a:spAutoFit/>
          </a:bodyPr>
          <a:lstStyle/>
          <a:p>
            <a:r>
              <a:rPr lang="en-US" sz="2500" b="1" dirty="0" smtClean="0"/>
              <a:t>Gains from</a:t>
            </a:r>
          </a:p>
        </p:txBody>
      </p:sp>
      <p:sp>
        <p:nvSpPr>
          <p:cNvPr id="64" name="Rectangle 63"/>
          <p:cNvSpPr/>
          <p:nvPr/>
        </p:nvSpPr>
        <p:spPr>
          <a:xfrm>
            <a:off x="7163232" y="4714210"/>
            <a:ext cx="2978202" cy="772687"/>
          </a:xfrm>
          <a:prstGeom prst="rect">
            <a:avLst/>
          </a:prstGeom>
          <a:solidFill>
            <a:schemeClr val="tx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1" name="Rectangle 60"/>
          <p:cNvSpPr/>
          <p:nvPr/>
        </p:nvSpPr>
        <p:spPr>
          <a:xfrm>
            <a:off x="7157090" y="4685407"/>
            <a:ext cx="2984343" cy="400110"/>
          </a:xfrm>
          <a:prstGeom prst="rect">
            <a:avLst/>
          </a:prstGeom>
        </p:spPr>
        <p:txBody>
          <a:bodyPr wrap="none">
            <a:spAutoFit/>
          </a:bodyPr>
          <a:lstStyle/>
          <a:p>
            <a:pPr marL="342900" indent="-342900">
              <a:buFont typeface="Wingdings" pitchFamily="2" charset="2"/>
              <a:buChar char="§"/>
            </a:pPr>
            <a:r>
              <a:rPr lang="en-US" sz="2000" i="1" dirty="0">
                <a:solidFill>
                  <a:schemeClr val="bg1"/>
                </a:solidFill>
              </a:rPr>
              <a:t>avoiding</a:t>
            </a:r>
            <a:r>
              <a:rPr lang="en-US" sz="2000" i="1" dirty="0">
                <a:solidFill>
                  <a:schemeClr val="accent2"/>
                </a:solidFill>
              </a:rPr>
              <a:t> fragmentation</a:t>
            </a:r>
          </a:p>
        </p:txBody>
      </p:sp>
      <p:sp>
        <p:nvSpPr>
          <p:cNvPr id="63" name="Rectangle 62"/>
          <p:cNvSpPr/>
          <p:nvPr/>
        </p:nvSpPr>
        <p:spPr>
          <a:xfrm>
            <a:off x="7166615" y="5072509"/>
            <a:ext cx="3037306" cy="400110"/>
          </a:xfrm>
          <a:prstGeom prst="rect">
            <a:avLst/>
          </a:prstGeom>
        </p:spPr>
        <p:txBody>
          <a:bodyPr wrap="none">
            <a:spAutoFit/>
          </a:bodyPr>
          <a:lstStyle/>
          <a:p>
            <a:pPr marL="342900" indent="-342900">
              <a:buFont typeface="Wingdings" pitchFamily="2" charset="2"/>
              <a:buChar char="§"/>
            </a:pPr>
            <a:r>
              <a:rPr lang="en-US" sz="2000" i="1" dirty="0" smtClean="0">
                <a:solidFill>
                  <a:schemeClr val="bg1"/>
                </a:solidFill>
              </a:rPr>
              <a:t>avoiding</a:t>
            </a:r>
            <a:r>
              <a:rPr lang="en-US" sz="2000" i="1" dirty="0" smtClean="0">
                <a:solidFill>
                  <a:schemeClr val="accent2"/>
                </a:solidFill>
              </a:rPr>
              <a:t> </a:t>
            </a:r>
            <a:r>
              <a:rPr lang="en-US" sz="2000" i="1" dirty="0">
                <a:solidFill>
                  <a:schemeClr val="accent2"/>
                </a:solidFill>
              </a:rPr>
              <a:t>over-allocation</a:t>
            </a:r>
            <a:endParaRPr lang="en-US" sz="2000" b="1" i="1" dirty="0">
              <a:solidFill>
                <a:schemeClr val="accent2"/>
              </a:solidFill>
            </a:endParaRPr>
          </a:p>
        </p:txBody>
      </p:sp>
      <p:graphicFrame>
        <p:nvGraphicFramePr>
          <p:cNvPr id="66" name="Chart 65"/>
          <p:cNvGraphicFramePr>
            <a:graphicFrameLocks/>
          </p:cNvGraphicFramePr>
          <p:nvPr>
            <p:extLst>
              <p:ext uri="{D42A27DB-BD31-4B8C-83A1-F6EECF244321}">
                <p14:modId xmlns:p14="http://schemas.microsoft.com/office/powerpoint/2010/main" val="937002629"/>
              </p:ext>
            </p:extLst>
          </p:nvPr>
        </p:nvGraphicFramePr>
        <p:xfrm>
          <a:off x="6366391" y="1353312"/>
          <a:ext cx="4746726" cy="2600745"/>
        </p:xfrm>
        <a:graphic>
          <a:graphicData uri="http://schemas.openxmlformats.org/drawingml/2006/chart">
            <c:chart xmlns:c="http://schemas.openxmlformats.org/drawingml/2006/chart" xmlns:r="http://schemas.openxmlformats.org/officeDocument/2006/relationships" r:id="rId4"/>
          </a:graphicData>
        </a:graphic>
      </p:graphicFrame>
      <p:sp>
        <p:nvSpPr>
          <p:cNvPr id="30" name="TextBox 29"/>
          <p:cNvSpPr txBox="1"/>
          <p:nvPr/>
        </p:nvSpPr>
        <p:spPr>
          <a:xfrm>
            <a:off x="913383" y="4321922"/>
            <a:ext cx="1112819" cy="400110"/>
          </a:xfrm>
          <a:prstGeom prst="rect">
            <a:avLst/>
          </a:prstGeom>
          <a:noFill/>
        </p:spPr>
        <p:txBody>
          <a:bodyPr wrap="square" rtlCol="0">
            <a:spAutoFit/>
          </a:bodyPr>
          <a:lstStyle/>
          <a:p>
            <a:r>
              <a:rPr lang="en-US" sz="2000" b="1" dirty="0" smtClean="0"/>
              <a:t>Tetris vs. </a:t>
            </a:r>
            <a:endParaRPr lang="ro-RO" sz="2000" b="1" dirty="0"/>
          </a:p>
        </p:txBody>
      </p:sp>
      <p:sp>
        <p:nvSpPr>
          <p:cNvPr id="32" name="TextBox 31"/>
          <p:cNvSpPr txBox="1"/>
          <p:nvPr/>
        </p:nvSpPr>
        <p:spPr>
          <a:xfrm>
            <a:off x="474120" y="4808317"/>
            <a:ext cx="1890947" cy="707886"/>
          </a:xfrm>
          <a:prstGeom prst="rect">
            <a:avLst/>
          </a:prstGeom>
          <a:noFill/>
        </p:spPr>
        <p:txBody>
          <a:bodyPr wrap="square" rtlCol="0">
            <a:spAutoFit/>
          </a:bodyPr>
          <a:lstStyle/>
          <a:p>
            <a:pPr algn="ctr"/>
            <a:r>
              <a:rPr lang="en-US" sz="2000" b="1" dirty="0" smtClean="0"/>
              <a:t>Single Resource Scheduler</a:t>
            </a:r>
            <a:endParaRPr lang="ro-RO" sz="2000" b="1" dirty="0"/>
          </a:p>
        </p:txBody>
      </p:sp>
      <p:sp>
        <p:nvSpPr>
          <p:cNvPr id="33" name="TextBox 32"/>
          <p:cNvSpPr txBox="1"/>
          <p:nvPr/>
        </p:nvSpPr>
        <p:spPr>
          <a:xfrm>
            <a:off x="2449747" y="4811741"/>
            <a:ext cx="1332416" cy="630942"/>
          </a:xfrm>
          <a:prstGeom prst="rect">
            <a:avLst/>
          </a:prstGeom>
          <a:solidFill>
            <a:schemeClr val="tx1">
              <a:lumMod val="75000"/>
              <a:lumOff val="25000"/>
            </a:schemeClr>
          </a:solidFill>
          <a:ln>
            <a:solidFill>
              <a:schemeClr val="tx1">
                <a:lumMod val="85000"/>
                <a:lumOff val="15000"/>
              </a:schemeClr>
            </a:solidFill>
          </a:ln>
        </p:spPr>
        <p:txBody>
          <a:bodyPr wrap="square" rtlCol="0">
            <a:spAutoFit/>
          </a:bodyPr>
          <a:lstStyle/>
          <a:p>
            <a:pPr algn="ctr"/>
            <a:r>
              <a:rPr lang="en-US" sz="3500" b="1" dirty="0" smtClean="0">
                <a:solidFill>
                  <a:schemeClr val="accent2"/>
                </a:solidFill>
              </a:rPr>
              <a:t>29 %</a:t>
            </a:r>
            <a:endParaRPr lang="ro-RO" sz="3500" b="1" dirty="0">
              <a:solidFill>
                <a:schemeClr val="accent2"/>
              </a:solidFill>
            </a:endParaRPr>
          </a:p>
        </p:txBody>
      </p:sp>
      <p:sp>
        <p:nvSpPr>
          <p:cNvPr id="35" name="TextBox 34"/>
          <p:cNvSpPr txBox="1"/>
          <p:nvPr/>
        </p:nvSpPr>
        <p:spPr>
          <a:xfrm>
            <a:off x="4493628" y="4811741"/>
            <a:ext cx="1335527" cy="630942"/>
          </a:xfrm>
          <a:prstGeom prst="rect">
            <a:avLst/>
          </a:prstGeom>
          <a:solidFill>
            <a:schemeClr val="tx1">
              <a:lumMod val="75000"/>
              <a:lumOff val="25000"/>
            </a:schemeClr>
          </a:solidFill>
          <a:ln>
            <a:solidFill>
              <a:schemeClr val="tx1">
                <a:lumMod val="85000"/>
                <a:lumOff val="15000"/>
              </a:schemeClr>
            </a:solidFill>
          </a:ln>
        </p:spPr>
        <p:txBody>
          <a:bodyPr wrap="square" rtlCol="0">
            <a:spAutoFit/>
          </a:bodyPr>
          <a:lstStyle/>
          <a:p>
            <a:pPr algn="ctr"/>
            <a:r>
              <a:rPr lang="en-US" sz="3500" b="1" dirty="0" smtClean="0">
                <a:solidFill>
                  <a:schemeClr val="accent2"/>
                </a:solidFill>
              </a:rPr>
              <a:t>30 %</a:t>
            </a:r>
            <a:endParaRPr lang="ro-RO" sz="3500" b="1" dirty="0">
              <a:solidFill>
                <a:schemeClr val="accent2"/>
              </a:solidFill>
            </a:endParaRPr>
          </a:p>
        </p:txBody>
      </p:sp>
      <p:cxnSp>
        <p:nvCxnSpPr>
          <p:cNvPr id="41" name="Straight Connector 40"/>
          <p:cNvCxnSpPr/>
          <p:nvPr/>
        </p:nvCxnSpPr>
        <p:spPr>
          <a:xfrm>
            <a:off x="7131709" y="2515182"/>
            <a:ext cx="3721395" cy="18468"/>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782680" y="1393476"/>
            <a:ext cx="4908139" cy="2562359"/>
            <a:chOff x="772047" y="1393476"/>
            <a:chExt cx="4908139" cy="2562359"/>
          </a:xfrm>
        </p:grpSpPr>
        <p:sp>
          <p:nvSpPr>
            <p:cNvPr id="2" name="Rectangle 1"/>
            <p:cNvSpPr/>
            <p:nvPr/>
          </p:nvSpPr>
          <p:spPr>
            <a:xfrm>
              <a:off x="1660435" y="1468579"/>
              <a:ext cx="3629115" cy="1860087"/>
            </a:xfrm>
            <a:prstGeom prst="rect">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1638297" y="1708150"/>
              <a:ext cx="0" cy="166370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622482" y="3352800"/>
              <a:ext cx="3667068" cy="635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rot="16200000">
              <a:off x="-37548" y="2203071"/>
              <a:ext cx="2019300" cy="400110"/>
            </a:xfrm>
            <a:prstGeom prst="rect">
              <a:avLst/>
            </a:prstGeom>
            <a:noFill/>
          </p:spPr>
          <p:txBody>
            <a:bodyPr wrap="square" rtlCol="0">
              <a:spAutoFit/>
            </a:bodyPr>
            <a:lstStyle/>
            <a:p>
              <a:r>
                <a:rPr lang="en-US" sz="2000" b="1" dirty="0" smtClean="0">
                  <a:latin typeface="Microsoft Sans Serif" panose="020B0604020202020204" pitchFamily="34" charset="0"/>
                  <a:cs typeface="Microsoft Sans Serif" panose="020B0604020202020204" pitchFamily="34" charset="0"/>
                </a:rPr>
                <a:t>Utilization (%)</a:t>
              </a:r>
              <a:endParaRPr lang="en-US" sz="2000" b="1" dirty="0">
                <a:latin typeface="Microsoft Sans Serif" panose="020B0604020202020204" pitchFamily="34" charset="0"/>
                <a:cs typeface="Microsoft Sans Serif" panose="020B0604020202020204" pitchFamily="34" charset="0"/>
              </a:endParaRPr>
            </a:p>
          </p:txBody>
        </p:sp>
        <p:sp>
          <p:nvSpPr>
            <p:cNvPr id="38" name="TextBox 37"/>
            <p:cNvSpPr txBox="1"/>
            <p:nvPr/>
          </p:nvSpPr>
          <p:spPr>
            <a:xfrm>
              <a:off x="1067742" y="1539592"/>
              <a:ext cx="522578" cy="323165"/>
            </a:xfrm>
            <a:prstGeom prst="rect">
              <a:avLst/>
            </a:prstGeom>
            <a:noFill/>
          </p:spPr>
          <p:txBody>
            <a:bodyPr wrap="square" rtlCol="0">
              <a:spAutoFit/>
            </a:bodyPr>
            <a:lstStyle/>
            <a:p>
              <a:r>
                <a:rPr lang="en-US" sz="1500" dirty="0" smtClean="0">
                  <a:latin typeface="Microsoft Sans Serif" panose="020B0604020202020204" pitchFamily="34" charset="0"/>
                  <a:cs typeface="Microsoft Sans Serif" panose="020B0604020202020204" pitchFamily="34" charset="0"/>
                </a:rPr>
                <a:t>200</a:t>
              </a:r>
              <a:endParaRPr lang="en-US" sz="1500" dirty="0">
                <a:latin typeface="Microsoft Sans Serif" panose="020B0604020202020204" pitchFamily="34" charset="0"/>
                <a:cs typeface="Microsoft Sans Serif" panose="020B0604020202020204" pitchFamily="34" charset="0"/>
              </a:endParaRPr>
            </a:p>
          </p:txBody>
        </p:sp>
        <p:sp>
          <p:nvSpPr>
            <p:cNvPr id="58" name="TextBox 57"/>
            <p:cNvSpPr txBox="1"/>
            <p:nvPr/>
          </p:nvSpPr>
          <p:spPr>
            <a:xfrm>
              <a:off x="1061392" y="1952791"/>
              <a:ext cx="522578" cy="323165"/>
            </a:xfrm>
            <a:prstGeom prst="rect">
              <a:avLst/>
            </a:prstGeom>
            <a:noFill/>
          </p:spPr>
          <p:txBody>
            <a:bodyPr wrap="square" rtlCol="0">
              <a:spAutoFit/>
            </a:bodyPr>
            <a:lstStyle/>
            <a:p>
              <a:r>
                <a:rPr lang="en-US" sz="1500" dirty="0" smtClean="0">
                  <a:latin typeface="Microsoft Sans Serif" panose="020B0604020202020204" pitchFamily="34" charset="0"/>
                  <a:cs typeface="Microsoft Sans Serif" panose="020B0604020202020204" pitchFamily="34" charset="0"/>
                </a:rPr>
                <a:t>150</a:t>
              </a:r>
              <a:endParaRPr lang="en-US" sz="1500" dirty="0">
                <a:latin typeface="Microsoft Sans Serif" panose="020B0604020202020204" pitchFamily="34" charset="0"/>
                <a:cs typeface="Microsoft Sans Serif" panose="020B0604020202020204" pitchFamily="34" charset="0"/>
              </a:endParaRPr>
            </a:p>
          </p:txBody>
        </p:sp>
        <p:sp>
          <p:nvSpPr>
            <p:cNvPr id="60" name="TextBox 59"/>
            <p:cNvSpPr txBox="1"/>
            <p:nvPr/>
          </p:nvSpPr>
          <p:spPr>
            <a:xfrm>
              <a:off x="1060044" y="2365990"/>
              <a:ext cx="522578" cy="323165"/>
            </a:xfrm>
            <a:prstGeom prst="rect">
              <a:avLst/>
            </a:prstGeom>
            <a:noFill/>
          </p:spPr>
          <p:txBody>
            <a:bodyPr wrap="square" rtlCol="0">
              <a:spAutoFit/>
            </a:bodyPr>
            <a:lstStyle/>
            <a:p>
              <a:r>
                <a:rPr lang="en-US" sz="1500" dirty="0" smtClean="0">
                  <a:latin typeface="Microsoft Sans Serif" panose="020B0604020202020204" pitchFamily="34" charset="0"/>
                  <a:cs typeface="Microsoft Sans Serif" panose="020B0604020202020204" pitchFamily="34" charset="0"/>
                </a:rPr>
                <a:t>100</a:t>
              </a:r>
              <a:endParaRPr lang="en-US" sz="1500" dirty="0">
                <a:latin typeface="Microsoft Sans Serif" panose="020B0604020202020204" pitchFamily="34" charset="0"/>
                <a:cs typeface="Microsoft Sans Serif" panose="020B0604020202020204" pitchFamily="34" charset="0"/>
              </a:endParaRPr>
            </a:p>
          </p:txBody>
        </p:sp>
        <p:sp>
          <p:nvSpPr>
            <p:cNvPr id="65" name="TextBox 64"/>
            <p:cNvSpPr txBox="1"/>
            <p:nvPr/>
          </p:nvSpPr>
          <p:spPr>
            <a:xfrm>
              <a:off x="1170423" y="2777323"/>
              <a:ext cx="447991" cy="323165"/>
            </a:xfrm>
            <a:prstGeom prst="rect">
              <a:avLst/>
            </a:prstGeom>
            <a:noFill/>
          </p:spPr>
          <p:txBody>
            <a:bodyPr wrap="square" rtlCol="0">
              <a:spAutoFit/>
            </a:bodyPr>
            <a:lstStyle/>
            <a:p>
              <a:r>
                <a:rPr lang="en-US" sz="1500" dirty="0">
                  <a:latin typeface="Microsoft Sans Serif" panose="020B0604020202020204" pitchFamily="34" charset="0"/>
                  <a:cs typeface="Microsoft Sans Serif" panose="020B0604020202020204" pitchFamily="34" charset="0"/>
                </a:rPr>
                <a:t>5</a:t>
              </a:r>
              <a:r>
                <a:rPr lang="en-US" sz="1500" dirty="0" smtClean="0">
                  <a:latin typeface="Microsoft Sans Serif" panose="020B0604020202020204" pitchFamily="34" charset="0"/>
                  <a:cs typeface="Microsoft Sans Serif" panose="020B0604020202020204" pitchFamily="34" charset="0"/>
                </a:rPr>
                <a:t>0</a:t>
              </a:r>
              <a:endParaRPr lang="en-US" sz="1500" dirty="0">
                <a:latin typeface="Microsoft Sans Serif" panose="020B0604020202020204" pitchFamily="34" charset="0"/>
                <a:cs typeface="Microsoft Sans Serif" panose="020B0604020202020204" pitchFamily="34" charset="0"/>
              </a:endParaRPr>
            </a:p>
          </p:txBody>
        </p:sp>
        <p:sp>
          <p:nvSpPr>
            <p:cNvPr id="68" name="TextBox 67"/>
            <p:cNvSpPr txBox="1"/>
            <p:nvPr/>
          </p:nvSpPr>
          <p:spPr>
            <a:xfrm>
              <a:off x="1272024" y="3190073"/>
              <a:ext cx="254408" cy="323165"/>
            </a:xfrm>
            <a:prstGeom prst="rect">
              <a:avLst/>
            </a:prstGeom>
            <a:noFill/>
          </p:spPr>
          <p:txBody>
            <a:bodyPr wrap="square" rtlCol="0">
              <a:spAutoFit/>
            </a:bodyPr>
            <a:lstStyle/>
            <a:p>
              <a:r>
                <a:rPr lang="en-US" sz="1500" dirty="0" smtClean="0">
                  <a:latin typeface="Microsoft Sans Serif" panose="020B0604020202020204" pitchFamily="34" charset="0"/>
                  <a:cs typeface="Microsoft Sans Serif" panose="020B0604020202020204" pitchFamily="34" charset="0"/>
                </a:rPr>
                <a:t>0</a:t>
              </a:r>
              <a:endParaRPr lang="en-US" sz="1500" dirty="0">
                <a:latin typeface="Microsoft Sans Serif" panose="020B0604020202020204" pitchFamily="34" charset="0"/>
                <a:cs typeface="Microsoft Sans Serif" panose="020B0604020202020204" pitchFamily="34" charset="0"/>
              </a:endParaRPr>
            </a:p>
          </p:txBody>
        </p:sp>
        <p:sp>
          <p:nvSpPr>
            <p:cNvPr id="69" name="TextBox 68"/>
            <p:cNvSpPr txBox="1"/>
            <p:nvPr/>
          </p:nvSpPr>
          <p:spPr>
            <a:xfrm>
              <a:off x="1494274" y="3418673"/>
              <a:ext cx="254408" cy="323165"/>
            </a:xfrm>
            <a:prstGeom prst="rect">
              <a:avLst/>
            </a:prstGeom>
            <a:noFill/>
          </p:spPr>
          <p:txBody>
            <a:bodyPr wrap="square" rtlCol="0">
              <a:spAutoFit/>
            </a:bodyPr>
            <a:lstStyle/>
            <a:p>
              <a:r>
                <a:rPr lang="en-US" sz="1500" dirty="0" smtClean="0">
                  <a:latin typeface="Microsoft Sans Serif" panose="020B0604020202020204" pitchFamily="34" charset="0"/>
                  <a:cs typeface="Microsoft Sans Serif" panose="020B0604020202020204" pitchFamily="34" charset="0"/>
                </a:rPr>
                <a:t>0</a:t>
              </a:r>
              <a:endParaRPr lang="en-US" sz="1500" dirty="0">
                <a:latin typeface="Microsoft Sans Serif" panose="020B0604020202020204" pitchFamily="34" charset="0"/>
                <a:cs typeface="Microsoft Sans Serif" panose="020B0604020202020204" pitchFamily="34" charset="0"/>
              </a:endParaRPr>
            </a:p>
          </p:txBody>
        </p:sp>
        <p:sp>
          <p:nvSpPr>
            <p:cNvPr id="70" name="TextBox 69"/>
            <p:cNvSpPr txBox="1"/>
            <p:nvPr/>
          </p:nvSpPr>
          <p:spPr>
            <a:xfrm>
              <a:off x="2549189" y="3420991"/>
              <a:ext cx="662176" cy="323165"/>
            </a:xfrm>
            <a:prstGeom prst="rect">
              <a:avLst/>
            </a:prstGeom>
            <a:noFill/>
          </p:spPr>
          <p:txBody>
            <a:bodyPr wrap="square" rtlCol="0">
              <a:spAutoFit/>
            </a:bodyPr>
            <a:lstStyle/>
            <a:p>
              <a:r>
                <a:rPr lang="en-US" sz="1500" dirty="0" smtClean="0">
                  <a:latin typeface="Microsoft Sans Serif" panose="020B0604020202020204" pitchFamily="34" charset="0"/>
                  <a:cs typeface="Microsoft Sans Serif" panose="020B0604020202020204" pitchFamily="34" charset="0"/>
                </a:rPr>
                <a:t>5000</a:t>
              </a:r>
              <a:endParaRPr lang="en-US" sz="1500" dirty="0">
                <a:latin typeface="Microsoft Sans Serif" panose="020B0604020202020204" pitchFamily="34" charset="0"/>
                <a:cs typeface="Microsoft Sans Serif" panose="020B0604020202020204" pitchFamily="34" charset="0"/>
              </a:endParaRPr>
            </a:p>
          </p:txBody>
        </p:sp>
        <p:sp>
          <p:nvSpPr>
            <p:cNvPr id="71" name="TextBox 70"/>
            <p:cNvSpPr txBox="1"/>
            <p:nvPr/>
          </p:nvSpPr>
          <p:spPr>
            <a:xfrm>
              <a:off x="3715992" y="3420244"/>
              <a:ext cx="755872" cy="323165"/>
            </a:xfrm>
            <a:prstGeom prst="rect">
              <a:avLst/>
            </a:prstGeom>
            <a:noFill/>
          </p:spPr>
          <p:txBody>
            <a:bodyPr wrap="square" rtlCol="0">
              <a:spAutoFit/>
            </a:bodyPr>
            <a:lstStyle/>
            <a:p>
              <a:r>
                <a:rPr lang="en-US" sz="1500" dirty="0" smtClean="0">
                  <a:latin typeface="Microsoft Sans Serif" panose="020B0604020202020204" pitchFamily="34" charset="0"/>
                  <a:cs typeface="Microsoft Sans Serif" panose="020B0604020202020204" pitchFamily="34" charset="0"/>
                </a:rPr>
                <a:t>10000</a:t>
              </a:r>
              <a:endParaRPr lang="en-US" sz="1500" dirty="0">
                <a:latin typeface="Microsoft Sans Serif" panose="020B0604020202020204" pitchFamily="34" charset="0"/>
                <a:cs typeface="Microsoft Sans Serif" panose="020B0604020202020204" pitchFamily="34" charset="0"/>
              </a:endParaRPr>
            </a:p>
          </p:txBody>
        </p:sp>
        <p:sp>
          <p:nvSpPr>
            <p:cNvPr id="72" name="TextBox 71"/>
            <p:cNvSpPr txBox="1"/>
            <p:nvPr/>
          </p:nvSpPr>
          <p:spPr>
            <a:xfrm>
              <a:off x="4924314" y="3418240"/>
              <a:ext cx="755872" cy="323165"/>
            </a:xfrm>
            <a:prstGeom prst="rect">
              <a:avLst/>
            </a:prstGeom>
            <a:noFill/>
          </p:spPr>
          <p:txBody>
            <a:bodyPr wrap="square" rtlCol="0">
              <a:spAutoFit/>
            </a:bodyPr>
            <a:lstStyle/>
            <a:p>
              <a:r>
                <a:rPr lang="en-US" sz="1500" dirty="0" smtClean="0">
                  <a:latin typeface="Microsoft Sans Serif" panose="020B0604020202020204" pitchFamily="34" charset="0"/>
                  <a:cs typeface="Microsoft Sans Serif" panose="020B0604020202020204" pitchFamily="34" charset="0"/>
                </a:rPr>
                <a:t>15000</a:t>
              </a:r>
              <a:endParaRPr lang="en-US" sz="1500" dirty="0">
                <a:latin typeface="Microsoft Sans Serif" panose="020B0604020202020204" pitchFamily="34" charset="0"/>
                <a:cs typeface="Microsoft Sans Serif" panose="020B0604020202020204" pitchFamily="34" charset="0"/>
              </a:endParaRPr>
            </a:p>
          </p:txBody>
        </p:sp>
        <p:sp>
          <p:nvSpPr>
            <p:cNvPr id="73" name="TextBox 72"/>
            <p:cNvSpPr txBox="1"/>
            <p:nvPr/>
          </p:nvSpPr>
          <p:spPr>
            <a:xfrm>
              <a:off x="2911970" y="3555725"/>
              <a:ext cx="1129717" cy="400110"/>
            </a:xfrm>
            <a:prstGeom prst="rect">
              <a:avLst/>
            </a:prstGeom>
            <a:noFill/>
          </p:spPr>
          <p:txBody>
            <a:bodyPr wrap="square" rtlCol="0">
              <a:spAutoFit/>
            </a:bodyPr>
            <a:lstStyle/>
            <a:p>
              <a:r>
                <a:rPr lang="en-US" sz="2000" b="1" dirty="0" smtClean="0">
                  <a:latin typeface="Microsoft Sans Serif" panose="020B0604020202020204" pitchFamily="34" charset="0"/>
                  <a:cs typeface="Microsoft Sans Serif" panose="020B0604020202020204" pitchFamily="34" charset="0"/>
                </a:rPr>
                <a:t>Time (s)</a:t>
              </a:r>
              <a:endParaRPr lang="en-US" sz="2000" b="1" dirty="0">
                <a:latin typeface="Microsoft Sans Serif" panose="020B0604020202020204" pitchFamily="34" charset="0"/>
                <a:cs typeface="Microsoft Sans Serif" panose="020B0604020202020204" pitchFamily="34" charset="0"/>
              </a:endParaRPr>
            </a:p>
          </p:txBody>
        </p:sp>
      </p:grpSp>
      <p:grpSp>
        <p:nvGrpSpPr>
          <p:cNvPr id="46" name="Group 45"/>
          <p:cNvGrpSpPr/>
          <p:nvPr/>
        </p:nvGrpSpPr>
        <p:grpSpPr>
          <a:xfrm>
            <a:off x="151303" y="1792944"/>
            <a:ext cx="5293530" cy="2312535"/>
            <a:chOff x="151303" y="1792944"/>
            <a:chExt cx="5293530" cy="2312535"/>
          </a:xfrm>
        </p:grpSpPr>
        <p:cxnSp>
          <p:nvCxnSpPr>
            <p:cNvPr id="8" name="Straight Connector 7"/>
            <p:cNvCxnSpPr/>
            <p:nvPr/>
          </p:nvCxnSpPr>
          <p:spPr>
            <a:xfrm>
              <a:off x="1651117" y="2504712"/>
              <a:ext cx="3721395" cy="18468"/>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89070" y="1792944"/>
              <a:ext cx="1455763" cy="323165"/>
            </a:xfrm>
            <a:prstGeom prst="rect">
              <a:avLst/>
            </a:prstGeom>
            <a:noFill/>
          </p:spPr>
          <p:txBody>
            <a:bodyPr wrap="square" rtlCol="0">
              <a:spAutoFit/>
            </a:bodyPr>
            <a:lstStyle/>
            <a:p>
              <a:r>
                <a:rPr lang="en-US" sz="1500" b="1" i="1" dirty="0" smtClean="0">
                  <a:solidFill>
                    <a:srgbClr val="C00000"/>
                  </a:solidFill>
                </a:rPr>
                <a:t>Over-allocation</a:t>
              </a:r>
              <a:endParaRPr lang="en-US" sz="1500" b="1" i="1" dirty="0">
                <a:solidFill>
                  <a:srgbClr val="C00000"/>
                </a:solidFill>
              </a:endParaRPr>
            </a:p>
          </p:txBody>
        </p:sp>
        <p:sp>
          <p:nvSpPr>
            <p:cNvPr id="44" name="TextBox 43"/>
            <p:cNvSpPr txBox="1"/>
            <p:nvPr/>
          </p:nvSpPr>
          <p:spPr>
            <a:xfrm>
              <a:off x="151303" y="3766925"/>
              <a:ext cx="2885842" cy="338554"/>
            </a:xfrm>
            <a:prstGeom prst="rect">
              <a:avLst/>
            </a:prstGeom>
            <a:noFill/>
          </p:spPr>
          <p:txBody>
            <a:bodyPr wrap="square" rtlCol="0">
              <a:spAutoFit/>
            </a:bodyPr>
            <a:lstStyle/>
            <a:p>
              <a:r>
                <a:rPr lang="en-US" sz="1500" b="1" i="1" dirty="0" smtClean="0">
                  <a:solidFill>
                    <a:srgbClr val="C00000"/>
                  </a:solidFill>
                </a:rPr>
                <a:t>Low value </a:t>
              </a:r>
              <a:r>
                <a:rPr lang="en-US" sz="1600" dirty="0">
                  <a:solidFill>
                    <a:srgbClr val="C00000"/>
                  </a:solidFill>
                  <a:latin typeface="Segoe UI" panose="020B0502040204020203" pitchFamily="34" charset="0"/>
                  <a:cs typeface="Segoe UI" panose="020B0502040204020203" pitchFamily="34" charset="0"/>
                </a:rPr>
                <a:t>→</a:t>
              </a:r>
              <a:r>
                <a:rPr lang="en-US" sz="1500" b="1" i="1" dirty="0" smtClean="0">
                  <a:solidFill>
                    <a:srgbClr val="C00000"/>
                  </a:solidFill>
                </a:rPr>
                <a:t> high fragmentation</a:t>
              </a:r>
              <a:endParaRPr lang="en-US" sz="1500" b="1" i="1" dirty="0">
                <a:solidFill>
                  <a:srgbClr val="C00000"/>
                </a:solidFill>
              </a:endParaRPr>
            </a:p>
          </p:txBody>
        </p:sp>
      </p:grpSp>
      <p:sp>
        <p:nvSpPr>
          <p:cNvPr id="74" name="TextBox 73"/>
          <p:cNvSpPr txBox="1"/>
          <p:nvPr/>
        </p:nvSpPr>
        <p:spPr>
          <a:xfrm>
            <a:off x="7021436" y="1094222"/>
            <a:ext cx="3783724" cy="477054"/>
          </a:xfrm>
          <a:prstGeom prst="rect">
            <a:avLst/>
          </a:prstGeom>
          <a:noFill/>
        </p:spPr>
        <p:txBody>
          <a:bodyPr wrap="square" rtlCol="0">
            <a:spAutoFit/>
          </a:bodyPr>
          <a:lstStyle/>
          <a:p>
            <a:pPr algn="ctr"/>
            <a:r>
              <a:rPr lang="en-US" sz="2500" b="1" dirty="0" smtClean="0"/>
              <a:t>Single Resource Scheduler</a:t>
            </a:r>
          </a:p>
        </p:txBody>
      </p:sp>
      <p:cxnSp>
        <p:nvCxnSpPr>
          <p:cNvPr id="12" name="Straight Arrow Connector 11"/>
          <p:cNvCxnSpPr/>
          <p:nvPr/>
        </p:nvCxnSpPr>
        <p:spPr>
          <a:xfrm flipV="1">
            <a:off x="782679" y="3054768"/>
            <a:ext cx="788676" cy="7121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193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0-#ppt_w/2"/>
                                          </p:val>
                                        </p:tav>
                                        <p:tav tm="100000">
                                          <p:val>
                                            <p:strVal val="#ppt_x"/>
                                          </p:val>
                                        </p:tav>
                                      </p:tavLst>
                                    </p:anim>
                                    <p:anim calcmode="lin" valueType="num">
                                      <p:cBhvr additive="base">
                                        <p:cTn id="12" dur="500" fill="hold"/>
                                        <p:tgtEl>
                                          <p:spTgt spid="51"/>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ppt_x"/>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1000"/>
                                        <p:tgtEl>
                                          <p:spTgt spid="5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1000"/>
                                        <p:tgtEl>
                                          <p:spTgt spid="6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fade">
                                      <p:cBhvr>
                                        <p:cTn id="59" dur="1000"/>
                                        <p:tgtEl>
                                          <p:spTgt spid="6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childTnLst>
                                </p:cTn>
                              </p:par>
                            </p:childTnLst>
                          </p:cTn>
                        </p:par>
                        <p:par>
                          <p:cTn id="65" fill="hold">
                            <p:stCondLst>
                              <p:cond delay="1000"/>
                            </p:stCondLst>
                            <p:childTnLst>
                              <p:par>
                                <p:cTn id="66" presetID="10" presetClass="entr" presetSubtype="0"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fade">
                                      <p:cBhvr>
                                        <p:cTn id="68" dur="500"/>
                                        <p:tgtEl>
                                          <p:spTgt spid="46"/>
                                        </p:tgtEl>
                                      </p:cBhvr>
                                    </p:animEffect>
                                  </p:childTnLst>
                                </p:cTn>
                              </p:par>
                              <p:par>
                                <p:cTn id="69" presetID="10" presetClass="entr" presetSubtype="0" fill="hold"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45"/>
                                        </p:tgtEl>
                                      </p:cBhvr>
                                    </p:animEffect>
                                    <p:set>
                                      <p:cBhvr>
                                        <p:cTn id="76" dur="1" fill="hold">
                                          <p:stCondLst>
                                            <p:cond delay="499"/>
                                          </p:stCondLst>
                                        </p:cTn>
                                        <p:tgtEl>
                                          <p:spTgt spid="45"/>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fade">
                                      <p:cBhvr>
                                        <p:cTn id="79" dur="10"/>
                                        <p:tgtEl>
                                          <p:spTgt spid="5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fade">
                                      <p:cBhvr>
                                        <p:cTn id="82" dur="10"/>
                                        <p:tgtEl>
                                          <p:spTgt spid="56"/>
                                        </p:tgtEl>
                                      </p:cBhvr>
                                    </p:animEffect>
                                  </p:childTnLst>
                                </p:cTn>
                              </p:par>
                              <p:par>
                                <p:cTn id="83" presetID="10" presetClass="entr" presetSubtype="0" fill="hold" grpId="1"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10"/>
                                        <p:tgtEl>
                                          <p:spTgt spid="6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4"/>
                                        </p:tgtEl>
                                        <p:attrNameLst>
                                          <p:attrName>style.visibility</p:attrName>
                                        </p:attrNameLst>
                                      </p:cBhvr>
                                      <p:to>
                                        <p:strVal val="visible"/>
                                      </p:to>
                                    </p:set>
                                    <p:animEffect transition="in" filter="fade">
                                      <p:cBhvr>
                                        <p:cTn id="88" dur="10"/>
                                        <p:tgtEl>
                                          <p:spTgt spid="74"/>
                                        </p:tgtEl>
                                      </p:cBhvr>
                                    </p:animEffect>
                                  </p:childTnLst>
                                </p:cTn>
                              </p:par>
                              <p:par>
                                <p:cTn id="89" presetID="10" presetClass="entr" presetSubtype="0" fill="hold"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animBg="1"/>
      <p:bldP spid="25" grpId="0" animBg="1"/>
      <p:bldGraphic spid="55" grpId="0">
        <p:bldAsOne/>
      </p:bldGraphic>
      <p:bldP spid="56" grpId="0"/>
      <p:bldP spid="59" grpId="0"/>
      <p:bldP spid="64" grpId="0" animBg="1"/>
      <p:bldP spid="61" grpId="0"/>
      <p:bldP spid="63" grpId="0"/>
      <p:bldGraphic spid="66" grpId="1">
        <p:bldAsOne/>
      </p:bldGraphic>
      <p:bldP spid="30" grpId="0"/>
      <p:bldP spid="32" grpId="0"/>
      <p:bldP spid="33" grpId="0" animBg="1"/>
      <p:bldP spid="35" grpId="0" animBg="1"/>
      <p:bldP spid="7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B88A29-96D6-41A3-B0A5-3D433527C63B}" type="slidenum">
              <a:rPr lang="en-US" smtClean="0"/>
              <a:t>21</a:t>
            </a:fld>
            <a:endParaRPr lang="en-US"/>
          </a:p>
        </p:txBody>
      </p:sp>
      <p:sp>
        <p:nvSpPr>
          <p:cNvPr id="5" name="Rectangle 4"/>
          <p:cNvSpPr/>
          <p:nvPr/>
        </p:nvSpPr>
        <p:spPr>
          <a:xfrm>
            <a:off x="0" y="1"/>
            <a:ext cx="12192000" cy="951722"/>
          </a:xfrm>
          <a:prstGeom prst="rect">
            <a:avLst/>
          </a:prstGeom>
          <a:solidFill>
            <a:schemeClr val="bg2">
              <a:lumMod val="25000"/>
            </a:schemeClr>
          </a:solidFill>
          <a:ln>
            <a:solidFill>
              <a:schemeClr val="bg2">
                <a:lumMod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3500" dirty="0" smtClean="0"/>
              <a:t>    Fairness</a:t>
            </a:r>
            <a:endParaRPr lang="en-US" sz="3500" dirty="0"/>
          </a:p>
        </p:txBody>
      </p:sp>
      <p:sp>
        <p:nvSpPr>
          <p:cNvPr id="6" name="TextBox 5"/>
          <p:cNvSpPr txBox="1"/>
          <p:nvPr/>
        </p:nvSpPr>
        <p:spPr>
          <a:xfrm>
            <a:off x="280800" y="1101913"/>
            <a:ext cx="2360800" cy="477054"/>
          </a:xfrm>
          <a:prstGeom prst="rect">
            <a:avLst/>
          </a:prstGeom>
          <a:solidFill>
            <a:schemeClr val="tx1"/>
          </a:solidFill>
          <a:ln>
            <a:solidFill>
              <a:schemeClr val="tx1"/>
            </a:solidFill>
          </a:ln>
        </p:spPr>
        <p:txBody>
          <a:bodyPr wrap="square" rtlCol="0">
            <a:spAutoFit/>
          </a:bodyPr>
          <a:lstStyle/>
          <a:p>
            <a:pPr algn="ctr"/>
            <a:r>
              <a:rPr lang="en-US" sz="2500" b="1" dirty="0" smtClean="0">
                <a:solidFill>
                  <a:schemeClr val="accent2"/>
                </a:solidFill>
              </a:rPr>
              <a:t>Fairness Knob</a:t>
            </a:r>
          </a:p>
        </p:txBody>
      </p:sp>
      <p:sp>
        <p:nvSpPr>
          <p:cNvPr id="7" name="Rectangle 6"/>
          <p:cNvSpPr/>
          <p:nvPr/>
        </p:nvSpPr>
        <p:spPr>
          <a:xfrm>
            <a:off x="291400" y="1597234"/>
            <a:ext cx="6210999" cy="458166"/>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15230" y="1635635"/>
            <a:ext cx="6433916" cy="369332"/>
          </a:xfrm>
          <a:prstGeom prst="rect">
            <a:avLst/>
          </a:prstGeom>
        </p:spPr>
        <p:txBody>
          <a:bodyPr wrap="square">
            <a:spAutoFit/>
          </a:bodyPr>
          <a:lstStyle/>
          <a:p>
            <a:pPr marL="285750" indent="-285750">
              <a:buFont typeface="Wingdings" pitchFamily="2" charset="2"/>
              <a:buChar char="§"/>
            </a:pPr>
            <a:r>
              <a:rPr lang="en-US" i="1" dirty="0"/>
              <a:t>quantifies the extent to which Tetris adheres to fair allocation</a:t>
            </a:r>
          </a:p>
        </p:txBody>
      </p:sp>
      <p:sp>
        <p:nvSpPr>
          <p:cNvPr id="8" name="TextBox 7"/>
          <p:cNvSpPr txBox="1"/>
          <p:nvPr/>
        </p:nvSpPr>
        <p:spPr>
          <a:xfrm>
            <a:off x="1540971" y="3292268"/>
            <a:ext cx="1921632" cy="861774"/>
          </a:xfrm>
          <a:prstGeom prst="rect">
            <a:avLst/>
          </a:prstGeom>
          <a:noFill/>
          <a:ln>
            <a:noFill/>
          </a:ln>
        </p:spPr>
        <p:txBody>
          <a:bodyPr wrap="square" rtlCol="0">
            <a:spAutoFit/>
          </a:bodyPr>
          <a:lstStyle/>
          <a:p>
            <a:pPr algn="ctr"/>
            <a:r>
              <a:rPr lang="en-US" sz="2500" b="1" dirty="0" smtClean="0">
                <a:solidFill>
                  <a:schemeClr val="accent2"/>
                </a:solidFill>
              </a:rPr>
              <a:t>No Fairness</a:t>
            </a:r>
          </a:p>
          <a:p>
            <a:pPr algn="ctr"/>
            <a:r>
              <a:rPr lang="en-US" sz="2500" b="1" dirty="0" smtClean="0">
                <a:solidFill>
                  <a:schemeClr val="accent2"/>
                </a:solidFill>
              </a:rPr>
              <a:t>F = 0</a:t>
            </a:r>
          </a:p>
        </p:txBody>
      </p:sp>
      <p:cxnSp>
        <p:nvCxnSpPr>
          <p:cNvPr id="16" name="Straight Connector 15"/>
          <p:cNvCxnSpPr/>
          <p:nvPr/>
        </p:nvCxnSpPr>
        <p:spPr>
          <a:xfrm>
            <a:off x="3385733" y="2494895"/>
            <a:ext cx="0" cy="3656132"/>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1610790" y="3277755"/>
            <a:ext cx="8543293" cy="14513"/>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33575" y="2603465"/>
            <a:ext cx="1702134" cy="477054"/>
          </a:xfrm>
          <a:prstGeom prst="rect">
            <a:avLst/>
          </a:prstGeom>
          <a:noFill/>
        </p:spPr>
        <p:txBody>
          <a:bodyPr wrap="square" rtlCol="0">
            <a:spAutoFit/>
          </a:bodyPr>
          <a:lstStyle/>
          <a:p>
            <a:r>
              <a:rPr lang="en-US" sz="2500" b="1" dirty="0" err="1" smtClean="0"/>
              <a:t>Makespan</a:t>
            </a:r>
            <a:endParaRPr lang="ro-RO" sz="2500" b="1" dirty="0"/>
          </a:p>
        </p:txBody>
      </p:sp>
      <p:sp>
        <p:nvSpPr>
          <p:cNvPr id="22" name="TextBox 21"/>
          <p:cNvSpPr txBox="1"/>
          <p:nvPr/>
        </p:nvSpPr>
        <p:spPr>
          <a:xfrm>
            <a:off x="3638825" y="3410977"/>
            <a:ext cx="1117934" cy="630942"/>
          </a:xfrm>
          <a:prstGeom prst="rect">
            <a:avLst/>
          </a:prstGeom>
          <a:solidFill>
            <a:schemeClr val="tx1">
              <a:lumMod val="75000"/>
              <a:lumOff val="25000"/>
            </a:schemeClr>
          </a:solidFill>
          <a:ln>
            <a:solidFill>
              <a:schemeClr val="bg2">
                <a:lumMod val="25000"/>
              </a:schemeClr>
            </a:solidFill>
          </a:ln>
        </p:spPr>
        <p:txBody>
          <a:bodyPr wrap="square" rtlCol="0">
            <a:spAutoFit/>
          </a:bodyPr>
          <a:lstStyle/>
          <a:p>
            <a:pPr algn="ctr"/>
            <a:r>
              <a:rPr lang="en-US" sz="3500" b="1" dirty="0" smtClean="0">
                <a:solidFill>
                  <a:schemeClr val="accent2"/>
                </a:solidFill>
              </a:rPr>
              <a:t>50 %</a:t>
            </a:r>
            <a:endParaRPr lang="ro-RO" sz="3500" b="1" dirty="0">
              <a:solidFill>
                <a:schemeClr val="accent2"/>
              </a:solidFill>
            </a:endParaRPr>
          </a:p>
        </p:txBody>
      </p:sp>
      <p:sp>
        <p:nvSpPr>
          <p:cNvPr id="23" name="TextBox 22"/>
          <p:cNvSpPr txBox="1"/>
          <p:nvPr/>
        </p:nvSpPr>
        <p:spPr>
          <a:xfrm>
            <a:off x="3638825" y="4348957"/>
            <a:ext cx="1117934" cy="630942"/>
          </a:xfrm>
          <a:prstGeom prst="rect">
            <a:avLst/>
          </a:prstGeom>
          <a:solidFill>
            <a:schemeClr val="tx1">
              <a:lumMod val="75000"/>
              <a:lumOff val="25000"/>
            </a:schemeClr>
          </a:solidFill>
          <a:ln>
            <a:solidFill>
              <a:schemeClr val="bg2">
                <a:lumMod val="25000"/>
              </a:schemeClr>
            </a:solidFill>
          </a:ln>
        </p:spPr>
        <p:txBody>
          <a:bodyPr wrap="square" rtlCol="0">
            <a:spAutoFit/>
          </a:bodyPr>
          <a:lstStyle/>
          <a:p>
            <a:pPr algn="ctr"/>
            <a:r>
              <a:rPr lang="en-US" sz="3500" b="1" dirty="0" smtClean="0">
                <a:solidFill>
                  <a:schemeClr val="accent2"/>
                </a:solidFill>
              </a:rPr>
              <a:t>10 %</a:t>
            </a:r>
            <a:endParaRPr lang="ro-RO" sz="3500" b="1" dirty="0">
              <a:solidFill>
                <a:schemeClr val="accent2"/>
              </a:solidFill>
            </a:endParaRPr>
          </a:p>
        </p:txBody>
      </p:sp>
      <p:sp>
        <p:nvSpPr>
          <p:cNvPr id="24" name="TextBox 23"/>
          <p:cNvSpPr txBox="1"/>
          <p:nvPr/>
        </p:nvSpPr>
        <p:spPr>
          <a:xfrm>
            <a:off x="3641307" y="5335438"/>
            <a:ext cx="1119600" cy="630942"/>
          </a:xfrm>
          <a:prstGeom prst="rect">
            <a:avLst/>
          </a:prstGeom>
          <a:solidFill>
            <a:schemeClr val="tx1">
              <a:lumMod val="75000"/>
              <a:lumOff val="25000"/>
            </a:schemeClr>
          </a:solidFill>
          <a:ln>
            <a:solidFill>
              <a:schemeClr val="bg2">
                <a:lumMod val="25000"/>
              </a:schemeClr>
            </a:solidFill>
          </a:ln>
        </p:spPr>
        <p:txBody>
          <a:bodyPr wrap="square" rtlCol="0">
            <a:spAutoFit/>
          </a:bodyPr>
          <a:lstStyle/>
          <a:p>
            <a:pPr algn="ctr"/>
            <a:r>
              <a:rPr lang="en-US" sz="3500" b="1" dirty="0" smtClean="0">
                <a:solidFill>
                  <a:schemeClr val="bg1"/>
                </a:solidFill>
              </a:rPr>
              <a:t>25 %</a:t>
            </a:r>
            <a:endParaRPr lang="ro-RO" sz="3500" b="1" dirty="0">
              <a:solidFill>
                <a:schemeClr val="bg1"/>
              </a:solidFill>
            </a:endParaRPr>
          </a:p>
        </p:txBody>
      </p:sp>
      <p:sp>
        <p:nvSpPr>
          <p:cNvPr id="25" name="TextBox 24"/>
          <p:cNvSpPr txBox="1"/>
          <p:nvPr/>
        </p:nvSpPr>
        <p:spPr>
          <a:xfrm>
            <a:off x="5123296" y="2494895"/>
            <a:ext cx="1683556" cy="861774"/>
          </a:xfrm>
          <a:prstGeom prst="rect">
            <a:avLst/>
          </a:prstGeom>
          <a:noFill/>
        </p:spPr>
        <p:txBody>
          <a:bodyPr wrap="square" rtlCol="0">
            <a:spAutoFit/>
          </a:bodyPr>
          <a:lstStyle/>
          <a:p>
            <a:pPr algn="ctr"/>
            <a:r>
              <a:rPr lang="en-US" sz="2500" b="1" dirty="0" smtClean="0"/>
              <a:t>Job </a:t>
            </a:r>
            <a:r>
              <a:rPr lang="en-US" sz="2500" b="1" dirty="0" err="1" smtClean="0"/>
              <a:t>Compl</a:t>
            </a:r>
            <a:r>
              <a:rPr lang="en-US" sz="2500" b="1" dirty="0" smtClean="0"/>
              <a:t>. </a:t>
            </a:r>
          </a:p>
          <a:p>
            <a:pPr algn="ctr"/>
            <a:r>
              <a:rPr lang="en-US" sz="2500" b="1" dirty="0" smtClean="0"/>
              <a:t>Time</a:t>
            </a:r>
            <a:endParaRPr lang="ro-RO" sz="2500" b="1" dirty="0"/>
          </a:p>
        </p:txBody>
      </p:sp>
      <p:sp>
        <p:nvSpPr>
          <p:cNvPr id="26" name="TextBox 25"/>
          <p:cNvSpPr txBox="1"/>
          <p:nvPr/>
        </p:nvSpPr>
        <p:spPr>
          <a:xfrm>
            <a:off x="5399348" y="3415018"/>
            <a:ext cx="1119600" cy="630942"/>
          </a:xfrm>
          <a:prstGeom prst="rect">
            <a:avLst/>
          </a:prstGeom>
          <a:solidFill>
            <a:schemeClr val="tx1">
              <a:lumMod val="75000"/>
              <a:lumOff val="25000"/>
            </a:schemeClr>
          </a:solidFill>
          <a:ln>
            <a:solidFill>
              <a:schemeClr val="bg2">
                <a:lumMod val="25000"/>
              </a:schemeClr>
            </a:solidFill>
          </a:ln>
        </p:spPr>
        <p:txBody>
          <a:bodyPr wrap="square" rtlCol="0">
            <a:spAutoFit/>
          </a:bodyPr>
          <a:lstStyle/>
          <a:p>
            <a:pPr algn="ctr"/>
            <a:r>
              <a:rPr lang="en-US" sz="3500" b="1" dirty="0">
                <a:solidFill>
                  <a:schemeClr val="accent2"/>
                </a:solidFill>
              </a:rPr>
              <a:t>4</a:t>
            </a:r>
            <a:r>
              <a:rPr lang="en-US" sz="3500" b="1" dirty="0" smtClean="0">
                <a:solidFill>
                  <a:schemeClr val="accent2"/>
                </a:solidFill>
              </a:rPr>
              <a:t>0 %</a:t>
            </a:r>
            <a:endParaRPr lang="ro-RO" sz="3500" b="1" dirty="0">
              <a:solidFill>
                <a:schemeClr val="accent2"/>
              </a:solidFill>
            </a:endParaRPr>
          </a:p>
        </p:txBody>
      </p:sp>
      <p:sp>
        <p:nvSpPr>
          <p:cNvPr id="27" name="TextBox 26"/>
          <p:cNvSpPr txBox="1"/>
          <p:nvPr/>
        </p:nvSpPr>
        <p:spPr>
          <a:xfrm>
            <a:off x="5406271" y="4348957"/>
            <a:ext cx="1119600" cy="630942"/>
          </a:xfrm>
          <a:prstGeom prst="rect">
            <a:avLst/>
          </a:prstGeom>
          <a:solidFill>
            <a:schemeClr val="tx1">
              <a:lumMod val="75000"/>
              <a:lumOff val="25000"/>
            </a:schemeClr>
          </a:solidFill>
          <a:ln>
            <a:solidFill>
              <a:schemeClr val="bg2">
                <a:lumMod val="25000"/>
              </a:schemeClr>
            </a:solidFill>
          </a:ln>
        </p:spPr>
        <p:txBody>
          <a:bodyPr wrap="square" rtlCol="0">
            <a:spAutoFit/>
          </a:bodyPr>
          <a:lstStyle/>
          <a:p>
            <a:pPr algn="ctr"/>
            <a:r>
              <a:rPr lang="en-US" sz="3500" b="1" dirty="0" smtClean="0">
                <a:solidFill>
                  <a:schemeClr val="accent2"/>
                </a:solidFill>
              </a:rPr>
              <a:t>23 %</a:t>
            </a:r>
            <a:endParaRPr lang="ro-RO" sz="3500" b="1" dirty="0">
              <a:solidFill>
                <a:schemeClr val="accent2"/>
              </a:solidFill>
            </a:endParaRPr>
          </a:p>
        </p:txBody>
      </p:sp>
      <p:sp>
        <p:nvSpPr>
          <p:cNvPr id="28" name="TextBox 27"/>
          <p:cNvSpPr txBox="1"/>
          <p:nvPr/>
        </p:nvSpPr>
        <p:spPr>
          <a:xfrm>
            <a:off x="5410807" y="5349952"/>
            <a:ext cx="1119600" cy="630942"/>
          </a:xfrm>
          <a:prstGeom prst="rect">
            <a:avLst/>
          </a:prstGeom>
          <a:solidFill>
            <a:schemeClr val="tx1">
              <a:lumMod val="75000"/>
              <a:lumOff val="25000"/>
            </a:schemeClr>
          </a:solidFill>
          <a:ln>
            <a:solidFill>
              <a:schemeClr val="bg2">
                <a:lumMod val="25000"/>
              </a:schemeClr>
            </a:solidFill>
          </a:ln>
        </p:spPr>
        <p:txBody>
          <a:bodyPr wrap="square" rtlCol="0">
            <a:spAutoFit/>
          </a:bodyPr>
          <a:lstStyle/>
          <a:p>
            <a:pPr algn="ctr"/>
            <a:r>
              <a:rPr lang="en-US" sz="3500" b="1" dirty="0" smtClean="0">
                <a:solidFill>
                  <a:schemeClr val="bg1"/>
                </a:solidFill>
              </a:rPr>
              <a:t>35 %</a:t>
            </a:r>
            <a:endParaRPr lang="ro-RO" sz="3500" b="1" dirty="0">
              <a:solidFill>
                <a:schemeClr val="bg1"/>
              </a:solidFill>
            </a:endParaRPr>
          </a:p>
        </p:txBody>
      </p:sp>
      <p:cxnSp>
        <p:nvCxnSpPr>
          <p:cNvPr id="30" name="Straight Connector 29"/>
          <p:cNvCxnSpPr/>
          <p:nvPr/>
        </p:nvCxnSpPr>
        <p:spPr>
          <a:xfrm flipH="1">
            <a:off x="1610790" y="4154042"/>
            <a:ext cx="8543293" cy="10535"/>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888651" y="2474036"/>
            <a:ext cx="3380300" cy="861774"/>
          </a:xfrm>
          <a:prstGeom prst="rect">
            <a:avLst/>
          </a:prstGeom>
          <a:noFill/>
        </p:spPr>
        <p:txBody>
          <a:bodyPr wrap="square" rtlCol="0">
            <a:spAutoFit/>
          </a:bodyPr>
          <a:lstStyle/>
          <a:p>
            <a:pPr algn="ctr"/>
            <a:r>
              <a:rPr lang="en-US" sz="2500" b="1" dirty="0" smtClean="0"/>
              <a:t>Avg. Slowdown</a:t>
            </a:r>
          </a:p>
          <a:p>
            <a:pPr algn="ctr"/>
            <a:r>
              <a:rPr lang="en-US" sz="2500" b="1" dirty="0" smtClean="0"/>
              <a:t>[over impacted jobs]</a:t>
            </a:r>
            <a:endParaRPr lang="ro-RO" sz="2500" b="1" dirty="0"/>
          </a:p>
        </p:txBody>
      </p:sp>
      <p:sp>
        <p:nvSpPr>
          <p:cNvPr id="35" name="TextBox 34"/>
          <p:cNvSpPr txBox="1"/>
          <p:nvPr/>
        </p:nvSpPr>
        <p:spPr>
          <a:xfrm>
            <a:off x="7899563" y="3418144"/>
            <a:ext cx="1119600" cy="630942"/>
          </a:xfrm>
          <a:prstGeom prst="rect">
            <a:avLst/>
          </a:prstGeom>
          <a:solidFill>
            <a:schemeClr val="tx1">
              <a:lumMod val="75000"/>
              <a:lumOff val="25000"/>
            </a:schemeClr>
          </a:solidFill>
          <a:ln>
            <a:solidFill>
              <a:schemeClr val="bg2">
                <a:lumMod val="25000"/>
              </a:schemeClr>
            </a:solidFill>
          </a:ln>
        </p:spPr>
        <p:txBody>
          <a:bodyPr wrap="square" rtlCol="0">
            <a:spAutoFit/>
          </a:bodyPr>
          <a:lstStyle/>
          <a:p>
            <a:pPr algn="ctr"/>
            <a:r>
              <a:rPr lang="en-US" sz="3500" b="1" dirty="0" smtClean="0">
                <a:solidFill>
                  <a:schemeClr val="accent2"/>
                </a:solidFill>
              </a:rPr>
              <a:t>25 %</a:t>
            </a:r>
            <a:endParaRPr lang="ro-RO" sz="3500" b="1" dirty="0">
              <a:solidFill>
                <a:schemeClr val="accent2"/>
              </a:solidFill>
            </a:endParaRPr>
          </a:p>
        </p:txBody>
      </p:sp>
      <p:sp>
        <p:nvSpPr>
          <p:cNvPr id="36" name="TextBox 35"/>
          <p:cNvSpPr txBox="1"/>
          <p:nvPr/>
        </p:nvSpPr>
        <p:spPr>
          <a:xfrm>
            <a:off x="7888934" y="4334443"/>
            <a:ext cx="1119600" cy="630942"/>
          </a:xfrm>
          <a:prstGeom prst="rect">
            <a:avLst/>
          </a:prstGeom>
          <a:solidFill>
            <a:schemeClr val="tx1">
              <a:lumMod val="75000"/>
              <a:lumOff val="25000"/>
            </a:schemeClr>
          </a:solidFill>
          <a:ln>
            <a:solidFill>
              <a:schemeClr val="bg2">
                <a:lumMod val="25000"/>
              </a:schemeClr>
            </a:solidFill>
          </a:ln>
        </p:spPr>
        <p:txBody>
          <a:bodyPr wrap="square" rtlCol="0">
            <a:spAutoFit/>
          </a:bodyPr>
          <a:lstStyle/>
          <a:p>
            <a:pPr algn="ctr"/>
            <a:r>
              <a:rPr lang="en-US" sz="3500" b="1" dirty="0" smtClean="0">
                <a:solidFill>
                  <a:schemeClr val="accent2"/>
                </a:solidFill>
              </a:rPr>
              <a:t>2 %</a:t>
            </a:r>
            <a:endParaRPr lang="ro-RO" sz="3500" b="1" dirty="0">
              <a:solidFill>
                <a:schemeClr val="accent2"/>
              </a:solidFill>
            </a:endParaRPr>
          </a:p>
        </p:txBody>
      </p:sp>
      <p:sp>
        <p:nvSpPr>
          <p:cNvPr id="37" name="TextBox 36"/>
          <p:cNvSpPr txBox="1"/>
          <p:nvPr/>
        </p:nvSpPr>
        <p:spPr>
          <a:xfrm>
            <a:off x="7878298" y="5349952"/>
            <a:ext cx="1119600" cy="630942"/>
          </a:xfrm>
          <a:prstGeom prst="rect">
            <a:avLst/>
          </a:prstGeom>
          <a:solidFill>
            <a:schemeClr val="tx1">
              <a:lumMod val="75000"/>
              <a:lumOff val="25000"/>
            </a:schemeClr>
          </a:solidFill>
          <a:ln>
            <a:solidFill>
              <a:schemeClr val="bg2">
                <a:lumMod val="25000"/>
              </a:schemeClr>
            </a:solidFill>
          </a:ln>
        </p:spPr>
        <p:txBody>
          <a:bodyPr wrap="square" rtlCol="0">
            <a:spAutoFit/>
          </a:bodyPr>
          <a:lstStyle/>
          <a:p>
            <a:pPr algn="ctr"/>
            <a:r>
              <a:rPr lang="en-US" sz="3500" b="1" dirty="0" smtClean="0">
                <a:solidFill>
                  <a:schemeClr val="bg1"/>
                </a:solidFill>
              </a:rPr>
              <a:t>5 %</a:t>
            </a:r>
            <a:endParaRPr lang="ro-RO" sz="3500" b="1" dirty="0">
              <a:solidFill>
                <a:schemeClr val="bg1"/>
              </a:solidFill>
            </a:endParaRPr>
          </a:p>
        </p:txBody>
      </p:sp>
      <p:sp>
        <p:nvSpPr>
          <p:cNvPr id="42" name="TextBox 41"/>
          <p:cNvSpPr txBox="1"/>
          <p:nvPr/>
        </p:nvSpPr>
        <p:spPr>
          <a:xfrm>
            <a:off x="1452015" y="4244523"/>
            <a:ext cx="1958543" cy="861774"/>
          </a:xfrm>
          <a:prstGeom prst="rect">
            <a:avLst/>
          </a:prstGeom>
          <a:noFill/>
          <a:ln>
            <a:noFill/>
          </a:ln>
        </p:spPr>
        <p:txBody>
          <a:bodyPr wrap="square" rtlCol="0">
            <a:spAutoFit/>
          </a:bodyPr>
          <a:lstStyle/>
          <a:p>
            <a:pPr algn="ctr"/>
            <a:r>
              <a:rPr lang="en-US" sz="2500" b="1" dirty="0" smtClean="0">
                <a:solidFill>
                  <a:schemeClr val="accent2"/>
                </a:solidFill>
              </a:rPr>
              <a:t>Full Fairness</a:t>
            </a:r>
          </a:p>
          <a:p>
            <a:pPr algn="ctr"/>
            <a:r>
              <a:rPr lang="en-US" sz="2500" b="1" dirty="0" smtClean="0">
                <a:solidFill>
                  <a:schemeClr val="accent2"/>
                </a:solidFill>
              </a:rPr>
              <a:t>F </a:t>
            </a:r>
            <a:r>
              <a:rPr lang="en-US" sz="2400" b="1" dirty="0">
                <a:latin typeface="Segoe UI" panose="020B0502040204020203" pitchFamily="34" charset="0"/>
                <a:cs typeface="Segoe UI" panose="020B0502040204020203" pitchFamily="34" charset="0"/>
              </a:rPr>
              <a:t>→</a:t>
            </a:r>
            <a:r>
              <a:rPr lang="en-US" sz="2500" b="1" dirty="0" smtClean="0">
                <a:solidFill>
                  <a:schemeClr val="accent2"/>
                </a:solidFill>
              </a:rPr>
              <a:t> 1</a:t>
            </a:r>
          </a:p>
        </p:txBody>
      </p:sp>
      <p:sp>
        <p:nvSpPr>
          <p:cNvPr id="45" name="TextBox 44"/>
          <p:cNvSpPr txBox="1"/>
          <p:nvPr/>
        </p:nvSpPr>
        <p:spPr>
          <a:xfrm>
            <a:off x="1478275" y="5378273"/>
            <a:ext cx="1958543" cy="477054"/>
          </a:xfrm>
          <a:prstGeom prst="rect">
            <a:avLst/>
          </a:prstGeom>
          <a:noFill/>
          <a:ln>
            <a:noFill/>
          </a:ln>
        </p:spPr>
        <p:txBody>
          <a:bodyPr wrap="square" rtlCol="0">
            <a:spAutoFit/>
          </a:bodyPr>
          <a:lstStyle/>
          <a:p>
            <a:pPr algn="ctr"/>
            <a:r>
              <a:rPr lang="en-US" sz="2500" b="1" dirty="0" smtClean="0">
                <a:solidFill>
                  <a:schemeClr val="accent2"/>
                </a:solidFill>
              </a:rPr>
              <a:t>F = 0.25</a:t>
            </a:r>
          </a:p>
        </p:txBody>
      </p:sp>
      <p:cxnSp>
        <p:nvCxnSpPr>
          <p:cNvPr id="49" name="Straight Connector 48"/>
          <p:cNvCxnSpPr/>
          <p:nvPr/>
        </p:nvCxnSpPr>
        <p:spPr>
          <a:xfrm>
            <a:off x="5062103" y="2487641"/>
            <a:ext cx="0" cy="3656132"/>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869099" y="2494901"/>
            <a:ext cx="0" cy="3656132"/>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593067" y="5167685"/>
            <a:ext cx="8543293" cy="10535"/>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2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0-#ppt_w/2"/>
                                          </p:val>
                                        </p:tav>
                                        <p:tav tm="100000">
                                          <p:val>
                                            <p:strVal val="#ppt_x"/>
                                          </p:val>
                                        </p:tav>
                                      </p:tavLst>
                                    </p:anim>
                                    <p:anim calcmode="lin" valueType="num">
                                      <p:cBhvr additive="base">
                                        <p:cTn id="20" dur="1000" fill="hold"/>
                                        <p:tgtEl>
                                          <p:spTgt spid="17"/>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par>
                          <p:cTn id="31" fill="hold">
                            <p:stCondLst>
                              <p:cond delay="1500"/>
                            </p:stCondLst>
                            <p:childTnLst>
                              <p:par>
                                <p:cTn id="32" presetID="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1000" fill="hold"/>
                                        <p:tgtEl>
                                          <p:spTgt spid="8"/>
                                        </p:tgtEl>
                                        <p:attrNameLst>
                                          <p:attrName>ppt_x</p:attrName>
                                        </p:attrNameLst>
                                      </p:cBhvr>
                                      <p:tavLst>
                                        <p:tav tm="0">
                                          <p:val>
                                            <p:strVal val="0-#ppt_w/2"/>
                                          </p:val>
                                        </p:tav>
                                        <p:tav tm="100000">
                                          <p:val>
                                            <p:strVal val="#ppt_x"/>
                                          </p:val>
                                        </p:tav>
                                      </p:tavLst>
                                    </p:anim>
                                    <p:anim calcmode="lin" valueType="num">
                                      <p:cBhvr additive="base">
                                        <p:cTn id="35" dur="1000" fill="hold"/>
                                        <p:tgtEl>
                                          <p:spTgt spid="8"/>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1000" fill="hold"/>
                                        <p:tgtEl>
                                          <p:spTgt spid="30"/>
                                        </p:tgtEl>
                                        <p:attrNameLst>
                                          <p:attrName>ppt_x</p:attrName>
                                        </p:attrNameLst>
                                      </p:cBhvr>
                                      <p:tavLst>
                                        <p:tav tm="0">
                                          <p:val>
                                            <p:strVal val="0-#ppt_w/2"/>
                                          </p:val>
                                        </p:tav>
                                        <p:tav tm="100000">
                                          <p:val>
                                            <p:strVal val="#ppt_x"/>
                                          </p:val>
                                        </p:tav>
                                      </p:tavLst>
                                    </p:anim>
                                    <p:anim calcmode="lin" valueType="num">
                                      <p:cBhvr additive="base">
                                        <p:cTn id="53" dur="10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1000" fill="hold"/>
                                        <p:tgtEl>
                                          <p:spTgt spid="42"/>
                                        </p:tgtEl>
                                        <p:attrNameLst>
                                          <p:attrName>ppt_x</p:attrName>
                                        </p:attrNameLst>
                                      </p:cBhvr>
                                      <p:tavLst>
                                        <p:tav tm="0">
                                          <p:val>
                                            <p:strVal val="0-#ppt_w/2"/>
                                          </p:val>
                                        </p:tav>
                                        <p:tav tm="100000">
                                          <p:val>
                                            <p:strVal val="#ppt_x"/>
                                          </p:val>
                                        </p:tav>
                                      </p:tavLst>
                                    </p:anim>
                                    <p:anim calcmode="lin" valueType="num">
                                      <p:cBhvr additive="base">
                                        <p:cTn id="57" dur="1000" fill="hold"/>
                                        <p:tgtEl>
                                          <p:spTgt spid="42"/>
                                        </p:tgtEl>
                                        <p:attrNameLst>
                                          <p:attrName>ppt_y</p:attrName>
                                        </p:attrNameLst>
                                      </p:cBhvr>
                                      <p:tavLst>
                                        <p:tav tm="0">
                                          <p:val>
                                            <p:strVal val="#ppt_y"/>
                                          </p:val>
                                        </p:tav>
                                        <p:tav tm="100000">
                                          <p:val>
                                            <p:strVal val="#ppt_y"/>
                                          </p:val>
                                        </p:tav>
                                      </p:tavLst>
                                    </p:anim>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par>
                          <p:cTn id="62" fill="hold">
                            <p:stCondLst>
                              <p:cond delay="1500"/>
                            </p:stCondLst>
                            <p:childTnLst>
                              <p:par>
                                <p:cTn id="63" presetID="10" presetClass="entr" presetSubtype="0"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par>
                          <p:cTn id="66" fill="hold">
                            <p:stCondLst>
                              <p:cond delay="2000"/>
                            </p:stCondLst>
                            <p:childTnLst>
                              <p:par>
                                <p:cTn id="67" presetID="10" presetClass="entr" presetSubtype="0"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500"/>
                                        <p:tgtEl>
                                          <p:spTgt spid="36"/>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nodeType="click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1000" fill="hold"/>
                                        <p:tgtEl>
                                          <p:spTgt spid="32"/>
                                        </p:tgtEl>
                                        <p:attrNameLst>
                                          <p:attrName>ppt_x</p:attrName>
                                        </p:attrNameLst>
                                      </p:cBhvr>
                                      <p:tavLst>
                                        <p:tav tm="0">
                                          <p:val>
                                            <p:strVal val="0-#ppt_w/2"/>
                                          </p:val>
                                        </p:tav>
                                        <p:tav tm="100000">
                                          <p:val>
                                            <p:strVal val="#ppt_x"/>
                                          </p:val>
                                        </p:tav>
                                      </p:tavLst>
                                    </p:anim>
                                    <p:anim calcmode="lin" valueType="num">
                                      <p:cBhvr additive="base">
                                        <p:cTn id="75" dur="1000" fill="hold"/>
                                        <p:tgtEl>
                                          <p:spTgt spid="32"/>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additive="base">
                                        <p:cTn id="78" dur="1000" fill="hold"/>
                                        <p:tgtEl>
                                          <p:spTgt spid="45"/>
                                        </p:tgtEl>
                                        <p:attrNameLst>
                                          <p:attrName>ppt_x</p:attrName>
                                        </p:attrNameLst>
                                      </p:cBhvr>
                                      <p:tavLst>
                                        <p:tav tm="0">
                                          <p:val>
                                            <p:strVal val="0-#ppt_w/2"/>
                                          </p:val>
                                        </p:tav>
                                        <p:tav tm="100000">
                                          <p:val>
                                            <p:strVal val="#ppt_x"/>
                                          </p:val>
                                        </p:tav>
                                      </p:tavLst>
                                    </p:anim>
                                    <p:anim calcmode="lin" valueType="num">
                                      <p:cBhvr additive="base">
                                        <p:cTn id="79" dur="1000" fill="hold"/>
                                        <p:tgtEl>
                                          <p:spTgt spid="45"/>
                                        </p:tgtEl>
                                        <p:attrNameLst>
                                          <p:attrName>ppt_y</p:attrName>
                                        </p:attrNameLst>
                                      </p:cBhvr>
                                      <p:tavLst>
                                        <p:tav tm="0">
                                          <p:val>
                                            <p:strVal val="#ppt_y"/>
                                          </p:val>
                                        </p:tav>
                                        <p:tav tm="100000">
                                          <p:val>
                                            <p:strVal val="#ppt_y"/>
                                          </p:val>
                                        </p:tav>
                                      </p:tavLst>
                                    </p:anim>
                                  </p:childTnLst>
                                </p:cTn>
                              </p:par>
                            </p:childTnLst>
                          </p:cTn>
                        </p:par>
                        <p:par>
                          <p:cTn id="80" fill="hold">
                            <p:stCondLst>
                              <p:cond delay="1000"/>
                            </p:stCondLst>
                            <p:childTnLst>
                              <p:par>
                                <p:cTn id="81" presetID="10" presetClass="entr" presetSubtype="0"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childTnLst>
                          </p:cTn>
                        </p:par>
                        <p:par>
                          <p:cTn id="84" fill="hold">
                            <p:stCondLst>
                              <p:cond delay="1500"/>
                            </p:stCondLst>
                            <p:childTnLst>
                              <p:par>
                                <p:cTn id="85" presetID="10" presetClass="entr" presetSubtype="0"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par>
                          <p:cTn id="88" fill="hold">
                            <p:stCondLst>
                              <p:cond delay="2000"/>
                            </p:stCondLst>
                            <p:childTnLst>
                              <p:par>
                                <p:cTn id="89" presetID="10"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22" grpId="0" animBg="1"/>
      <p:bldP spid="23" grpId="0" animBg="1"/>
      <p:bldP spid="24" grpId="0" animBg="1"/>
      <p:bldP spid="25" grpId="0"/>
      <p:bldP spid="26" grpId="0" animBg="1"/>
      <p:bldP spid="27" grpId="0" animBg="1"/>
      <p:bldP spid="28" grpId="0" animBg="1"/>
      <p:bldP spid="33" grpId="0"/>
      <p:bldP spid="35" grpId="0" animBg="1"/>
      <p:bldP spid="36" grpId="0" animBg="1"/>
      <p:bldP spid="37" grpId="0" animBg="1"/>
      <p:bldP spid="42"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236" y="-21777"/>
            <a:ext cx="12201235" cy="3220850"/>
          </a:xfrm>
          <a:prstGeom prst="rect">
            <a:avLst/>
          </a:prstGeom>
          <a:solidFill>
            <a:schemeClr val="bg2">
              <a:lumMod val="25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5500" b="1" dirty="0">
              <a:solidFill>
                <a:schemeClr val="accent2"/>
              </a:solidFill>
            </a:endParaRPr>
          </a:p>
        </p:txBody>
      </p:sp>
      <p:sp>
        <p:nvSpPr>
          <p:cNvPr id="7" name="Rectangle 6"/>
          <p:cNvSpPr/>
          <p:nvPr/>
        </p:nvSpPr>
        <p:spPr>
          <a:xfrm>
            <a:off x="9752" y="210473"/>
            <a:ext cx="5354291" cy="2785378"/>
          </a:xfrm>
          <a:prstGeom prst="rect">
            <a:avLst/>
          </a:prstGeom>
          <a:noFill/>
        </p:spPr>
        <p:txBody>
          <a:bodyPr wrap="square" lIns="91440" tIns="45720" rIns="91440" bIns="45720">
            <a:spAutoFit/>
          </a:bodyPr>
          <a:lstStyle/>
          <a:p>
            <a:pPr algn="ctr"/>
            <a:r>
              <a:rPr lang="en-US" sz="17500" b="1" dirty="0" smtClean="0">
                <a:ln w="9525">
                  <a:solidFill>
                    <a:schemeClr val="bg1"/>
                  </a:solidFill>
                  <a:prstDash val="solid"/>
                </a:ln>
                <a:effectLst>
                  <a:outerShdw blurRad="12700" dist="38100" dir="2700000" algn="tl" rotWithShape="0">
                    <a:schemeClr val="bg1">
                      <a:lumMod val="50000"/>
                    </a:schemeClr>
                  </a:outerShdw>
                </a:effectLst>
              </a:rPr>
              <a:t>Tetris</a:t>
            </a:r>
            <a:endParaRPr lang="en-US" sz="17500" b="1" dirty="0">
              <a:ln w="9525">
                <a:solidFill>
                  <a:schemeClr val="bg1"/>
                </a:solidFill>
                <a:prstDash val="solid"/>
              </a:ln>
              <a:effectLst>
                <a:outerShdw blurRad="12700" dist="38100" dir="2700000" algn="tl" rotWithShape="0">
                  <a:schemeClr val="bg1">
                    <a:lumMod val="50000"/>
                  </a:schemeClr>
                </a:outerShdw>
              </a:effectLst>
            </a:endParaRPr>
          </a:p>
        </p:txBody>
      </p:sp>
      <p:grpSp>
        <p:nvGrpSpPr>
          <p:cNvPr id="8" name="Group 7"/>
          <p:cNvGrpSpPr/>
          <p:nvPr/>
        </p:nvGrpSpPr>
        <p:grpSpPr>
          <a:xfrm>
            <a:off x="3678984" y="605790"/>
            <a:ext cx="732996" cy="788697"/>
            <a:chOff x="9510071" y="1097805"/>
            <a:chExt cx="1221437" cy="1242625"/>
          </a:xfrm>
        </p:grpSpPr>
        <p:grpSp>
          <p:nvGrpSpPr>
            <p:cNvPr id="9" name="Group 8"/>
            <p:cNvGrpSpPr/>
            <p:nvPr/>
          </p:nvGrpSpPr>
          <p:grpSpPr>
            <a:xfrm rot="5400000">
              <a:off x="9893282" y="772201"/>
              <a:ext cx="317675" cy="968883"/>
              <a:chOff x="1623525" y="2248677"/>
              <a:chExt cx="559839" cy="1558214"/>
            </a:xfrm>
            <a:solidFill>
              <a:schemeClr val="accent2">
                <a:lumMod val="60000"/>
                <a:lumOff val="40000"/>
              </a:schemeClr>
            </a:solidFill>
          </p:grpSpPr>
          <p:sp>
            <p:nvSpPr>
              <p:cNvPr id="25" name="Cube 24"/>
              <p:cNvSpPr/>
              <p:nvPr/>
            </p:nvSpPr>
            <p:spPr>
              <a:xfrm>
                <a:off x="1623527" y="3331029"/>
                <a:ext cx="559837" cy="475862"/>
              </a:xfrm>
              <a:prstGeom prst="cub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ube 25"/>
              <p:cNvSpPr/>
              <p:nvPr/>
            </p:nvSpPr>
            <p:spPr>
              <a:xfrm>
                <a:off x="1623527" y="2970245"/>
                <a:ext cx="559837" cy="475862"/>
              </a:xfrm>
              <a:prstGeom prst="cub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ube 26"/>
              <p:cNvSpPr/>
              <p:nvPr/>
            </p:nvSpPr>
            <p:spPr>
              <a:xfrm>
                <a:off x="1623526" y="2609461"/>
                <a:ext cx="559837" cy="475862"/>
              </a:xfrm>
              <a:prstGeom prst="cub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ube 27"/>
              <p:cNvSpPr/>
              <p:nvPr/>
            </p:nvSpPr>
            <p:spPr>
              <a:xfrm>
                <a:off x="1623525" y="2248677"/>
                <a:ext cx="559837" cy="475862"/>
              </a:xfrm>
              <a:prstGeom prst="cub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rot="5400000">
              <a:off x="9358489" y="1642365"/>
              <a:ext cx="822418" cy="519254"/>
              <a:chOff x="3259494" y="2043400"/>
              <a:chExt cx="1449351" cy="835094"/>
            </a:xfrm>
            <a:solidFill>
              <a:srgbClr val="990000"/>
            </a:solidFill>
          </p:grpSpPr>
          <p:sp>
            <p:nvSpPr>
              <p:cNvPr id="21" name="Cube 20"/>
              <p:cNvSpPr/>
              <p:nvPr/>
            </p:nvSpPr>
            <p:spPr>
              <a:xfrm>
                <a:off x="3259494" y="2402632"/>
                <a:ext cx="559837" cy="475862"/>
              </a:xfrm>
              <a:prstGeom prst="cub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ube 21"/>
              <p:cNvSpPr/>
              <p:nvPr/>
            </p:nvSpPr>
            <p:spPr>
              <a:xfrm>
                <a:off x="3698033" y="2402632"/>
                <a:ext cx="559837" cy="475862"/>
              </a:xfrm>
              <a:prstGeom prst="cub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ube 22"/>
              <p:cNvSpPr/>
              <p:nvPr/>
            </p:nvSpPr>
            <p:spPr>
              <a:xfrm>
                <a:off x="4147457" y="2402632"/>
                <a:ext cx="559837" cy="475862"/>
              </a:xfrm>
              <a:prstGeom prst="cub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ube 23"/>
              <p:cNvSpPr/>
              <p:nvPr/>
            </p:nvSpPr>
            <p:spPr>
              <a:xfrm>
                <a:off x="4149008" y="2043400"/>
                <a:ext cx="559837" cy="475862"/>
              </a:xfrm>
              <a:prstGeom prst="cub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rot="10800000">
              <a:off x="10110726" y="1660962"/>
              <a:ext cx="620782" cy="679468"/>
              <a:chOff x="5473958" y="1429136"/>
              <a:chExt cx="998375" cy="1197430"/>
            </a:xfrm>
            <a:solidFill>
              <a:schemeClr val="bg1">
                <a:lumMod val="65000"/>
              </a:schemeClr>
            </a:solidFill>
          </p:grpSpPr>
          <p:sp>
            <p:nvSpPr>
              <p:cNvPr id="17" name="Cube 16"/>
              <p:cNvSpPr/>
              <p:nvPr/>
            </p:nvSpPr>
            <p:spPr>
              <a:xfrm>
                <a:off x="5473959" y="2150704"/>
                <a:ext cx="559837" cy="475862"/>
              </a:xfrm>
              <a:prstGeom prst="cube">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a:off x="5473959" y="1789920"/>
                <a:ext cx="559837" cy="475862"/>
              </a:xfrm>
              <a:prstGeom prst="cube">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ube 18"/>
              <p:cNvSpPr/>
              <p:nvPr/>
            </p:nvSpPr>
            <p:spPr>
              <a:xfrm>
                <a:off x="5473958" y="1429136"/>
                <a:ext cx="559837" cy="475862"/>
              </a:xfrm>
              <a:prstGeom prst="cube">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ube 19"/>
              <p:cNvSpPr/>
              <p:nvPr/>
            </p:nvSpPr>
            <p:spPr>
              <a:xfrm>
                <a:off x="5912496" y="1429136"/>
                <a:ext cx="559837" cy="475862"/>
              </a:xfrm>
              <a:prstGeom prst="cube">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rot="5400000">
              <a:off x="9823610" y="1490626"/>
              <a:ext cx="561223" cy="499588"/>
              <a:chOff x="4662689" y="2347824"/>
              <a:chExt cx="989044" cy="803464"/>
            </a:xfrm>
            <a:solidFill>
              <a:schemeClr val="accent2">
                <a:lumMod val="50000"/>
              </a:schemeClr>
            </a:solidFill>
          </p:grpSpPr>
          <p:sp>
            <p:nvSpPr>
              <p:cNvPr id="13" name="Cube 12"/>
              <p:cNvSpPr/>
              <p:nvPr/>
            </p:nvSpPr>
            <p:spPr>
              <a:xfrm>
                <a:off x="4662689" y="2675426"/>
                <a:ext cx="559837" cy="475862"/>
              </a:xfrm>
              <a:prstGeom prst="cub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be 13"/>
              <p:cNvSpPr/>
              <p:nvPr/>
            </p:nvSpPr>
            <p:spPr>
              <a:xfrm>
                <a:off x="4662690" y="2347824"/>
                <a:ext cx="559837" cy="475862"/>
              </a:xfrm>
              <a:prstGeom prst="cub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be 14"/>
              <p:cNvSpPr/>
              <p:nvPr/>
            </p:nvSpPr>
            <p:spPr>
              <a:xfrm>
                <a:off x="5091896" y="2675426"/>
                <a:ext cx="559837" cy="475862"/>
              </a:xfrm>
              <a:prstGeom prst="cub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be 15"/>
              <p:cNvSpPr/>
              <p:nvPr/>
            </p:nvSpPr>
            <p:spPr>
              <a:xfrm>
                <a:off x="5091895" y="2365629"/>
                <a:ext cx="559837" cy="475862"/>
              </a:xfrm>
              <a:prstGeom prst="cub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 name="Rectangle 29"/>
          <p:cNvSpPr/>
          <p:nvPr/>
        </p:nvSpPr>
        <p:spPr>
          <a:xfrm>
            <a:off x="5276960" y="0"/>
            <a:ext cx="2067269" cy="3220850"/>
          </a:xfrm>
          <a:prstGeom prst="rect">
            <a:avLst/>
          </a:prstGeom>
          <a:solidFill>
            <a:schemeClr val="bg2">
              <a:lumMod val="2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7679077" y="3084"/>
            <a:ext cx="2067269" cy="3220850"/>
          </a:xfrm>
          <a:prstGeom prst="rect">
            <a:avLst/>
          </a:prstGeom>
          <a:solidFill>
            <a:schemeClr val="bg2">
              <a:lumMod val="2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0087429" y="0"/>
            <a:ext cx="2067269" cy="3220850"/>
          </a:xfrm>
          <a:prstGeom prst="rect">
            <a:avLst/>
          </a:prstGeom>
          <a:solidFill>
            <a:schemeClr val="bg2">
              <a:lumMod val="2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405804" y="866727"/>
            <a:ext cx="1809579" cy="1484582"/>
          </a:xfrm>
          <a:prstGeom prst="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accent2"/>
                </a:solidFill>
              </a:rPr>
              <a:t>Pack efficiently along multiple resources</a:t>
            </a:r>
            <a:endParaRPr lang="ro-RO" sz="2000" b="1" dirty="0">
              <a:solidFill>
                <a:schemeClr val="accent2"/>
              </a:solidFill>
            </a:endParaRPr>
          </a:p>
        </p:txBody>
      </p:sp>
      <p:sp>
        <p:nvSpPr>
          <p:cNvPr id="38" name="Rectangle 37"/>
          <p:cNvSpPr/>
          <p:nvPr/>
        </p:nvSpPr>
        <p:spPr>
          <a:xfrm>
            <a:off x="7824217" y="884094"/>
            <a:ext cx="1809579" cy="1484582"/>
          </a:xfrm>
          <a:prstGeom prst="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accent2"/>
                </a:solidFill>
              </a:rPr>
              <a:t>Prefer jobs with less “remaining work”</a:t>
            </a:r>
            <a:endParaRPr lang="ro-RO" sz="2000" b="1" dirty="0">
              <a:solidFill>
                <a:schemeClr val="accent2"/>
              </a:solidFill>
            </a:endParaRPr>
          </a:p>
        </p:txBody>
      </p:sp>
      <p:sp>
        <p:nvSpPr>
          <p:cNvPr id="39" name="Rectangle 38"/>
          <p:cNvSpPr/>
          <p:nvPr/>
        </p:nvSpPr>
        <p:spPr>
          <a:xfrm>
            <a:off x="10218057" y="898608"/>
            <a:ext cx="1809579" cy="1484582"/>
          </a:xfrm>
          <a:prstGeom prst="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accent2"/>
                </a:solidFill>
              </a:rPr>
              <a:t>Incorporate Fairness</a:t>
            </a:r>
            <a:endParaRPr lang="ro-RO" sz="2000" b="1" dirty="0">
              <a:solidFill>
                <a:schemeClr val="accent2"/>
              </a:solidFill>
            </a:endParaRPr>
          </a:p>
        </p:txBody>
      </p:sp>
      <p:sp>
        <p:nvSpPr>
          <p:cNvPr id="40" name="TextBox 39"/>
          <p:cNvSpPr txBox="1"/>
          <p:nvPr/>
        </p:nvSpPr>
        <p:spPr>
          <a:xfrm>
            <a:off x="425371" y="3448958"/>
            <a:ext cx="9792686" cy="861774"/>
          </a:xfrm>
          <a:prstGeom prst="rect">
            <a:avLst/>
          </a:prstGeom>
          <a:noFill/>
        </p:spPr>
        <p:txBody>
          <a:bodyPr wrap="square" rtlCol="0">
            <a:spAutoFit/>
          </a:bodyPr>
          <a:lstStyle/>
          <a:p>
            <a:pPr marL="342900" indent="-342900">
              <a:buFont typeface="Wingdings" pitchFamily="2" charset="2"/>
              <a:buChar char="§"/>
            </a:pPr>
            <a:r>
              <a:rPr lang="en-US" sz="2500" dirty="0"/>
              <a:t>C</a:t>
            </a:r>
            <a:r>
              <a:rPr lang="en-US" sz="2500" dirty="0" smtClean="0"/>
              <a:t>ombine heuristics that </a:t>
            </a:r>
            <a:r>
              <a:rPr lang="en-US" sz="2500" b="1" i="1" dirty="0" smtClean="0">
                <a:solidFill>
                  <a:schemeClr val="accent2"/>
                </a:solidFill>
              </a:rPr>
              <a:t>improve packing efficiency </a:t>
            </a:r>
            <a:r>
              <a:rPr lang="en-US" sz="2500" dirty="0" smtClean="0"/>
              <a:t>with those that </a:t>
            </a:r>
            <a:r>
              <a:rPr lang="en-US" sz="2500" b="1" i="1" dirty="0" smtClean="0">
                <a:solidFill>
                  <a:schemeClr val="accent2"/>
                </a:solidFill>
              </a:rPr>
              <a:t>lower</a:t>
            </a:r>
            <a:r>
              <a:rPr lang="en-US" sz="2500" dirty="0" smtClean="0">
                <a:solidFill>
                  <a:schemeClr val="accent2"/>
                </a:solidFill>
              </a:rPr>
              <a:t> </a:t>
            </a:r>
            <a:r>
              <a:rPr lang="en-US" sz="2500" dirty="0" smtClean="0"/>
              <a:t>average </a:t>
            </a:r>
            <a:r>
              <a:rPr lang="en-US" sz="2500" b="1" i="1" dirty="0" smtClean="0">
                <a:solidFill>
                  <a:schemeClr val="accent2"/>
                </a:solidFill>
              </a:rPr>
              <a:t>job completion time</a:t>
            </a:r>
            <a:endParaRPr lang="ro-RO" sz="2500" b="1" i="1" dirty="0">
              <a:solidFill>
                <a:schemeClr val="accent2"/>
              </a:solidFill>
            </a:endParaRPr>
          </a:p>
        </p:txBody>
      </p:sp>
      <p:sp>
        <p:nvSpPr>
          <p:cNvPr id="41" name="TextBox 40"/>
          <p:cNvSpPr txBox="1"/>
          <p:nvPr/>
        </p:nvSpPr>
        <p:spPr>
          <a:xfrm>
            <a:off x="467700" y="4435826"/>
            <a:ext cx="9792686" cy="861774"/>
          </a:xfrm>
          <a:prstGeom prst="rect">
            <a:avLst/>
          </a:prstGeom>
          <a:noFill/>
        </p:spPr>
        <p:txBody>
          <a:bodyPr wrap="square" rtlCol="0">
            <a:spAutoFit/>
          </a:bodyPr>
          <a:lstStyle/>
          <a:p>
            <a:pPr marL="342900" indent="-342900">
              <a:buFont typeface="Wingdings" pitchFamily="2" charset="2"/>
              <a:buChar char="§"/>
            </a:pPr>
            <a:r>
              <a:rPr lang="en-US" sz="2500" dirty="0"/>
              <a:t>A</a:t>
            </a:r>
            <a:r>
              <a:rPr lang="en-US" sz="2500" dirty="0" smtClean="0"/>
              <a:t>chieving desired amounts of </a:t>
            </a:r>
            <a:r>
              <a:rPr lang="en-US" sz="2500" b="1" i="1" dirty="0" smtClean="0">
                <a:solidFill>
                  <a:schemeClr val="accent2"/>
                </a:solidFill>
              </a:rPr>
              <a:t>fairness can coexist </a:t>
            </a:r>
            <a:r>
              <a:rPr lang="en-US" sz="2500" dirty="0" smtClean="0"/>
              <a:t>with improving cluster performance</a:t>
            </a:r>
            <a:endParaRPr lang="ro-RO" sz="2500" dirty="0"/>
          </a:p>
        </p:txBody>
      </p:sp>
      <p:sp>
        <p:nvSpPr>
          <p:cNvPr id="42" name="TextBox 41"/>
          <p:cNvSpPr txBox="1"/>
          <p:nvPr/>
        </p:nvSpPr>
        <p:spPr>
          <a:xfrm>
            <a:off x="503988" y="5356461"/>
            <a:ext cx="9792686" cy="861774"/>
          </a:xfrm>
          <a:prstGeom prst="rect">
            <a:avLst/>
          </a:prstGeom>
          <a:noFill/>
        </p:spPr>
        <p:txBody>
          <a:bodyPr wrap="square" rtlCol="0">
            <a:spAutoFit/>
          </a:bodyPr>
          <a:lstStyle/>
          <a:p>
            <a:pPr marL="342900" indent="-342900">
              <a:buFont typeface="Wingdings" pitchFamily="2" charset="2"/>
              <a:buChar char="§"/>
            </a:pPr>
            <a:r>
              <a:rPr lang="en-US" sz="2500" dirty="0"/>
              <a:t>I</a:t>
            </a:r>
            <a:r>
              <a:rPr lang="en-US" sz="2500" dirty="0" smtClean="0"/>
              <a:t>mplemented inside YARN; deployment and trace-driven simulations show encouraging initial results</a:t>
            </a:r>
            <a:endParaRPr lang="ro-RO" sz="2500" dirty="0"/>
          </a:p>
        </p:txBody>
      </p:sp>
      <p:sp>
        <p:nvSpPr>
          <p:cNvPr id="43" name="TextBox 42"/>
          <p:cNvSpPr txBox="1"/>
          <p:nvPr/>
        </p:nvSpPr>
        <p:spPr>
          <a:xfrm>
            <a:off x="1424996" y="5303534"/>
            <a:ext cx="9242879" cy="1015663"/>
          </a:xfrm>
          <a:prstGeom prst="rect">
            <a:avLst/>
          </a:prstGeom>
          <a:solidFill>
            <a:schemeClr val="tx1"/>
          </a:solidFill>
          <a:ln w="38100">
            <a:solidFill>
              <a:schemeClr val="tx1"/>
            </a:solidFill>
            <a:prstDash val="dash"/>
          </a:ln>
        </p:spPr>
        <p:txBody>
          <a:bodyPr wrap="square" rtlCol="0">
            <a:spAutoFit/>
          </a:bodyPr>
          <a:lstStyle/>
          <a:p>
            <a:pPr algn="ctr"/>
            <a:r>
              <a:rPr lang="en-US" sz="3500" b="1" i="1" dirty="0" smtClean="0">
                <a:solidFill>
                  <a:schemeClr val="accent2">
                    <a:lumMod val="75000"/>
                  </a:schemeClr>
                </a:solidFill>
                <a:sym typeface="Symbol" panose="05050102010706020507" pitchFamily="18" charset="2"/>
              </a:rPr>
              <a:t>We are working towards a Yarn check-in</a:t>
            </a:r>
          </a:p>
          <a:p>
            <a:pPr algn="ctr"/>
            <a:r>
              <a:rPr lang="en-US" sz="2500" b="1" i="1" dirty="0">
                <a:solidFill>
                  <a:schemeClr val="bg1"/>
                </a:solidFill>
                <a:sym typeface="Symbol" panose="05050102010706020507" pitchFamily="18" charset="2"/>
              </a:rPr>
              <a:t>http://research.microsoft.com/en-us/UM/redmond/projects/tetris/</a:t>
            </a:r>
            <a:endParaRPr lang="en-US" sz="2500" b="1" i="1" dirty="0" smtClean="0">
              <a:solidFill>
                <a:schemeClr val="bg1"/>
              </a:solidFill>
            </a:endParaRPr>
          </a:p>
        </p:txBody>
      </p:sp>
      <p:sp>
        <p:nvSpPr>
          <p:cNvPr id="3" name="Slide Number Placeholder 2"/>
          <p:cNvSpPr>
            <a:spLocks noGrp="1"/>
          </p:cNvSpPr>
          <p:nvPr>
            <p:ph type="sldNum" sz="quarter" idx="12"/>
          </p:nvPr>
        </p:nvSpPr>
        <p:spPr/>
        <p:txBody>
          <a:bodyPr/>
          <a:lstStyle/>
          <a:p>
            <a:fld id="{23B88A29-96D6-41A3-B0A5-3D433527C63B}" type="slidenum">
              <a:rPr lang="en-US" smtClean="0"/>
              <a:t>22</a:t>
            </a:fld>
            <a:endParaRPr lang="en-US"/>
          </a:p>
        </p:txBody>
      </p:sp>
    </p:spTree>
    <p:extLst>
      <p:ext uri="{BB962C8B-B14F-4D97-AF65-F5344CB8AC3E}">
        <p14:creationId xmlns:p14="http://schemas.microsoft.com/office/powerpoint/2010/main" val="262257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B88A29-96D6-41A3-B0A5-3D433527C63B}" type="slidenum">
              <a:rPr lang="en-US" smtClean="0"/>
              <a:t>23</a:t>
            </a:fld>
            <a:endParaRPr lang="en-US"/>
          </a:p>
        </p:txBody>
      </p:sp>
      <p:sp>
        <p:nvSpPr>
          <p:cNvPr id="5" name="TextBox 4"/>
          <p:cNvSpPr txBox="1"/>
          <p:nvPr/>
        </p:nvSpPr>
        <p:spPr>
          <a:xfrm>
            <a:off x="1600325" y="2642839"/>
            <a:ext cx="8731405" cy="861774"/>
          </a:xfrm>
          <a:prstGeom prst="rect">
            <a:avLst/>
          </a:prstGeom>
          <a:noFill/>
        </p:spPr>
        <p:txBody>
          <a:bodyPr wrap="square" rtlCol="0">
            <a:spAutoFit/>
          </a:bodyPr>
          <a:lstStyle/>
          <a:p>
            <a:pPr algn="ctr"/>
            <a:r>
              <a:rPr lang="en-US" sz="5000" b="1" dirty="0" smtClean="0"/>
              <a:t>Backup slides</a:t>
            </a:r>
            <a:endParaRPr lang="en-US" sz="5000" b="1" dirty="0"/>
          </a:p>
        </p:txBody>
      </p:sp>
    </p:spTree>
    <p:extLst>
      <p:ext uri="{BB962C8B-B14F-4D97-AF65-F5344CB8AC3E}">
        <p14:creationId xmlns:p14="http://schemas.microsoft.com/office/powerpoint/2010/main" val="31489368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7910" y="1110562"/>
            <a:ext cx="5762016" cy="553998"/>
          </a:xfrm>
          <a:prstGeom prst="rect">
            <a:avLst/>
          </a:prstGeom>
          <a:noFill/>
        </p:spPr>
        <p:txBody>
          <a:bodyPr wrap="square" rtlCol="0">
            <a:spAutoFit/>
          </a:bodyPr>
          <a:lstStyle/>
          <a:p>
            <a:r>
              <a:rPr lang="en-US" sz="3000" b="1" dirty="0" smtClean="0"/>
              <a:t>Estimating resource requirements</a:t>
            </a:r>
          </a:p>
        </p:txBody>
      </p:sp>
      <p:sp>
        <p:nvSpPr>
          <p:cNvPr id="6" name="Rectangle 5"/>
          <p:cNvSpPr/>
          <p:nvPr/>
        </p:nvSpPr>
        <p:spPr>
          <a:xfrm>
            <a:off x="0" y="1"/>
            <a:ext cx="12192000" cy="951722"/>
          </a:xfrm>
          <a:prstGeom prst="rect">
            <a:avLst/>
          </a:prstGeom>
          <a:solidFill>
            <a:schemeClr val="bg2">
              <a:lumMod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500" dirty="0" smtClean="0"/>
              <a:t>Estimating Resource Demands</a:t>
            </a:r>
            <a:endParaRPr lang="en-US" sz="3500" dirty="0"/>
          </a:p>
        </p:txBody>
      </p:sp>
      <p:sp>
        <p:nvSpPr>
          <p:cNvPr id="29" name="TextBox 28"/>
          <p:cNvSpPr txBox="1"/>
          <p:nvPr/>
        </p:nvSpPr>
        <p:spPr>
          <a:xfrm>
            <a:off x="287911" y="5038731"/>
            <a:ext cx="4171603" cy="477054"/>
          </a:xfrm>
          <a:prstGeom prst="rect">
            <a:avLst/>
          </a:prstGeom>
          <a:noFill/>
        </p:spPr>
        <p:txBody>
          <a:bodyPr wrap="square" rtlCol="0">
            <a:spAutoFit/>
          </a:bodyPr>
          <a:lstStyle/>
          <a:p>
            <a:r>
              <a:rPr lang="en-US" sz="2500" b="1" dirty="0" smtClean="0"/>
              <a:t>Observe usage and backfill</a:t>
            </a:r>
          </a:p>
        </p:txBody>
      </p:sp>
      <p:sp>
        <p:nvSpPr>
          <p:cNvPr id="33" name="TextBox 32"/>
          <p:cNvSpPr txBox="1"/>
          <p:nvPr/>
        </p:nvSpPr>
        <p:spPr>
          <a:xfrm>
            <a:off x="519372" y="2378155"/>
            <a:ext cx="4539570" cy="400110"/>
          </a:xfrm>
          <a:prstGeom prst="rect">
            <a:avLst/>
          </a:prstGeom>
          <a:noFill/>
        </p:spPr>
        <p:txBody>
          <a:bodyPr wrap="square" rtlCol="0">
            <a:spAutoFit/>
          </a:bodyPr>
          <a:lstStyle/>
          <a:p>
            <a:pPr marL="342900" indent="-342900">
              <a:buFont typeface="Courier New" pitchFamily="49" charset="0"/>
              <a:buChar char="o"/>
            </a:pPr>
            <a:r>
              <a:rPr lang="en-US" sz="2000" b="1" i="1" dirty="0" smtClean="0"/>
              <a:t>finished tasks</a:t>
            </a:r>
            <a:r>
              <a:rPr lang="en-US" sz="2000" dirty="0" smtClean="0"/>
              <a:t> in the same phase</a:t>
            </a:r>
          </a:p>
        </p:txBody>
      </p:sp>
      <p:sp>
        <p:nvSpPr>
          <p:cNvPr id="34" name="TextBox 33"/>
          <p:cNvSpPr txBox="1"/>
          <p:nvPr/>
        </p:nvSpPr>
        <p:spPr>
          <a:xfrm>
            <a:off x="406402" y="1627518"/>
            <a:ext cx="3928179" cy="400110"/>
          </a:xfrm>
          <a:prstGeom prst="rect">
            <a:avLst/>
          </a:prstGeom>
          <a:solidFill>
            <a:schemeClr val="accent2">
              <a:lumMod val="20000"/>
              <a:lumOff val="80000"/>
            </a:schemeClr>
          </a:solidFill>
        </p:spPr>
        <p:txBody>
          <a:bodyPr wrap="square" rtlCol="0">
            <a:spAutoFit/>
          </a:bodyPr>
          <a:lstStyle/>
          <a:p>
            <a:pPr marL="285750" indent="-285750">
              <a:buFont typeface="Wingdings" panose="05000000000000000000" pitchFamily="2" charset="2"/>
              <a:buChar char="§"/>
            </a:pPr>
            <a:r>
              <a:rPr lang="en-US" sz="2000" b="1" dirty="0" smtClean="0"/>
              <a:t>We estimate peak usage from</a:t>
            </a:r>
          </a:p>
        </p:txBody>
      </p:sp>
      <p:sp>
        <p:nvSpPr>
          <p:cNvPr id="74" name="TextBox 73"/>
          <p:cNvSpPr txBox="1"/>
          <p:nvPr/>
        </p:nvSpPr>
        <p:spPr>
          <a:xfrm>
            <a:off x="422160" y="5702566"/>
            <a:ext cx="5244107" cy="707886"/>
          </a:xfrm>
          <a:prstGeom prst="rect">
            <a:avLst/>
          </a:prstGeom>
          <a:noFill/>
        </p:spPr>
        <p:txBody>
          <a:bodyPr wrap="square" rtlCol="0">
            <a:spAutoFit/>
          </a:bodyPr>
          <a:lstStyle/>
          <a:p>
            <a:r>
              <a:rPr lang="en-US" sz="2000" dirty="0" smtClean="0"/>
              <a:t>reports resource usages of tasks and other cluster activity e.g., evacuation</a:t>
            </a:r>
            <a:endParaRPr lang="en-US" sz="2000" i="1" dirty="0"/>
          </a:p>
        </p:txBody>
      </p:sp>
      <p:sp>
        <p:nvSpPr>
          <p:cNvPr id="76" name="TextBox 75"/>
          <p:cNvSpPr txBox="1"/>
          <p:nvPr/>
        </p:nvSpPr>
        <p:spPr>
          <a:xfrm>
            <a:off x="409007" y="5466015"/>
            <a:ext cx="4050507" cy="400110"/>
          </a:xfrm>
          <a:prstGeom prst="rect">
            <a:avLst/>
          </a:prstGeom>
          <a:noFill/>
        </p:spPr>
        <p:txBody>
          <a:bodyPr wrap="square" rtlCol="0">
            <a:spAutoFit/>
          </a:bodyPr>
          <a:lstStyle/>
          <a:p>
            <a:r>
              <a:rPr lang="en-US" sz="2000" dirty="0" smtClean="0"/>
              <a:t>Resource Tracker</a:t>
            </a:r>
            <a:endParaRPr lang="en-US" sz="2000" i="1" dirty="0"/>
          </a:p>
        </p:txBody>
      </p:sp>
      <p:sp>
        <p:nvSpPr>
          <p:cNvPr id="77" name="Rectangle 76"/>
          <p:cNvSpPr/>
          <p:nvPr/>
        </p:nvSpPr>
        <p:spPr>
          <a:xfrm>
            <a:off x="520436" y="2657906"/>
            <a:ext cx="4578241" cy="400110"/>
          </a:xfrm>
          <a:prstGeom prst="rect">
            <a:avLst/>
          </a:prstGeom>
        </p:spPr>
        <p:txBody>
          <a:bodyPr wrap="none">
            <a:spAutoFit/>
          </a:bodyPr>
          <a:lstStyle/>
          <a:p>
            <a:pPr marL="342900" indent="-342900">
              <a:buFont typeface="Courier New" pitchFamily="49" charset="0"/>
              <a:buChar char="o"/>
            </a:pPr>
            <a:r>
              <a:rPr lang="en-US" sz="2000" dirty="0"/>
              <a:t>collecting statistics </a:t>
            </a:r>
            <a:r>
              <a:rPr lang="en-US" sz="2000" b="1" i="1" dirty="0"/>
              <a:t>from recurring jobs</a:t>
            </a:r>
          </a:p>
        </p:txBody>
      </p:sp>
      <p:sp>
        <p:nvSpPr>
          <p:cNvPr id="85" name="Rectangle 84"/>
          <p:cNvSpPr/>
          <p:nvPr/>
        </p:nvSpPr>
        <p:spPr>
          <a:xfrm>
            <a:off x="520436" y="2091844"/>
            <a:ext cx="3411768" cy="400110"/>
          </a:xfrm>
          <a:prstGeom prst="rect">
            <a:avLst/>
          </a:prstGeom>
        </p:spPr>
        <p:txBody>
          <a:bodyPr wrap="none">
            <a:spAutoFit/>
          </a:bodyPr>
          <a:lstStyle/>
          <a:p>
            <a:pPr marL="342900" indent="-342900">
              <a:buFont typeface="Courier New" pitchFamily="49" charset="0"/>
              <a:buChar char="o"/>
            </a:pPr>
            <a:r>
              <a:rPr lang="en-US" sz="2000" dirty="0" smtClean="0"/>
              <a:t>inputs size/location of tasks</a:t>
            </a:r>
            <a:endParaRPr lang="en-US" sz="2000" b="1" i="1" dirty="0"/>
          </a:p>
        </p:txBody>
      </p:sp>
      <p:sp>
        <p:nvSpPr>
          <p:cNvPr id="61" name="Rectangle 60"/>
          <p:cNvSpPr/>
          <p:nvPr/>
        </p:nvSpPr>
        <p:spPr>
          <a:xfrm>
            <a:off x="415334" y="1601461"/>
            <a:ext cx="5365233" cy="1577205"/>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25967" y="5466015"/>
            <a:ext cx="5365233" cy="901525"/>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Slide Number Placeholder 2"/>
          <p:cNvSpPr>
            <a:spLocks noGrp="1"/>
          </p:cNvSpPr>
          <p:nvPr>
            <p:ph type="sldNum" sz="quarter" idx="12"/>
          </p:nvPr>
        </p:nvSpPr>
        <p:spPr>
          <a:xfrm>
            <a:off x="8610600" y="6356350"/>
            <a:ext cx="2743200" cy="365125"/>
          </a:xfrm>
        </p:spPr>
        <p:txBody>
          <a:bodyPr/>
          <a:lstStyle/>
          <a:p>
            <a:fld id="{23B88A29-96D6-41A3-B0A5-3D433527C63B}" type="slidenum">
              <a:rPr lang="en-US" smtClean="0"/>
              <a:t>24</a:t>
            </a:fld>
            <a:endParaRPr lang="en-US" dirty="0"/>
          </a:p>
        </p:txBody>
      </p:sp>
      <p:sp>
        <p:nvSpPr>
          <p:cNvPr id="67" name="TextBox 66"/>
          <p:cNvSpPr txBox="1"/>
          <p:nvPr/>
        </p:nvSpPr>
        <p:spPr>
          <a:xfrm>
            <a:off x="287910" y="3651755"/>
            <a:ext cx="5762016" cy="1015663"/>
          </a:xfrm>
          <a:prstGeom prst="rect">
            <a:avLst/>
          </a:prstGeom>
          <a:noFill/>
        </p:spPr>
        <p:txBody>
          <a:bodyPr wrap="square" rtlCol="0">
            <a:spAutoFit/>
          </a:bodyPr>
          <a:lstStyle/>
          <a:p>
            <a:r>
              <a:rPr lang="en-US" sz="3000" b="1" dirty="0" smtClean="0"/>
              <a:t>Placement impacts usages of network and disk.</a:t>
            </a:r>
          </a:p>
        </p:txBody>
      </p:sp>
    </p:spTree>
    <p:extLst>
      <p:ext uri="{BB962C8B-B14F-4D97-AF65-F5344CB8AC3E}">
        <p14:creationId xmlns:p14="http://schemas.microsoft.com/office/powerpoint/2010/main" val="36806903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B88A29-96D6-41A3-B0A5-3D433527C63B}" type="slidenum">
              <a:rPr lang="en-US" smtClean="0"/>
              <a:t>25</a:t>
            </a:fld>
            <a:endParaRPr lang="en-US"/>
          </a:p>
        </p:txBody>
      </p:sp>
      <p:sp>
        <p:nvSpPr>
          <p:cNvPr id="5" name="Rectangle 4"/>
          <p:cNvSpPr/>
          <p:nvPr/>
        </p:nvSpPr>
        <p:spPr>
          <a:xfrm>
            <a:off x="0" y="0"/>
            <a:ext cx="12192000" cy="951722"/>
          </a:xfrm>
          <a:prstGeom prst="rect">
            <a:avLst/>
          </a:prstGeom>
          <a:solidFill>
            <a:schemeClr val="bg2">
              <a:lumMod val="25000"/>
            </a:schemeClr>
          </a:solidFill>
          <a:ln>
            <a:solidFill>
              <a:schemeClr val="bg2">
                <a:lumMod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500" dirty="0" smtClean="0"/>
              <a:t>Incorporating task placement</a:t>
            </a:r>
            <a:endParaRPr lang="en-US" sz="3500" dirty="0"/>
          </a:p>
        </p:txBody>
      </p:sp>
      <p:sp>
        <p:nvSpPr>
          <p:cNvPr id="6" name="TextBox 5"/>
          <p:cNvSpPr txBox="1"/>
          <p:nvPr/>
        </p:nvSpPr>
        <p:spPr>
          <a:xfrm>
            <a:off x="199898" y="1301588"/>
            <a:ext cx="11666982" cy="553998"/>
          </a:xfrm>
          <a:prstGeom prst="rect">
            <a:avLst/>
          </a:prstGeom>
          <a:noFill/>
        </p:spPr>
        <p:txBody>
          <a:bodyPr wrap="square" rtlCol="0">
            <a:spAutoFit/>
          </a:bodyPr>
          <a:lstStyle/>
          <a:p>
            <a:r>
              <a:rPr lang="en-US" sz="3000" dirty="0" smtClean="0"/>
              <a:t>1. Disk and network demands depend on task placement</a:t>
            </a:r>
            <a:endParaRPr lang="en-US" sz="3000" i="1" dirty="0"/>
          </a:p>
        </p:txBody>
      </p:sp>
      <p:sp>
        <p:nvSpPr>
          <p:cNvPr id="7" name="TextBox 6"/>
          <p:cNvSpPr txBox="1"/>
          <p:nvPr/>
        </p:nvSpPr>
        <p:spPr>
          <a:xfrm>
            <a:off x="237230" y="2248167"/>
            <a:ext cx="10359650" cy="553998"/>
          </a:xfrm>
          <a:prstGeom prst="rect">
            <a:avLst/>
          </a:prstGeom>
          <a:noFill/>
        </p:spPr>
        <p:txBody>
          <a:bodyPr wrap="square" rtlCol="0">
            <a:spAutoFit/>
          </a:bodyPr>
          <a:lstStyle/>
          <a:p>
            <a:r>
              <a:rPr lang="en-US" sz="3000" dirty="0" smtClean="0"/>
              <a:t>2. Remote resources cannot directly be included in dot-product</a:t>
            </a:r>
            <a:endParaRPr lang="en-US" sz="3000" i="1" dirty="0"/>
          </a:p>
        </p:txBody>
      </p:sp>
      <p:sp>
        <p:nvSpPr>
          <p:cNvPr id="12" name="TextBox 11"/>
          <p:cNvSpPr txBox="1"/>
          <p:nvPr/>
        </p:nvSpPr>
        <p:spPr>
          <a:xfrm>
            <a:off x="277870" y="2753915"/>
            <a:ext cx="8053330" cy="400110"/>
          </a:xfrm>
          <a:prstGeom prst="rect">
            <a:avLst/>
          </a:prstGeom>
          <a:noFill/>
        </p:spPr>
        <p:txBody>
          <a:bodyPr wrap="square" rtlCol="0">
            <a:spAutoFit/>
          </a:bodyPr>
          <a:lstStyle/>
          <a:p>
            <a:pPr marL="342900" indent="-342900">
              <a:buFont typeface="Wingdings" panose="05000000000000000000" pitchFamily="2" charset="2"/>
              <a:buChar char="§"/>
            </a:pPr>
            <a:r>
              <a:rPr lang="en-US" sz="2000" b="1" dirty="0" smtClean="0">
                <a:solidFill>
                  <a:schemeClr val="accent2"/>
                </a:solidFill>
              </a:rPr>
              <a:t>Resource vectors increase </a:t>
            </a:r>
            <a:r>
              <a:rPr lang="en-US" sz="2000" dirty="0" smtClean="0"/>
              <a:t>with the </a:t>
            </a:r>
            <a:r>
              <a:rPr lang="en-US" sz="2000" b="1" dirty="0" smtClean="0">
                <a:solidFill>
                  <a:schemeClr val="accent2"/>
                </a:solidFill>
              </a:rPr>
              <a:t>number of machines </a:t>
            </a:r>
            <a:r>
              <a:rPr lang="en-US" sz="2000" dirty="0" smtClean="0"/>
              <a:t>in the cluster</a:t>
            </a:r>
            <a:endParaRPr lang="en-US" sz="2000" i="1" dirty="0"/>
          </a:p>
        </p:txBody>
      </p:sp>
      <p:sp>
        <p:nvSpPr>
          <p:cNvPr id="13" name="TextBox 12"/>
          <p:cNvSpPr txBox="1"/>
          <p:nvPr/>
        </p:nvSpPr>
        <p:spPr>
          <a:xfrm>
            <a:off x="277870" y="3190921"/>
            <a:ext cx="8053330" cy="400110"/>
          </a:xfrm>
          <a:prstGeom prst="rect">
            <a:avLst/>
          </a:prstGeom>
          <a:noFill/>
        </p:spPr>
        <p:txBody>
          <a:bodyPr wrap="square" rtlCol="0">
            <a:spAutoFit/>
          </a:bodyPr>
          <a:lstStyle/>
          <a:p>
            <a:pPr marL="342900" indent="-342900">
              <a:buFont typeface="Wingdings" panose="05000000000000000000" pitchFamily="2" charset="2"/>
              <a:buChar char="§"/>
            </a:pPr>
            <a:r>
              <a:rPr lang="en-US" sz="2000" dirty="0" smtClean="0"/>
              <a:t>Can prefer remote placement!</a:t>
            </a:r>
            <a:endParaRPr lang="en-US" sz="2000" i="1" dirty="0"/>
          </a:p>
        </p:txBody>
      </p:sp>
      <p:sp>
        <p:nvSpPr>
          <p:cNvPr id="14" name="Rectangle 13"/>
          <p:cNvSpPr/>
          <p:nvPr/>
        </p:nvSpPr>
        <p:spPr>
          <a:xfrm>
            <a:off x="74778" y="4251960"/>
            <a:ext cx="4612132" cy="1849120"/>
          </a:xfrm>
          <a:prstGeom prst="rect">
            <a:avLst/>
          </a:prstGeom>
          <a:solidFill>
            <a:schemeClr val="bg2">
              <a:lumMod val="25000"/>
            </a:schemeClr>
          </a:solidFill>
          <a:ln>
            <a:solidFill>
              <a:schemeClr val="bg2">
                <a:lumMod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3000" i="1" dirty="0" smtClean="0">
                <a:solidFill>
                  <a:schemeClr val="bg1"/>
                </a:solidFill>
              </a:rPr>
              <a:t>Compute packing score on local resources; use a </a:t>
            </a:r>
            <a:r>
              <a:rPr lang="en-US" sz="3000" b="1" i="1" dirty="0" smtClean="0">
                <a:solidFill>
                  <a:schemeClr val="accent2"/>
                </a:solidFill>
              </a:rPr>
              <a:t>fractional penalty </a:t>
            </a:r>
            <a:r>
              <a:rPr lang="en-US" sz="3000" i="1" dirty="0" smtClean="0">
                <a:solidFill>
                  <a:schemeClr val="bg1"/>
                </a:solidFill>
              </a:rPr>
              <a:t>to</a:t>
            </a:r>
            <a:r>
              <a:rPr lang="en-US" sz="3000" b="1" i="1" dirty="0" smtClean="0">
                <a:solidFill>
                  <a:schemeClr val="bg1"/>
                </a:solidFill>
              </a:rPr>
              <a:t> </a:t>
            </a:r>
            <a:r>
              <a:rPr lang="en-US" sz="3000" b="1" i="1" dirty="0" smtClean="0">
                <a:solidFill>
                  <a:schemeClr val="accent2"/>
                </a:solidFill>
              </a:rPr>
              <a:t>reduce use of remote resources</a:t>
            </a:r>
            <a:endParaRPr lang="en-US" sz="3000" i="1" dirty="0"/>
          </a:p>
        </p:txBody>
      </p:sp>
      <p:sp>
        <p:nvSpPr>
          <p:cNvPr id="15" name="Rounded Rectangle 14"/>
          <p:cNvSpPr/>
          <p:nvPr/>
        </p:nvSpPr>
        <p:spPr>
          <a:xfrm>
            <a:off x="4908815" y="3854882"/>
            <a:ext cx="6653265" cy="1450759"/>
          </a:xfrm>
          <a:prstGeom prst="round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998720" y="3854882"/>
            <a:ext cx="3789680" cy="553998"/>
          </a:xfrm>
          <a:prstGeom prst="rect">
            <a:avLst/>
          </a:prstGeom>
          <a:noFill/>
        </p:spPr>
        <p:txBody>
          <a:bodyPr wrap="square" rtlCol="0">
            <a:spAutoFit/>
          </a:bodyPr>
          <a:lstStyle/>
          <a:p>
            <a:r>
              <a:rPr lang="en-US" sz="3000" b="1" u="sng" dirty="0" smtClean="0"/>
              <a:t>Sensitivity Analysis</a:t>
            </a:r>
            <a:endParaRPr lang="en-US" sz="3000" b="1" u="sng" dirty="0"/>
          </a:p>
        </p:txBody>
      </p:sp>
      <p:sp>
        <p:nvSpPr>
          <p:cNvPr id="17" name="TextBox 16"/>
          <p:cNvSpPr txBox="1"/>
          <p:nvPr/>
        </p:nvSpPr>
        <p:spPr>
          <a:xfrm>
            <a:off x="4998720" y="4474173"/>
            <a:ext cx="6563360" cy="400110"/>
          </a:xfrm>
          <a:prstGeom prst="rect">
            <a:avLst/>
          </a:prstGeom>
          <a:noFill/>
        </p:spPr>
        <p:txBody>
          <a:bodyPr wrap="square" rtlCol="0">
            <a:spAutoFit/>
          </a:bodyPr>
          <a:lstStyle/>
          <a:p>
            <a:r>
              <a:rPr lang="en-US" sz="2000" dirty="0" err="1" smtClean="0"/>
              <a:t>Makespan</a:t>
            </a:r>
            <a:r>
              <a:rPr lang="en-US" sz="2000" dirty="0"/>
              <a:t> </a:t>
            </a:r>
            <a:r>
              <a:rPr lang="en-US" sz="2000" dirty="0" smtClean="0"/>
              <a:t>&amp; completion time change little for remote penalty </a:t>
            </a:r>
            <a:endParaRPr lang="en-US" sz="2000" dirty="0"/>
          </a:p>
        </p:txBody>
      </p:sp>
      <p:sp>
        <p:nvSpPr>
          <p:cNvPr id="3" name="Rectangle 2"/>
          <p:cNvSpPr/>
          <p:nvPr/>
        </p:nvSpPr>
        <p:spPr>
          <a:xfrm>
            <a:off x="7087606" y="4828587"/>
            <a:ext cx="1856598" cy="477054"/>
          </a:xfrm>
          <a:prstGeom prst="rect">
            <a:avLst/>
          </a:prstGeom>
        </p:spPr>
        <p:txBody>
          <a:bodyPr wrap="none">
            <a:spAutoFit/>
          </a:bodyPr>
          <a:lstStyle/>
          <a:p>
            <a:r>
              <a:rPr lang="en-US" sz="2500" b="1" dirty="0" smtClean="0">
                <a:sym typeface="Symbol" panose="05050102010706020507" pitchFamily="18" charset="2"/>
              </a:rPr>
              <a:t></a:t>
            </a:r>
            <a:r>
              <a:rPr lang="en-US" b="1" dirty="0" smtClean="0">
                <a:sym typeface="Symbol" panose="05050102010706020507" pitchFamily="18" charset="2"/>
              </a:rPr>
              <a:t> </a:t>
            </a:r>
            <a:r>
              <a:rPr lang="en-US" sz="2500" b="1" dirty="0" smtClean="0">
                <a:sym typeface="Symbol" panose="05050102010706020507" pitchFamily="18" charset="2"/>
              </a:rPr>
              <a:t>[</a:t>
            </a:r>
            <a:r>
              <a:rPr lang="en-US" sz="2500" b="1" dirty="0" smtClean="0">
                <a:solidFill>
                  <a:schemeClr val="accent2"/>
                </a:solidFill>
                <a:sym typeface="Symbol" panose="05050102010706020507" pitchFamily="18" charset="2"/>
              </a:rPr>
              <a:t>6%, 15%</a:t>
            </a:r>
            <a:r>
              <a:rPr lang="en-US" sz="2500" b="1" dirty="0" smtClean="0">
                <a:sym typeface="Symbol" panose="05050102010706020507" pitchFamily="18" charset="2"/>
              </a:rPr>
              <a:t>]</a:t>
            </a:r>
            <a:r>
              <a:rPr lang="en-US" sz="2500" b="1" dirty="0" smtClean="0">
                <a:solidFill>
                  <a:schemeClr val="accent2"/>
                </a:solidFill>
              </a:rPr>
              <a:t> </a:t>
            </a:r>
            <a:endParaRPr lang="en-US" sz="2500" dirty="0">
              <a:solidFill>
                <a:schemeClr val="accent2"/>
              </a:solidFill>
            </a:endParaRPr>
          </a:p>
        </p:txBody>
      </p:sp>
    </p:spTree>
    <p:extLst>
      <p:ext uri="{BB962C8B-B14F-4D97-AF65-F5344CB8AC3E}">
        <p14:creationId xmlns:p14="http://schemas.microsoft.com/office/powerpoint/2010/main" val="3356386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434853" y="5268420"/>
            <a:ext cx="7474689" cy="1076979"/>
          </a:xfrm>
          <a:prstGeom prst="round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23B88A29-96D6-41A3-B0A5-3D433527C63B}" type="slidenum">
              <a:rPr lang="en-US" smtClean="0"/>
              <a:t>26</a:t>
            </a:fld>
            <a:endParaRPr lang="en-US"/>
          </a:p>
        </p:txBody>
      </p:sp>
      <p:sp>
        <p:nvSpPr>
          <p:cNvPr id="5" name="Rectangle 4"/>
          <p:cNvSpPr/>
          <p:nvPr/>
        </p:nvSpPr>
        <p:spPr>
          <a:xfrm>
            <a:off x="0" y="0"/>
            <a:ext cx="12192000" cy="951722"/>
          </a:xfrm>
          <a:prstGeom prst="rect">
            <a:avLst/>
          </a:prstGeom>
          <a:solidFill>
            <a:schemeClr val="bg2">
              <a:lumMod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500" dirty="0" smtClean="0"/>
              <a:t>Alternative Packing Heuristics</a:t>
            </a:r>
            <a:endParaRPr lang="en-US" sz="3500" dirty="0"/>
          </a:p>
        </p:txBody>
      </p:sp>
      <p:pic>
        <p:nvPicPr>
          <p:cNvPr id="2" name="Picture 1"/>
          <p:cNvPicPr>
            <a:picLocks noChangeAspect="1"/>
          </p:cNvPicPr>
          <p:nvPr/>
        </p:nvPicPr>
        <p:blipFill>
          <a:blip r:embed="rId3"/>
          <a:stretch>
            <a:fillRect/>
          </a:stretch>
        </p:blipFill>
        <p:spPr>
          <a:xfrm>
            <a:off x="1134139" y="1175543"/>
            <a:ext cx="9923721" cy="4098206"/>
          </a:xfrm>
          <a:prstGeom prst="rect">
            <a:avLst/>
          </a:prstGeom>
        </p:spPr>
      </p:pic>
      <p:sp>
        <p:nvSpPr>
          <p:cNvPr id="3" name="Rounded Rectangle 2"/>
          <p:cNvSpPr/>
          <p:nvPr/>
        </p:nvSpPr>
        <p:spPr>
          <a:xfrm>
            <a:off x="1380462" y="2034323"/>
            <a:ext cx="9390320" cy="404037"/>
          </a:xfrm>
          <a:prstGeom prst="roundRect">
            <a:avLst/>
          </a:prstGeom>
          <a:noFill/>
          <a:ln w="571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2516369" y="5314690"/>
            <a:ext cx="3639880" cy="414132"/>
          </a:xfrm>
          <a:prstGeom prst="rect">
            <a:avLst/>
          </a:prstGeom>
        </p:spPr>
      </p:pic>
      <p:pic>
        <p:nvPicPr>
          <p:cNvPr id="7" name="Picture 6"/>
          <p:cNvPicPr>
            <a:picLocks noChangeAspect="1"/>
          </p:cNvPicPr>
          <p:nvPr/>
        </p:nvPicPr>
        <p:blipFill>
          <a:blip r:embed="rId5"/>
          <a:stretch>
            <a:fillRect/>
          </a:stretch>
        </p:blipFill>
        <p:spPr>
          <a:xfrm>
            <a:off x="2516370" y="5881370"/>
            <a:ext cx="3639880" cy="432243"/>
          </a:xfrm>
          <a:prstGeom prst="rect">
            <a:avLst/>
          </a:prstGeom>
        </p:spPr>
      </p:pic>
      <p:pic>
        <p:nvPicPr>
          <p:cNvPr id="8" name="Picture 7"/>
          <p:cNvPicPr>
            <a:picLocks noChangeAspect="1"/>
          </p:cNvPicPr>
          <p:nvPr/>
        </p:nvPicPr>
        <p:blipFill>
          <a:blip r:embed="rId6"/>
          <a:stretch>
            <a:fillRect/>
          </a:stretch>
        </p:blipFill>
        <p:spPr>
          <a:xfrm>
            <a:off x="6797857" y="5351917"/>
            <a:ext cx="3019425" cy="370193"/>
          </a:xfrm>
          <a:prstGeom prst="rect">
            <a:avLst/>
          </a:prstGeom>
        </p:spPr>
      </p:pic>
      <p:pic>
        <p:nvPicPr>
          <p:cNvPr id="9" name="Picture 8"/>
          <p:cNvPicPr>
            <a:picLocks noChangeAspect="1"/>
          </p:cNvPicPr>
          <p:nvPr/>
        </p:nvPicPr>
        <p:blipFill>
          <a:blip r:embed="rId7"/>
          <a:stretch>
            <a:fillRect/>
          </a:stretch>
        </p:blipFill>
        <p:spPr>
          <a:xfrm>
            <a:off x="6797857" y="5881370"/>
            <a:ext cx="1971675" cy="268475"/>
          </a:xfrm>
          <a:prstGeom prst="rect">
            <a:avLst/>
          </a:prstGeom>
        </p:spPr>
      </p:pic>
      <p:pic>
        <p:nvPicPr>
          <p:cNvPr id="10" name="Picture 9"/>
          <p:cNvPicPr>
            <a:picLocks noChangeAspect="1"/>
          </p:cNvPicPr>
          <p:nvPr/>
        </p:nvPicPr>
        <p:blipFill>
          <a:blip r:embed="rId8"/>
          <a:stretch>
            <a:fillRect/>
          </a:stretch>
        </p:blipFill>
        <p:spPr>
          <a:xfrm>
            <a:off x="8956709" y="5801739"/>
            <a:ext cx="740181" cy="362838"/>
          </a:xfrm>
          <a:prstGeom prst="rect">
            <a:avLst/>
          </a:prstGeom>
        </p:spPr>
      </p:pic>
      <p:sp>
        <p:nvSpPr>
          <p:cNvPr id="12" name="TextBox 11"/>
          <p:cNvSpPr txBox="1"/>
          <p:nvPr/>
        </p:nvSpPr>
        <p:spPr>
          <a:xfrm>
            <a:off x="2323093" y="6406660"/>
            <a:ext cx="4255902" cy="400110"/>
          </a:xfrm>
          <a:prstGeom prst="rect">
            <a:avLst/>
          </a:prstGeom>
          <a:noFill/>
        </p:spPr>
        <p:txBody>
          <a:bodyPr wrap="square" rtlCol="0">
            <a:spAutoFit/>
          </a:bodyPr>
          <a:lstStyle/>
          <a:p>
            <a:pPr marL="342900" indent="-342900">
              <a:buFont typeface="Wingdings" pitchFamily="2" charset="2"/>
              <a:buChar char="q"/>
            </a:pPr>
            <a:r>
              <a:rPr lang="en-US" sz="2000" b="1" dirty="0" smtClean="0"/>
              <a:t>d</a:t>
            </a:r>
            <a:r>
              <a:rPr lang="en-US" sz="2000" b="1" baseline="-25000" dirty="0" smtClean="0"/>
              <a:t>i</a:t>
            </a:r>
            <a:r>
              <a:rPr lang="en-US" sz="2000" b="1" dirty="0" smtClean="0">
                <a:solidFill>
                  <a:schemeClr val="accent2"/>
                </a:solidFill>
              </a:rPr>
              <a:t> – task demand along </a:t>
            </a:r>
            <a:r>
              <a:rPr lang="en-US" sz="2000" b="1" dirty="0" err="1" smtClean="0">
                <a:solidFill>
                  <a:schemeClr val="accent2"/>
                </a:solidFill>
              </a:rPr>
              <a:t>dimens</a:t>
            </a:r>
            <a:r>
              <a:rPr lang="en-US" sz="2000" b="1" dirty="0" smtClean="0">
                <a:solidFill>
                  <a:schemeClr val="accent2"/>
                </a:solidFill>
              </a:rPr>
              <a:t>. </a:t>
            </a:r>
            <a:r>
              <a:rPr lang="en-US" sz="2000" b="1" dirty="0" err="1" smtClean="0">
                <a:solidFill>
                  <a:schemeClr val="accent2"/>
                </a:solidFill>
              </a:rPr>
              <a:t>i</a:t>
            </a:r>
            <a:endParaRPr lang="en-US" sz="2000" b="1" dirty="0" smtClean="0">
              <a:solidFill>
                <a:schemeClr val="accent2"/>
              </a:solidFill>
            </a:endParaRPr>
          </a:p>
        </p:txBody>
      </p:sp>
      <p:sp>
        <p:nvSpPr>
          <p:cNvPr id="14" name="TextBox 13"/>
          <p:cNvSpPr txBox="1"/>
          <p:nvPr/>
        </p:nvSpPr>
        <p:spPr>
          <a:xfrm>
            <a:off x="6431279" y="6421776"/>
            <a:ext cx="3656462" cy="400110"/>
          </a:xfrm>
          <a:prstGeom prst="rect">
            <a:avLst/>
          </a:prstGeom>
          <a:noFill/>
        </p:spPr>
        <p:txBody>
          <a:bodyPr wrap="square" rtlCol="0">
            <a:spAutoFit/>
          </a:bodyPr>
          <a:lstStyle/>
          <a:p>
            <a:pPr marL="342900" indent="-342900">
              <a:buFont typeface="Wingdings" pitchFamily="2" charset="2"/>
              <a:buChar char="q"/>
            </a:pPr>
            <a:r>
              <a:rPr lang="en-US" sz="2000" b="1" dirty="0" err="1" smtClean="0"/>
              <a:t>a</a:t>
            </a:r>
            <a:r>
              <a:rPr lang="en-US" sz="2000" b="1" baseline="-25000" dirty="0" err="1" smtClean="0"/>
              <a:t>i</a:t>
            </a:r>
            <a:r>
              <a:rPr lang="en-US" sz="2000" b="1" dirty="0" smtClean="0"/>
              <a:t> </a:t>
            </a:r>
            <a:r>
              <a:rPr lang="en-US" sz="2000" b="1" dirty="0" smtClean="0">
                <a:solidFill>
                  <a:schemeClr val="accent2"/>
                </a:solidFill>
              </a:rPr>
              <a:t>– avail. res.</a:t>
            </a:r>
            <a:r>
              <a:rPr lang="en-US" sz="2000" b="1" dirty="0" smtClean="0"/>
              <a:t> </a:t>
            </a:r>
            <a:r>
              <a:rPr lang="en-US" sz="2000" b="1" dirty="0" smtClean="0">
                <a:solidFill>
                  <a:schemeClr val="accent2"/>
                </a:solidFill>
              </a:rPr>
              <a:t>along</a:t>
            </a:r>
            <a:r>
              <a:rPr lang="en-US" sz="2000" b="1" dirty="0" smtClean="0"/>
              <a:t> </a:t>
            </a:r>
            <a:r>
              <a:rPr lang="en-US" sz="2000" b="1" dirty="0" err="1" smtClean="0">
                <a:solidFill>
                  <a:schemeClr val="accent2"/>
                </a:solidFill>
              </a:rPr>
              <a:t>dimens</a:t>
            </a:r>
            <a:r>
              <a:rPr lang="en-US" sz="2000" b="1" dirty="0" smtClean="0">
                <a:solidFill>
                  <a:schemeClr val="accent2"/>
                </a:solidFill>
              </a:rPr>
              <a:t>. </a:t>
            </a:r>
            <a:r>
              <a:rPr lang="en-US" sz="2000" b="1" dirty="0" err="1" smtClean="0">
                <a:solidFill>
                  <a:schemeClr val="accent2"/>
                </a:solidFill>
              </a:rPr>
              <a:t>i</a:t>
            </a:r>
            <a:endParaRPr lang="en-US" sz="2000" b="1" dirty="0" smtClean="0">
              <a:solidFill>
                <a:schemeClr val="accent2"/>
              </a:solidFill>
            </a:endParaRPr>
          </a:p>
        </p:txBody>
      </p:sp>
    </p:spTree>
    <p:extLst>
      <p:ext uri="{BB962C8B-B14F-4D97-AF65-F5344CB8AC3E}">
        <p14:creationId xmlns:p14="http://schemas.microsoft.com/office/powerpoint/2010/main" val="33856978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B88A29-96D6-41A3-B0A5-3D433527C63B}" type="slidenum">
              <a:rPr lang="en-US" smtClean="0"/>
              <a:t>27</a:t>
            </a:fld>
            <a:endParaRPr lang="en-US"/>
          </a:p>
        </p:txBody>
      </p:sp>
      <p:sp>
        <p:nvSpPr>
          <p:cNvPr id="5" name="Rectangle 4"/>
          <p:cNvSpPr/>
          <p:nvPr/>
        </p:nvSpPr>
        <p:spPr>
          <a:xfrm>
            <a:off x="0" y="0"/>
            <a:ext cx="12192000" cy="951722"/>
          </a:xfrm>
          <a:prstGeom prst="rect">
            <a:avLst/>
          </a:prstGeom>
          <a:solidFill>
            <a:schemeClr val="bg2">
              <a:lumMod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500" dirty="0" smtClean="0"/>
              <a:t>Virtual Machine Packing != Tetris</a:t>
            </a:r>
            <a:endParaRPr lang="en-US" sz="3500" dirty="0"/>
          </a:p>
        </p:txBody>
      </p:sp>
      <p:sp>
        <p:nvSpPr>
          <p:cNvPr id="6" name="TextBox 5"/>
          <p:cNvSpPr txBox="1"/>
          <p:nvPr/>
        </p:nvSpPr>
        <p:spPr>
          <a:xfrm>
            <a:off x="263694" y="1184629"/>
            <a:ext cx="8167926" cy="553998"/>
          </a:xfrm>
          <a:prstGeom prst="rect">
            <a:avLst/>
          </a:prstGeom>
          <a:noFill/>
        </p:spPr>
        <p:txBody>
          <a:bodyPr wrap="square" rtlCol="0">
            <a:spAutoFit/>
          </a:bodyPr>
          <a:lstStyle/>
          <a:p>
            <a:r>
              <a:rPr lang="en-US" sz="3000" b="1" dirty="0" smtClean="0"/>
              <a:t>Virtual Machine Packing </a:t>
            </a:r>
            <a:endParaRPr lang="en-US" sz="3000" b="1" i="1" dirty="0"/>
          </a:p>
        </p:txBody>
      </p:sp>
      <p:sp>
        <p:nvSpPr>
          <p:cNvPr id="8" name="TextBox 7"/>
          <p:cNvSpPr txBox="1"/>
          <p:nvPr/>
        </p:nvSpPr>
        <p:spPr>
          <a:xfrm>
            <a:off x="263693" y="3091596"/>
            <a:ext cx="8742083" cy="553998"/>
          </a:xfrm>
          <a:prstGeom prst="rect">
            <a:avLst/>
          </a:prstGeom>
          <a:noFill/>
        </p:spPr>
        <p:txBody>
          <a:bodyPr wrap="square" rtlCol="0">
            <a:spAutoFit/>
          </a:bodyPr>
          <a:lstStyle/>
          <a:p>
            <a:r>
              <a:rPr lang="en-US" sz="3000" dirty="0" smtClean="0"/>
              <a:t>But focus on different challenges and not task packing:</a:t>
            </a:r>
            <a:endParaRPr lang="en-US" sz="3000" i="1" dirty="0"/>
          </a:p>
        </p:txBody>
      </p:sp>
      <p:sp>
        <p:nvSpPr>
          <p:cNvPr id="9" name="TextBox 8"/>
          <p:cNvSpPr txBox="1"/>
          <p:nvPr/>
        </p:nvSpPr>
        <p:spPr>
          <a:xfrm>
            <a:off x="263694" y="3604117"/>
            <a:ext cx="3564027" cy="400110"/>
          </a:xfrm>
          <a:prstGeom prst="rect">
            <a:avLst/>
          </a:prstGeom>
          <a:noFill/>
        </p:spPr>
        <p:txBody>
          <a:bodyPr wrap="square" rtlCol="0">
            <a:spAutoFit/>
          </a:bodyPr>
          <a:lstStyle/>
          <a:p>
            <a:pPr marL="342900" indent="-342900">
              <a:buFont typeface="Wingdings" panose="05000000000000000000" pitchFamily="2" charset="2"/>
              <a:buChar char="§"/>
            </a:pPr>
            <a:r>
              <a:rPr lang="en-US" sz="2000" dirty="0" smtClean="0"/>
              <a:t>balance load across servers</a:t>
            </a:r>
            <a:endParaRPr lang="en-US" sz="2000" i="1" dirty="0"/>
          </a:p>
        </p:txBody>
      </p:sp>
      <p:sp>
        <p:nvSpPr>
          <p:cNvPr id="10" name="TextBox 9"/>
          <p:cNvSpPr txBox="1"/>
          <p:nvPr/>
        </p:nvSpPr>
        <p:spPr>
          <a:xfrm>
            <a:off x="263694" y="3993598"/>
            <a:ext cx="4776139" cy="400110"/>
          </a:xfrm>
          <a:prstGeom prst="rect">
            <a:avLst/>
          </a:prstGeom>
          <a:noFill/>
        </p:spPr>
        <p:txBody>
          <a:bodyPr wrap="square" rtlCol="0">
            <a:spAutoFit/>
          </a:bodyPr>
          <a:lstStyle/>
          <a:p>
            <a:pPr marL="342900" indent="-342900">
              <a:buFont typeface="Wingdings" panose="05000000000000000000" pitchFamily="2" charset="2"/>
              <a:buChar char="§"/>
            </a:pPr>
            <a:r>
              <a:rPr lang="en-US" sz="2000" dirty="0" smtClean="0"/>
              <a:t>ensure VM availability </a:t>
            </a:r>
            <a:r>
              <a:rPr lang="en-US" sz="2000" dirty="0" err="1" smtClean="0"/>
              <a:t>inspite</a:t>
            </a:r>
            <a:r>
              <a:rPr lang="en-US" sz="2000" dirty="0" smtClean="0"/>
              <a:t> of failures</a:t>
            </a:r>
            <a:endParaRPr lang="en-US" sz="2000" i="1" dirty="0"/>
          </a:p>
        </p:txBody>
      </p:sp>
      <p:sp>
        <p:nvSpPr>
          <p:cNvPr id="11" name="TextBox 10"/>
          <p:cNvSpPr txBox="1"/>
          <p:nvPr/>
        </p:nvSpPr>
        <p:spPr>
          <a:xfrm>
            <a:off x="263694" y="4463654"/>
            <a:ext cx="5445990" cy="400110"/>
          </a:xfrm>
          <a:prstGeom prst="rect">
            <a:avLst/>
          </a:prstGeom>
          <a:noFill/>
        </p:spPr>
        <p:txBody>
          <a:bodyPr wrap="square" rtlCol="0">
            <a:spAutoFit/>
          </a:bodyPr>
          <a:lstStyle/>
          <a:p>
            <a:pPr marL="342900" indent="-342900">
              <a:buFont typeface="Wingdings" panose="05000000000000000000" pitchFamily="2" charset="2"/>
              <a:buChar char="§"/>
            </a:pPr>
            <a:r>
              <a:rPr lang="en-US" sz="2000" dirty="0" smtClean="0"/>
              <a:t>allow for quick software and hardware updates</a:t>
            </a:r>
            <a:endParaRPr lang="en-US" sz="2000" i="1" dirty="0"/>
          </a:p>
        </p:txBody>
      </p:sp>
      <p:sp>
        <p:nvSpPr>
          <p:cNvPr id="12" name="TextBox 11"/>
          <p:cNvSpPr txBox="1"/>
          <p:nvPr/>
        </p:nvSpPr>
        <p:spPr>
          <a:xfrm>
            <a:off x="263694" y="4954978"/>
            <a:ext cx="9231180" cy="400110"/>
          </a:xfrm>
          <a:prstGeom prst="rect">
            <a:avLst/>
          </a:prstGeom>
          <a:noFill/>
        </p:spPr>
        <p:txBody>
          <a:bodyPr wrap="square" rtlCol="0">
            <a:spAutoFit/>
          </a:bodyPr>
          <a:lstStyle/>
          <a:p>
            <a:pPr marL="342900" indent="-342900">
              <a:buFont typeface="Wingdings" panose="05000000000000000000" pitchFamily="2" charset="2"/>
              <a:buChar char="§"/>
            </a:pPr>
            <a:r>
              <a:rPr lang="en-US" sz="2000" b="1" dirty="0" smtClean="0">
                <a:solidFill>
                  <a:schemeClr val="accent2"/>
                </a:solidFill>
              </a:rPr>
              <a:t>NO</a:t>
            </a:r>
            <a:r>
              <a:rPr lang="en-US" sz="2000" dirty="0" smtClean="0">
                <a:solidFill>
                  <a:schemeClr val="accent2"/>
                </a:solidFill>
              </a:rPr>
              <a:t> </a:t>
            </a:r>
            <a:r>
              <a:rPr lang="en-US" sz="2000" dirty="0" smtClean="0"/>
              <a:t>corresponding entity to a job and hence </a:t>
            </a:r>
            <a:r>
              <a:rPr lang="en-US" sz="2000" dirty="0" smtClean="0">
                <a:solidFill>
                  <a:schemeClr val="accent2"/>
                </a:solidFill>
              </a:rPr>
              <a:t>job completion time is inexpressible</a:t>
            </a:r>
            <a:endParaRPr lang="en-US" sz="2000" i="1" dirty="0">
              <a:solidFill>
                <a:schemeClr val="accent2"/>
              </a:solidFill>
            </a:endParaRPr>
          </a:p>
        </p:txBody>
      </p:sp>
      <p:sp>
        <p:nvSpPr>
          <p:cNvPr id="13" name="TextBox 12"/>
          <p:cNvSpPr txBox="1"/>
          <p:nvPr/>
        </p:nvSpPr>
        <p:spPr>
          <a:xfrm>
            <a:off x="263694" y="5477583"/>
            <a:ext cx="9231180" cy="400110"/>
          </a:xfrm>
          <a:prstGeom prst="rect">
            <a:avLst/>
          </a:prstGeom>
          <a:noFill/>
        </p:spPr>
        <p:txBody>
          <a:bodyPr wrap="square" rtlCol="0">
            <a:spAutoFit/>
          </a:bodyPr>
          <a:lstStyle/>
          <a:p>
            <a:pPr marL="342900" indent="-342900">
              <a:buFont typeface="Wingdings" panose="05000000000000000000" pitchFamily="2" charset="2"/>
              <a:buChar char="§"/>
            </a:pPr>
            <a:r>
              <a:rPr lang="en-US" sz="2000" dirty="0" smtClean="0"/>
              <a:t>Explicit resource requirements (e.g. small VM) makes </a:t>
            </a:r>
            <a:r>
              <a:rPr lang="en-US" sz="2000" dirty="0" smtClean="0">
                <a:solidFill>
                  <a:schemeClr val="accent2"/>
                </a:solidFill>
              </a:rPr>
              <a:t>VM packing simpler</a:t>
            </a:r>
            <a:endParaRPr lang="en-US" sz="2000" i="1" dirty="0">
              <a:solidFill>
                <a:schemeClr val="accent2"/>
              </a:solidFill>
            </a:endParaRPr>
          </a:p>
        </p:txBody>
      </p:sp>
      <p:sp>
        <p:nvSpPr>
          <p:cNvPr id="14" name="TextBox 13"/>
          <p:cNvSpPr txBox="1"/>
          <p:nvPr/>
        </p:nvSpPr>
        <p:spPr>
          <a:xfrm>
            <a:off x="1542566" y="1716770"/>
            <a:ext cx="8651087" cy="861774"/>
          </a:xfrm>
          <a:prstGeom prst="rect">
            <a:avLst/>
          </a:prstGeom>
          <a:solidFill>
            <a:schemeClr val="tx1"/>
          </a:solidFill>
          <a:ln w="38100">
            <a:solidFill>
              <a:schemeClr val="tx1"/>
            </a:solidFill>
            <a:prstDash val="dash"/>
          </a:ln>
        </p:spPr>
        <p:txBody>
          <a:bodyPr wrap="square" rtlCol="0">
            <a:spAutoFit/>
          </a:bodyPr>
          <a:lstStyle/>
          <a:p>
            <a:pPr algn="ctr"/>
            <a:r>
              <a:rPr lang="en-US" sz="2500" b="1" dirty="0" smtClean="0">
                <a:solidFill>
                  <a:schemeClr val="accent2"/>
                </a:solidFill>
              </a:rPr>
              <a:t>Consolidating VMs, with multi-dimensional resource requirements, on to the fewest number of servers</a:t>
            </a:r>
            <a:endParaRPr lang="en-US" sz="2000" b="1" dirty="0" smtClean="0">
              <a:solidFill>
                <a:schemeClr val="accent2"/>
              </a:solidFill>
            </a:endParaRPr>
          </a:p>
        </p:txBody>
      </p:sp>
    </p:spTree>
    <p:extLst>
      <p:ext uri="{BB962C8B-B14F-4D97-AF65-F5344CB8AC3E}">
        <p14:creationId xmlns:p14="http://schemas.microsoft.com/office/powerpoint/2010/main" val="9265609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B88A29-96D6-41A3-B0A5-3D433527C63B}" type="slidenum">
              <a:rPr lang="en-US" smtClean="0"/>
              <a:t>28</a:t>
            </a:fld>
            <a:endParaRPr lang="en-US"/>
          </a:p>
        </p:txBody>
      </p:sp>
      <p:sp>
        <p:nvSpPr>
          <p:cNvPr id="5" name="Rectangle 4"/>
          <p:cNvSpPr/>
          <p:nvPr/>
        </p:nvSpPr>
        <p:spPr>
          <a:xfrm>
            <a:off x="0" y="0"/>
            <a:ext cx="12192000" cy="951722"/>
          </a:xfrm>
          <a:prstGeom prst="rect">
            <a:avLst/>
          </a:prstGeom>
          <a:solidFill>
            <a:schemeClr val="bg2">
              <a:lumMod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3500" dirty="0" smtClean="0"/>
              <a:t>            Barrier knob,</a:t>
            </a:r>
            <a:r>
              <a:rPr lang="en-US" sz="3600" b="1" dirty="0" smtClean="0">
                <a:solidFill>
                  <a:schemeClr val="accent2"/>
                </a:solidFill>
              </a:rPr>
              <a:t> </a:t>
            </a:r>
            <a:r>
              <a:rPr lang="en-US" sz="3600" b="1" dirty="0">
                <a:solidFill>
                  <a:schemeClr val="accent2"/>
                </a:solidFill>
              </a:rPr>
              <a:t>b </a:t>
            </a:r>
            <a:r>
              <a:rPr lang="en-US" sz="3600" b="1" dirty="0">
                <a:sym typeface="Symbol" panose="05050102010706020507" pitchFamily="18" charset="2"/>
              </a:rPr>
              <a:t> [0, 1)</a:t>
            </a:r>
            <a:r>
              <a:rPr lang="en-US" sz="3600" b="1" dirty="0"/>
              <a:t> </a:t>
            </a:r>
            <a:endParaRPr lang="en-US" sz="3500" dirty="0"/>
          </a:p>
        </p:txBody>
      </p:sp>
      <p:sp>
        <p:nvSpPr>
          <p:cNvPr id="6" name="TextBox 5"/>
          <p:cNvSpPr txBox="1"/>
          <p:nvPr/>
        </p:nvSpPr>
        <p:spPr>
          <a:xfrm>
            <a:off x="306225" y="1120383"/>
            <a:ext cx="8167926" cy="553998"/>
          </a:xfrm>
          <a:prstGeom prst="rect">
            <a:avLst/>
          </a:prstGeom>
          <a:noFill/>
        </p:spPr>
        <p:txBody>
          <a:bodyPr wrap="square" rtlCol="0">
            <a:spAutoFit/>
          </a:bodyPr>
          <a:lstStyle/>
          <a:p>
            <a:r>
              <a:rPr lang="en-US" sz="3000" dirty="0" smtClean="0"/>
              <a:t>Tetris gives preference for last tasks in a stage</a:t>
            </a:r>
            <a:endParaRPr lang="en-US" sz="3000" i="1" dirty="0"/>
          </a:p>
        </p:txBody>
      </p:sp>
      <p:sp>
        <p:nvSpPr>
          <p:cNvPr id="15" name="TextBox 14"/>
          <p:cNvSpPr txBox="1"/>
          <p:nvPr/>
        </p:nvSpPr>
        <p:spPr>
          <a:xfrm>
            <a:off x="1770456" y="1690549"/>
            <a:ext cx="8651087" cy="1246495"/>
          </a:xfrm>
          <a:prstGeom prst="rect">
            <a:avLst/>
          </a:prstGeom>
          <a:solidFill>
            <a:schemeClr val="tx1"/>
          </a:solidFill>
          <a:ln w="38100">
            <a:solidFill>
              <a:schemeClr val="tx1"/>
            </a:solidFill>
            <a:prstDash val="dash"/>
          </a:ln>
        </p:spPr>
        <p:txBody>
          <a:bodyPr wrap="square" rtlCol="0">
            <a:spAutoFit/>
          </a:bodyPr>
          <a:lstStyle/>
          <a:p>
            <a:pPr algn="ctr"/>
            <a:r>
              <a:rPr lang="en-US" sz="2500" b="1" dirty="0" smtClean="0">
                <a:solidFill>
                  <a:schemeClr val="bg1"/>
                </a:solidFill>
              </a:rPr>
              <a:t>Offer resources to tasks </a:t>
            </a:r>
            <a:r>
              <a:rPr lang="en-US" sz="2500" b="1" i="1" dirty="0" smtClean="0">
                <a:solidFill>
                  <a:schemeClr val="bg1"/>
                </a:solidFill>
              </a:rPr>
              <a:t>in a</a:t>
            </a:r>
            <a:r>
              <a:rPr lang="en-US" sz="3500" b="1" i="1" dirty="0" smtClean="0">
                <a:solidFill>
                  <a:schemeClr val="accent2"/>
                </a:solidFill>
              </a:rPr>
              <a:t> stage preceding a barrier, </a:t>
            </a:r>
            <a:r>
              <a:rPr lang="en-US" sz="2500" b="1" i="1" dirty="0" smtClean="0">
                <a:solidFill>
                  <a:schemeClr val="bg1"/>
                </a:solidFill>
              </a:rPr>
              <a:t>where</a:t>
            </a:r>
            <a:r>
              <a:rPr lang="en-US" sz="3500" b="1" i="1" dirty="0" smtClean="0">
                <a:solidFill>
                  <a:schemeClr val="bg1"/>
                </a:solidFill>
              </a:rPr>
              <a:t> </a:t>
            </a:r>
            <a:r>
              <a:rPr lang="en-US" sz="4000" b="1" dirty="0" smtClean="0">
                <a:solidFill>
                  <a:schemeClr val="accent2"/>
                </a:solidFill>
              </a:rPr>
              <a:t>b</a:t>
            </a:r>
            <a:r>
              <a:rPr lang="en-US" sz="3500" b="1" i="1" dirty="0" smtClean="0">
                <a:solidFill>
                  <a:schemeClr val="accent2"/>
                </a:solidFill>
              </a:rPr>
              <a:t> fraction of tasks have finished</a:t>
            </a:r>
            <a:endParaRPr lang="en-US" sz="2000" b="1" dirty="0" smtClean="0">
              <a:solidFill>
                <a:schemeClr val="bg1"/>
              </a:solidFill>
            </a:endParaRPr>
          </a:p>
        </p:txBody>
      </p:sp>
      <p:pic>
        <p:nvPicPr>
          <p:cNvPr id="3" name="Picture 2"/>
          <p:cNvPicPr>
            <a:picLocks noChangeAspect="1"/>
          </p:cNvPicPr>
          <p:nvPr/>
        </p:nvPicPr>
        <p:blipFill>
          <a:blip r:embed="rId3"/>
          <a:stretch>
            <a:fillRect/>
          </a:stretch>
        </p:blipFill>
        <p:spPr>
          <a:xfrm>
            <a:off x="2097059" y="3115340"/>
            <a:ext cx="8001981" cy="3423572"/>
          </a:xfrm>
          <a:prstGeom prst="rect">
            <a:avLst/>
          </a:prstGeom>
        </p:spPr>
      </p:pic>
      <p:sp>
        <p:nvSpPr>
          <p:cNvPr id="17" name="TextBox 16"/>
          <p:cNvSpPr txBox="1"/>
          <p:nvPr/>
        </p:nvSpPr>
        <p:spPr>
          <a:xfrm>
            <a:off x="7184258" y="275806"/>
            <a:ext cx="4500923" cy="400110"/>
          </a:xfrm>
          <a:prstGeom prst="rect">
            <a:avLst/>
          </a:prstGeom>
          <a:noFill/>
        </p:spPr>
        <p:txBody>
          <a:bodyPr wrap="square" rtlCol="0">
            <a:spAutoFit/>
          </a:bodyPr>
          <a:lstStyle/>
          <a:p>
            <a:pPr marL="342900" indent="-342900">
              <a:buFont typeface="Wingdings" pitchFamily="2" charset="2"/>
              <a:buChar char="q"/>
            </a:pPr>
            <a:r>
              <a:rPr lang="en-US" sz="2000" dirty="0" smtClean="0">
                <a:solidFill>
                  <a:schemeClr val="bg1"/>
                </a:solidFill>
              </a:rPr>
              <a:t>b </a:t>
            </a:r>
            <a:r>
              <a:rPr lang="en-US" sz="2000" dirty="0" smtClean="0">
                <a:solidFill>
                  <a:schemeClr val="bg1"/>
                </a:solidFill>
                <a:latin typeface="Segoe UI" panose="020B0502040204020203" pitchFamily="34" charset="0"/>
                <a:cs typeface="Segoe UI" panose="020B0502040204020203" pitchFamily="34" charset="0"/>
              </a:rPr>
              <a:t>=</a:t>
            </a:r>
            <a:r>
              <a:rPr lang="en-US" sz="2000" dirty="0" smtClean="0">
                <a:solidFill>
                  <a:schemeClr val="bg1"/>
                </a:solidFill>
              </a:rPr>
              <a:t> </a:t>
            </a:r>
            <a:r>
              <a:rPr lang="en-US" sz="2000" dirty="0">
                <a:solidFill>
                  <a:schemeClr val="bg1"/>
                </a:solidFill>
              </a:rPr>
              <a:t>1     </a:t>
            </a:r>
            <a:r>
              <a:rPr lang="en-US" sz="2000" dirty="0" smtClean="0">
                <a:solidFill>
                  <a:schemeClr val="bg1"/>
                </a:solidFill>
              </a:rPr>
              <a:t>no tasks preferentially treated</a:t>
            </a:r>
          </a:p>
        </p:txBody>
      </p:sp>
    </p:spTree>
    <p:extLst>
      <p:ext uri="{BB962C8B-B14F-4D97-AF65-F5344CB8AC3E}">
        <p14:creationId xmlns:p14="http://schemas.microsoft.com/office/powerpoint/2010/main" val="25487091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B88A29-96D6-41A3-B0A5-3D433527C63B}" type="slidenum">
              <a:rPr lang="en-US" smtClean="0"/>
              <a:t>29</a:t>
            </a:fld>
            <a:endParaRPr lang="en-US"/>
          </a:p>
        </p:txBody>
      </p:sp>
      <p:sp>
        <p:nvSpPr>
          <p:cNvPr id="5" name="Rectangle 4"/>
          <p:cNvSpPr/>
          <p:nvPr/>
        </p:nvSpPr>
        <p:spPr>
          <a:xfrm>
            <a:off x="0" y="0"/>
            <a:ext cx="12192000" cy="951722"/>
          </a:xfrm>
          <a:prstGeom prst="rect">
            <a:avLst/>
          </a:prstGeom>
          <a:solidFill>
            <a:schemeClr val="bg2">
              <a:lumMod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500" dirty="0" smtClean="0"/>
              <a:t>Weighting Alignment vs. SRTF</a:t>
            </a:r>
            <a:endParaRPr lang="en-US" sz="3500" dirty="0"/>
          </a:p>
        </p:txBody>
      </p:sp>
      <p:sp>
        <p:nvSpPr>
          <p:cNvPr id="6" name="TextBox 5"/>
          <p:cNvSpPr txBox="1"/>
          <p:nvPr/>
        </p:nvSpPr>
        <p:spPr>
          <a:xfrm>
            <a:off x="277870" y="2567554"/>
            <a:ext cx="11406130" cy="707886"/>
          </a:xfrm>
          <a:prstGeom prst="rect">
            <a:avLst/>
          </a:prstGeom>
          <a:noFill/>
        </p:spPr>
        <p:txBody>
          <a:bodyPr wrap="square" rtlCol="0">
            <a:spAutoFit/>
          </a:bodyPr>
          <a:lstStyle/>
          <a:p>
            <a:r>
              <a:rPr lang="en-US" sz="3000" dirty="0" smtClean="0"/>
              <a:t>While the best choice of </a:t>
            </a:r>
            <a:r>
              <a:rPr lang="az-Cyrl-AZ" sz="4000" b="1" dirty="0" smtClean="0">
                <a:solidFill>
                  <a:schemeClr val="accent2"/>
                </a:solidFill>
                <a:sym typeface="Symbol" panose="05050102010706020507" pitchFamily="18" charset="2"/>
              </a:rPr>
              <a:t></a:t>
            </a:r>
            <a:r>
              <a:rPr lang="en-US" sz="3200" b="1" dirty="0" smtClean="0">
                <a:solidFill>
                  <a:schemeClr val="accent2"/>
                </a:solidFill>
                <a:sym typeface="Symbol" panose="05050102010706020507" pitchFamily="18" charset="2"/>
              </a:rPr>
              <a:t> </a:t>
            </a:r>
            <a:r>
              <a:rPr lang="en-US" sz="3000" dirty="0" smtClean="0">
                <a:sym typeface="Symbol" panose="05050102010706020507" pitchFamily="18" charset="2"/>
              </a:rPr>
              <a:t>depends on the workload, we found that:</a:t>
            </a:r>
            <a:r>
              <a:rPr lang="en-US" sz="3000" dirty="0" smtClean="0"/>
              <a:t> </a:t>
            </a:r>
            <a:endParaRPr lang="en-US" sz="3000" i="1" dirty="0"/>
          </a:p>
        </p:txBody>
      </p:sp>
      <p:grpSp>
        <p:nvGrpSpPr>
          <p:cNvPr id="10" name="Group 9"/>
          <p:cNvGrpSpPr/>
          <p:nvPr/>
        </p:nvGrpSpPr>
        <p:grpSpPr>
          <a:xfrm>
            <a:off x="3016095" y="982185"/>
            <a:ext cx="6978246" cy="1582311"/>
            <a:chOff x="770870" y="3343836"/>
            <a:chExt cx="7123698" cy="1269771"/>
          </a:xfrm>
        </p:grpSpPr>
        <p:sp>
          <p:nvSpPr>
            <p:cNvPr id="11" name="Rectangle 10"/>
            <p:cNvSpPr/>
            <p:nvPr/>
          </p:nvSpPr>
          <p:spPr>
            <a:xfrm>
              <a:off x="770870" y="3395223"/>
              <a:ext cx="6193945" cy="1218384"/>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12" name="Rectangle 11"/>
            <p:cNvSpPr/>
            <p:nvPr/>
          </p:nvSpPr>
          <p:spPr>
            <a:xfrm>
              <a:off x="829841" y="3343836"/>
              <a:ext cx="4031873" cy="400110"/>
            </a:xfrm>
            <a:prstGeom prst="rect">
              <a:avLst/>
            </a:prstGeom>
          </p:spPr>
          <p:txBody>
            <a:bodyPr wrap="none">
              <a:spAutoFit/>
            </a:bodyPr>
            <a:lstStyle/>
            <a:p>
              <a:r>
                <a:rPr lang="en-US" sz="2000" dirty="0" smtClean="0">
                  <a:solidFill>
                    <a:schemeClr val="bg1"/>
                  </a:solidFill>
                  <a:latin typeface="Segoe UI Mono" panose="020B0509040204020203" pitchFamily="49" charset="0"/>
                </a:rPr>
                <a:t>1:  </a:t>
              </a:r>
              <a:r>
                <a:rPr lang="en-US" sz="2000" dirty="0">
                  <a:solidFill>
                    <a:schemeClr val="bg1"/>
                  </a:solidFill>
                  <a:latin typeface="Segoe UI Mono" panose="020B0509040204020203" pitchFamily="49" charset="0"/>
                </a:rPr>
                <a:t>among </a:t>
              </a:r>
              <a:r>
                <a:rPr lang="en-US" sz="2000" dirty="0" smtClean="0">
                  <a:solidFill>
                    <a:schemeClr val="bg1"/>
                  </a:solidFill>
                  <a:latin typeface="Segoe UI Mono" panose="020B0509040204020203" pitchFamily="49" charset="0"/>
                  <a:sym typeface="Symbol" panose="05050102010706020507" pitchFamily="18" charset="2"/>
                </a:rPr>
                <a:t>J</a:t>
              </a:r>
              <a:r>
                <a:rPr lang="en-US" sz="2000" dirty="0" smtClean="0">
                  <a:solidFill>
                    <a:schemeClr val="bg1"/>
                  </a:solidFill>
                  <a:latin typeface="Segoe UI Mono" panose="020B0509040204020203" pitchFamily="49" charset="0"/>
                </a:rPr>
                <a:t> runnable jobs</a:t>
              </a:r>
              <a:endParaRPr lang="en-US" sz="2000" dirty="0">
                <a:solidFill>
                  <a:schemeClr val="bg1"/>
                </a:solidFill>
                <a:latin typeface="Segoe UI Mono" panose="020B0509040204020203" pitchFamily="49" charset="0"/>
              </a:endParaRPr>
            </a:p>
          </p:txBody>
        </p:sp>
        <p:sp>
          <p:nvSpPr>
            <p:cNvPr id="13" name="Rectangle 12"/>
            <p:cNvSpPr/>
            <p:nvPr/>
          </p:nvSpPr>
          <p:spPr>
            <a:xfrm>
              <a:off x="829841" y="3415431"/>
              <a:ext cx="7064727" cy="876794"/>
            </a:xfrm>
            <a:prstGeom prst="rect">
              <a:avLst/>
            </a:prstGeom>
          </p:spPr>
          <p:txBody>
            <a:bodyPr wrap="square">
              <a:spAutoFit/>
            </a:bodyPr>
            <a:lstStyle/>
            <a:p>
              <a:r>
                <a:rPr lang="en-US" sz="2000" dirty="0" smtClean="0">
                  <a:solidFill>
                    <a:schemeClr val="bg1"/>
                  </a:solidFill>
                  <a:latin typeface="Segoe UI Mono" panose="020B0509040204020203" pitchFamily="49" charset="0"/>
                </a:rPr>
                <a:t>2:   </a:t>
              </a:r>
              <a:r>
                <a:rPr lang="en-US" sz="2000" b="1" dirty="0" smtClean="0">
                  <a:solidFill>
                    <a:schemeClr val="accent4">
                      <a:lumMod val="60000"/>
                      <a:lumOff val="40000"/>
                    </a:schemeClr>
                  </a:solidFill>
                  <a:latin typeface="Segoe UI Mono" panose="020B0509040204020203" pitchFamily="49" charset="0"/>
                </a:rPr>
                <a:t>score </a:t>
              </a:r>
              <a:r>
                <a:rPr lang="en-US" sz="2000" b="1" dirty="0">
                  <a:solidFill>
                    <a:schemeClr val="accent4">
                      <a:lumMod val="60000"/>
                      <a:lumOff val="40000"/>
                    </a:schemeClr>
                  </a:solidFill>
                  <a:latin typeface="Segoe UI Mono" panose="020B0509040204020203" pitchFamily="49" charset="0"/>
                </a:rPr>
                <a:t>(j)</a:t>
              </a:r>
              <a:r>
                <a:rPr lang="en-US" sz="2000" dirty="0">
                  <a:solidFill>
                    <a:schemeClr val="bg1"/>
                  </a:solidFill>
                  <a:latin typeface="Segoe UI Mono" panose="020B0509040204020203" pitchFamily="49" charset="0"/>
                </a:rPr>
                <a:t> </a:t>
              </a:r>
              <a:r>
                <a:rPr lang="en-US" sz="2000" dirty="0" smtClean="0">
                  <a:solidFill>
                    <a:schemeClr val="bg1"/>
                  </a:solidFill>
                  <a:latin typeface="Segoe UI Mono" panose="020B0509040204020203" pitchFamily="49" charset="0"/>
                </a:rPr>
                <a:t>= </a:t>
              </a:r>
              <a:r>
                <a:rPr lang="en-US" sz="2000" b="1" dirty="0">
                  <a:solidFill>
                    <a:schemeClr val="bg1"/>
                  </a:solidFill>
                  <a:latin typeface="Segoe UI Mono" panose="020B0509040204020203" pitchFamily="49" charset="0"/>
                </a:rPr>
                <a:t>A</a:t>
              </a:r>
              <a:r>
                <a:rPr lang="en-US" sz="2000" dirty="0">
                  <a:solidFill>
                    <a:schemeClr val="bg1"/>
                  </a:solidFill>
                  <a:latin typeface="Segoe UI Mono" panose="020B0509040204020203" pitchFamily="49" charset="0"/>
                </a:rPr>
                <a:t>(t, R</a:t>
              </a:r>
              <a:r>
                <a:rPr lang="en-US" sz="2000" dirty="0" smtClean="0">
                  <a:solidFill>
                    <a:schemeClr val="bg1"/>
                  </a:solidFill>
                  <a:latin typeface="Segoe UI Mono" panose="020B0509040204020203" pitchFamily="49" charset="0"/>
                </a:rPr>
                <a:t>) + </a:t>
              </a:r>
              <a:r>
                <a:rPr lang="az-Cyrl-AZ" sz="4000" b="1" dirty="0" smtClean="0">
                  <a:solidFill>
                    <a:schemeClr val="accent2"/>
                  </a:solidFill>
                  <a:sym typeface="Symbol" panose="05050102010706020507" pitchFamily="18" charset="2"/>
                </a:rPr>
                <a:t></a:t>
              </a:r>
              <a:r>
                <a:rPr lang="en-US" sz="2000" dirty="0" smtClean="0">
                  <a:solidFill>
                    <a:schemeClr val="accent2"/>
                  </a:solidFill>
                  <a:latin typeface="Segoe UI Mono" panose="020B0509040204020203" pitchFamily="49" charset="0"/>
                </a:rPr>
                <a:t> </a:t>
              </a:r>
              <a:r>
                <a:rPr lang="en-US" sz="2000" b="1" dirty="0">
                  <a:solidFill>
                    <a:schemeClr val="bg1"/>
                  </a:solidFill>
                  <a:latin typeface="Segoe UI Mono" panose="020B0509040204020203" pitchFamily="49" charset="0"/>
                </a:rPr>
                <a:t>P</a:t>
              </a:r>
              <a:r>
                <a:rPr lang="en-US" sz="2000" dirty="0">
                  <a:solidFill>
                    <a:schemeClr val="bg1"/>
                  </a:solidFill>
                  <a:latin typeface="Segoe UI Mono" panose="020B0509040204020203" pitchFamily="49" charset="0"/>
                </a:rPr>
                <a:t>(j</a:t>
              </a:r>
              <a:r>
                <a:rPr lang="en-US" sz="2000" dirty="0" smtClean="0">
                  <a:solidFill>
                    <a:schemeClr val="bg1"/>
                  </a:solidFill>
                  <a:latin typeface="Segoe UI Mono" panose="020B0509040204020203" pitchFamily="49" charset="0"/>
                </a:rPr>
                <a:t>)</a:t>
              </a:r>
              <a:endParaRPr lang="en-US" sz="2000" dirty="0">
                <a:solidFill>
                  <a:schemeClr val="bg1"/>
                </a:solidFill>
                <a:latin typeface="Segoe UI Mono" panose="020B0509040204020203" pitchFamily="49" charset="0"/>
              </a:endParaRPr>
            </a:p>
            <a:p>
              <a:r>
                <a:rPr lang="en-US" sz="2000" dirty="0" smtClean="0">
                  <a:solidFill>
                    <a:schemeClr val="bg1"/>
                  </a:solidFill>
                  <a:latin typeface="Segoe UI Mono" panose="020B0509040204020203" pitchFamily="49" charset="0"/>
                </a:rPr>
                <a:t>3:</a:t>
              </a:r>
              <a:r>
                <a:rPr lang="en-US" sz="2500" dirty="0" smtClean="0">
                  <a:solidFill>
                    <a:schemeClr val="bg1"/>
                  </a:solidFill>
                  <a:latin typeface="Segoe UI Mono" panose="020B0509040204020203" pitchFamily="49" charset="0"/>
                </a:rPr>
                <a:t>      </a:t>
              </a:r>
              <a:r>
                <a:rPr lang="en-US" sz="1200" dirty="0" smtClean="0">
                  <a:solidFill>
                    <a:schemeClr val="bg1"/>
                  </a:solidFill>
                  <a:latin typeface="Segoe UI Mono" panose="020B0509040204020203" pitchFamily="49" charset="0"/>
                </a:rPr>
                <a:t>max </a:t>
              </a:r>
              <a:r>
                <a:rPr lang="en-US" sz="1200" dirty="0">
                  <a:solidFill>
                    <a:schemeClr val="bg1"/>
                  </a:solidFill>
                  <a:latin typeface="Segoe UI Mono" panose="020B0509040204020203" pitchFamily="49" charset="0"/>
                </a:rPr>
                <a:t>task t in j, demand(t) ≤ </a:t>
              </a:r>
              <a:r>
                <a:rPr lang="en-US" sz="1200" dirty="0" smtClean="0">
                  <a:solidFill>
                    <a:schemeClr val="bg1"/>
                  </a:solidFill>
                  <a:latin typeface="Segoe UI Mono" panose="020B0509040204020203" pitchFamily="49" charset="0"/>
                </a:rPr>
                <a:t>R (resources free)</a:t>
              </a:r>
              <a:r>
                <a:rPr lang="en-US" sz="2000" dirty="0" smtClean="0">
                  <a:solidFill>
                    <a:schemeClr val="bg1"/>
                  </a:solidFill>
                  <a:latin typeface="Segoe UI Mono" panose="020B0509040204020203" pitchFamily="49" charset="0"/>
                </a:rPr>
                <a:t> </a:t>
              </a:r>
            </a:p>
          </p:txBody>
        </p:sp>
        <p:sp>
          <p:nvSpPr>
            <p:cNvPr id="14" name="Rectangle 13"/>
            <p:cNvSpPr/>
            <p:nvPr/>
          </p:nvSpPr>
          <p:spPr>
            <a:xfrm>
              <a:off x="817682" y="4213496"/>
              <a:ext cx="5262979" cy="400110"/>
            </a:xfrm>
            <a:prstGeom prst="rect">
              <a:avLst/>
            </a:prstGeom>
          </p:spPr>
          <p:txBody>
            <a:bodyPr wrap="none">
              <a:spAutoFit/>
            </a:bodyPr>
            <a:lstStyle/>
            <a:p>
              <a:r>
                <a:rPr lang="en-US" sz="2000" dirty="0" smtClean="0">
                  <a:solidFill>
                    <a:schemeClr val="bg1"/>
                  </a:solidFill>
                  <a:latin typeface="Segoe UI Mono" panose="020B0509040204020203" pitchFamily="49" charset="0"/>
                </a:rPr>
                <a:t>4:  </a:t>
              </a:r>
              <a:r>
                <a:rPr lang="en-US" sz="2000" b="1" dirty="0">
                  <a:solidFill>
                    <a:schemeClr val="accent4">
                      <a:lumMod val="60000"/>
                      <a:lumOff val="40000"/>
                    </a:schemeClr>
                  </a:solidFill>
                  <a:latin typeface="Segoe UI Mono" panose="020B0509040204020203" pitchFamily="49" charset="0"/>
                </a:rPr>
                <a:t>pick j*, t* = </a:t>
              </a:r>
              <a:r>
                <a:rPr lang="en-US" sz="2000" b="1" dirty="0" err="1">
                  <a:solidFill>
                    <a:schemeClr val="accent4">
                      <a:lumMod val="60000"/>
                      <a:lumOff val="40000"/>
                    </a:schemeClr>
                  </a:solidFill>
                  <a:latin typeface="Segoe UI Mono" panose="020B0509040204020203" pitchFamily="49" charset="0"/>
                </a:rPr>
                <a:t>argmax</a:t>
              </a:r>
              <a:r>
                <a:rPr lang="en-US" sz="2000" b="1" dirty="0">
                  <a:solidFill>
                    <a:schemeClr val="accent4">
                      <a:lumMod val="60000"/>
                      <a:lumOff val="40000"/>
                    </a:schemeClr>
                  </a:solidFill>
                  <a:latin typeface="Segoe UI Mono" panose="020B0509040204020203" pitchFamily="49" charset="0"/>
                </a:rPr>
                <a:t> score(j)</a:t>
              </a:r>
            </a:p>
          </p:txBody>
        </p:sp>
      </p:grpSp>
      <p:sp>
        <p:nvSpPr>
          <p:cNvPr id="2" name="Rounded Rectangle 1"/>
          <p:cNvSpPr/>
          <p:nvPr/>
        </p:nvSpPr>
        <p:spPr>
          <a:xfrm>
            <a:off x="7203440" y="1320800"/>
            <a:ext cx="365760" cy="365760"/>
          </a:xfrm>
          <a:prstGeom prst="roundRect">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48990" y="3177032"/>
            <a:ext cx="8053330" cy="400110"/>
          </a:xfrm>
          <a:prstGeom prst="rect">
            <a:avLst/>
          </a:prstGeom>
          <a:noFill/>
        </p:spPr>
        <p:txBody>
          <a:bodyPr wrap="square" rtlCol="0">
            <a:spAutoFit/>
          </a:bodyPr>
          <a:lstStyle/>
          <a:p>
            <a:pPr marL="342900" indent="-342900">
              <a:buFont typeface="Wingdings" panose="05000000000000000000" pitchFamily="2" charset="2"/>
              <a:buChar char="§"/>
            </a:pPr>
            <a:r>
              <a:rPr lang="en-US" sz="2000" b="1" dirty="0" smtClean="0">
                <a:solidFill>
                  <a:schemeClr val="accent2"/>
                </a:solidFill>
              </a:rPr>
              <a:t>gains </a:t>
            </a:r>
            <a:r>
              <a:rPr lang="en-US" sz="2000" dirty="0" smtClean="0"/>
              <a:t>from</a:t>
            </a:r>
            <a:r>
              <a:rPr lang="en-US" sz="2000" b="1" dirty="0" smtClean="0"/>
              <a:t> </a:t>
            </a:r>
            <a:r>
              <a:rPr lang="en-US" sz="2000" b="1" dirty="0" smtClean="0">
                <a:solidFill>
                  <a:schemeClr val="accent2"/>
                </a:solidFill>
              </a:rPr>
              <a:t>packing efficiency </a:t>
            </a:r>
            <a:r>
              <a:rPr lang="en-US" sz="2000" dirty="0" smtClean="0"/>
              <a:t>are</a:t>
            </a:r>
            <a:r>
              <a:rPr lang="en-US" sz="2000" b="1" dirty="0" smtClean="0"/>
              <a:t> </a:t>
            </a:r>
            <a:r>
              <a:rPr lang="en-US" sz="2000" b="1" dirty="0" smtClean="0">
                <a:solidFill>
                  <a:schemeClr val="accent2"/>
                </a:solidFill>
              </a:rPr>
              <a:t>only moderate sensitive to </a:t>
            </a:r>
            <a:r>
              <a:rPr lang="az-Cyrl-AZ" sz="2000" b="1" dirty="0">
                <a:solidFill>
                  <a:schemeClr val="accent2"/>
                </a:solidFill>
                <a:sym typeface="Symbol" panose="05050102010706020507" pitchFamily="18" charset="2"/>
              </a:rPr>
              <a:t></a:t>
            </a:r>
            <a:endParaRPr lang="en-US" sz="2000" i="1" dirty="0"/>
          </a:p>
        </p:txBody>
      </p:sp>
      <p:sp>
        <p:nvSpPr>
          <p:cNvPr id="16" name="TextBox 15"/>
          <p:cNvSpPr txBox="1"/>
          <p:nvPr/>
        </p:nvSpPr>
        <p:spPr>
          <a:xfrm>
            <a:off x="369310" y="3319272"/>
            <a:ext cx="8601970" cy="707886"/>
          </a:xfrm>
          <a:prstGeom prst="rect">
            <a:avLst/>
          </a:prstGeom>
          <a:noFill/>
        </p:spPr>
        <p:txBody>
          <a:bodyPr wrap="square" rtlCol="0">
            <a:spAutoFit/>
          </a:bodyPr>
          <a:lstStyle/>
          <a:p>
            <a:pPr marL="342900" indent="-342900">
              <a:buFont typeface="Wingdings" panose="05000000000000000000" pitchFamily="2" charset="2"/>
              <a:buChar char="§"/>
            </a:pPr>
            <a:r>
              <a:rPr lang="en-US" sz="2000" b="1" dirty="0" smtClean="0">
                <a:solidFill>
                  <a:schemeClr val="accent2"/>
                </a:solidFill>
              </a:rPr>
              <a:t>improving avg. job </a:t>
            </a:r>
            <a:r>
              <a:rPr lang="en-US" sz="2000" b="1" dirty="0" err="1" smtClean="0">
                <a:solidFill>
                  <a:schemeClr val="accent2"/>
                </a:solidFill>
              </a:rPr>
              <a:t>compl</a:t>
            </a:r>
            <a:r>
              <a:rPr lang="en-US" sz="2000" b="1" dirty="0" smtClean="0">
                <a:solidFill>
                  <a:schemeClr val="accent2"/>
                </a:solidFill>
              </a:rPr>
              <a:t>. </a:t>
            </a:r>
            <a:r>
              <a:rPr lang="en-US" sz="2000" b="1" dirty="0">
                <a:solidFill>
                  <a:schemeClr val="accent2"/>
                </a:solidFill>
              </a:rPr>
              <a:t>t</a:t>
            </a:r>
            <a:r>
              <a:rPr lang="en-US" sz="2000" b="1" dirty="0" smtClean="0">
                <a:solidFill>
                  <a:schemeClr val="accent2"/>
                </a:solidFill>
              </a:rPr>
              <a:t>ime requires </a:t>
            </a:r>
            <a:r>
              <a:rPr lang="az-Cyrl-AZ" sz="4000" b="1" dirty="0" smtClean="0">
                <a:solidFill>
                  <a:schemeClr val="accent2"/>
                </a:solidFill>
                <a:sym typeface="Symbol" panose="05050102010706020507" pitchFamily="18" charset="2"/>
              </a:rPr>
              <a:t></a:t>
            </a:r>
            <a:r>
              <a:rPr lang="en-US" sz="2000" b="1" dirty="0" smtClean="0">
                <a:solidFill>
                  <a:schemeClr val="accent2"/>
                </a:solidFill>
                <a:sym typeface="Symbol" panose="05050102010706020507" pitchFamily="18" charset="2"/>
              </a:rPr>
              <a:t> &gt; 0</a:t>
            </a:r>
            <a:r>
              <a:rPr lang="en-US" sz="2000" dirty="0" smtClean="0">
                <a:sym typeface="Symbol" panose="05050102010706020507" pitchFamily="18" charset="2"/>
              </a:rPr>
              <a:t>, though gains stabilize quickly</a:t>
            </a:r>
            <a:r>
              <a:rPr lang="en-US" sz="2000" dirty="0" smtClean="0"/>
              <a:t> </a:t>
            </a:r>
            <a:endParaRPr lang="en-US" sz="2000" i="1" dirty="0"/>
          </a:p>
        </p:txBody>
      </p:sp>
      <p:sp>
        <p:nvSpPr>
          <p:cNvPr id="17" name="Rectangle 16"/>
          <p:cNvSpPr/>
          <p:nvPr/>
        </p:nvSpPr>
        <p:spPr>
          <a:xfrm>
            <a:off x="409950" y="4298380"/>
            <a:ext cx="2871730" cy="981472"/>
          </a:xfrm>
          <a:prstGeom prst="rect">
            <a:avLst/>
          </a:prstGeom>
          <a:solidFill>
            <a:schemeClr val="bg2">
              <a:lumMod val="25000"/>
            </a:schemeClr>
          </a:solidFill>
          <a:ln>
            <a:solidFill>
              <a:schemeClr val="bg2">
                <a:lumMod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3000" i="1" dirty="0"/>
          </a:p>
        </p:txBody>
      </p:sp>
      <mc:AlternateContent xmlns:mc="http://schemas.openxmlformats.org/markup-compatibility/2006" xmlns:a14="http://schemas.microsoft.com/office/drawing/2010/main">
        <mc:Choice Requires="a14">
          <p:sp>
            <p:nvSpPr>
              <p:cNvPr id="3" name="TextBox 2"/>
              <p:cNvSpPr txBox="1"/>
              <p:nvPr/>
            </p:nvSpPr>
            <p:spPr>
              <a:xfrm>
                <a:off x="748192" y="4302248"/>
                <a:ext cx="2074863" cy="9360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3000" b="1" i="0" dirty="0" smtClean="0">
                          <a:solidFill>
                            <a:schemeClr val="accent2"/>
                          </a:solidFill>
                          <a:sym typeface="Symbol" panose="05050102010706020507" pitchFamily="18" charset="2"/>
                        </a:rPr>
                        <m:t>Tetris</m:t>
                      </m:r>
                      <m:r>
                        <m:rPr>
                          <m:nor/>
                        </m:rPr>
                        <a:rPr lang="en-US" sz="3000" b="1" i="0" dirty="0" smtClean="0">
                          <a:solidFill>
                            <a:schemeClr val="accent2"/>
                          </a:solidFill>
                          <a:sym typeface="Symbol" panose="05050102010706020507" pitchFamily="18" charset="2"/>
                        </a:rPr>
                        <m:t>: </m:t>
                      </m:r>
                      <m:r>
                        <m:rPr>
                          <m:nor/>
                        </m:rPr>
                        <a:rPr lang="az-Cyrl-AZ" sz="3000" b="1" dirty="0">
                          <a:solidFill>
                            <a:schemeClr val="accent2"/>
                          </a:solidFill>
                          <a:sym typeface="Symbol" panose="05050102010706020507" pitchFamily="18" charset="2"/>
                        </a:rPr>
                        <m:t></m:t>
                      </m:r>
                      <m:r>
                        <a:rPr lang="en-US" sz="3000" b="1" i="0" smtClean="0">
                          <a:solidFill>
                            <a:schemeClr val="bg1"/>
                          </a:solidFill>
                          <a:latin typeface="Cambria Math" panose="02040503050406030204" pitchFamily="18" charset="0"/>
                        </a:rPr>
                        <m:t>=</m:t>
                      </m:r>
                      <m:f>
                        <m:fPr>
                          <m:ctrlPr>
                            <a:rPr lang="en-US" sz="3000" b="1" i="1" smtClean="0">
                              <a:solidFill>
                                <a:schemeClr val="bg1"/>
                              </a:solidFill>
                              <a:latin typeface="Cambria Math" panose="02040503050406030204" pitchFamily="18" charset="0"/>
                            </a:rPr>
                          </m:ctrlPr>
                        </m:fPr>
                        <m:num>
                          <m:acc>
                            <m:accPr>
                              <m:chr m:val="̅"/>
                              <m:ctrlPr>
                                <a:rPr lang="en-US" sz="3000" b="1" i="1" smtClean="0">
                                  <a:solidFill>
                                    <a:schemeClr val="bg1"/>
                                  </a:solidFill>
                                  <a:latin typeface="Cambria Math" panose="02040503050406030204" pitchFamily="18" charset="0"/>
                                </a:rPr>
                              </m:ctrlPr>
                            </m:accPr>
                            <m:e>
                              <m:r>
                                <a:rPr lang="en-US" sz="3000" b="1" i="0" smtClean="0">
                                  <a:solidFill>
                                    <a:schemeClr val="bg1"/>
                                  </a:solidFill>
                                  <a:latin typeface="Cambria Math" panose="02040503050406030204" pitchFamily="18" charset="0"/>
                                </a:rPr>
                                <m:t>𝐀</m:t>
                              </m:r>
                            </m:e>
                          </m:acc>
                        </m:num>
                        <m:den>
                          <m:acc>
                            <m:accPr>
                              <m:chr m:val="̅"/>
                              <m:ctrlPr>
                                <a:rPr lang="en-US" sz="3000" b="1" i="1" smtClean="0">
                                  <a:solidFill>
                                    <a:schemeClr val="bg1"/>
                                  </a:solidFill>
                                  <a:latin typeface="Cambria Math" panose="02040503050406030204" pitchFamily="18" charset="0"/>
                                </a:rPr>
                              </m:ctrlPr>
                            </m:accPr>
                            <m:e>
                              <m:r>
                                <a:rPr lang="en-US" sz="3000" b="1" i="0" smtClean="0">
                                  <a:solidFill>
                                    <a:schemeClr val="bg1"/>
                                  </a:solidFill>
                                  <a:latin typeface="Cambria Math" panose="02040503050406030204" pitchFamily="18" charset="0"/>
                                </a:rPr>
                                <m:t>𝐏</m:t>
                              </m:r>
                            </m:e>
                          </m:acc>
                        </m:den>
                      </m:f>
                    </m:oMath>
                  </m:oMathPara>
                </a14:m>
                <a:endParaRPr lang="en-US" sz="3000" b="1" dirty="0"/>
              </a:p>
            </p:txBody>
          </p:sp>
        </mc:Choice>
        <mc:Fallback xmlns="">
          <p:sp>
            <p:nvSpPr>
              <p:cNvPr id="3" name="TextBox 2"/>
              <p:cNvSpPr txBox="1">
                <a:spLocks noRot="1" noChangeAspect="1" noMove="1" noResize="1" noEditPoints="1" noAdjustHandles="1" noChangeArrowheads="1" noChangeShapeType="1" noTextEdit="1"/>
              </p:cNvSpPr>
              <p:nvPr/>
            </p:nvSpPr>
            <p:spPr>
              <a:xfrm>
                <a:off x="748192" y="4302248"/>
                <a:ext cx="2074863" cy="936025"/>
              </a:xfrm>
              <a:prstGeom prst="rect">
                <a:avLst/>
              </a:prstGeom>
              <a:blipFill rotWithShape="0">
                <a:blip r:embed="rId2"/>
                <a:stretch>
                  <a:fillRect/>
                </a:stretch>
              </a:blipFill>
            </p:spPr>
            <p:txBody>
              <a:bodyPr/>
              <a:lstStyle/>
              <a:p>
                <a:r>
                  <a:rPr lang="en-US">
                    <a:noFill/>
                  </a:rPr>
                  <a:t> </a:t>
                </a:r>
              </a:p>
            </p:txBody>
          </p:sp>
        </mc:Fallback>
      </mc:AlternateContent>
      <p:sp>
        <p:nvSpPr>
          <p:cNvPr id="19" name="Rounded Rectangle 18"/>
          <p:cNvSpPr/>
          <p:nvPr/>
        </p:nvSpPr>
        <p:spPr>
          <a:xfrm>
            <a:off x="3927607" y="4271767"/>
            <a:ext cx="6923273" cy="2396445"/>
          </a:xfrm>
          <a:prstGeom prst="round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017512" y="4271767"/>
            <a:ext cx="3789680" cy="553998"/>
          </a:xfrm>
          <a:prstGeom prst="rect">
            <a:avLst/>
          </a:prstGeom>
          <a:noFill/>
        </p:spPr>
        <p:txBody>
          <a:bodyPr wrap="square" rtlCol="0">
            <a:spAutoFit/>
          </a:bodyPr>
          <a:lstStyle/>
          <a:p>
            <a:r>
              <a:rPr lang="en-US" sz="3000" b="1" u="sng" dirty="0" smtClean="0"/>
              <a:t>Sensitivity Analysis</a:t>
            </a:r>
            <a:endParaRPr lang="en-US" sz="3000" b="1" u="sng" dirty="0"/>
          </a:p>
        </p:txBody>
      </p:sp>
      <mc:AlternateContent xmlns:mc="http://schemas.openxmlformats.org/markup-compatibility/2006" xmlns:a14="http://schemas.microsoft.com/office/drawing/2010/main">
        <mc:Choice Requires="a14">
          <p:sp>
            <p:nvSpPr>
              <p:cNvPr id="23" name="Rectangle 22"/>
              <p:cNvSpPr/>
              <p:nvPr/>
            </p:nvSpPr>
            <p:spPr>
              <a:xfrm>
                <a:off x="3927607" y="5537682"/>
                <a:ext cx="1025729" cy="7163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000" b="1" i="0" dirty="0" smtClean="0">
                          <a:solidFill>
                            <a:schemeClr val="tx1"/>
                          </a:solidFill>
                          <a:sym typeface="Symbol" panose="05050102010706020507" pitchFamily="18" charset="2"/>
                        </a:rPr>
                        <m:t>m</m:t>
                      </m:r>
                      <m:r>
                        <m:rPr>
                          <m:nor/>
                        </m:rPr>
                        <a:rPr lang="en-US" sz="2000" b="1" i="0" dirty="0" smtClean="0">
                          <a:solidFill>
                            <a:schemeClr val="tx1"/>
                          </a:solidFill>
                          <a:sym typeface="Symbol" panose="05050102010706020507" pitchFamily="18" charset="2"/>
                        </a:rPr>
                        <m:t> = </m:t>
                      </m:r>
                      <m:r>
                        <m:rPr>
                          <m:nor/>
                        </m:rPr>
                        <a:rPr lang="az-Cyrl-AZ" sz="2000" b="1" dirty="0" smtClean="0">
                          <a:solidFill>
                            <a:schemeClr val="tx1"/>
                          </a:solidFill>
                          <a:sym typeface="Symbol" panose="05050102010706020507" pitchFamily="18" charset="2"/>
                        </a:rPr>
                        <m:t></m:t>
                      </m:r>
                      <m:f>
                        <m:fPr>
                          <m:ctrlPr>
                            <a:rPr lang="en-US" sz="2000" b="1" i="1">
                              <a:solidFill>
                                <a:schemeClr val="tx1"/>
                              </a:solidFill>
                              <a:latin typeface="Cambria Math" panose="02040503050406030204" pitchFamily="18" charset="0"/>
                            </a:rPr>
                          </m:ctrlPr>
                        </m:fPr>
                        <m:num>
                          <m:acc>
                            <m:accPr>
                              <m:chr m:val="̅"/>
                              <m:ctrlPr>
                                <a:rPr lang="en-US" sz="2000" b="1" i="1">
                                  <a:solidFill>
                                    <a:schemeClr val="tx1"/>
                                  </a:solidFill>
                                  <a:latin typeface="Cambria Math" panose="02040503050406030204" pitchFamily="18" charset="0"/>
                                </a:rPr>
                              </m:ctrlPr>
                            </m:accPr>
                            <m:e>
                              <m:r>
                                <a:rPr lang="en-US" sz="2000" b="1" i="1" smtClean="0">
                                  <a:solidFill>
                                    <a:schemeClr val="tx1"/>
                                  </a:solidFill>
                                  <a:latin typeface="Cambria Math" panose="02040503050406030204" pitchFamily="18" charset="0"/>
                                </a:rPr>
                                <m:t>𝑷</m:t>
                              </m:r>
                            </m:e>
                          </m:acc>
                        </m:num>
                        <m:den>
                          <m:acc>
                            <m:accPr>
                              <m:chr m:val="̅"/>
                              <m:ctrlPr>
                                <a:rPr lang="en-US" sz="2000" b="1" i="1">
                                  <a:solidFill>
                                    <a:schemeClr val="tx1"/>
                                  </a:solidFill>
                                  <a:latin typeface="Cambria Math" panose="02040503050406030204" pitchFamily="18" charset="0"/>
                                </a:rPr>
                              </m:ctrlPr>
                            </m:accPr>
                            <m:e>
                              <m:r>
                                <a:rPr lang="en-US" sz="2000" b="1" i="1" smtClean="0">
                                  <a:solidFill>
                                    <a:schemeClr val="tx1"/>
                                  </a:solidFill>
                                  <a:latin typeface="Cambria Math" panose="02040503050406030204" pitchFamily="18" charset="0"/>
                                </a:rPr>
                                <m:t>𝑨</m:t>
                              </m:r>
                            </m:e>
                          </m:acc>
                        </m:den>
                      </m:f>
                    </m:oMath>
                  </m:oMathPara>
                </a14:m>
                <a:endParaRPr lang="en-US" sz="2000" dirty="0">
                  <a:solidFill>
                    <a:schemeClr val="tx1"/>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3927607" y="5537682"/>
                <a:ext cx="1025729" cy="716350"/>
              </a:xfrm>
              <a:prstGeom prst="rect">
                <a:avLst/>
              </a:prstGeom>
              <a:blipFill rotWithShape="0">
                <a:blip r:embed="rId3"/>
                <a:stretch>
                  <a:fillRect/>
                </a:stretch>
              </a:blipFill>
            </p:spPr>
            <p:txBody>
              <a:bodyPr/>
              <a:lstStyle/>
              <a:p>
                <a:r>
                  <a:rPr lang="en-US">
                    <a:noFill/>
                  </a:rPr>
                  <a:t> </a:t>
                </a:r>
              </a:p>
            </p:txBody>
          </p:sp>
        </mc:Fallback>
      </mc:AlternateContent>
      <p:sp>
        <p:nvSpPr>
          <p:cNvPr id="24" name="Rectangle 23"/>
          <p:cNvSpPr/>
          <p:nvPr/>
        </p:nvSpPr>
        <p:spPr>
          <a:xfrm>
            <a:off x="5594855" y="5895857"/>
            <a:ext cx="4369568" cy="54351"/>
          </a:xfrm>
          <a:prstGeom prst="rect">
            <a:avLst/>
          </a:prstGeom>
          <a:solidFill>
            <a:schemeClr val="accent4">
              <a:lumMod val="40000"/>
              <a:lumOff val="60000"/>
            </a:schemeClr>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Rectangle 24"/>
              <p:cNvSpPr/>
              <p:nvPr/>
            </p:nvSpPr>
            <p:spPr>
              <a:xfrm>
                <a:off x="5272300" y="6021569"/>
                <a:ext cx="84830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000" b="1" i="0" dirty="0" smtClean="0">
                          <a:solidFill>
                            <a:schemeClr val="tx1"/>
                          </a:solidFill>
                          <a:sym typeface="Symbol" panose="05050102010706020507" pitchFamily="18" charset="2"/>
                        </a:rPr>
                        <m:t>m</m:t>
                      </m:r>
                      <m:r>
                        <m:rPr>
                          <m:nor/>
                        </m:rPr>
                        <a:rPr lang="en-US" sz="2000" b="1" i="0" dirty="0" smtClean="0">
                          <a:solidFill>
                            <a:schemeClr val="tx1"/>
                          </a:solidFill>
                          <a:sym typeface="Symbol" panose="05050102010706020507" pitchFamily="18" charset="2"/>
                        </a:rPr>
                        <m:t> = </m:t>
                      </m:r>
                      <m:r>
                        <a:rPr lang="en-US" sz="2000" b="1" i="1" dirty="0" smtClean="0">
                          <a:solidFill>
                            <a:schemeClr val="tx1"/>
                          </a:solidFill>
                          <a:latin typeface="Cambria Math" panose="02040503050406030204" pitchFamily="18" charset="0"/>
                          <a:sym typeface="Symbol" panose="05050102010706020507" pitchFamily="18" charset="2"/>
                        </a:rPr>
                        <m:t>𝟎</m:t>
                      </m:r>
                    </m:oMath>
                  </m:oMathPara>
                </a14:m>
                <a:endParaRPr lang="en-US" sz="2000" dirty="0">
                  <a:solidFill>
                    <a:schemeClr val="tx1"/>
                  </a:solidFill>
                </a:endParaRPr>
              </a:p>
            </p:txBody>
          </p:sp>
        </mc:Choice>
        <mc:Fallback xmlns="">
          <p:sp>
            <p:nvSpPr>
              <p:cNvPr id="25" name="Rectangle 24"/>
              <p:cNvSpPr>
                <a:spLocks noRot="1" noChangeAspect="1" noMove="1" noResize="1" noEditPoints="1" noAdjustHandles="1" noChangeArrowheads="1" noChangeShapeType="1" noTextEdit="1"/>
              </p:cNvSpPr>
              <p:nvPr/>
            </p:nvSpPr>
            <p:spPr>
              <a:xfrm>
                <a:off x="5272300" y="6021569"/>
                <a:ext cx="848309" cy="40011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6969404" y="5987006"/>
                <a:ext cx="89319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000" b="1" i="0" dirty="0" smtClean="0">
                          <a:solidFill>
                            <a:schemeClr val="tx1"/>
                          </a:solidFill>
                          <a:sym typeface="Symbol" panose="05050102010706020507" pitchFamily="18" charset="2"/>
                        </a:rPr>
                        <m:t>m</m:t>
                      </m:r>
                      <m:r>
                        <m:rPr>
                          <m:nor/>
                        </m:rPr>
                        <a:rPr lang="en-US" sz="2000" b="1" i="0" dirty="0" smtClean="0">
                          <a:solidFill>
                            <a:schemeClr val="tx1"/>
                          </a:solidFill>
                          <a:sym typeface="Symbol" panose="05050102010706020507" pitchFamily="18" charset="2"/>
                        </a:rPr>
                        <m:t> = .5</m:t>
                      </m:r>
                    </m:oMath>
                  </m:oMathPara>
                </a14:m>
                <a:endParaRPr lang="en-US" sz="2000" dirty="0">
                  <a:solidFill>
                    <a:schemeClr val="tx1"/>
                  </a:solidFill>
                </a:endParaRPr>
              </a:p>
            </p:txBody>
          </p:sp>
        </mc:Choice>
        <mc:Fallback xmlns="">
          <p:sp>
            <p:nvSpPr>
              <p:cNvPr id="26" name="Rectangle 25"/>
              <p:cNvSpPr>
                <a:spLocks noRot="1" noChangeAspect="1" noMove="1" noResize="1" noEditPoints="1" noAdjustHandles="1" noChangeArrowheads="1" noChangeShapeType="1" noTextEdit="1"/>
              </p:cNvSpPr>
              <p:nvPr/>
            </p:nvSpPr>
            <p:spPr>
              <a:xfrm>
                <a:off x="6969404" y="5987006"/>
                <a:ext cx="893193" cy="40011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9438344" y="5984041"/>
                <a:ext cx="102303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000" b="1" i="0" dirty="0" smtClean="0">
                          <a:solidFill>
                            <a:schemeClr val="tx1"/>
                          </a:solidFill>
                          <a:sym typeface="Symbol" panose="05050102010706020507" pitchFamily="18" charset="2"/>
                        </a:rPr>
                        <m:t>m</m:t>
                      </m:r>
                      <m:r>
                        <m:rPr>
                          <m:nor/>
                        </m:rPr>
                        <a:rPr lang="en-US" sz="2000" b="1" i="0" dirty="0" smtClean="0">
                          <a:solidFill>
                            <a:schemeClr val="tx1"/>
                          </a:solidFill>
                          <a:sym typeface="Symbol" panose="05050102010706020507" pitchFamily="18" charset="2"/>
                        </a:rPr>
                        <m:t> = 1.5</m:t>
                      </m:r>
                    </m:oMath>
                  </m:oMathPara>
                </a14:m>
                <a:endParaRPr lang="en-US" sz="2000" dirty="0">
                  <a:solidFill>
                    <a:schemeClr val="tx1"/>
                  </a:solidFill>
                </a:endParaRPr>
              </a:p>
            </p:txBody>
          </p:sp>
        </mc:Choice>
        <mc:Fallback xmlns="">
          <p:sp>
            <p:nvSpPr>
              <p:cNvPr id="27" name="Rectangle 26"/>
              <p:cNvSpPr>
                <a:spLocks noRot="1" noChangeAspect="1" noMove="1" noResize="1" noEditPoints="1" noAdjustHandles="1" noChangeArrowheads="1" noChangeShapeType="1" noTextEdit="1"/>
              </p:cNvSpPr>
              <p:nvPr/>
            </p:nvSpPr>
            <p:spPr>
              <a:xfrm>
                <a:off x="9438344" y="5984041"/>
                <a:ext cx="1023037" cy="400110"/>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7345494" y="4322887"/>
                <a:ext cx="226055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000" b="1" i="0" dirty="0" smtClean="0">
                          <a:solidFill>
                            <a:srgbClr val="C00000"/>
                          </a:solidFill>
                          <a:sym typeface="Symbol" panose="05050102010706020507" pitchFamily="18" charset="2"/>
                        </a:rPr>
                        <m:t>Gains</m:t>
                      </m:r>
                      <m:r>
                        <m:rPr>
                          <m:nor/>
                        </m:rPr>
                        <a:rPr lang="en-US" sz="2000" b="1" i="0" dirty="0" smtClean="0">
                          <a:solidFill>
                            <a:srgbClr val="C00000"/>
                          </a:solidFill>
                          <a:sym typeface="Symbol" panose="05050102010706020507" pitchFamily="18" charset="2"/>
                        </a:rPr>
                        <m:t> </m:t>
                      </m:r>
                      <m:r>
                        <m:rPr>
                          <m:nor/>
                        </m:rPr>
                        <a:rPr lang="en-US" sz="2000" b="1" i="0" dirty="0" smtClean="0">
                          <a:solidFill>
                            <a:srgbClr val="C00000"/>
                          </a:solidFill>
                          <a:sym typeface="Symbol" panose="05050102010706020507" pitchFamily="18" charset="2"/>
                        </a:rPr>
                        <m:t>in</m:t>
                      </m:r>
                      <m:r>
                        <m:rPr>
                          <m:nor/>
                        </m:rPr>
                        <a:rPr lang="en-US" sz="2000" b="1" i="0" dirty="0" smtClean="0">
                          <a:solidFill>
                            <a:srgbClr val="C00000"/>
                          </a:solidFill>
                          <a:sym typeface="Symbol" panose="05050102010706020507" pitchFamily="18" charset="2"/>
                        </a:rPr>
                        <m:t> </m:t>
                      </m:r>
                      <m:r>
                        <m:rPr>
                          <m:nor/>
                        </m:rPr>
                        <a:rPr lang="en-US" sz="2000" b="1" i="0" dirty="0" smtClean="0">
                          <a:solidFill>
                            <a:srgbClr val="C00000"/>
                          </a:solidFill>
                          <a:sym typeface="Symbol" panose="05050102010706020507" pitchFamily="18" charset="2"/>
                        </a:rPr>
                        <m:t>Makespan</m:t>
                      </m:r>
                    </m:oMath>
                  </m:oMathPara>
                </a14:m>
                <a:endParaRPr lang="en-US" sz="2000" b="1" dirty="0">
                  <a:solidFill>
                    <a:schemeClr val="tx1"/>
                  </a:solidFill>
                </a:endParaRPr>
              </a:p>
            </p:txBody>
          </p:sp>
        </mc:Choice>
        <mc:Fallback xmlns="">
          <p:sp>
            <p:nvSpPr>
              <p:cNvPr id="28" name="Rectangle 27"/>
              <p:cNvSpPr>
                <a:spLocks noRot="1" noChangeAspect="1" noMove="1" noResize="1" noEditPoints="1" noAdjustHandles="1" noChangeArrowheads="1" noChangeShapeType="1" noTextEdit="1"/>
              </p:cNvSpPr>
              <p:nvPr/>
            </p:nvSpPr>
            <p:spPr>
              <a:xfrm>
                <a:off x="7345494" y="4322887"/>
                <a:ext cx="2260555" cy="400110"/>
              </a:xfrm>
              <a:prstGeom prst="rect">
                <a:avLst/>
              </a:prstGeom>
              <a:blipFill rotWithShape="0">
                <a:blip r:embed="rId7"/>
                <a:stretch>
                  <a:fillRect b="-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4998350" y="5419832"/>
                <a:ext cx="159370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000" b="1" i="0" dirty="0" smtClean="0">
                          <a:solidFill>
                            <a:schemeClr val="accent4">
                              <a:lumMod val="75000"/>
                            </a:schemeClr>
                          </a:solidFill>
                          <a:sym typeface="Symbol" panose="05050102010706020507" pitchFamily="18" charset="2"/>
                        </a:rPr>
                        <m:t>Drop</m:t>
                      </m:r>
                      <m:r>
                        <m:rPr>
                          <m:nor/>
                        </m:rPr>
                        <a:rPr lang="en-US" sz="2000" b="1" i="0" dirty="0" smtClean="0">
                          <a:solidFill>
                            <a:schemeClr val="accent4">
                              <a:lumMod val="75000"/>
                            </a:schemeClr>
                          </a:solidFill>
                          <a:sym typeface="Symbol" panose="05050102010706020507" pitchFamily="18" charset="2"/>
                        </a:rPr>
                        <m:t> </m:t>
                      </m:r>
                      <m:r>
                        <m:rPr>
                          <m:nor/>
                        </m:rPr>
                        <a:rPr lang="en-US" sz="2000" b="1" i="0" dirty="0" smtClean="0">
                          <a:solidFill>
                            <a:schemeClr val="accent4">
                              <a:lumMod val="75000"/>
                            </a:schemeClr>
                          </a:solidFill>
                          <a:sym typeface="Symbol" panose="05050102010706020507" pitchFamily="18" charset="2"/>
                        </a:rPr>
                        <m:t>by</m:t>
                      </m:r>
                      <m:r>
                        <m:rPr>
                          <m:nor/>
                        </m:rPr>
                        <a:rPr lang="en-US" sz="2000" b="1" i="0" dirty="0" smtClean="0">
                          <a:solidFill>
                            <a:schemeClr val="accent4">
                              <a:lumMod val="75000"/>
                            </a:schemeClr>
                          </a:solidFill>
                          <a:sym typeface="Symbol" panose="05050102010706020507" pitchFamily="18" charset="2"/>
                        </a:rPr>
                        <m:t> 10%</m:t>
                      </m:r>
                    </m:oMath>
                  </m:oMathPara>
                </a14:m>
                <a:endParaRPr lang="en-US" sz="2000" b="1" dirty="0">
                  <a:solidFill>
                    <a:schemeClr val="accent4">
                      <a:lumMod val="75000"/>
                    </a:schemeClr>
                  </a:solidFill>
                </a:endParaRPr>
              </a:p>
            </p:txBody>
          </p:sp>
        </mc:Choice>
        <mc:Fallback xmlns="">
          <p:sp>
            <p:nvSpPr>
              <p:cNvPr id="29" name="Rectangle 28"/>
              <p:cNvSpPr>
                <a:spLocks noRot="1" noChangeAspect="1" noMove="1" noResize="1" noEditPoints="1" noAdjustHandles="1" noChangeArrowheads="1" noChangeShapeType="1" noTextEdit="1"/>
              </p:cNvSpPr>
              <p:nvPr/>
            </p:nvSpPr>
            <p:spPr>
              <a:xfrm>
                <a:off x="4998350" y="5419832"/>
                <a:ext cx="1593706" cy="400110"/>
              </a:xfrm>
              <a:prstGeom prst="rect">
                <a:avLst/>
              </a:prstGeom>
              <a:blipFill rotWithShape="0">
                <a:blip r:embed="rId8"/>
                <a:stretch>
                  <a:fillRect b="-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7329012" y="4608973"/>
                <a:ext cx="330731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000" b="1" i="0" dirty="0" smtClean="0">
                          <a:solidFill>
                            <a:schemeClr val="accent4">
                              <a:lumMod val="75000"/>
                            </a:schemeClr>
                          </a:solidFill>
                          <a:sym typeface="Symbol" panose="05050102010706020507" pitchFamily="18" charset="2"/>
                        </a:rPr>
                        <m:t>Gains</m:t>
                      </m:r>
                      <m:r>
                        <m:rPr>
                          <m:nor/>
                        </m:rPr>
                        <a:rPr lang="en-US" sz="2000" b="1" i="0" dirty="0" smtClean="0">
                          <a:solidFill>
                            <a:schemeClr val="accent4">
                              <a:lumMod val="75000"/>
                            </a:schemeClr>
                          </a:solidFill>
                          <a:sym typeface="Symbol" panose="05050102010706020507" pitchFamily="18" charset="2"/>
                        </a:rPr>
                        <m:t> </m:t>
                      </m:r>
                      <m:r>
                        <m:rPr>
                          <m:nor/>
                        </m:rPr>
                        <a:rPr lang="en-US" sz="2000" b="1" i="0" dirty="0" smtClean="0">
                          <a:solidFill>
                            <a:schemeClr val="accent4">
                              <a:lumMod val="75000"/>
                            </a:schemeClr>
                          </a:solidFill>
                          <a:sym typeface="Symbol" panose="05050102010706020507" pitchFamily="18" charset="2"/>
                        </a:rPr>
                        <m:t>in</m:t>
                      </m:r>
                      <m:r>
                        <m:rPr>
                          <m:nor/>
                        </m:rPr>
                        <a:rPr lang="en-US" sz="2000" b="1" i="0" dirty="0" smtClean="0">
                          <a:solidFill>
                            <a:schemeClr val="accent4">
                              <a:lumMod val="75000"/>
                            </a:schemeClr>
                          </a:solidFill>
                          <a:sym typeface="Symbol" panose="05050102010706020507" pitchFamily="18" charset="2"/>
                        </a:rPr>
                        <m:t> </m:t>
                      </m:r>
                      <m:r>
                        <m:rPr>
                          <m:nor/>
                        </m:rPr>
                        <a:rPr lang="en-US" sz="2000" b="1" i="0" dirty="0" smtClean="0">
                          <a:solidFill>
                            <a:schemeClr val="accent4">
                              <a:lumMod val="75000"/>
                            </a:schemeClr>
                          </a:solidFill>
                          <a:sym typeface="Symbol" panose="05050102010706020507" pitchFamily="18" charset="2"/>
                        </a:rPr>
                        <m:t>job</m:t>
                      </m:r>
                      <m:r>
                        <m:rPr>
                          <m:nor/>
                        </m:rPr>
                        <a:rPr lang="en-US" sz="2000" b="1" i="0" dirty="0" smtClean="0">
                          <a:solidFill>
                            <a:schemeClr val="accent4">
                              <a:lumMod val="75000"/>
                            </a:schemeClr>
                          </a:solidFill>
                          <a:sym typeface="Symbol" panose="05050102010706020507" pitchFamily="18" charset="2"/>
                        </a:rPr>
                        <m:t> </m:t>
                      </m:r>
                      <m:r>
                        <m:rPr>
                          <m:nor/>
                        </m:rPr>
                        <a:rPr lang="en-US" sz="2000" b="1" i="0" dirty="0" smtClean="0">
                          <a:solidFill>
                            <a:schemeClr val="accent4">
                              <a:lumMod val="75000"/>
                            </a:schemeClr>
                          </a:solidFill>
                          <a:sym typeface="Symbol" panose="05050102010706020507" pitchFamily="18" charset="2"/>
                        </a:rPr>
                        <m:t>completion</m:t>
                      </m:r>
                      <m:r>
                        <m:rPr>
                          <m:nor/>
                        </m:rPr>
                        <a:rPr lang="en-US" sz="2000" b="1" i="0" dirty="0" smtClean="0">
                          <a:solidFill>
                            <a:schemeClr val="accent4">
                              <a:lumMod val="75000"/>
                            </a:schemeClr>
                          </a:solidFill>
                          <a:sym typeface="Symbol" panose="05050102010706020507" pitchFamily="18" charset="2"/>
                        </a:rPr>
                        <m:t> </m:t>
                      </m:r>
                      <m:r>
                        <m:rPr>
                          <m:nor/>
                        </m:rPr>
                        <a:rPr lang="en-US" sz="2000" b="1" i="0" dirty="0" smtClean="0">
                          <a:solidFill>
                            <a:schemeClr val="accent4">
                              <a:lumMod val="75000"/>
                            </a:schemeClr>
                          </a:solidFill>
                          <a:sym typeface="Symbol" panose="05050102010706020507" pitchFamily="18" charset="2"/>
                        </a:rPr>
                        <m:t>time</m:t>
                      </m:r>
                    </m:oMath>
                  </m:oMathPara>
                </a14:m>
                <a:endParaRPr lang="en-US" sz="2000" b="1" dirty="0">
                  <a:solidFill>
                    <a:schemeClr val="accent4">
                      <a:lumMod val="75000"/>
                    </a:schemeClr>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7329012" y="4608973"/>
                <a:ext cx="3307316" cy="400110"/>
              </a:xfrm>
              <a:prstGeom prst="rect">
                <a:avLst/>
              </a:prstGeom>
              <a:blipFill rotWithShape="0">
                <a:blip r:embed="rId9"/>
                <a:stretch>
                  <a:fillRect b="-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9011550" y="5257272"/>
                <a:ext cx="191110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000" b="1" i="0" dirty="0" smtClean="0">
                          <a:solidFill>
                            <a:schemeClr val="accent4">
                              <a:lumMod val="75000"/>
                            </a:schemeClr>
                          </a:solidFill>
                          <a:sym typeface="Symbol" panose="05050102010706020507" pitchFamily="18" charset="2"/>
                        </a:rPr>
                        <m:t>Do</m:t>
                      </m:r>
                      <m:r>
                        <m:rPr>
                          <m:nor/>
                        </m:rPr>
                        <a:rPr lang="en-US" sz="2000" b="1" i="0" dirty="0" smtClean="0">
                          <a:solidFill>
                            <a:schemeClr val="accent4">
                              <a:lumMod val="75000"/>
                            </a:schemeClr>
                          </a:solidFill>
                          <a:sym typeface="Symbol" panose="05050102010706020507" pitchFamily="18" charset="2"/>
                        </a:rPr>
                        <m:t> </m:t>
                      </m:r>
                      <m:r>
                        <m:rPr>
                          <m:nor/>
                        </m:rPr>
                        <a:rPr lang="en-US" sz="2000" b="1" i="0" dirty="0" smtClean="0">
                          <a:solidFill>
                            <a:schemeClr val="accent4">
                              <a:lumMod val="75000"/>
                            </a:schemeClr>
                          </a:solidFill>
                          <a:sym typeface="Symbol" panose="05050102010706020507" pitchFamily="18" charset="2"/>
                        </a:rPr>
                        <m:t>not</m:t>
                      </m:r>
                      <m:r>
                        <m:rPr>
                          <m:nor/>
                        </m:rPr>
                        <a:rPr lang="en-US" sz="2000" b="1" i="0" dirty="0" smtClean="0">
                          <a:solidFill>
                            <a:schemeClr val="accent4">
                              <a:lumMod val="75000"/>
                            </a:schemeClr>
                          </a:solidFill>
                          <a:sym typeface="Symbol" panose="05050102010706020507" pitchFamily="18" charset="2"/>
                        </a:rPr>
                        <m:t> </m:t>
                      </m:r>
                      <m:r>
                        <m:rPr>
                          <m:nor/>
                        </m:rPr>
                        <a:rPr lang="en-US" sz="2000" b="1" i="0" dirty="0" smtClean="0">
                          <a:solidFill>
                            <a:schemeClr val="accent4">
                              <a:lumMod val="75000"/>
                            </a:schemeClr>
                          </a:solidFill>
                          <a:sym typeface="Symbol" panose="05050102010706020507" pitchFamily="18" charset="2"/>
                        </a:rPr>
                        <m:t>improve</m:t>
                      </m:r>
                    </m:oMath>
                  </m:oMathPara>
                </a14:m>
                <a:endParaRPr lang="en-US" sz="2000" b="1" dirty="0">
                  <a:solidFill>
                    <a:schemeClr val="accent4">
                      <a:lumMod val="75000"/>
                    </a:schemeClr>
                  </a:solidFill>
                </a:endParaRPr>
              </a:p>
            </p:txBody>
          </p:sp>
        </mc:Choice>
        <mc:Fallback xmlns="">
          <p:sp>
            <p:nvSpPr>
              <p:cNvPr id="31" name="Rectangle 30"/>
              <p:cNvSpPr>
                <a:spLocks noRot="1" noChangeAspect="1" noMove="1" noResize="1" noEditPoints="1" noAdjustHandles="1" noChangeArrowheads="1" noChangeShapeType="1" noTextEdit="1"/>
              </p:cNvSpPr>
              <p:nvPr/>
            </p:nvSpPr>
            <p:spPr>
              <a:xfrm>
                <a:off x="9011550" y="5257272"/>
                <a:ext cx="1911101" cy="400110"/>
              </a:xfrm>
              <a:prstGeom prst="rect">
                <a:avLst/>
              </a:prstGeom>
              <a:blipFill rotWithShape="0">
                <a:blip r:embed="rId10"/>
                <a:stretch>
                  <a:fillRect b="-106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7050854" y="5420167"/>
                <a:ext cx="74571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000" b="1" i="0" dirty="0" smtClean="0">
                          <a:solidFill>
                            <a:srgbClr val="C00000"/>
                          </a:solidFill>
                          <a:sym typeface="Symbol" panose="05050102010706020507" pitchFamily="18" charset="2"/>
                        </a:rPr>
                        <m:t>&gt; 8%</m:t>
                      </m:r>
                    </m:oMath>
                  </m:oMathPara>
                </a14:m>
                <a:endParaRPr lang="en-US" sz="2000" b="1" dirty="0">
                  <a:solidFill>
                    <a:schemeClr val="tx1"/>
                  </a:solidFill>
                </a:endParaRPr>
              </a:p>
            </p:txBody>
          </p:sp>
        </mc:Choice>
        <mc:Fallback xmlns="">
          <p:sp>
            <p:nvSpPr>
              <p:cNvPr id="32" name="Rectangle 31"/>
              <p:cNvSpPr>
                <a:spLocks noRot="1" noChangeAspect="1" noMove="1" noResize="1" noEditPoints="1" noAdjustHandles="1" noChangeArrowheads="1" noChangeShapeType="1" noTextEdit="1"/>
              </p:cNvSpPr>
              <p:nvPr/>
            </p:nvSpPr>
            <p:spPr>
              <a:xfrm>
                <a:off x="7050854" y="5420167"/>
                <a:ext cx="745717" cy="400110"/>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9245230" y="5521432"/>
                <a:ext cx="152638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000" b="1" i="0" dirty="0" smtClean="0">
                          <a:solidFill>
                            <a:srgbClr val="C00000"/>
                          </a:solidFill>
                          <a:sym typeface="Symbol" panose="05050102010706020507" pitchFamily="18" charset="2"/>
                        </a:rPr>
                        <m:t>Do</m:t>
                      </m:r>
                      <m:r>
                        <m:rPr>
                          <m:nor/>
                        </m:rPr>
                        <a:rPr lang="en-US" sz="2000" b="1" i="0" dirty="0" smtClean="0">
                          <a:solidFill>
                            <a:srgbClr val="C00000"/>
                          </a:solidFill>
                          <a:sym typeface="Symbol" panose="05050102010706020507" pitchFamily="18" charset="2"/>
                        </a:rPr>
                        <m:t> </m:t>
                      </m:r>
                      <m:r>
                        <m:rPr>
                          <m:nor/>
                        </m:rPr>
                        <a:rPr lang="en-US" sz="2000" b="1" i="0" dirty="0" smtClean="0">
                          <a:solidFill>
                            <a:srgbClr val="C00000"/>
                          </a:solidFill>
                          <a:sym typeface="Symbol" panose="05050102010706020507" pitchFamily="18" charset="2"/>
                        </a:rPr>
                        <m:t>not</m:t>
                      </m:r>
                      <m:r>
                        <m:rPr>
                          <m:nor/>
                        </m:rPr>
                        <a:rPr lang="en-US" sz="2000" b="1" i="0" dirty="0" smtClean="0">
                          <a:solidFill>
                            <a:srgbClr val="C00000"/>
                          </a:solidFill>
                          <a:sym typeface="Symbol" panose="05050102010706020507" pitchFamily="18" charset="2"/>
                        </a:rPr>
                        <m:t> </m:t>
                      </m:r>
                      <m:r>
                        <m:rPr>
                          <m:nor/>
                        </m:rPr>
                        <a:rPr lang="en-US" sz="2000" b="1" i="0" dirty="0" smtClean="0">
                          <a:solidFill>
                            <a:srgbClr val="C00000"/>
                          </a:solidFill>
                          <a:sym typeface="Symbol" panose="05050102010706020507" pitchFamily="18" charset="2"/>
                        </a:rPr>
                        <m:t>drop</m:t>
                      </m:r>
                    </m:oMath>
                  </m:oMathPara>
                </a14:m>
                <a:endParaRPr lang="en-US" sz="2000" b="1" dirty="0">
                  <a:solidFill>
                    <a:srgbClr val="C00000"/>
                  </a:solidFill>
                </a:endParaRPr>
              </a:p>
            </p:txBody>
          </p:sp>
        </mc:Choice>
        <mc:Fallback xmlns="">
          <p:sp>
            <p:nvSpPr>
              <p:cNvPr id="33" name="Rectangle 32"/>
              <p:cNvSpPr>
                <a:spLocks noRot="1" noChangeAspect="1" noMove="1" noResize="1" noEditPoints="1" noAdjustHandles="1" noChangeArrowheads="1" noChangeShapeType="1" noTextEdit="1"/>
              </p:cNvSpPr>
              <p:nvPr/>
            </p:nvSpPr>
            <p:spPr>
              <a:xfrm>
                <a:off x="9245230" y="5521432"/>
                <a:ext cx="1526380" cy="400110"/>
              </a:xfrm>
              <a:prstGeom prst="rect">
                <a:avLst/>
              </a:prstGeom>
              <a:blipFill rotWithShape="0">
                <a:blip r:embed="rId12"/>
                <a:stretch>
                  <a:fillRect b="-12308"/>
                </a:stretch>
              </a:blipFill>
            </p:spPr>
            <p:txBody>
              <a:bodyPr/>
              <a:lstStyle/>
              <a:p>
                <a:r>
                  <a:rPr lang="en-US">
                    <a:noFill/>
                  </a:rPr>
                  <a:t> </a:t>
                </a:r>
              </a:p>
            </p:txBody>
          </p:sp>
        </mc:Fallback>
      </mc:AlternateContent>
    </p:spTree>
    <p:extLst>
      <p:ext uri="{BB962C8B-B14F-4D97-AF65-F5344CB8AC3E}">
        <p14:creationId xmlns:p14="http://schemas.microsoft.com/office/powerpoint/2010/main" val="2863274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6067379" y="1778832"/>
            <a:ext cx="5211" cy="127660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0" y="1"/>
            <a:ext cx="12192000" cy="951722"/>
          </a:xfrm>
          <a:prstGeom prst="rect">
            <a:avLst/>
          </a:prstGeom>
          <a:solidFill>
            <a:schemeClr val="bg2">
              <a:lumMod val="25000"/>
            </a:schemeClr>
          </a:solidFill>
          <a:ln>
            <a:solidFill>
              <a:schemeClr val="bg2">
                <a:lumMod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500" b="1" dirty="0" smtClean="0"/>
              <a:t>Findings from Bing and Facebook traces analysis</a:t>
            </a:r>
            <a:endParaRPr lang="en-US" sz="3500" b="1" dirty="0"/>
          </a:p>
        </p:txBody>
      </p:sp>
      <p:sp>
        <p:nvSpPr>
          <p:cNvPr id="22" name="TextBox 21"/>
          <p:cNvSpPr txBox="1"/>
          <p:nvPr/>
        </p:nvSpPr>
        <p:spPr>
          <a:xfrm>
            <a:off x="565564" y="1861058"/>
            <a:ext cx="5316883" cy="400110"/>
          </a:xfrm>
          <a:prstGeom prst="rect">
            <a:avLst/>
          </a:prstGeom>
          <a:noFill/>
        </p:spPr>
        <p:txBody>
          <a:bodyPr wrap="square" rtlCol="0">
            <a:spAutoFit/>
          </a:bodyPr>
          <a:lstStyle/>
          <a:p>
            <a:pPr marL="342900" indent="-342900">
              <a:buFont typeface="Wingdings" pitchFamily="2" charset="2"/>
              <a:buChar char="§"/>
            </a:pPr>
            <a:r>
              <a:rPr lang="en-US" sz="2000" dirty="0" smtClean="0"/>
              <a:t>Tasks need </a:t>
            </a:r>
            <a:r>
              <a:rPr lang="en-US" sz="2000" b="1" i="1" dirty="0" smtClean="0">
                <a:solidFill>
                  <a:schemeClr val="accent2">
                    <a:lumMod val="75000"/>
                  </a:schemeClr>
                </a:solidFill>
              </a:rPr>
              <a:t>varying amounts of each resource</a:t>
            </a:r>
          </a:p>
        </p:txBody>
      </p:sp>
      <p:sp>
        <p:nvSpPr>
          <p:cNvPr id="23" name="TextBox 22"/>
          <p:cNvSpPr txBox="1"/>
          <p:nvPr/>
        </p:nvSpPr>
        <p:spPr>
          <a:xfrm>
            <a:off x="578816" y="2392271"/>
            <a:ext cx="5303631" cy="523220"/>
          </a:xfrm>
          <a:prstGeom prst="rect">
            <a:avLst/>
          </a:prstGeom>
          <a:noFill/>
        </p:spPr>
        <p:txBody>
          <a:bodyPr wrap="square" rtlCol="0">
            <a:spAutoFit/>
          </a:bodyPr>
          <a:lstStyle/>
          <a:p>
            <a:pPr marL="342900" indent="-342900">
              <a:buFont typeface="Wingdings" pitchFamily="2" charset="2"/>
              <a:buChar char="§"/>
            </a:pPr>
            <a:r>
              <a:rPr lang="en-US" sz="2000" b="1" i="1" dirty="0" smtClean="0">
                <a:solidFill>
                  <a:schemeClr val="accent2">
                    <a:lumMod val="75000"/>
                  </a:schemeClr>
                </a:solidFill>
              </a:rPr>
              <a:t>Demands</a:t>
            </a:r>
            <a:r>
              <a:rPr lang="en-US" sz="2800" b="1" i="1" dirty="0" smtClean="0">
                <a:solidFill>
                  <a:schemeClr val="accent2">
                    <a:lumMod val="75000"/>
                  </a:schemeClr>
                </a:solidFill>
              </a:rPr>
              <a:t> </a:t>
            </a:r>
            <a:r>
              <a:rPr lang="en-US" sz="2000" dirty="0" smtClean="0"/>
              <a:t>for resources </a:t>
            </a:r>
            <a:r>
              <a:rPr lang="en-US" sz="2000" b="1" i="1" dirty="0" smtClean="0">
                <a:solidFill>
                  <a:schemeClr val="accent2">
                    <a:lumMod val="75000"/>
                  </a:schemeClr>
                </a:solidFill>
              </a:rPr>
              <a:t>are weakly correlated</a:t>
            </a:r>
          </a:p>
        </p:txBody>
      </p:sp>
      <p:sp>
        <p:nvSpPr>
          <p:cNvPr id="98" name="TextBox 97"/>
          <p:cNvSpPr txBox="1"/>
          <p:nvPr/>
        </p:nvSpPr>
        <p:spPr>
          <a:xfrm>
            <a:off x="519184" y="1230411"/>
            <a:ext cx="7104266" cy="477054"/>
          </a:xfrm>
          <a:prstGeom prst="rect">
            <a:avLst/>
          </a:prstGeom>
          <a:noFill/>
        </p:spPr>
        <p:txBody>
          <a:bodyPr wrap="square" rtlCol="0">
            <a:spAutoFit/>
          </a:bodyPr>
          <a:lstStyle/>
          <a:p>
            <a:r>
              <a:rPr lang="en-US" sz="2500" b="1" dirty="0" smtClean="0"/>
              <a:t>Applications have (very) diverse resource needs</a:t>
            </a:r>
          </a:p>
        </p:txBody>
      </p:sp>
      <p:sp>
        <p:nvSpPr>
          <p:cNvPr id="99" name="TextBox 98"/>
          <p:cNvSpPr txBox="1"/>
          <p:nvPr/>
        </p:nvSpPr>
        <p:spPr>
          <a:xfrm>
            <a:off x="6415131" y="2148769"/>
            <a:ext cx="4457308" cy="477054"/>
          </a:xfrm>
          <a:prstGeom prst="rect">
            <a:avLst/>
          </a:prstGeom>
          <a:solidFill>
            <a:schemeClr val="accent2"/>
          </a:solidFill>
        </p:spPr>
        <p:txBody>
          <a:bodyPr wrap="square" rtlCol="0">
            <a:spAutoFit/>
          </a:bodyPr>
          <a:lstStyle/>
          <a:p>
            <a:r>
              <a:rPr lang="en-US" sz="2500" b="1" dirty="0" smtClean="0"/>
              <a:t>Multiple resources become tight</a:t>
            </a:r>
            <a:endParaRPr lang="en-US" sz="2500" b="1" dirty="0" smtClean="0">
              <a:solidFill>
                <a:schemeClr val="accent2">
                  <a:lumMod val="75000"/>
                </a:schemeClr>
              </a:solidFill>
            </a:endParaRPr>
          </a:p>
        </p:txBody>
      </p:sp>
      <p:sp>
        <p:nvSpPr>
          <p:cNvPr id="72" name="TextBox 71"/>
          <p:cNvSpPr txBox="1"/>
          <p:nvPr/>
        </p:nvSpPr>
        <p:spPr>
          <a:xfrm>
            <a:off x="540429" y="3562825"/>
            <a:ext cx="9060771" cy="477054"/>
          </a:xfrm>
          <a:prstGeom prst="rect">
            <a:avLst/>
          </a:prstGeom>
          <a:noFill/>
        </p:spPr>
        <p:txBody>
          <a:bodyPr wrap="square" rtlCol="0">
            <a:spAutoFit/>
          </a:bodyPr>
          <a:lstStyle/>
          <a:p>
            <a:r>
              <a:rPr lang="en-US" sz="2500" b="1" dirty="0" smtClean="0"/>
              <a:t>This matters, because no single bottleneck resource in the cluster:</a:t>
            </a:r>
          </a:p>
        </p:txBody>
      </p:sp>
      <p:sp>
        <p:nvSpPr>
          <p:cNvPr id="74" name="TextBox 73"/>
          <p:cNvSpPr txBox="1"/>
          <p:nvPr/>
        </p:nvSpPr>
        <p:spPr>
          <a:xfrm>
            <a:off x="763409" y="4113978"/>
            <a:ext cx="7523341" cy="400110"/>
          </a:xfrm>
          <a:prstGeom prst="rect">
            <a:avLst/>
          </a:prstGeom>
          <a:noFill/>
        </p:spPr>
        <p:txBody>
          <a:bodyPr wrap="square" rtlCol="0">
            <a:spAutoFit/>
          </a:bodyPr>
          <a:lstStyle/>
          <a:p>
            <a:pPr marL="342900" indent="-342900">
              <a:buFont typeface="Wingdings" pitchFamily="2" charset="2"/>
              <a:buChar char="§"/>
            </a:pPr>
            <a:r>
              <a:rPr lang="en-US" sz="2000" dirty="0" smtClean="0"/>
              <a:t>E.g., enough cross-rack network bandwidth </a:t>
            </a:r>
            <a:r>
              <a:rPr lang="en-US" sz="2000" dirty="0"/>
              <a:t>t</a:t>
            </a:r>
            <a:r>
              <a:rPr lang="en-US" sz="2000" dirty="0" smtClean="0"/>
              <a:t>o use all cores</a:t>
            </a:r>
            <a:endParaRPr lang="en-US" sz="2000" b="1" i="1" dirty="0" smtClean="0">
              <a:solidFill>
                <a:schemeClr val="accent2">
                  <a:lumMod val="75000"/>
                </a:schemeClr>
              </a:solidFill>
            </a:endParaRPr>
          </a:p>
        </p:txBody>
      </p:sp>
      <p:sp>
        <p:nvSpPr>
          <p:cNvPr id="7" name="Slide Number Placeholder 6"/>
          <p:cNvSpPr>
            <a:spLocks noGrp="1"/>
          </p:cNvSpPr>
          <p:nvPr>
            <p:ph type="sldNum" sz="quarter" idx="12"/>
          </p:nvPr>
        </p:nvSpPr>
        <p:spPr/>
        <p:txBody>
          <a:bodyPr/>
          <a:lstStyle/>
          <a:p>
            <a:fld id="{23B88A29-96D6-41A3-B0A5-3D433527C63B}" type="slidenum">
              <a:rPr lang="en-US" smtClean="0"/>
              <a:t>3</a:t>
            </a:fld>
            <a:endParaRPr lang="en-US" dirty="0"/>
          </a:p>
        </p:txBody>
      </p:sp>
      <p:sp>
        <p:nvSpPr>
          <p:cNvPr id="6" name="Rectangle 5"/>
          <p:cNvSpPr/>
          <p:nvPr/>
        </p:nvSpPr>
        <p:spPr>
          <a:xfrm>
            <a:off x="2341213" y="4791259"/>
            <a:ext cx="6915099" cy="1565091"/>
          </a:xfrm>
          <a:prstGeom prst="rect">
            <a:avLst/>
          </a:prstGeom>
          <a:solidFill>
            <a:schemeClr val="tx1"/>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330794" y="4681080"/>
            <a:ext cx="6935938" cy="707886"/>
          </a:xfrm>
          <a:prstGeom prst="rect">
            <a:avLst/>
          </a:prstGeom>
        </p:spPr>
        <p:txBody>
          <a:bodyPr wrap="none">
            <a:spAutoFit/>
          </a:bodyPr>
          <a:lstStyle/>
          <a:p>
            <a:pPr algn="ctr"/>
            <a:r>
              <a:rPr lang="en-US" sz="4000" b="1" dirty="0">
                <a:solidFill>
                  <a:schemeClr val="bg1"/>
                </a:solidFill>
              </a:rPr>
              <a:t>Upper </a:t>
            </a:r>
            <a:r>
              <a:rPr lang="en-US" sz="4000" b="1" dirty="0" smtClean="0">
                <a:solidFill>
                  <a:schemeClr val="bg1"/>
                </a:solidFill>
              </a:rPr>
              <a:t>bound on </a:t>
            </a:r>
            <a:r>
              <a:rPr lang="en-US" sz="4000" b="1" dirty="0">
                <a:solidFill>
                  <a:schemeClr val="bg1"/>
                </a:solidFill>
              </a:rPr>
              <a:t>potential gains</a:t>
            </a:r>
          </a:p>
        </p:txBody>
      </p:sp>
      <p:sp>
        <p:nvSpPr>
          <p:cNvPr id="25" name="Rectangle 24"/>
          <p:cNvSpPr/>
          <p:nvPr/>
        </p:nvSpPr>
        <p:spPr>
          <a:xfrm>
            <a:off x="2404915" y="5367648"/>
            <a:ext cx="4263924" cy="477054"/>
          </a:xfrm>
          <a:prstGeom prst="rect">
            <a:avLst/>
          </a:prstGeom>
        </p:spPr>
        <p:txBody>
          <a:bodyPr wrap="none">
            <a:spAutoFit/>
          </a:bodyPr>
          <a:lstStyle/>
          <a:p>
            <a:pPr marL="342900" indent="-342900" algn="ctr">
              <a:buFont typeface="Wingdings" pitchFamily="2" charset="2"/>
              <a:buChar char="§"/>
            </a:pPr>
            <a:r>
              <a:rPr lang="en-US" sz="2500" b="1" i="1" dirty="0" err="1">
                <a:solidFill>
                  <a:schemeClr val="bg1"/>
                </a:solidFill>
              </a:rPr>
              <a:t>M</a:t>
            </a:r>
            <a:r>
              <a:rPr lang="en-US" sz="2500" b="1" i="1" dirty="0" err="1" smtClean="0">
                <a:solidFill>
                  <a:schemeClr val="bg1"/>
                </a:solidFill>
              </a:rPr>
              <a:t>akespan</a:t>
            </a:r>
            <a:r>
              <a:rPr lang="en-US" sz="2500" b="1" i="1" dirty="0" smtClean="0">
                <a:solidFill>
                  <a:schemeClr val="bg1"/>
                </a:solidFill>
              </a:rPr>
              <a:t> reduces by </a:t>
            </a:r>
            <a:r>
              <a:rPr lang="en-US" sz="2500" b="1" i="1" dirty="0" smtClean="0">
                <a:solidFill>
                  <a:schemeClr val="accent2"/>
                </a:solidFill>
              </a:rPr>
              <a:t>≈ 49</a:t>
            </a:r>
            <a:r>
              <a:rPr lang="en-US" sz="2500" b="1" i="1" dirty="0">
                <a:solidFill>
                  <a:schemeClr val="accent2"/>
                </a:solidFill>
              </a:rPr>
              <a:t>%</a:t>
            </a:r>
          </a:p>
        </p:txBody>
      </p:sp>
      <p:sp>
        <p:nvSpPr>
          <p:cNvPr id="26" name="Rectangle 25"/>
          <p:cNvSpPr/>
          <p:nvPr/>
        </p:nvSpPr>
        <p:spPr>
          <a:xfrm>
            <a:off x="2361634" y="5809641"/>
            <a:ext cx="6177077" cy="477054"/>
          </a:xfrm>
          <a:prstGeom prst="rect">
            <a:avLst/>
          </a:prstGeom>
        </p:spPr>
        <p:txBody>
          <a:bodyPr wrap="none">
            <a:spAutoFit/>
          </a:bodyPr>
          <a:lstStyle/>
          <a:p>
            <a:pPr marL="342900" indent="-342900" algn="ctr">
              <a:buFont typeface="Wingdings" pitchFamily="2" charset="2"/>
              <a:buChar char="§"/>
            </a:pPr>
            <a:r>
              <a:rPr lang="en-US" sz="2500" b="1" i="1" dirty="0">
                <a:solidFill>
                  <a:schemeClr val="bg1"/>
                </a:solidFill>
              </a:rPr>
              <a:t>A</a:t>
            </a:r>
            <a:r>
              <a:rPr lang="en-US" sz="2500" b="1" i="1" dirty="0" smtClean="0">
                <a:solidFill>
                  <a:schemeClr val="bg1"/>
                </a:solidFill>
              </a:rPr>
              <a:t>vg. job completion time reduces by </a:t>
            </a:r>
            <a:r>
              <a:rPr lang="en-US" sz="2500" b="1" i="1" dirty="0">
                <a:solidFill>
                  <a:schemeClr val="accent2"/>
                </a:solidFill>
              </a:rPr>
              <a:t>≈ </a:t>
            </a:r>
            <a:r>
              <a:rPr lang="en-US" sz="2500" b="1" i="1" dirty="0" smtClean="0">
                <a:solidFill>
                  <a:schemeClr val="accent2"/>
                </a:solidFill>
              </a:rPr>
              <a:t>46%</a:t>
            </a:r>
            <a:endParaRPr lang="en-US" sz="2500" b="1" i="1" dirty="0">
              <a:solidFill>
                <a:schemeClr val="accent2"/>
              </a:solidFill>
            </a:endParaRPr>
          </a:p>
        </p:txBody>
      </p:sp>
    </p:spTree>
    <p:extLst>
      <p:ext uri="{BB962C8B-B14F-4D97-AF65-F5344CB8AC3E}">
        <p14:creationId xmlns:p14="http://schemas.microsoft.com/office/powerpoint/2010/main" val="63355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9"/>
                                        </p:tgtEl>
                                        <p:attrNameLst>
                                          <p:attrName>style.visibility</p:attrName>
                                        </p:attrNameLst>
                                      </p:cBhvr>
                                      <p:to>
                                        <p:strVal val="visible"/>
                                      </p:to>
                                    </p:set>
                                    <p:animEffect transition="in" filter="fade">
                                      <p:cBhvr>
                                        <p:cTn id="15" dur="1000"/>
                                        <p:tgtEl>
                                          <p:spTgt spid="9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fade">
                                      <p:cBhvr>
                                        <p:cTn id="20" dur="1000"/>
                                        <p:tgtEl>
                                          <p:spTgt spid="72"/>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fade">
                                      <p:cBhvr>
                                        <p:cTn id="24" dur="1000"/>
                                        <p:tgtEl>
                                          <p:spTgt spid="7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99" grpId="0" animBg="1"/>
      <p:bldP spid="72" grpId="0"/>
      <p:bldP spid="74" grpId="0"/>
      <p:bldP spid="6" grpId="0" animBg="1"/>
      <p:bldP spid="8"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B88A29-96D6-41A3-B0A5-3D433527C63B}" type="slidenum">
              <a:rPr lang="en-US" smtClean="0"/>
              <a:t>30</a:t>
            </a:fld>
            <a:endParaRPr lang="en-US"/>
          </a:p>
        </p:txBody>
      </p:sp>
      <p:sp>
        <p:nvSpPr>
          <p:cNvPr id="5" name="Rectangle 4"/>
          <p:cNvSpPr/>
          <p:nvPr/>
        </p:nvSpPr>
        <p:spPr>
          <a:xfrm>
            <a:off x="0" y="0"/>
            <a:ext cx="12192000" cy="951722"/>
          </a:xfrm>
          <a:prstGeom prst="rect">
            <a:avLst/>
          </a:prstGeom>
          <a:solidFill>
            <a:schemeClr val="bg2">
              <a:lumMod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500" dirty="0" smtClean="0"/>
              <a:t>Cluster load vs. Tetris performance </a:t>
            </a:r>
            <a:endParaRPr lang="en-US" sz="3500" dirty="0"/>
          </a:p>
        </p:txBody>
      </p:sp>
      <p:pic>
        <p:nvPicPr>
          <p:cNvPr id="2" name="Picture 1"/>
          <p:cNvPicPr>
            <a:picLocks noChangeAspect="1"/>
          </p:cNvPicPr>
          <p:nvPr/>
        </p:nvPicPr>
        <p:blipFill>
          <a:blip r:embed="rId2"/>
          <a:stretch>
            <a:fillRect/>
          </a:stretch>
        </p:blipFill>
        <p:spPr>
          <a:xfrm>
            <a:off x="1266713" y="1035823"/>
            <a:ext cx="9382125" cy="5236425"/>
          </a:xfrm>
          <a:prstGeom prst="rect">
            <a:avLst/>
          </a:prstGeom>
        </p:spPr>
      </p:pic>
    </p:spTree>
    <p:extLst>
      <p:ext uri="{BB962C8B-B14F-4D97-AF65-F5344CB8AC3E}">
        <p14:creationId xmlns:p14="http://schemas.microsoft.com/office/powerpoint/2010/main" val="11918953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B88A29-96D6-41A3-B0A5-3D433527C63B}" type="slidenum">
              <a:rPr lang="en-US" smtClean="0"/>
              <a:t>31</a:t>
            </a:fld>
            <a:endParaRPr lang="en-US"/>
          </a:p>
        </p:txBody>
      </p:sp>
      <p:sp>
        <p:nvSpPr>
          <p:cNvPr id="5" name="Rectangle 4"/>
          <p:cNvSpPr/>
          <p:nvPr/>
        </p:nvSpPr>
        <p:spPr>
          <a:xfrm>
            <a:off x="0" y="0"/>
            <a:ext cx="12192000" cy="951722"/>
          </a:xfrm>
          <a:prstGeom prst="rect">
            <a:avLst/>
          </a:prstGeom>
          <a:solidFill>
            <a:schemeClr val="bg2">
              <a:lumMod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500" dirty="0" smtClean="0"/>
              <a:t>Starvation Prevention</a:t>
            </a:r>
            <a:endParaRPr lang="en-US" sz="3500" dirty="0"/>
          </a:p>
        </p:txBody>
      </p:sp>
      <p:sp>
        <p:nvSpPr>
          <p:cNvPr id="6" name="TextBox 5"/>
          <p:cNvSpPr txBox="1"/>
          <p:nvPr/>
        </p:nvSpPr>
        <p:spPr>
          <a:xfrm>
            <a:off x="199898" y="1301588"/>
            <a:ext cx="8593228" cy="1015663"/>
          </a:xfrm>
          <a:prstGeom prst="rect">
            <a:avLst/>
          </a:prstGeom>
          <a:noFill/>
        </p:spPr>
        <p:txBody>
          <a:bodyPr wrap="square" rtlCol="0">
            <a:spAutoFit/>
          </a:bodyPr>
          <a:lstStyle/>
          <a:p>
            <a:r>
              <a:rPr lang="en-US" sz="3000" dirty="0" smtClean="0"/>
              <a:t>It could take a long time to accommodate large tasks</a:t>
            </a:r>
          </a:p>
          <a:p>
            <a:r>
              <a:rPr lang="en-US" sz="3000" dirty="0" smtClean="0"/>
              <a:t>Working on a more principled solution</a:t>
            </a:r>
            <a:endParaRPr lang="en-US" sz="3000" dirty="0"/>
          </a:p>
        </p:txBody>
      </p:sp>
      <p:sp>
        <p:nvSpPr>
          <p:cNvPr id="7" name="TextBox 6"/>
          <p:cNvSpPr txBox="1"/>
          <p:nvPr/>
        </p:nvSpPr>
        <p:spPr>
          <a:xfrm>
            <a:off x="277870" y="2461527"/>
            <a:ext cx="2773674" cy="553998"/>
          </a:xfrm>
          <a:prstGeom prst="rect">
            <a:avLst/>
          </a:prstGeom>
          <a:noFill/>
        </p:spPr>
        <p:txBody>
          <a:bodyPr wrap="square" rtlCol="0">
            <a:spAutoFit/>
          </a:bodyPr>
          <a:lstStyle/>
          <a:p>
            <a:r>
              <a:rPr lang="en-US" sz="3000" dirty="0" smtClean="0"/>
              <a:t>But …</a:t>
            </a:r>
            <a:endParaRPr lang="en-US" sz="3000" i="1" dirty="0"/>
          </a:p>
        </p:txBody>
      </p:sp>
      <p:sp>
        <p:nvSpPr>
          <p:cNvPr id="8" name="TextBox 7"/>
          <p:cNvSpPr txBox="1"/>
          <p:nvPr/>
        </p:nvSpPr>
        <p:spPr>
          <a:xfrm>
            <a:off x="277870" y="2930469"/>
            <a:ext cx="10014446" cy="477054"/>
          </a:xfrm>
          <a:prstGeom prst="rect">
            <a:avLst/>
          </a:prstGeom>
          <a:noFill/>
        </p:spPr>
        <p:txBody>
          <a:bodyPr wrap="square" rtlCol="0">
            <a:spAutoFit/>
          </a:bodyPr>
          <a:lstStyle/>
          <a:p>
            <a:pPr marL="457200" indent="-457200">
              <a:buFont typeface="+mj-lt"/>
              <a:buAutoNum type="arabicPeriod"/>
            </a:pPr>
            <a:r>
              <a:rPr lang="en-US" sz="2500" dirty="0" smtClean="0"/>
              <a:t>most </a:t>
            </a:r>
            <a:r>
              <a:rPr lang="en-US" sz="2500" dirty="0" smtClean="0">
                <a:solidFill>
                  <a:schemeClr val="accent2"/>
                </a:solidFill>
              </a:rPr>
              <a:t>tasks</a:t>
            </a:r>
            <a:r>
              <a:rPr lang="en-US" sz="2500" dirty="0" smtClean="0"/>
              <a:t> have </a:t>
            </a:r>
            <a:r>
              <a:rPr lang="en-US" sz="2500" dirty="0" smtClean="0">
                <a:solidFill>
                  <a:schemeClr val="accent2"/>
                </a:solidFill>
              </a:rPr>
              <a:t>demands</a:t>
            </a:r>
            <a:r>
              <a:rPr lang="en-US" sz="2500" dirty="0" smtClean="0"/>
              <a:t> </a:t>
            </a:r>
            <a:r>
              <a:rPr lang="en-US" sz="2500" dirty="0" smtClean="0">
                <a:solidFill>
                  <a:schemeClr val="accent2"/>
                </a:solidFill>
              </a:rPr>
              <a:t>within one order of magnitude</a:t>
            </a:r>
            <a:r>
              <a:rPr lang="en-US" sz="2500" dirty="0" smtClean="0"/>
              <a:t> </a:t>
            </a:r>
            <a:endParaRPr lang="en-US" sz="2500" i="1" dirty="0"/>
          </a:p>
        </p:txBody>
      </p:sp>
      <p:sp>
        <p:nvSpPr>
          <p:cNvPr id="9" name="TextBox 8"/>
          <p:cNvSpPr txBox="1"/>
          <p:nvPr/>
        </p:nvSpPr>
        <p:spPr>
          <a:xfrm>
            <a:off x="300730" y="3876465"/>
            <a:ext cx="10915910" cy="1400383"/>
          </a:xfrm>
          <a:prstGeom prst="rect">
            <a:avLst/>
          </a:prstGeom>
          <a:noFill/>
        </p:spPr>
        <p:txBody>
          <a:bodyPr wrap="square" rtlCol="0">
            <a:spAutoFit/>
          </a:bodyPr>
          <a:lstStyle/>
          <a:p>
            <a:pPr marL="457200" indent="-457200">
              <a:buAutoNum type="arabicPeriod" startAt="2"/>
            </a:pPr>
            <a:r>
              <a:rPr lang="en-US" sz="2500" dirty="0" smtClean="0"/>
              <a:t>Free resources become available in “large clumps”</a:t>
            </a:r>
          </a:p>
          <a:p>
            <a:pPr marL="342900" indent="-342900">
              <a:buFont typeface="Arial" panose="020B0604020202020204" pitchFamily="34" charset="0"/>
              <a:buChar char="•"/>
            </a:pPr>
            <a:r>
              <a:rPr lang="en-US" sz="2000" dirty="0" smtClean="0"/>
              <a:t>periodic availability reports</a:t>
            </a:r>
          </a:p>
          <a:p>
            <a:endParaRPr lang="en-US" sz="2000" dirty="0" smtClean="0"/>
          </a:p>
          <a:p>
            <a:pPr marL="342900" indent="-342900">
              <a:buFont typeface="Arial" panose="020B0604020202020204" pitchFamily="34" charset="0"/>
              <a:buChar char="•"/>
            </a:pPr>
            <a:r>
              <a:rPr lang="en-US" sz="2000" i="1" dirty="0" smtClean="0"/>
              <a:t>scheduler learns about resources freed up by all tasks that finish in the preceding period in one shot</a:t>
            </a:r>
            <a:endParaRPr lang="en-US" sz="2000" i="1" dirty="0"/>
          </a:p>
        </p:txBody>
      </p:sp>
    </p:spTree>
    <p:extLst>
      <p:ext uri="{BB962C8B-B14F-4D97-AF65-F5344CB8AC3E}">
        <p14:creationId xmlns:p14="http://schemas.microsoft.com/office/powerpoint/2010/main" val="19336196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B88A29-96D6-41A3-B0A5-3D433527C63B}" type="slidenum">
              <a:rPr lang="en-US" smtClean="0"/>
              <a:t>32</a:t>
            </a:fld>
            <a:endParaRPr lang="en-US"/>
          </a:p>
        </p:txBody>
      </p:sp>
      <p:sp>
        <p:nvSpPr>
          <p:cNvPr id="5" name="Rectangle 4"/>
          <p:cNvSpPr/>
          <p:nvPr/>
        </p:nvSpPr>
        <p:spPr>
          <a:xfrm>
            <a:off x="0" y="0"/>
            <a:ext cx="12192000" cy="951722"/>
          </a:xfrm>
          <a:prstGeom prst="rect">
            <a:avLst/>
          </a:prstGeom>
          <a:solidFill>
            <a:schemeClr val="bg2">
              <a:lumMod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500" dirty="0" smtClean="0"/>
              <a:t>Workload analysis</a:t>
            </a:r>
            <a:endParaRPr lang="en-US" sz="3500" dirty="0"/>
          </a:p>
        </p:txBody>
      </p:sp>
      <p:pic>
        <p:nvPicPr>
          <p:cNvPr id="2" name="Picture 1"/>
          <p:cNvPicPr>
            <a:picLocks noChangeAspect="1"/>
          </p:cNvPicPr>
          <p:nvPr/>
        </p:nvPicPr>
        <p:blipFill>
          <a:blip r:embed="rId3"/>
          <a:stretch>
            <a:fillRect/>
          </a:stretch>
        </p:blipFill>
        <p:spPr>
          <a:xfrm>
            <a:off x="587337" y="1169580"/>
            <a:ext cx="3963397" cy="2275369"/>
          </a:xfrm>
          <a:prstGeom prst="rect">
            <a:avLst/>
          </a:prstGeom>
        </p:spPr>
      </p:pic>
      <p:pic>
        <p:nvPicPr>
          <p:cNvPr id="3" name="Picture 2"/>
          <p:cNvPicPr>
            <a:picLocks noChangeAspect="1"/>
          </p:cNvPicPr>
          <p:nvPr/>
        </p:nvPicPr>
        <p:blipFill>
          <a:blip r:embed="rId4"/>
          <a:stretch>
            <a:fillRect/>
          </a:stretch>
        </p:blipFill>
        <p:spPr>
          <a:xfrm>
            <a:off x="5664436" y="1326965"/>
            <a:ext cx="5699997" cy="2117984"/>
          </a:xfrm>
          <a:prstGeom prst="rect">
            <a:avLst/>
          </a:prstGeom>
        </p:spPr>
      </p:pic>
      <p:pic>
        <p:nvPicPr>
          <p:cNvPr id="6" name="Picture 5"/>
          <p:cNvPicPr>
            <a:picLocks noChangeAspect="1"/>
          </p:cNvPicPr>
          <p:nvPr/>
        </p:nvPicPr>
        <p:blipFill>
          <a:blip r:embed="rId5"/>
          <a:stretch>
            <a:fillRect/>
          </a:stretch>
        </p:blipFill>
        <p:spPr>
          <a:xfrm>
            <a:off x="3168503" y="4040374"/>
            <a:ext cx="5899298" cy="2132141"/>
          </a:xfrm>
          <a:prstGeom prst="rect">
            <a:avLst/>
          </a:prstGeom>
        </p:spPr>
      </p:pic>
    </p:spTree>
    <p:extLst>
      <p:ext uri="{BB962C8B-B14F-4D97-AF65-F5344CB8AC3E}">
        <p14:creationId xmlns:p14="http://schemas.microsoft.com/office/powerpoint/2010/main" val="18679961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B88A29-96D6-41A3-B0A5-3D433527C63B}" type="slidenum">
              <a:rPr lang="en-US" smtClean="0"/>
              <a:t>33</a:t>
            </a:fld>
            <a:endParaRPr lang="en-US"/>
          </a:p>
        </p:txBody>
      </p:sp>
      <p:sp>
        <p:nvSpPr>
          <p:cNvPr id="5" name="Rectangle 4"/>
          <p:cNvSpPr/>
          <p:nvPr/>
        </p:nvSpPr>
        <p:spPr>
          <a:xfrm>
            <a:off x="0" y="0"/>
            <a:ext cx="12192000" cy="951722"/>
          </a:xfrm>
          <a:prstGeom prst="rect">
            <a:avLst/>
          </a:prstGeom>
          <a:solidFill>
            <a:schemeClr val="bg2">
              <a:lumMod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500" dirty="0" smtClean="0"/>
              <a:t>Ingestion / evacuation</a:t>
            </a:r>
            <a:endParaRPr lang="en-US" sz="3500" dirty="0"/>
          </a:p>
        </p:txBody>
      </p:sp>
      <p:sp>
        <p:nvSpPr>
          <p:cNvPr id="6" name="TextBox 5"/>
          <p:cNvSpPr txBox="1"/>
          <p:nvPr/>
        </p:nvSpPr>
        <p:spPr>
          <a:xfrm>
            <a:off x="306224" y="1801318"/>
            <a:ext cx="8167926" cy="553998"/>
          </a:xfrm>
          <a:prstGeom prst="rect">
            <a:avLst/>
          </a:prstGeom>
          <a:noFill/>
        </p:spPr>
        <p:txBody>
          <a:bodyPr wrap="square" rtlCol="0">
            <a:spAutoFit/>
          </a:bodyPr>
          <a:lstStyle/>
          <a:p>
            <a:r>
              <a:rPr lang="en-US" sz="3000" b="1" dirty="0" smtClean="0"/>
              <a:t>ingestion</a:t>
            </a:r>
            <a:r>
              <a:rPr lang="en-US" sz="3000" dirty="0" smtClean="0"/>
              <a:t> = storing incoming data for later analytics </a:t>
            </a:r>
            <a:endParaRPr lang="en-US" sz="3000" i="1" dirty="0"/>
          </a:p>
        </p:txBody>
      </p:sp>
      <p:sp>
        <p:nvSpPr>
          <p:cNvPr id="7" name="TextBox 6"/>
          <p:cNvSpPr txBox="1"/>
          <p:nvPr/>
        </p:nvSpPr>
        <p:spPr>
          <a:xfrm>
            <a:off x="295587" y="3242713"/>
            <a:ext cx="10973149" cy="1015663"/>
          </a:xfrm>
          <a:prstGeom prst="rect">
            <a:avLst/>
          </a:prstGeom>
          <a:noFill/>
        </p:spPr>
        <p:txBody>
          <a:bodyPr wrap="square" rtlCol="0">
            <a:spAutoFit/>
          </a:bodyPr>
          <a:lstStyle/>
          <a:p>
            <a:r>
              <a:rPr lang="en-US" sz="3000" b="1" dirty="0" smtClean="0"/>
              <a:t>evacuation</a:t>
            </a:r>
            <a:r>
              <a:rPr lang="en-US" sz="3000" dirty="0" smtClean="0"/>
              <a:t> = data evacuated and re-replicated before </a:t>
            </a:r>
          </a:p>
          <a:p>
            <a:r>
              <a:rPr lang="en-US" sz="3000" dirty="0"/>
              <a:t>	</a:t>
            </a:r>
            <a:r>
              <a:rPr lang="en-US" sz="3000" dirty="0" smtClean="0"/>
              <a:t>             maintenance operations </a:t>
            </a:r>
            <a:endParaRPr lang="en-US" sz="3000" i="1" dirty="0"/>
          </a:p>
        </p:txBody>
      </p:sp>
      <p:sp>
        <p:nvSpPr>
          <p:cNvPr id="8" name="TextBox 7"/>
          <p:cNvSpPr txBox="1"/>
          <p:nvPr/>
        </p:nvSpPr>
        <p:spPr>
          <a:xfrm>
            <a:off x="380650" y="2290059"/>
            <a:ext cx="6888829" cy="400110"/>
          </a:xfrm>
          <a:prstGeom prst="rect">
            <a:avLst/>
          </a:prstGeom>
          <a:noFill/>
        </p:spPr>
        <p:txBody>
          <a:bodyPr wrap="square" rtlCol="0">
            <a:spAutoFit/>
          </a:bodyPr>
          <a:lstStyle/>
          <a:p>
            <a:pPr marL="342900" indent="-342900">
              <a:buFont typeface="Wingdings" panose="05000000000000000000" pitchFamily="2" charset="2"/>
              <a:buChar char="§"/>
            </a:pPr>
            <a:r>
              <a:rPr lang="en-US" sz="2000" dirty="0"/>
              <a:t>E</a:t>
            </a:r>
            <a:r>
              <a:rPr lang="en-US" sz="2000" dirty="0" smtClean="0"/>
              <a:t>.g., some clusters reports volumes of up to 10 TB per hour</a:t>
            </a:r>
            <a:endParaRPr lang="en-US" sz="2000" i="1" dirty="0"/>
          </a:p>
        </p:txBody>
      </p:sp>
      <p:sp>
        <p:nvSpPr>
          <p:cNvPr id="9" name="TextBox 8"/>
          <p:cNvSpPr txBox="1"/>
          <p:nvPr/>
        </p:nvSpPr>
        <p:spPr>
          <a:xfrm>
            <a:off x="1474560" y="1214748"/>
            <a:ext cx="9242879" cy="553998"/>
          </a:xfrm>
          <a:prstGeom prst="rect">
            <a:avLst/>
          </a:prstGeom>
          <a:solidFill>
            <a:schemeClr val="tx1"/>
          </a:solidFill>
          <a:ln w="38100">
            <a:solidFill>
              <a:schemeClr val="tx1"/>
            </a:solidFill>
            <a:prstDash val="dash"/>
          </a:ln>
        </p:spPr>
        <p:txBody>
          <a:bodyPr wrap="square" rtlCol="0">
            <a:spAutoFit/>
          </a:bodyPr>
          <a:lstStyle/>
          <a:p>
            <a:pPr algn="ctr"/>
            <a:r>
              <a:rPr lang="en-US" sz="3000" b="1" i="1" dirty="0" smtClean="0">
                <a:solidFill>
                  <a:schemeClr val="accent2">
                    <a:lumMod val="75000"/>
                  </a:schemeClr>
                </a:solidFill>
                <a:sym typeface="Symbol" panose="05050102010706020507" pitchFamily="18" charset="2"/>
              </a:rPr>
              <a:t>Other cluster activities which produce background traffic</a:t>
            </a:r>
            <a:endParaRPr lang="en-US" sz="3000" b="1" i="1" dirty="0" smtClean="0">
              <a:solidFill>
                <a:schemeClr val="bg1"/>
              </a:solidFill>
            </a:endParaRPr>
          </a:p>
        </p:txBody>
      </p:sp>
      <p:sp>
        <p:nvSpPr>
          <p:cNvPr id="10" name="TextBox 9"/>
          <p:cNvSpPr txBox="1"/>
          <p:nvPr/>
        </p:nvSpPr>
        <p:spPr>
          <a:xfrm>
            <a:off x="380651" y="4125306"/>
            <a:ext cx="6574814" cy="400110"/>
          </a:xfrm>
          <a:prstGeom prst="rect">
            <a:avLst/>
          </a:prstGeom>
          <a:noFill/>
        </p:spPr>
        <p:txBody>
          <a:bodyPr wrap="square" rtlCol="0">
            <a:spAutoFit/>
          </a:bodyPr>
          <a:lstStyle/>
          <a:p>
            <a:pPr marL="342900" indent="-342900">
              <a:buFont typeface="Wingdings" panose="05000000000000000000" pitchFamily="2" charset="2"/>
              <a:buChar char="§"/>
            </a:pPr>
            <a:r>
              <a:rPr lang="en-US" sz="2000" dirty="0"/>
              <a:t>E</a:t>
            </a:r>
            <a:r>
              <a:rPr lang="en-US" sz="2000" dirty="0" smtClean="0"/>
              <a:t>.g., rack decommission for machines re-imaging</a:t>
            </a:r>
            <a:endParaRPr lang="en-US" sz="2000" i="1" dirty="0"/>
          </a:p>
        </p:txBody>
      </p:sp>
      <p:sp>
        <p:nvSpPr>
          <p:cNvPr id="11" name="Rectangle 10"/>
          <p:cNvSpPr/>
          <p:nvPr/>
        </p:nvSpPr>
        <p:spPr>
          <a:xfrm>
            <a:off x="1766104" y="4981160"/>
            <a:ext cx="7717957" cy="1185397"/>
          </a:xfrm>
          <a:prstGeom prst="rect">
            <a:avLst/>
          </a:prstGeom>
          <a:solidFill>
            <a:schemeClr val="bg2">
              <a:lumMod val="25000"/>
            </a:schemeClr>
          </a:solidFill>
          <a:ln>
            <a:solidFill>
              <a:schemeClr val="bg2">
                <a:lumMod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000" b="1" i="1" dirty="0" smtClean="0">
                <a:solidFill>
                  <a:schemeClr val="accent2"/>
                </a:solidFill>
              </a:rPr>
              <a:t>Resource Tracker </a:t>
            </a:r>
            <a:r>
              <a:rPr lang="en-US" sz="3000" i="1" dirty="0" smtClean="0"/>
              <a:t>reports, used by Tetris to avoid contention between its tasks and these activities</a:t>
            </a:r>
            <a:endParaRPr lang="en-US" sz="3000" i="1" dirty="0"/>
          </a:p>
        </p:txBody>
      </p:sp>
    </p:spTree>
    <p:extLst>
      <p:ext uri="{BB962C8B-B14F-4D97-AF65-F5344CB8AC3E}">
        <p14:creationId xmlns:p14="http://schemas.microsoft.com/office/powerpoint/2010/main" val="27370869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B88A29-96D6-41A3-B0A5-3D433527C63B}" type="slidenum">
              <a:rPr lang="en-US" smtClean="0"/>
              <a:t>34</a:t>
            </a:fld>
            <a:endParaRPr lang="en-US"/>
          </a:p>
        </p:txBody>
      </p:sp>
      <p:sp>
        <p:nvSpPr>
          <p:cNvPr id="5" name="Rectangle 4"/>
          <p:cNvSpPr/>
          <p:nvPr/>
        </p:nvSpPr>
        <p:spPr>
          <a:xfrm>
            <a:off x="0" y="0"/>
            <a:ext cx="12192000" cy="951722"/>
          </a:xfrm>
          <a:prstGeom prst="rect">
            <a:avLst/>
          </a:prstGeom>
          <a:solidFill>
            <a:schemeClr val="bg2">
              <a:lumMod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500" dirty="0" smtClean="0"/>
              <a:t>Fairness vs. Efficiency</a:t>
            </a:r>
            <a:endParaRPr lang="en-US" sz="3500" dirty="0"/>
          </a:p>
        </p:txBody>
      </p:sp>
      <p:pic>
        <p:nvPicPr>
          <p:cNvPr id="2" name="Picture 1"/>
          <p:cNvPicPr>
            <a:picLocks noChangeAspect="1"/>
          </p:cNvPicPr>
          <p:nvPr/>
        </p:nvPicPr>
        <p:blipFill>
          <a:blip r:embed="rId3"/>
          <a:stretch>
            <a:fillRect/>
          </a:stretch>
        </p:blipFill>
        <p:spPr>
          <a:xfrm>
            <a:off x="1282386" y="1193420"/>
            <a:ext cx="9627227" cy="5162930"/>
          </a:xfrm>
          <a:prstGeom prst="rect">
            <a:avLst/>
          </a:prstGeom>
        </p:spPr>
      </p:pic>
    </p:spTree>
    <p:extLst>
      <p:ext uri="{BB962C8B-B14F-4D97-AF65-F5344CB8AC3E}">
        <p14:creationId xmlns:p14="http://schemas.microsoft.com/office/powerpoint/2010/main" val="25606179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B88A29-96D6-41A3-B0A5-3D433527C63B}" type="slidenum">
              <a:rPr lang="en-US" smtClean="0"/>
              <a:t>35</a:t>
            </a:fld>
            <a:endParaRPr lang="en-US"/>
          </a:p>
        </p:txBody>
      </p:sp>
      <p:sp>
        <p:nvSpPr>
          <p:cNvPr id="5" name="Rectangle 4"/>
          <p:cNvSpPr/>
          <p:nvPr/>
        </p:nvSpPr>
        <p:spPr>
          <a:xfrm>
            <a:off x="0" y="0"/>
            <a:ext cx="12192000" cy="951722"/>
          </a:xfrm>
          <a:prstGeom prst="rect">
            <a:avLst/>
          </a:prstGeom>
          <a:solidFill>
            <a:schemeClr val="bg2">
              <a:lumMod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500" dirty="0"/>
              <a:t>Fairness vs. Efficiency</a:t>
            </a:r>
          </a:p>
        </p:txBody>
      </p:sp>
      <p:pic>
        <p:nvPicPr>
          <p:cNvPr id="2" name="Picture 1"/>
          <p:cNvPicPr>
            <a:picLocks noChangeAspect="1"/>
          </p:cNvPicPr>
          <p:nvPr/>
        </p:nvPicPr>
        <p:blipFill>
          <a:blip r:embed="rId4"/>
          <a:stretch>
            <a:fillRect/>
          </a:stretch>
        </p:blipFill>
        <p:spPr>
          <a:xfrm>
            <a:off x="2926280" y="1103793"/>
            <a:ext cx="6181350" cy="2287994"/>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1602545158"/>
              </p:ext>
            </p:extLst>
          </p:nvPr>
        </p:nvGraphicFramePr>
        <p:xfrm>
          <a:off x="2614428" y="3391787"/>
          <a:ext cx="7197060" cy="3124865"/>
        </p:xfrm>
        <a:graphic>
          <a:graphicData uri="http://schemas.openxmlformats.org/presentationml/2006/ole">
            <mc:AlternateContent xmlns:mc="http://schemas.openxmlformats.org/markup-compatibility/2006">
              <mc:Choice xmlns:v="urn:schemas-microsoft-com:vml" Requires="v">
                <p:oleObj spid="_x0000_s1458" name="Bitmap Image" r:id="rId5" imgW="14030280" imgH="7134120" progId="Paint.Picture">
                  <p:embed/>
                </p:oleObj>
              </mc:Choice>
              <mc:Fallback>
                <p:oleObj name="Bitmap Image" r:id="rId5" imgW="14030280" imgH="7134120" progId="Paint.Picture">
                  <p:embed/>
                  <p:pic>
                    <p:nvPicPr>
                      <p:cNvPr id="0" name=""/>
                      <p:cNvPicPr/>
                      <p:nvPr/>
                    </p:nvPicPr>
                    <p:blipFill>
                      <a:blip r:embed="rId6"/>
                      <a:stretch>
                        <a:fillRect/>
                      </a:stretch>
                    </p:blipFill>
                    <p:spPr>
                      <a:xfrm>
                        <a:off x="2614428" y="3391787"/>
                        <a:ext cx="7197060" cy="3124865"/>
                      </a:xfrm>
                      <a:prstGeom prst="rect">
                        <a:avLst/>
                      </a:prstGeom>
                    </p:spPr>
                  </p:pic>
                </p:oleObj>
              </mc:Fallback>
            </mc:AlternateContent>
          </a:graphicData>
        </a:graphic>
      </p:graphicFrame>
    </p:spTree>
    <p:extLst>
      <p:ext uri="{BB962C8B-B14F-4D97-AF65-F5344CB8AC3E}">
        <p14:creationId xmlns:p14="http://schemas.microsoft.com/office/powerpoint/2010/main" val="12061732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3328" y="4767309"/>
            <a:ext cx="12265328" cy="2090691"/>
          </a:xfrm>
          <a:prstGeom prst="rect">
            <a:avLst/>
          </a:prstGeom>
          <a:solidFill>
            <a:schemeClr val="bg2">
              <a:lumMod val="25000"/>
            </a:schemeClr>
          </a:solidFill>
          <a:ln>
            <a:solidFill>
              <a:schemeClr val="bg2">
                <a:lumMod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3500" dirty="0"/>
          </a:p>
        </p:txBody>
      </p:sp>
      <p:sp>
        <p:nvSpPr>
          <p:cNvPr id="12" name="Rectangle 11"/>
          <p:cNvSpPr/>
          <p:nvPr/>
        </p:nvSpPr>
        <p:spPr>
          <a:xfrm>
            <a:off x="0" y="0"/>
            <a:ext cx="12192000" cy="951722"/>
          </a:xfrm>
          <a:prstGeom prst="rect">
            <a:avLst/>
          </a:prstGeom>
          <a:solidFill>
            <a:schemeClr val="bg2">
              <a:lumMod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500" dirty="0" smtClean="0"/>
              <a:t>Packer Scheduler vs. DRF</a:t>
            </a:r>
            <a:endParaRPr lang="en-US" sz="3500" dirty="0"/>
          </a:p>
        </p:txBody>
      </p:sp>
      <p:sp>
        <p:nvSpPr>
          <p:cNvPr id="52" name="TextBox 51"/>
          <p:cNvSpPr txBox="1"/>
          <p:nvPr/>
        </p:nvSpPr>
        <p:spPr>
          <a:xfrm>
            <a:off x="529027" y="4159377"/>
            <a:ext cx="3114676" cy="477054"/>
          </a:xfrm>
          <a:prstGeom prst="rect">
            <a:avLst/>
          </a:prstGeom>
          <a:solidFill>
            <a:schemeClr val="tx1"/>
          </a:solidFill>
          <a:ln>
            <a:solidFill>
              <a:schemeClr val="tx1"/>
            </a:solidFill>
          </a:ln>
        </p:spPr>
        <p:txBody>
          <a:bodyPr wrap="square" rtlCol="0">
            <a:spAutoFit/>
          </a:bodyPr>
          <a:lstStyle/>
          <a:p>
            <a:r>
              <a:rPr lang="en-US" sz="2500" dirty="0" smtClean="0">
                <a:solidFill>
                  <a:schemeClr val="accent2"/>
                </a:solidFill>
                <a:latin typeface="Microsoft Sans Serif" panose="020B0604020202020204" pitchFamily="34" charset="0"/>
                <a:cs typeface="Microsoft Sans Serif" panose="020B0604020202020204" pitchFamily="34" charset="0"/>
              </a:rPr>
              <a:t>     DRF Scheduler       </a:t>
            </a:r>
          </a:p>
        </p:txBody>
      </p:sp>
      <p:sp>
        <p:nvSpPr>
          <p:cNvPr id="53" name="TextBox 52"/>
          <p:cNvSpPr txBox="1"/>
          <p:nvPr/>
        </p:nvSpPr>
        <p:spPr>
          <a:xfrm>
            <a:off x="4885790" y="4159377"/>
            <a:ext cx="3114676" cy="477054"/>
          </a:xfrm>
          <a:prstGeom prst="rect">
            <a:avLst/>
          </a:prstGeom>
          <a:solidFill>
            <a:schemeClr val="tx1"/>
          </a:solidFill>
          <a:ln>
            <a:solidFill>
              <a:schemeClr val="tx1"/>
            </a:solidFill>
          </a:ln>
        </p:spPr>
        <p:txBody>
          <a:bodyPr wrap="square" rtlCol="0">
            <a:spAutoFit/>
          </a:bodyPr>
          <a:lstStyle/>
          <a:p>
            <a:pPr algn="ctr"/>
            <a:r>
              <a:rPr lang="en-US" sz="2500" dirty="0" smtClean="0">
                <a:solidFill>
                  <a:schemeClr val="accent2"/>
                </a:solidFill>
                <a:latin typeface="Microsoft Sans Serif" panose="020B0604020202020204" pitchFamily="34" charset="0"/>
                <a:cs typeface="Microsoft Sans Serif" panose="020B0604020202020204" pitchFamily="34" charset="0"/>
              </a:rPr>
              <a:t> Packer Schedulers        </a:t>
            </a:r>
          </a:p>
        </p:txBody>
      </p:sp>
      <p:sp>
        <p:nvSpPr>
          <p:cNvPr id="54" name="Rectangle 53"/>
          <p:cNvSpPr/>
          <p:nvPr/>
        </p:nvSpPr>
        <p:spPr>
          <a:xfrm>
            <a:off x="535713" y="1797816"/>
            <a:ext cx="902490" cy="328296"/>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tasks</a:t>
            </a:r>
            <a:endParaRPr lang="en-US" dirty="0"/>
          </a:p>
        </p:txBody>
      </p:sp>
      <p:sp>
        <p:nvSpPr>
          <p:cNvPr id="76" name="TextBox 75"/>
          <p:cNvSpPr txBox="1"/>
          <p:nvPr/>
        </p:nvSpPr>
        <p:spPr>
          <a:xfrm>
            <a:off x="1308422" y="2278298"/>
            <a:ext cx="1242358" cy="323165"/>
          </a:xfrm>
          <a:prstGeom prst="rect">
            <a:avLst/>
          </a:prstGeom>
          <a:noFill/>
        </p:spPr>
        <p:txBody>
          <a:bodyPr wrap="square" rtlCol="0">
            <a:spAutoFit/>
          </a:bodyPr>
          <a:lstStyle/>
          <a:p>
            <a:r>
              <a:rPr lang="en-US" sz="1500" b="1" dirty="0" smtClean="0"/>
              <a:t>Job Schedule</a:t>
            </a:r>
            <a:endParaRPr lang="en-US" sz="1500" b="1" dirty="0"/>
          </a:p>
        </p:txBody>
      </p:sp>
      <p:sp>
        <p:nvSpPr>
          <p:cNvPr id="77" name="TextBox 76"/>
          <p:cNvSpPr txBox="1"/>
          <p:nvPr/>
        </p:nvSpPr>
        <p:spPr>
          <a:xfrm>
            <a:off x="1219066" y="3832201"/>
            <a:ext cx="1438518" cy="323165"/>
          </a:xfrm>
          <a:prstGeom prst="rect">
            <a:avLst/>
          </a:prstGeom>
          <a:noFill/>
        </p:spPr>
        <p:txBody>
          <a:bodyPr wrap="square" rtlCol="0">
            <a:spAutoFit/>
          </a:bodyPr>
          <a:lstStyle/>
          <a:p>
            <a:r>
              <a:rPr lang="en-US" sz="1500" b="1" dirty="0" smtClean="0"/>
              <a:t>Resources used</a:t>
            </a:r>
            <a:endParaRPr lang="en-US" sz="1500" b="1" dirty="0"/>
          </a:p>
        </p:txBody>
      </p:sp>
      <p:sp>
        <p:nvSpPr>
          <p:cNvPr id="78" name="Rectangle 77"/>
          <p:cNvSpPr/>
          <p:nvPr/>
        </p:nvSpPr>
        <p:spPr>
          <a:xfrm>
            <a:off x="1440942" y="1797816"/>
            <a:ext cx="912943" cy="328296"/>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tasks</a:t>
            </a:r>
            <a:endParaRPr lang="en-US" dirty="0"/>
          </a:p>
        </p:txBody>
      </p:sp>
      <p:sp>
        <p:nvSpPr>
          <p:cNvPr id="79" name="Rectangle 78"/>
          <p:cNvSpPr/>
          <p:nvPr/>
        </p:nvSpPr>
        <p:spPr>
          <a:xfrm>
            <a:off x="2354571" y="1798044"/>
            <a:ext cx="912943" cy="329144"/>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tasks</a:t>
            </a:r>
            <a:endParaRPr lang="en-US" dirty="0"/>
          </a:p>
        </p:txBody>
      </p:sp>
      <p:sp>
        <p:nvSpPr>
          <p:cNvPr id="80" name="Rectangle 79"/>
          <p:cNvSpPr/>
          <p:nvPr/>
        </p:nvSpPr>
        <p:spPr>
          <a:xfrm>
            <a:off x="534003" y="1467334"/>
            <a:ext cx="902490" cy="328296"/>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85000"/>
                    <a:lumOff val="15000"/>
                  </a:schemeClr>
                </a:solidFill>
              </a:rPr>
              <a:t>2 tasks</a:t>
            </a:r>
            <a:endParaRPr lang="en-US" dirty="0">
              <a:solidFill>
                <a:schemeClr val="tx1">
                  <a:lumMod val="85000"/>
                  <a:lumOff val="15000"/>
                </a:schemeClr>
              </a:solidFill>
            </a:endParaRPr>
          </a:p>
        </p:txBody>
      </p:sp>
      <p:sp>
        <p:nvSpPr>
          <p:cNvPr id="81" name="Rectangle 80"/>
          <p:cNvSpPr/>
          <p:nvPr/>
        </p:nvSpPr>
        <p:spPr>
          <a:xfrm>
            <a:off x="1439232" y="1467334"/>
            <a:ext cx="912943" cy="328296"/>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 tasks</a:t>
            </a:r>
            <a:endParaRPr lang="en-US" dirty="0">
              <a:solidFill>
                <a:schemeClr val="tx1"/>
              </a:solidFill>
            </a:endParaRPr>
          </a:p>
        </p:txBody>
      </p:sp>
      <p:sp>
        <p:nvSpPr>
          <p:cNvPr id="82" name="Rectangle 81"/>
          <p:cNvSpPr/>
          <p:nvPr/>
        </p:nvSpPr>
        <p:spPr>
          <a:xfrm>
            <a:off x="2352861" y="1467562"/>
            <a:ext cx="912943" cy="32914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 tasks</a:t>
            </a:r>
            <a:endParaRPr lang="en-US" dirty="0">
              <a:solidFill>
                <a:schemeClr val="tx1"/>
              </a:solidFill>
            </a:endParaRPr>
          </a:p>
        </p:txBody>
      </p:sp>
      <p:sp>
        <p:nvSpPr>
          <p:cNvPr id="83" name="Rectangle 82"/>
          <p:cNvSpPr/>
          <p:nvPr/>
        </p:nvSpPr>
        <p:spPr>
          <a:xfrm>
            <a:off x="535330" y="1145885"/>
            <a:ext cx="902490" cy="328296"/>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 tasks</a:t>
            </a:r>
            <a:endParaRPr lang="en-US" dirty="0"/>
          </a:p>
        </p:txBody>
      </p:sp>
      <p:sp>
        <p:nvSpPr>
          <p:cNvPr id="84" name="Rectangle 83"/>
          <p:cNvSpPr/>
          <p:nvPr/>
        </p:nvSpPr>
        <p:spPr>
          <a:xfrm>
            <a:off x="1440559" y="1145885"/>
            <a:ext cx="912943" cy="328296"/>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 tasks</a:t>
            </a:r>
            <a:endParaRPr lang="en-US" dirty="0"/>
          </a:p>
        </p:txBody>
      </p:sp>
      <p:sp>
        <p:nvSpPr>
          <p:cNvPr id="85" name="Rectangle 84"/>
          <p:cNvSpPr/>
          <p:nvPr/>
        </p:nvSpPr>
        <p:spPr>
          <a:xfrm>
            <a:off x="2351534" y="1143459"/>
            <a:ext cx="912943" cy="329144"/>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 tasks</a:t>
            </a:r>
            <a:endParaRPr lang="en-US" dirty="0"/>
          </a:p>
        </p:txBody>
      </p:sp>
      <p:cxnSp>
        <p:nvCxnSpPr>
          <p:cNvPr id="57" name="Straight Arrow Connector 56"/>
          <p:cNvCxnSpPr/>
          <p:nvPr/>
        </p:nvCxnSpPr>
        <p:spPr>
          <a:xfrm flipV="1">
            <a:off x="527345" y="2126112"/>
            <a:ext cx="3116358" cy="12354"/>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142043" y="1128219"/>
            <a:ext cx="430196" cy="369332"/>
          </a:xfrm>
          <a:prstGeom prst="rect">
            <a:avLst/>
          </a:prstGeom>
          <a:noFill/>
        </p:spPr>
        <p:txBody>
          <a:bodyPr wrap="square" rtlCol="0">
            <a:spAutoFit/>
          </a:bodyPr>
          <a:lstStyle/>
          <a:p>
            <a:r>
              <a:rPr lang="en-US" b="1" dirty="0" smtClean="0"/>
              <a:t>A</a:t>
            </a:r>
            <a:endParaRPr lang="en-US" b="1" dirty="0"/>
          </a:p>
        </p:txBody>
      </p:sp>
      <p:sp>
        <p:nvSpPr>
          <p:cNvPr id="87" name="TextBox 86"/>
          <p:cNvSpPr txBox="1"/>
          <p:nvPr/>
        </p:nvSpPr>
        <p:spPr>
          <a:xfrm>
            <a:off x="135738" y="1440586"/>
            <a:ext cx="430196" cy="369332"/>
          </a:xfrm>
          <a:prstGeom prst="rect">
            <a:avLst/>
          </a:prstGeom>
          <a:noFill/>
        </p:spPr>
        <p:txBody>
          <a:bodyPr wrap="square" rtlCol="0">
            <a:spAutoFit/>
          </a:bodyPr>
          <a:lstStyle/>
          <a:p>
            <a:r>
              <a:rPr lang="en-US" b="1" dirty="0"/>
              <a:t>B</a:t>
            </a:r>
          </a:p>
        </p:txBody>
      </p:sp>
      <p:sp>
        <p:nvSpPr>
          <p:cNvPr id="88" name="TextBox 87"/>
          <p:cNvSpPr txBox="1"/>
          <p:nvPr/>
        </p:nvSpPr>
        <p:spPr>
          <a:xfrm>
            <a:off x="129433" y="1762035"/>
            <a:ext cx="430196" cy="369332"/>
          </a:xfrm>
          <a:prstGeom prst="rect">
            <a:avLst/>
          </a:prstGeom>
          <a:noFill/>
        </p:spPr>
        <p:txBody>
          <a:bodyPr wrap="square" rtlCol="0">
            <a:spAutoFit/>
          </a:bodyPr>
          <a:lstStyle/>
          <a:p>
            <a:r>
              <a:rPr lang="en-US" b="1" dirty="0" smtClean="0"/>
              <a:t>C</a:t>
            </a:r>
            <a:endParaRPr lang="en-US" b="1" dirty="0"/>
          </a:p>
        </p:txBody>
      </p:sp>
      <p:sp>
        <p:nvSpPr>
          <p:cNvPr id="89" name="Rectangle 88"/>
          <p:cNvSpPr/>
          <p:nvPr/>
        </p:nvSpPr>
        <p:spPr>
          <a:xfrm>
            <a:off x="527344" y="3099157"/>
            <a:ext cx="813816" cy="329184"/>
          </a:xfrm>
          <a:prstGeom prst="rect">
            <a:avLst/>
          </a:prstGeom>
          <a:solidFill>
            <a:srgbClr val="9F07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18 cores</a:t>
            </a:r>
          </a:p>
        </p:txBody>
      </p:sp>
      <p:sp>
        <p:nvSpPr>
          <p:cNvPr id="90" name="Rectangle 89"/>
          <p:cNvSpPr/>
          <p:nvPr/>
        </p:nvSpPr>
        <p:spPr>
          <a:xfrm>
            <a:off x="526396" y="3497139"/>
            <a:ext cx="813816" cy="329184"/>
          </a:xfrm>
          <a:prstGeom prst="rect">
            <a:avLst/>
          </a:prstGeom>
          <a:solidFill>
            <a:srgbClr val="FD9F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C00000"/>
                </a:solidFill>
              </a:rPr>
              <a:t>16 GB</a:t>
            </a:r>
          </a:p>
        </p:txBody>
      </p:sp>
      <p:sp>
        <p:nvSpPr>
          <p:cNvPr id="91" name="Rectangle 90"/>
          <p:cNvSpPr/>
          <p:nvPr/>
        </p:nvSpPr>
        <p:spPr>
          <a:xfrm>
            <a:off x="1474633" y="3105035"/>
            <a:ext cx="813816" cy="329184"/>
          </a:xfrm>
          <a:prstGeom prst="rect">
            <a:avLst/>
          </a:prstGeom>
          <a:solidFill>
            <a:srgbClr val="9F07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18 cores</a:t>
            </a:r>
          </a:p>
        </p:txBody>
      </p:sp>
      <p:sp>
        <p:nvSpPr>
          <p:cNvPr id="92" name="Rectangle 91"/>
          <p:cNvSpPr/>
          <p:nvPr/>
        </p:nvSpPr>
        <p:spPr>
          <a:xfrm>
            <a:off x="1473685" y="3503017"/>
            <a:ext cx="813816" cy="329184"/>
          </a:xfrm>
          <a:prstGeom prst="rect">
            <a:avLst/>
          </a:prstGeom>
          <a:solidFill>
            <a:srgbClr val="FD9F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C00000"/>
                </a:solidFill>
              </a:rPr>
              <a:t>16 GB</a:t>
            </a:r>
          </a:p>
        </p:txBody>
      </p:sp>
      <p:sp>
        <p:nvSpPr>
          <p:cNvPr id="93" name="Rectangle 92"/>
          <p:cNvSpPr/>
          <p:nvPr/>
        </p:nvSpPr>
        <p:spPr>
          <a:xfrm>
            <a:off x="2407898" y="3096556"/>
            <a:ext cx="813816" cy="329184"/>
          </a:xfrm>
          <a:prstGeom prst="rect">
            <a:avLst/>
          </a:prstGeom>
          <a:solidFill>
            <a:srgbClr val="9F07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18 cores</a:t>
            </a:r>
          </a:p>
        </p:txBody>
      </p:sp>
      <p:sp>
        <p:nvSpPr>
          <p:cNvPr id="94" name="Rectangle 93"/>
          <p:cNvSpPr/>
          <p:nvPr/>
        </p:nvSpPr>
        <p:spPr>
          <a:xfrm>
            <a:off x="2406950" y="3494538"/>
            <a:ext cx="813816" cy="329184"/>
          </a:xfrm>
          <a:prstGeom prst="rect">
            <a:avLst/>
          </a:prstGeom>
          <a:solidFill>
            <a:srgbClr val="FD9F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C00000"/>
                </a:solidFill>
              </a:rPr>
              <a:t>16 GB</a:t>
            </a:r>
          </a:p>
        </p:txBody>
      </p:sp>
      <p:sp>
        <p:nvSpPr>
          <p:cNvPr id="95" name="TextBox 94"/>
          <p:cNvSpPr txBox="1"/>
          <p:nvPr/>
        </p:nvSpPr>
        <p:spPr>
          <a:xfrm>
            <a:off x="1308422" y="2108323"/>
            <a:ext cx="215954" cy="323165"/>
          </a:xfrm>
          <a:prstGeom prst="rect">
            <a:avLst/>
          </a:prstGeom>
          <a:noFill/>
        </p:spPr>
        <p:txBody>
          <a:bodyPr wrap="square" rtlCol="0">
            <a:spAutoFit/>
          </a:bodyPr>
          <a:lstStyle/>
          <a:p>
            <a:r>
              <a:rPr lang="en-US" sz="1500" b="1" dirty="0" smtClean="0"/>
              <a:t>t</a:t>
            </a:r>
            <a:endParaRPr lang="en-US" sz="1500" b="1" dirty="0"/>
          </a:p>
        </p:txBody>
      </p:sp>
      <p:sp>
        <p:nvSpPr>
          <p:cNvPr id="96" name="TextBox 95"/>
          <p:cNvSpPr txBox="1"/>
          <p:nvPr/>
        </p:nvSpPr>
        <p:spPr>
          <a:xfrm>
            <a:off x="2142780" y="2116157"/>
            <a:ext cx="350185" cy="323165"/>
          </a:xfrm>
          <a:prstGeom prst="rect">
            <a:avLst/>
          </a:prstGeom>
          <a:noFill/>
        </p:spPr>
        <p:txBody>
          <a:bodyPr wrap="square" rtlCol="0">
            <a:spAutoFit/>
          </a:bodyPr>
          <a:lstStyle/>
          <a:p>
            <a:r>
              <a:rPr lang="en-US" sz="1500" b="1" dirty="0" smtClean="0"/>
              <a:t>2t</a:t>
            </a:r>
            <a:endParaRPr lang="en-US" sz="1500" b="1" dirty="0"/>
          </a:p>
        </p:txBody>
      </p:sp>
      <p:sp>
        <p:nvSpPr>
          <p:cNvPr id="97" name="TextBox 96"/>
          <p:cNvSpPr txBox="1"/>
          <p:nvPr/>
        </p:nvSpPr>
        <p:spPr>
          <a:xfrm>
            <a:off x="3069540" y="2108322"/>
            <a:ext cx="350185" cy="323165"/>
          </a:xfrm>
          <a:prstGeom prst="rect">
            <a:avLst/>
          </a:prstGeom>
          <a:noFill/>
        </p:spPr>
        <p:txBody>
          <a:bodyPr wrap="square" rtlCol="0">
            <a:spAutoFit/>
          </a:bodyPr>
          <a:lstStyle/>
          <a:p>
            <a:r>
              <a:rPr lang="en-US" sz="1500" b="1" dirty="0"/>
              <a:t>3</a:t>
            </a:r>
            <a:r>
              <a:rPr lang="en-US" sz="1500" b="1" dirty="0" smtClean="0"/>
              <a:t>t</a:t>
            </a:r>
            <a:endParaRPr lang="en-US" sz="1500" b="1" dirty="0"/>
          </a:p>
        </p:txBody>
      </p:sp>
      <p:sp>
        <p:nvSpPr>
          <p:cNvPr id="98" name="Rectangle 97"/>
          <p:cNvSpPr/>
          <p:nvPr/>
        </p:nvSpPr>
        <p:spPr>
          <a:xfrm>
            <a:off x="4910880" y="1796279"/>
            <a:ext cx="902490" cy="328296"/>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 tasks</a:t>
            </a:r>
            <a:endParaRPr lang="en-US" dirty="0"/>
          </a:p>
        </p:txBody>
      </p:sp>
      <p:sp>
        <p:nvSpPr>
          <p:cNvPr id="99" name="TextBox 98"/>
          <p:cNvSpPr txBox="1"/>
          <p:nvPr/>
        </p:nvSpPr>
        <p:spPr>
          <a:xfrm>
            <a:off x="5683589" y="2276761"/>
            <a:ext cx="1242358" cy="323165"/>
          </a:xfrm>
          <a:prstGeom prst="rect">
            <a:avLst/>
          </a:prstGeom>
          <a:noFill/>
        </p:spPr>
        <p:txBody>
          <a:bodyPr wrap="square" rtlCol="0">
            <a:spAutoFit/>
          </a:bodyPr>
          <a:lstStyle/>
          <a:p>
            <a:r>
              <a:rPr lang="en-US" sz="1500" b="1" dirty="0" smtClean="0"/>
              <a:t>Job Schedule</a:t>
            </a:r>
            <a:endParaRPr lang="en-US" sz="1500" b="1" dirty="0"/>
          </a:p>
        </p:txBody>
      </p:sp>
      <p:sp>
        <p:nvSpPr>
          <p:cNvPr id="100" name="TextBox 99"/>
          <p:cNvSpPr txBox="1"/>
          <p:nvPr/>
        </p:nvSpPr>
        <p:spPr>
          <a:xfrm>
            <a:off x="5594233" y="3830664"/>
            <a:ext cx="1438518" cy="323165"/>
          </a:xfrm>
          <a:prstGeom prst="rect">
            <a:avLst/>
          </a:prstGeom>
          <a:noFill/>
        </p:spPr>
        <p:txBody>
          <a:bodyPr wrap="square" rtlCol="0">
            <a:spAutoFit/>
          </a:bodyPr>
          <a:lstStyle/>
          <a:p>
            <a:r>
              <a:rPr lang="en-US" sz="1500" b="1" dirty="0" smtClean="0"/>
              <a:t>Resources used</a:t>
            </a:r>
            <a:endParaRPr lang="en-US" sz="1500" b="1" dirty="0"/>
          </a:p>
        </p:txBody>
      </p:sp>
      <p:sp>
        <p:nvSpPr>
          <p:cNvPr id="101" name="Rectangle 100"/>
          <p:cNvSpPr/>
          <p:nvPr/>
        </p:nvSpPr>
        <p:spPr>
          <a:xfrm>
            <a:off x="5816109" y="1796279"/>
            <a:ext cx="912943" cy="328296"/>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 tasks</a:t>
            </a:r>
            <a:endParaRPr lang="en-US" dirty="0"/>
          </a:p>
        </p:txBody>
      </p:sp>
      <p:sp>
        <p:nvSpPr>
          <p:cNvPr id="102" name="Rectangle 101"/>
          <p:cNvSpPr/>
          <p:nvPr/>
        </p:nvSpPr>
        <p:spPr>
          <a:xfrm>
            <a:off x="6729738" y="1796507"/>
            <a:ext cx="912943" cy="329144"/>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 tasks</a:t>
            </a:r>
            <a:endParaRPr lang="en-US" dirty="0"/>
          </a:p>
        </p:txBody>
      </p:sp>
      <p:sp>
        <p:nvSpPr>
          <p:cNvPr id="103" name="Rectangle 102"/>
          <p:cNvSpPr/>
          <p:nvPr/>
        </p:nvSpPr>
        <p:spPr>
          <a:xfrm>
            <a:off x="4909170" y="1465797"/>
            <a:ext cx="902490" cy="328296"/>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85000"/>
                    <a:lumOff val="15000"/>
                  </a:schemeClr>
                </a:solidFill>
              </a:rPr>
              <a:t>0 tasks</a:t>
            </a:r>
            <a:endParaRPr lang="en-US" dirty="0">
              <a:solidFill>
                <a:schemeClr val="tx1">
                  <a:lumMod val="85000"/>
                  <a:lumOff val="15000"/>
                </a:schemeClr>
              </a:solidFill>
            </a:endParaRPr>
          </a:p>
        </p:txBody>
      </p:sp>
      <p:sp>
        <p:nvSpPr>
          <p:cNvPr id="104" name="Rectangle 103"/>
          <p:cNvSpPr/>
          <p:nvPr/>
        </p:nvSpPr>
        <p:spPr>
          <a:xfrm>
            <a:off x="5814399" y="1465797"/>
            <a:ext cx="912943" cy="328296"/>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6 tasks</a:t>
            </a:r>
            <a:endParaRPr lang="en-US" dirty="0">
              <a:solidFill>
                <a:schemeClr val="tx1"/>
              </a:solidFill>
            </a:endParaRPr>
          </a:p>
        </p:txBody>
      </p:sp>
      <p:sp>
        <p:nvSpPr>
          <p:cNvPr id="106" name="Rectangle 105"/>
          <p:cNvSpPr/>
          <p:nvPr/>
        </p:nvSpPr>
        <p:spPr>
          <a:xfrm>
            <a:off x="4910497" y="1144348"/>
            <a:ext cx="902490" cy="328296"/>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18 tasks</a:t>
            </a:r>
            <a:endParaRPr lang="en-US" sz="1600" dirty="0"/>
          </a:p>
        </p:txBody>
      </p:sp>
      <p:cxnSp>
        <p:nvCxnSpPr>
          <p:cNvPr id="109" name="Straight Arrow Connector 108"/>
          <p:cNvCxnSpPr/>
          <p:nvPr/>
        </p:nvCxnSpPr>
        <p:spPr>
          <a:xfrm flipV="1">
            <a:off x="4902512" y="2124575"/>
            <a:ext cx="3116358" cy="12354"/>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4517210" y="1126682"/>
            <a:ext cx="430196" cy="369332"/>
          </a:xfrm>
          <a:prstGeom prst="rect">
            <a:avLst/>
          </a:prstGeom>
          <a:noFill/>
        </p:spPr>
        <p:txBody>
          <a:bodyPr wrap="square" rtlCol="0">
            <a:spAutoFit/>
          </a:bodyPr>
          <a:lstStyle/>
          <a:p>
            <a:r>
              <a:rPr lang="en-US" b="1" dirty="0" smtClean="0"/>
              <a:t>A</a:t>
            </a:r>
            <a:endParaRPr lang="en-US" b="1" dirty="0"/>
          </a:p>
        </p:txBody>
      </p:sp>
      <p:sp>
        <p:nvSpPr>
          <p:cNvPr id="111" name="TextBox 110"/>
          <p:cNvSpPr txBox="1"/>
          <p:nvPr/>
        </p:nvSpPr>
        <p:spPr>
          <a:xfrm>
            <a:off x="4510905" y="1439049"/>
            <a:ext cx="430196" cy="369332"/>
          </a:xfrm>
          <a:prstGeom prst="rect">
            <a:avLst/>
          </a:prstGeom>
          <a:noFill/>
        </p:spPr>
        <p:txBody>
          <a:bodyPr wrap="square" rtlCol="0">
            <a:spAutoFit/>
          </a:bodyPr>
          <a:lstStyle/>
          <a:p>
            <a:r>
              <a:rPr lang="en-US" b="1" dirty="0"/>
              <a:t>B</a:t>
            </a:r>
          </a:p>
        </p:txBody>
      </p:sp>
      <p:sp>
        <p:nvSpPr>
          <p:cNvPr id="112" name="TextBox 111"/>
          <p:cNvSpPr txBox="1"/>
          <p:nvPr/>
        </p:nvSpPr>
        <p:spPr>
          <a:xfrm>
            <a:off x="4504600" y="1760498"/>
            <a:ext cx="430196" cy="369332"/>
          </a:xfrm>
          <a:prstGeom prst="rect">
            <a:avLst/>
          </a:prstGeom>
          <a:noFill/>
        </p:spPr>
        <p:txBody>
          <a:bodyPr wrap="square" rtlCol="0">
            <a:spAutoFit/>
          </a:bodyPr>
          <a:lstStyle/>
          <a:p>
            <a:r>
              <a:rPr lang="en-US" b="1" dirty="0" smtClean="0"/>
              <a:t>C</a:t>
            </a:r>
            <a:endParaRPr lang="en-US" b="1" dirty="0"/>
          </a:p>
        </p:txBody>
      </p:sp>
      <p:sp>
        <p:nvSpPr>
          <p:cNvPr id="113" name="Rectangle 112"/>
          <p:cNvSpPr/>
          <p:nvPr/>
        </p:nvSpPr>
        <p:spPr>
          <a:xfrm>
            <a:off x="4902511" y="3097620"/>
            <a:ext cx="813816" cy="329184"/>
          </a:xfrm>
          <a:prstGeom prst="rect">
            <a:avLst/>
          </a:prstGeom>
          <a:solidFill>
            <a:srgbClr val="9F07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18 cores</a:t>
            </a:r>
          </a:p>
        </p:txBody>
      </p:sp>
      <p:sp>
        <p:nvSpPr>
          <p:cNvPr id="115" name="Rectangle 114"/>
          <p:cNvSpPr/>
          <p:nvPr/>
        </p:nvSpPr>
        <p:spPr>
          <a:xfrm>
            <a:off x="5849800" y="3103498"/>
            <a:ext cx="813816" cy="329184"/>
          </a:xfrm>
          <a:prstGeom prst="rect">
            <a:avLst/>
          </a:prstGeom>
          <a:solidFill>
            <a:srgbClr val="9F07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18 cores</a:t>
            </a:r>
          </a:p>
        </p:txBody>
      </p:sp>
      <p:sp>
        <p:nvSpPr>
          <p:cNvPr id="116" name="Rectangle 115"/>
          <p:cNvSpPr/>
          <p:nvPr/>
        </p:nvSpPr>
        <p:spPr>
          <a:xfrm>
            <a:off x="5848852" y="3501480"/>
            <a:ext cx="813816" cy="329184"/>
          </a:xfrm>
          <a:prstGeom prst="rect">
            <a:avLst/>
          </a:prstGeom>
          <a:solidFill>
            <a:srgbClr val="FD9F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C00000"/>
                </a:solidFill>
              </a:rPr>
              <a:t>6 GB</a:t>
            </a:r>
          </a:p>
        </p:txBody>
      </p:sp>
      <p:sp>
        <p:nvSpPr>
          <p:cNvPr id="117" name="Rectangle 116"/>
          <p:cNvSpPr/>
          <p:nvPr/>
        </p:nvSpPr>
        <p:spPr>
          <a:xfrm>
            <a:off x="6783065" y="3095019"/>
            <a:ext cx="813816" cy="329184"/>
          </a:xfrm>
          <a:prstGeom prst="rect">
            <a:avLst/>
          </a:prstGeom>
          <a:solidFill>
            <a:srgbClr val="9F07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18 cores</a:t>
            </a:r>
          </a:p>
        </p:txBody>
      </p:sp>
      <p:sp>
        <p:nvSpPr>
          <p:cNvPr id="118" name="Rectangle 117"/>
          <p:cNvSpPr/>
          <p:nvPr/>
        </p:nvSpPr>
        <p:spPr>
          <a:xfrm>
            <a:off x="6782117" y="3493001"/>
            <a:ext cx="813816" cy="329184"/>
          </a:xfrm>
          <a:prstGeom prst="rect">
            <a:avLst/>
          </a:prstGeom>
          <a:solidFill>
            <a:srgbClr val="FD9F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C00000"/>
                </a:solidFill>
              </a:rPr>
              <a:t>6 GB</a:t>
            </a:r>
          </a:p>
        </p:txBody>
      </p:sp>
      <p:sp>
        <p:nvSpPr>
          <p:cNvPr id="119" name="TextBox 118"/>
          <p:cNvSpPr txBox="1"/>
          <p:nvPr/>
        </p:nvSpPr>
        <p:spPr>
          <a:xfrm>
            <a:off x="5683589" y="2106786"/>
            <a:ext cx="215954" cy="323165"/>
          </a:xfrm>
          <a:prstGeom prst="rect">
            <a:avLst/>
          </a:prstGeom>
          <a:noFill/>
        </p:spPr>
        <p:txBody>
          <a:bodyPr wrap="square" rtlCol="0">
            <a:spAutoFit/>
          </a:bodyPr>
          <a:lstStyle/>
          <a:p>
            <a:r>
              <a:rPr lang="en-US" sz="1500" b="1" dirty="0" smtClean="0"/>
              <a:t>t</a:t>
            </a:r>
            <a:endParaRPr lang="en-US" sz="1500" b="1" dirty="0"/>
          </a:p>
        </p:txBody>
      </p:sp>
      <p:sp>
        <p:nvSpPr>
          <p:cNvPr id="120" name="TextBox 119"/>
          <p:cNvSpPr txBox="1"/>
          <p:nvPr/>
        </p:nvSpPr>
        <p:spPr>
          <a:xfrm>
            <a:off x="6517947" y="2114620"/>
            <a:ext cx="350185" cy="323165"/>
          </a:xfrm>
          <a:prstGeom prst="rect">
            <a:avLst/>
          </a:prstGeom>
          <a:noFill/>
        </p:spPr>
        <p:txBody>
          <a:bodyPr wrap="square" rtlCol="0">
            <a:spAutoFit/>
          </a:bodyPr>
          <a:lstStyle/>
          <a:p>
            <a:r>
              <a:rPr lang="en-US" sz="1500" b="1" dirty="0" smtClean="0"/>
              <a:t>2t</a:t>
            </a:r>
            <a:endParaRPr lang="en-US" sz="1500" b="1" dirty="0"/>
          </a:p>
        </p:txBody>
      </p:sp>
      <p:sp>
        <p:nvSpPr>
          <p:cNvPr id="121" name="TextBox 120"/>
          <p:cNvSpPr txBox="1"/>
          <p:nvPr/>
        </p:nvSpPr>
        <p:spPr>
          <a:xfrm>
            <a:off x="7444707" y="2106785"/>
            <a:ext cx="350185" cy="323165"/>
          </a:xfrm>
          <a:prstGeom prst="rect">
            <a:avLst/>
          </a:prstGeom>
          <a:noFill/>
        </p:spPr>
        <p:txBody>
          <a:bodyPr wrap="square" rtlCol="0">
            <a:spAutoFit/>
          </a:bodyPr>
          <a:lstStyle/>
          <a:p>
            <a:r>
              <a:rPr lang="en-US" sz="1500" b="1" dirty="0"/>
              <a:t>3</a:t>
            </a:r>
            <a:r>
              <a:rPr lang="en-US" sz="1500" b="1" dirty="0" smtClean="0"/>
              <a:t>t</a:t>
            </a:r>
            <a:endParaRPr lang="en-US" sz="1500" b="1" dirty="0"/>
          </a:p>
        </p:txBody>
      </p:sp>
      <p:sp>
        <p:nvSpPr>
          <p:cNvPr id="122" name="Rectangle 121"/>
          <p:cNvSpPr/>
          <p:nvPr/>
        </p:nvSpPr>
        <p:spPr>
          <a:xfrm>
            <a:off x="4900799" y="3506870"/>
            <a:ext cx="813816" cy="329184"/>
          </a:xfrm>
          <a:prstGeom prst="rect">
            <a:avLst/>
          </a:prstGeom>
          <a:solidFill>
            <a:srgbClr val="9F07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36 GB</a:t>
            </a:r>
          </a:p>
        </p:txBody>
      </p:sp>
      <p:grpSp>
        <p:nvGrpSpPr>
          <p:cNvPr id="9" name="Group 8"/>
          <p:cNvGrpSpPr/>
          <p:nvPr/>
        </p:nvGrpSpPr>
        <p:grpSpPr>
          <a:xfrm>
            <a:off x="1011842" y="4951616"/>
            <a:ext cx="2077444" cy="1246859"/>
            <a:chOff x="1011842" y="4951616"/>
            <a:chExt cx="2077444" cy="1246859"/>
          </a:xfrm>
        </p:grpSpPr>
        <p:sp>
          <p:nvSpPr>
            <p:cNvPr id="123" name="Rectangle 122"/>
            <p:cNvSpPr/>
            <p:nvPr/>
          </p:nvSpPr>
          <p:spPr>
            <a:xfrm>
              <a:off x="1011842" y="4995739"/>
              <a:ext cx="2077444" cy="1181514"/>
            </a:xfrm>
            <a:prstGeom prst="rect">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p:cNvSpPr txBox="1"/>
            <p:nvPr/>
          </p:nvSpPr>
          <p:spPr>
            <a:xfrm>
              <a:off x="1072662" y="4951616"/>
              <a:ext cx="1297433" cy="400110"/>
            </a:xfrm>
            <a:prstGeom prst="rect">
              <a:avLst/>
            </a:prstGeom>
            <a:noFill/>
          </p:spPr>
          <p:txBody>
            <a:bodyPr wrap="square" rtlCol="0">
              <a:spAutoFit/>
            </a:bodyPr>
            <a:lstStyle/>
            <a:p>
              <a:r>
                <a:rPr lang="en-US" sz="2000" b="1" dirty="0" smtClean="0">
                  <a:solidFill>
                    <a:schemeClr val="bg1"/>
                  </a:solidFill>
                </a:rPr>
                <a:t>Durations</a:t>
              </a:r>
              <a:r>
                <a:rPr lang="en-US" sz="1500" b="1" dirty="0" smtClean="0">
                  <a:solidFill>
                    <a:schemeClr val="bg1"/>
                  </a:solidFill>
                </a:rPr>
                <a:t>:</a:t>
              </a:r>
            </a:p>
          </p:txBody>
        </p:sp>
        <p:sp>
          <p:nvSpPr>
            <p:cNvPr id="125" name="Rectangle 124"/>
            <p:cNvSpPr/>
            <p:nvPr/>
          </p:nvSpPr>
          <p:spPr>
            <a:xfrm>
              <a:off x="1619659" y="5243348"/>
              <a:ext cx="714254" cy="400110"/>
            </a:xfrm>
            <a:prstGeom prst="rect">
              <a:avLst/>
            </a:prstGeom>
          </p:spPr>
          <p:txBody>
            <a:bodyPr wrap="square">
              <a:spAutoFit/>
            </a:bodyPr>
            <a:lstStyle/>
            <a:p>
              <a:r>
                <a:rPr lang="en-US" sz="2000" b="1" dirty="0" smtClean="0">
                  <a:solidFill>
                    <a:schemeClr val="bg1"/>
                  </a:solidFill>
                </a:rPr>
                <a:t>A: 3t</a:t>
              </a:r>
            </a:p>
          </p:txBody>
        </p:sp>
        <p:sp>
          <p:nvSpPr>
            <p:cNvPr id="126" name="Rectangle 125"/>
            <p:cNvSpPr/>
            <p:nvPr/>
          </p:nvSpPr>
          <p:spPr>
            <a:xfrm>
              <a:off x="1618215" y="5519243"/>
              <a:ext cx="714254" cy="400110"/>
            </a:xfrm>
            <a:prstGeom prst="rect">
              <a:avLst/>
            </a:prstGeom>
          </p:spPr>
          <p:txBody>
            <a:bodyPr wrap="square">
              <a:spAutoFit/>
            </a:bodyPr>
            <a:lstStyle/>
            <a:p>
              <a:r>
                <a:rPr lang="en-US" sz="2000" b="1" dirty="0" smtClean="0">
                  <a:solidFill>
                    <a:schemeClr val="bg1"/>
                  </a:solidFill>
                </a:rPr>
                <a:t>B: 3t</a:t>
              </a:r>
            </a:p>
          </p:txBody>
        </p:sp>
        <p:sp>
          <p:nvSpPr>
            <p:cNvPr id="127" name="Rectangle 126"/>
            <p:cNvSpPr/>
            <p:nvPr/>
          </p:nvSpPr>
          <p:spPr>
            <a:xfrm>
              <a:off x="1616771" y="5798365"/>
              <a:ext cx="714254" cy="400110"/>
            </a:xfrm>
            <a:prstGeom prst="rect">
              <a:avLst/>
            </a:prstGeom>
          </p:spPr>
          <p:txBody>
            <a:bodyPr wrap="square">
              <a:spAutoFit/>
            </a:bodyPr>
            <a:lstStyle/>
            <a:p>
              <a:r>
                <a:rPr lang="en-US" sz="2000" b="1" dirty="0" smtClean="0">
                  <a:solidFill>
                    <a:schemeClr val="bg1"/>
                  </a:solidFill>
                </a:rPr>
                <a:t>C: 3t</a:t>
              </a:r>
            </a:p>
          </p:txBody>
        </p:sp>
      </p:grpSp>
      <p:grpSp>
        <p:nvGrpSpPr>
          <p:cNvPr id="11" name="Group 10"/>
          <p:cNvGrpSpPr/>
          <p:nvPr/>
        </p:nvGrpSpPr>
        <p:grpSpPr>
          <a:xfrm>
            <a:off x="5417743" y="4970454"/>
            <a:ext cx="2077444" cy="1246859"/>
            <a:chOff x="5417743" y="4970454"/>
            <a:chExt cx="2077444" cy="1246859"/>
          </a:xfrm>
        </p:grpSpPr>
        <p:sp>
          <p:nvSpPr>
            <p:cNvPr id="133" name="Rectangle 132"/>
            <p:cNvSpPr/>
            <p:nvPr/>
          </p:nvSpPr>
          <p:spPr>
            <a:xfrm>
              <a:off x="5417743" y="5014576"/>
              <a:ext cx="2077444" cy="1183899"/>
            </a:xfrm>
            <a:prstGeom prst="rect">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5478563" y="4970454"/>
              <a:ext cx="1297433" cy="400110"/>
            </a:xfrm>
            <a:prstGeom prst="rect">
              <a:avLst/>
            </a:prstGeom>
            <a:noFill/>
          </p:spPr>
          <p:txBody>
            <a:bodyPr wrap="square" rtlCol="0">
              <a:spAutoFit/>
            </a:bodyPr>
            <a:lstStyle/>
            <a:p>
              <a:r>
                <a:rPr lang="en-US" sz="2000" b="1" dirty="0" smtClean="0">
                  <a:solidFill>
                    <a:schemeClr val="bg1"/>
                  </a:solidFill>
                </a:rPr>
                <a:t>Durations</a:t>
              </a:r>
              <a:r>
                <a:rPr lang="en-US" sz="1500" b="1" dirty="0" smtClean="0">
                  <a:solidFill>
                    <a:schemeClr val="bg1"/>
                  </a:solidFill>
                </a:rPr>
                <a:t>:</a:t>
              </a:r>
            </a:p>
          </p:txBody>
        </p:sp>
        <p:sp>
          <p:nvSpPr>
            <p:cNvPr id="135" name="Rectangle 134"/>
            <p:cNvSpPr/>
            <p:nvPr/>
          </p:nvSpPr>
          <p:spPr>
            <a:xfrm>
              <a:off x="6025560" y="5262186"/>
              <a:ext cx="714254" cy="400110"/>
            </a:xfrm>
            <a:prstGeom prst="rect">
              <a:avLst/>
            </a:prstGeom>
          </p:spPr>
          <p:txBody>
            <a:bodyPr wrap="square">
              <a:spAutoFit/>
            </a:bodyPr>
            <a:lstStyle/>
            <a:p>
              <a:r>
                <a:rPr lang="en-US" sz="2000" b="1" dirty="0" smtClean="0">
                  <a:solidFill>
                    <a:schemeClr val="bg1"/>
                  </a:solidFill>
                </a:rPr>
                <a:t>A: t</a:t>
              </a:r>
            </a:p>
          </p:txBody>
        </p:sp>
        <p:sp>
          <p:nvSpPr>
            <p:cNvPr id="136" name="Rectangle 135"/>
            <p:cNvSpPr/>
            <p:nvPr/>
          </p:nvSpPr>
          <p:spPr>
            <a:xfrm>
              <a:off x="6024116" y="5538081"/>
              <a:ext cx="714254" cy="400110"/>
            </a:xfrm>
            <a:prstGeom prst="rect">
              <a:avLst/>
            </a:prstGeom>
          </p:spPr>
          <p:txBody>
            <a:bodyPr wrap="square">
              <a:spAutoFit/>
            </a:bodyPr>
            <a:lstStyle/>
            <a:p>
              <a:r>
                <a:rPr lang="en-US" sz="2000" b="1" dirty="0" smtClean="0">
                  <a:solidFill>
                    <a:schemeClr val="bg1"/>
                  </a:solidFill>
                </a:rPr>
                <a:t>B: 2t</a:t>
              </a:r>
            </a:p>
          </p:txBody>
        </p:sp>
        <p:sp>
          <p:nvSpPr>
            <p:cNvPr id="137" name="Rectangle 136"/>
            <p:cNvSpPr/>
            <p:nvPr/>
          </p:nvSpPr>
          <p:spPr>
            <a:xfrm>
              <a:off x="6022672" y="5817203"/>
              <a:ext cx="714254" cy="400110"/>
            </a:xfrm>
            <a:prstGeom prst="rect">
              <a:avLst/>
            </a:prstGeom>
          </p:spPr>
          <p:txBody>
            <a:bodyPr wrap="square">
              <a:spAutoFit/>
            </a:bodyPr>
            <a:lstStyle/>
            <a:p>
              <a:r>
                <a:rPr lang="en-US" sz="2000" b="1" dirty="0" smtClean="0">
                  <a:solidFill>
                    <a:schemeClr val="bg1"/>
                  </a:solidFill>
                </a:rPr>
                <a:t>C: 3t</a:t>
              </a:r>
            </a:p>
          </p:txBody>
        </p:sp>
      </p:grpSp>
      <p:sp>
        <p:nvSpPr>
          <p:cNvPr id="138" name="TextBox 137"/>
          <p:cNvSpPr txBox="1"/>
          <p:nvPr/>
        </p:nvSpPr>
        <p:spPr>
          <a:xfrm>
            <a:off x="5029567" y="5524230"/>
            <a:ext cx="2905140" cy="1015663"/>
          </a:xfrm>
          <a:prstGeom prst="rect">
            <a:avLst/>
          </a:prstGeom>
          <a:solidFill>
            <a:schemeClr val="accent2"/>
          </a:solidFill>
          <a:ln w="28575">
            <a:solidFill>
              <a:schemeClr val="tx1"/>
            </a:solidFill>
          </a:ln>
        </p:spPr>
        <p:txBody>
          <a:bodyPr wrap="square" rtlCol="0">
            <a:spAutoFit/>
          </a:bodyPr>
          <a:lstStyle/>
          <a:p>
            <a:pPr algn="ctr"/>
            <a:r>
              <a:rPr lang="en-US" sz="3000" b="1" dirty="0" smtClean="0"/>
              <a:t>33% improvement</a:t>
            </a:r>
            <a:endParaRPr lang="en-US" sz="3000" b="1" dirty="0"/>
          </a:p>
        </p:txBody>
      </p:sp>
      <p:sp>
        <p:nvSpPr>
          <p:cNvPr id="2" name="TextBox 1"/>
          <p:cNvSpPr txBox="1"/>
          <p:nvPr/>
        </p:nvSpPr>
        <p:spPr>
          <a:xfrm>
            <a:off x="142043" y="4790287"/>
            <a:ext cx="2947386" cy="323165"/>
          </a:xfrm>
          <a:prstGeom prst="rect">
            <a:avLst/>
          </a:prstGeom>
          <a:noFill/>
        </p:spPr>
        <p:txBody>
          <a:bodyPr wrap="square" rtlCol="0">
            <a:spAutoFit/>
          </a:bodyPr>
          <a:lstStyle/>
          <a:p>
            <a:r>
              <a:rPr lang="en-US" sz="1500" b="1" dirty="0" smtClean="0">
                <a:solidFill>
                  <a:schemeClr val="bg1"/>
                </a:solidFill>
              </a:rPr>
              <a:t>Dominant Resource Fairness (DRF)</a:t>
            </a:r>
          </a:p>
        </p:txBody>
      </p:sp>
      <p:sp>
        <p:nvSpPr>
          <p:cNvPr id="17" name="TextBox 16"/>
          <p:cNvSpPr txBox="1"/>
          <p:nvPr/>
        </p:nvSpPr>
        <p:spPr>
          <a:xfrm>
            <a:off x="239698" y="5066531"/>
            <a:ext cx="3409024" cy="461665"/>
          </a:xfrm>
          <a:prstGeom prst="rect">
            <a:avLst/>
          </a:prstGeom>
          <a:noFill/>
          <a:ln>
            <a:solidFill>
              <a:schemeClr val="bg1"/>
            </a:solidFill>
            <a:prstDash val="sysDash"/>
          </a:ln>
        </p:spPr>
        <p:txBody>
          <a:bodyPr wrap="square" rtlCol="0">
            <a:spAutoFit/>
          </a:bodyPr>
          <a:lstStyle/>
          <a:p>
            <a:r>
              <a:rPr lang="en-US" sz="1200" i="1" dirty="0" smtClean="0">
                <a:solidFill>
                  <a:schemeClr val="bg1"/>
                </a:solidFill>
              </a:rPr>
              <a:t>computes the dominant share (DS) of every user and seeks to maximize the minimum DS across all users</a:t>
            </a:r>
            <a:endParaRPr lang="en-US" sz="1200" i="1" dirty="0">
              <a:solidFill>
                <a:schemeClr val="bg1"/>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3896812960"/>
              </p:ext>
            </p:extLst>
          </p:nvPr>
        </p:nvGraphicFramePr>
        <p:xfrm>
          <a:off x="8243891" y="4974696"/>
          <a:ext cx="3000328" cy="1432560"/>
        </p:xfrm>
        <a:graphic>
          <a:graphicData uri="http://schemas.openxmlformats.org/drawingml/2006/table">
            <a:tbl>
              <a:tblPr firstRow="1" bandRow="1">
                <a:tableStyleId>{5C22544A-7EE6-4342-B048-85BDC9FD1C3A}</a:tableStyleId>
              </a:tblPr>
              <a:tblGrid>
                <a:gridCol w="675880"/>
                <a:gridCol w="2324448"/>
              </a:tblGrid>
              <a:tr h="468762">
                <a:tc gridSpan="2">
                  <a:txBody>
                    <a:bodyPr/>
                    <a:lstStyle/>
                    <a:p>
                      <a:pPr algn="ctr"/>
                      <a:r>
                        <a:rPr lang="en-US" sz="1400" b="1" dirty="0" smtClean="0"/>
                        <a:t>Cluster [18 Cores, 36 GB Memory] </a:t>
                      </a:r>
                    </a:p>
                    <a:p>
                      <a:pPr algn="ctr"/>
                      <a:r>
                        <a:rPr lang="en-US" sz="1400" b="1" dirty="0" smtClean="0"/>
                        <a:t> Job: </a:t>
                      </a:r>
                      <a:r>
                        <a:rPr lang="en-US" sz="1400" b="1" baseline="0" dirty="0" smtClean="0"/>
                        <a:t>[Task Prof.], # tasks</a:t>
                      </a:r>
                      <a:endParaRPr lang="en-US" sz="1400" b="1" dirty="0"/>
                    </a:p>
                  </a:txBody>
                  <a:tcPr>
                    <a:solidFill>
                      <a:schemeClr val="bg2">
                        <a:lumMod val="10000"/>
                      </a:schemeClr>
                    </a:solidFill>
                  </a:tcPr>
                </a:tc>
                <a:tc hMerge="1">
                  <a:txBody>
                    <a:bodyPr/>
                    <a:lstStyle/>
                    <a:p>
                      <a:endParaRPr lang="en-US" dirty="0"/>
                    </a:p>
                  </a:txBody>
                  <a:tcPr/>
                </a:tc>
              </a:tr>
              <a:tr h="275742">
                <a:tc>
                  <a:txBody>
                    <a:bodyPr/>
                    <a:lstStyle/>
                    <a:p>
                      <a:pPr algn="ctr"/>
                      <a:r>
                        <a:rPr lang="en-US" sz="1400" dirty="0" smtClean="0">
                          <a:solidFill>
                            <a:schemeClr val="bg1"/>
                          </a:solidFill>
                        </a:rPr>
                        <a:t>A</a:t>
                      </a:r>
                      <a:endParaRPr lang="en-US" sz="1400" dirty="0">
                        <a:solidFill>
                          <a:schemeClr val="bg1"/>
                        </a:solidFill>
                      </a:endParaRPr>
                    </a:p>
                  </a:txBody>
                  <a:tcPr>
                    <a:solidFill>
                      <a:schemeClr val="accent2">
                        <a:lumMod val="75000"/>
                      </a:schemeClr>
                    </a:solidFill>
                  </a:tcPr>
                </a:tc>
                <a:tc>
                  <a:txBody>
                    <a:bodyPr/>
                    <a:lstStyle/>
                    <a:p>
                      <a:pPr algn="ctr"/>
                      <a:r>
                        <a:rPr lang="en-US" sz="1400" dirty="0" smtClean="0">
                          <a:solidFill>
                            <a:schemeClr val="bg1"/>
                          </a:solidFill>
                        </a:rPr>
                        <a:t>[1 Core, 2 GB], 18</a:t>
                      </a:r>
                      <a:endParaRPr lang="en-US" sz="1400" dirty="0">
                        <a:solidFill>
                          <a:schemeClr val="bg1"/>
                        </a:solidFill>
                      </a:endParaRPr>
                    </a:p>
                  </a:txBody>
                  <a:tcPr>
                    <a:solidFill>
                      <a:schemeClr val="accent2">
                        <a:lumMod val="75000"/>
                      </a:schemeClr>
                    </a:solidFill>
                  </a:tcPr>
                </a:tc>
              </a:tr>
              <a:tr h="275742">
                <a:tc>
                  <a:txBody>
                    <a:bodyPr/>
                    <a:lstStyle/>
                    <a:p>
                      <a:pPr algn="ctr"/>
                      <a:r>
                        <a:rPr lang="en-US" sz="1400" dirty="0" smtClean="0">
                          <a:solidFill>
                            <a:schemeClr val="bg1"/>
                          </a:solidFill>
                        </a:rPr>
                        <a:t>B</a:t>
                      </a:r>
                      <a:endParaRPr lang="en-US" sz="1400" dirty="0">
                        <a:solidFill>
                          <a:schemeClr val="bg1"/>
                        </a:solidFill>
                      </a:endParaRPr>
                    </a:p>
                  </a:txBody>
                  <a:tcPr>
                    <a:solidFill>
                      <a:schemeClr val="accent2">
                        <a:lumMod val="60000"/>
                        <a:lumOff val="40000"/>
                      </a:schemeClr>
                    </a:solidFill>
                  </a:tcPr>
                </a:tc>
                <a:tc>
                  <a:txBody>
                    <a:bodyPr/>
                    <a:lstStyle/>
                    <a:p>
                      <a:pPr algn="ctr"/>
                      <a:r>
                        <a:rPr lang="en-US" sz="1400" dirty="0" smtClean="0">
                          <a:solidFill>
                            <a:schemeClr val="bg1"/>
                          </a:solidFill>
                        </a:rPr>
                        <a:t>[3 Cores, 1 GB], 6</a:t>
                      </a:r>
                      <a:endParaRPr lang="en-US" sz="1400" dirty="0">
                        <a:solidFill>
                          <a:schemeClr val="bg1"/>
                        </a:solidFill>
                      </a:endParaRPr>
                    </a:p>
                  </a:txBody>
                  <a:tcPr>
                    <a:solidFill>
                      <a:schemeClr val="accent2">
                        <a:lumMod val="60000"/>
                        <a:lumOff val="40000"/>
                      </a:schemeClr>
                    </a:solidFill>
                  </a:tcPr>
                </a:tc>
              </a:tr>
              <a:tr h="275742">
                <a:tc>
                  <a:txBody>
                    <a:bodyPr/>
                    <a:lstStyle/>
                    <a:p>
                      <a:pPr algn="ctr"/>
                      <a:r>
                        <a:rPr lang="en-US" sz="1400" dirty="0" smtClean="0">
                          <a:solidFill>
                            <a:schemeClr val="bg1"/>
                          </a:solidFill>
                        </a:rPr>
                        <a:t>C</a:t>
                      </a:r>
                      <a:endParaRPr lang="en-US" sz="1400" dirty="0">
                        <a:solidFill>
                          <a:schemeClr val="bg1"/>
                        </a:solidFill>
                      </a:endParaRPr>
                    </a:p>
                  </a:txBody>
                  <a:tcPr>
                    <a:solidFill>
                      <a:schemeClr val="accent3">
                        <a:lumMod val="75000"/>
                      </a:schemeClr>
                    </a:solidFill>
                  </a:tcPr>
                </a:tc>
                <a:tc>
                  <a:txBody>
                    <a:bodyPr/>
                    <a:lstStyle/>
                    <a:p>
                      <a:pPr algn="ctr"/>
                      <a:r>
                        <a:rPr lang="en-US" sz="1400" dirty="0" smtClean="0">
                          <a:solidFill>
                            <a:schemeClr val="bg1"/>
                          </a:solidFill>
                        </a:rPr>
                        <a:t>[3 Cores, 1 GB], 6</a:t>
                      </a:r>
                      <a:endParaRPr lang="en-US" sz="1400" dirty="0">
                        <a:solidFill>
                          <a:schemeClr val="bg1"/>
                        </a:solidFill>
                      </a:endParaRPr>
                    </a:p>
                  </a:txBody>
                  <a:tcPr>
                    <a:solidFill>
                      <a:schemeClr val="accent3">
                        <a:lumMod val="75000"/>
                      </a:schemeClr>
                    </a:solidFill>
                  </a:tcPr>
                </a:tc>
              </a:tr>
            </a:tbl>
          </a:graphicData>
        </a:graphic>
      </p:graphicFrame>
      <p:cxnSp>
        <p:nvCxnSpPr>
          <p:cNvPr id="6" name="Straight Connector 5"/>
          <p:cNvCxnSpPr/>
          <p:nvPr/>
        </p:nvCxnSpPr>
        <p:spPr>
          <a:xfrm>
            <a:off x="3000650" y="5708342"/>
            <a:ext cx="0" cy="10564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3004491" y="6016055"/>
                <a:ext cx="706143" cy="403508"/>
              </a:xfrm>
              <a:prstGeom prst="rect">
                <a:avLst/>
              </a:prstGeom>
              <a:noFill/>
              <a:ln>
                <a:noFill/>
                <a:prstDash val="sysDash"/>
              </a:ln>
            </p:spPr>
            <p:txBody>
              <a:bodyPr wrap="square" rtlCol="0">
                <a:spAutoFit/>
              </a:bodyPr>
              <a:lstStyle/>
              <a:p>
                <a:r>
                  <a:rPr lang="en-US" sz="1400" b="1" i="1" dirty="0" smtClean="0">
                    <a:solidFill>
                      <a:srgbClr val="E88D48"/>
                    </a:solidFill>
                  </a:rPr>
                  <a:t>DS = </a:t>
                </a:r>
                <a14:m>
                  <m:oMath xmlns:m="http://schemas.openxmlformats.org/officeDocument/2006/math">
                    <m:f>
                      <m:fPr>
                        <m:ctrlPr>
                          <a:rPr lang="en-US" sz="1400" b="1" i="1" smtClean="0">
                            <a:solidFill>
                              <a:srgbClr val="E88D48"/>
                            </a:solidFill>
                            <a:latin typeface="Cambria Math" panose="02040503050406030204" pitchFamily="18" charset="0"/>
                          </a:rPr>
                        </m:ctrlPr>
                      </m:fPr>
                      <m:num>
                        <m:r>
                          <a:rPr lang="en-US" sz="1400" b="1" i="1" smtClean="0">
                            <a:solidFill>
                              <a:srgbClr val="E88D48"/>
                            </a:solidFill>
                            <a:latin typeface="Cambria Math" panose="02040503050406030204" pitchFamily="18" charset="0"/>
                          </a:rPr>
                          <m:t>𝟏</m:t>
                        </m:r>
                      </m:num>
                      <m:den>
                        <m:r>
                          <a:rPr lang="en-US" sz="1400" b="1" i="1" smtClean="0">
                            <a:solidFill>
                              <a:srgbClr val="E88D48"/>
                            </a:solidFill>
                            <a:latin typeface="Cambria Math" panose="02040503050406030204" pitchFamily="18" charset="0"/>
                          </a:rPr>
                          <m:t>𝟑</m:t>
                        </m:r>
                      </m:den>
                    </m:f>
                  </m:oMath>
                </a14:m>
                <a:endParaRPr lang="en-US" sz="1400" b="1" i="1" dirty="0">
                  <a:solidFill>
                    <a:srgbClr val="E88D48"/>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004491" y="6016055"/>
                <a:ext cx="706143" cy="403508"/>
              </a:xfrm>
              <a:prstGeom prst="rect">
                <a:avLst/>
              </a:prstGeom>
              <a:blipFill rotWithShape="0">
                <a:blip r:embed="rId3"/>
                <a:stretch>
                  <a:fillRect l="-2586" b="-4545"/>
                </a:stretch>
              </a:blipFill>
              <a:ln>
                <a:no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39698" y="5655871"/>
                <a:ext cx="3409024" cy="1147237"/>
              </a:xfrm>
              <a:prstGeom prst="rect">
                <a:avLst/>
              </a:prstGeom>
              <a:noFill/>
              <a:ln>
                <a:solidFill>
                  <a:schemeClr val="bg1"/>
                </a:solidFill>
                <a:prstDash val="sysDash"/>
              </a:ln>
            </p:spPr>
            <p:txBody>
              <a:bodyPr wrap="square" rtlCol="0">
                <a:spAutoFit/>
              </a:bodyPr>
              <a:lstStyle/>
              <a:p>
                <a:r>
                  <a:rPr lang="en-US" sz="1200" b="0" i="0" dirty="0" smtClean="0">
                    <a:solidFill>
                      <a:schemeClr val="bg1"/>
                    </a:solidFill>
                    <a:latin typeface="Cambria Math" panose="02040503050406030204" pitchFamily="18" charset="0"/>
                  </a:rPr>
                  <a:t>max (</a:t>
                </a:r>
                <a14:m>
                  <m:oMath xmlns:m="http://schemas.openxmlformats.org/officeDocument/2006/math">
                    <m:r>
                      <m:rPr>
                        <m:sty m:val="p"/>
                      </m:rPr>
                      <a:rPr lang="en-US" sz="1200" b="0" i="0" smtClean="0">
                        <a:solidFill>
                          <a:schemeClr val="bg1"/>
                        </a:solidFill>
                        <a:latin typeface="Cambria Math" panose="02040503050406030204" pitchFamily="18" charset="0"/>
                      </a:rPr>
                      <m:t>q</m:t>
                    </m:r>
                    <m:r>
                      <m:rPr>
                        <m:sty m:val="p"/>
                      </m:rPr>
                      <a:rPr lang="en-US" sz="1200" b="0" i="0" baseline="-25000" smtClean="0">
                        <a:solidFill>
                          <a:schemeClr val="bg1"/>
                        </a:solidFill>
                        <a:latin typeface="Cambria Math" panose="02040503050406030204" pitchFamily="18" charset="0"/>
                      </a:rPr>
                      <m:t>A</m:t>
                    </m:r>
                  </m:oMath>
                </a14:m>
                <a:r>
                  <a:rPr lang="en-US" sz="1200" b="0" i="0" dirty="0" smtClean="0">
                    <a:solidFill>
                      <a:schemeClr val="bg1"/>
                    </a:solidFill>
                    <a:latin typeface="Cambria Math" panose="02040503050406030204" pitchFamily="18" charset="0"/>
                  </a:rPr>
                  <a:t>, </a:t>
                </a:r>
                <a14:m>
                  <m:oMath xmlns:m="http://schemas.openxmlformats.org/officeDocument/2006/math">
                    <m:r>
                      <m:rPr>
                        <m:sty m:val="p"/>
                      </m:rPr>
                      <a:rPr lang="en-US" sz="1200" b="0" i="0" smtClean="0">
                        <a:solidFill>
                          <a:schemeClr val="bg1"/>
                        </a:solidFill>
                        <a:latin typeface="Cambria Math" panose="02040503050406030204" pitchFamily="18" charset="0"/>
                      </a:rPr>
                      <m:t>q</m:t>
                    </m:r>
                    <m:r>
                      <m:rPr>
                        <m:sty m:val="p"/>
                      </m:rPr>
                      <a:rPr lang="en-US" sz="1200" b="0" i="0" baseline="-25000" smtClean="0">
                        <a:solidFill>
                          <a:schemeClr val="bg1"/>
                        </a:solidFill>
                        <a:latin typeface="Cambria Math" panose="02040503050406030204" pitchFamily="18" charset="0"/>
                      </a:rPr>
                      <m:t>B</m:t>
                    </m:r>
                  </m:oMath>
                </a14:m>
                <a:r>
                  <a:rPr lang="en-US" sz="1200" b="0" i="0" dirty="0" smtClean="0">
                    <a:solidFill>
                      <a:schemeClr val="bg1"/>
                    </a:solidFill>
                    <a:latin typeface="Cambria Math" panose="02040503050406030204" pitchFamily="18" charset="0"/>
                  </a:rPr>
                  <a:t>, </a:t>
                </a:r>
                <a14:m>
                  <m:oMath xmlns:m="http://schemas.openxmlformats.org/officeDocument/2006/math">
                    <m:r>
                      <m:rPr>
                        <m:sty m:val="p"/>
                      </m:rPr>
                      <a:rPr lang="en-US" sz="1200" b="0" i="0" smtClean="0">
                        <a:solidFill>
                          <a:schemeClr val="bg1"/>
                        </a:solidFill>
                        <a:latin typeface="Cambria Math" panose="02040503050406030204" pitchFamily="18" charset="0"/>
                      </a:rPr>
                      <m:t>q</m:t>
                    </m:r>
                    <m:r>
                      <m:rPr>
                        <m:sty m:val="p"/>
                      </m:rPr>
                      <a:rPr lang="en-US" sz="1200" b="0" i="0" baseline="-25000" smtClean="0">
                        <a:solidFill>
                          <a:schemeClr val="bg1"/>
                        </a:solidFill>
                        <a:latin typeface="Cambria Math" panose="02040503050406030204" pitchFamily="18" charset="0"/>
                      </a:rPr>
                      <m:t>C</m:t>
                    </m:r>
                  </m:oMath>
                </a14:m>
                <a:r>
                  <a:rPr lang="en-US" sz="1200" b="0" i="0" dirty="0" smtClean="0">
                    <a:solidFill>
                      <a:schemeClr val="bg1"/>
                    </a:solidFill>
                    <a:latin typeface="Cambria Math" panose="02040503050406030204" pitchFamily="18" charset="0"/>
                  </a:rPr>
                  <a:t>) (Maximize allocations)</a:t>
                </a:r>
              </a:p>
              <a:p>
                <a14:m>
                  <m:oMath xmlns:m="http://schemas.openxmlformats.org/officeDocument/2006/math">
                    <m:r>
                      <m:rPr>
                        <m:sty m:val="p"/>
                      </m:rPr>
                      <a:rPr lang="en-US" sz="1200" b="0" i="0" smtClean="0">
                        <a:solidFill>
                          <a:schemeClr val="bg1"/>
                        </a:solidFill>
                        <a:latin typeface="Cambria Math" panose="02040503050406030204" pitchFamily="18" charset="0"/>
                      </a:rPr>
                      <m:t>q</m:t>
                    </m:r>
                    <m:r>
                      <m:rPr>
                        <m:sty m:val="p"/>
                      </m:rPr>
                      <a:rPr lang="en-US" sz="1200" b="0" i="0" baseline="-25000" smtClean="0">
                        <a:solidFill>
                          <a:schemeClr val="bg1"/>
                        </a:solidFill>
                        <a:latin typeface="Cambria Math" panose="02040503050406030204" pitchFamily="18" charset="0"/>
                      </a:rPr>
                      <m:t>A</m:t>
                    </m:r>
                    <m:r>
                      <a:rPr lang="en-US" sz="1200" b="0" i="0" smtClean="0">
                        <a:solidFill>
                          <a:schemeClr val="bg1"/>
                        </a:solidFill>
                        <a:latin typeface="Cambria Math" panose="02040503050406030204" pitchFamily="18" charset="0"/>
                      </a:rPr>
                      <m:t>+3</m:t>
                    </m:r>
                    <m:r>
                      <m:rPr>
                        <m:sty m:val="p"/>
                      </m:rPr>
                      <a:rPr lang="en-US" sz="1200" b="0" i="0" smtClean="0">
                        <a:solidFill>
                          <a:schemeClr val="bg1"/>
                        </a:solidFill>
                        <a:latin typeface="Cambria Math" panose="02040503050406030204" pitchFamily="18" charset="0"/>
                      </a:rPr>
                      <m:t>qB</m:t>
                    </m:r>
                    <m:r>
                      <a:rPr lang="en-US" sz="1200" b="0" i="0" smtClean="0">
                        <a:solidFill>
                          <a:schemeClr val="bg1"/>
                        </a:solidFill>
                        <a:latin typeface="Cambria Math" panose="02040503050406030204" pitchFamily="18" charset="0"/>
                      </a:rPr>
                      <m:t>+3</m:t>
                    </m:r>
                    <m:r>
                      <m:rPr>
                        <m:sty m:val="p"/>
                      </m:rPr>
                      <a:rPr lang="en-US" sz="1200" b="0" i="0" smtClean="0">
                        <a:solidFill>
                          <a:schemeClr val="bg1"/>
                        </a:solidFill>
                        <a:latin typeface="Cambria Math" panose="02040503050406030204" pitchFamily="18" charset="0"/>
                      </a:rPr>
                      <m:t>qC</m:t>
                    </m:r>
                  </m:oMath>
                </a14:m>
                <a:r>
                  <a:rPr lang="en-US" sz="1200" dirty="0" smtClean="0">
                    <a:solidFill>
                      <a:schemeClr val="bg1"/>
                    </a:solidFill>
                  </a:rPr>
                  <a:t> </a:t>
                </a:r>
                <a14:m>
                  <m:oMath xmlns:m="http://schemas.openxmlformats.org/officeDocument/2006/math">
                    <m:r>
                      <a:rPr lang="en-US" sz="1200" i="0" dirty="0" smtClean="0">
                        <a:solidFill>
                          <a:schemeClr val="bg1"/>
                        </a:solidFill>
                        <a:latin typeface="Cambria Math" panose="02040503050406030204" pitchFamily="18" charset="0"/>
                        <a:ea typeface="Cambria Math" panose="02040503050406030204" pitchFamily="18" charset="0"/>
                      </a:rPr>
                      <m:t>≤</m:t>
                    </m:r>
                    <m:r>
                      <a:rPr lang="en-US" sz="1200" b="0" i="0" dirty="0" smtClean="0">
                        <a:solidFill>
                          <a:schemeClr val="bg1"/>
                        </a:solidFill>
                        <a:latin typeface="Cambria Math" panose="02040503050406030204" pitchFamily="18" charset="0"/>
                        <a:ea typeface="Cambria Math" panose="02040503050406030204" pitchFamily="18" charset="0"/>
                      </a:rPr>
                      <m:t>18</m:t>
                    </m:r>
                  </m:oMath>
                </a14:m>
                <a:r>
                  <a:rPr lang="en-US" sz="1200" b="0" dirty="0" smtClean="0">
                    <a:solidFill>
                      <a:schemeClr val="bg1"/>
                    </a:solidFill>
                    <a:ea typeface="Cambria Math" panose="02040503050406030204" pitchFamily="18" charset="0"/>
                  </a:rPr>
                  <a:t> (CPU constraint)</a:t>
                </a:r>
              </a:p>
              <a:p>
                <a:endParaRPr lang="en-US" sz="600" b="0" dirty="0" smtClean="0">
                  <a:solidFill>
                    <a:schemeClr val="bg1"/>
                  </a:solidFill>
                  <a:ea typeface="Cambria Math" panose="02040503050406030204" pitchFamily="18" charset="0"/>
                </a:endParaRPr>
              </a:p>
              <a:p>
                <a:r>
                  <a:rPr lang="en-US" sz="1200" dirty="0" smtClean="0">
                    <a:solidFill>
                      <a:schemeClr val="bg1"/>
                    </a:solidFill>
                  </a:rPr>
                  <a:t>2q</a:t>
                </a:r>
                <a:r>
                  <a:rPr lang="en-US" sz="1200" baseline="-25000" dirty="0" smtClean="0">
                    <a:solidFill>
                      <a:schemeClr val="bg1"/>
                    </a:solidFill>
                  </a:rPr>
                  <a:t>A</a:t>
                </a:r>
                <a:r>
                  <a:rPr lang="en-US" sz="1200" dirty="0" smtClean="0">
                    <a:solidFill>
                      <a:schemeClr val="bg1"/>
                    </a:solidFill>
                  </a:rPr>
                  <a:t> + 1q</a:t>
                </a:r>
                <a:r>
                  <a:rPr lang="en-US" sz="1200" baseline="-25000" dirty="0" smtClean="0">
                    <a:solidFill>
                      <a:schemeClr val="bg1"/>
                    </a:solidFill>
                  </a:rPr>
                  <a:t>B</a:t>
                </a:r>
                <a:r>
                  <a:rPr lang="en-US" sz="1200" dirty="0" smtClean="0">
                    <a:solidFill>
                      <a:schemeClr val="bg1"/>
                    </a:solidFill>
                  </a:rPr>
                  <a:t> + 1q</a:t>
                </a:r>
                <a:r>
                  <a:rPr lang="en-US" sz="1200" baseline="-25000" dirty="0" smtClean="0">
                    <a:solidFill>
                      <a:schemeClr val="bg1"/>
                    </a:solidFill>
                  </a:rPr>
                  <a:t>C</a:t>
                </a:r>
                <a:r>
                  <a:rPr lang="en-US" sz="1200" dirty="0" smtClean="0">
                    <a:solidFill>
                      <a:schemeClr val="bg1"/>
                    </a:solidFill>
                  </a:rPr>
                  <a:t>  </a:t>
                </a:r>
                <a14:m>
                  <m:oMath xmlns:m="http://schemas.openxmlformats.org/officeDocument/2006/math">
                    <m:r>
                      <a:rPr lang="en-US" sz="1200" i="0" dirty="0" smtClean="0">
                        <a:solidFill>
                          <a:schemeClr val="bg1"/>
                        </a:solidFill>
                        <a:latin typeface="Cambria Math" panose="02040503050406030204" pitchFamily="18" charset="0"/>
                        <a:ea typeface="Cambria Math" panose="02040503050406030204" pitchFamily="18" charset="0"/>
                      </a:rPr>
                      <m:t>≤</m:t>
                    </m:r>
                  </m:oMath>
                </a14:m>
                <a:r>
                  <a:rPr lang="en-US" sz="1200" dirty="0" smtClean="0">
                    <a:solidFill>
                      <a:schemeClr val="bg1"/>
                    </a:solidFill>
                  </a:rPr>
                  <a:t> 36 (Memory constraint)</a:t>
                </a:r>
              </a:p>
              <a:p>
                <a:endParaRPr lang="en-US" sz="600" dirty="0" smtClean="0">
                  <a:solidFill>
                    <a:schemeClr val="bg1"/>
                  </a:solidFill>
                </a:endParaRPr>
              </a:p>
              <a:p>
                <a:pPr/>
                <a14:m>
                  <m:oMathPara xmlns:m="http://schemas.openxmlformats.org/officeDocument/2006/math">
                    <m:oMathParaPr>
                      <m:jc m:val="left"/>
                    </m:oMathParaPr>
                    <m:oMath xmlns:m="http://schemas.openxmlformats.org/officeDocument/2006/math">
                      <m:f>
                        <m:fPr>
                          <m:ctrlPr>
                            <a:rPr lang="en-US" sz="1200" i="1" smtClean="0">
                              <a:solidFill>
                                <a:schemeClr val="bg1"/>
                              </a:solidFill>
                              <a:latin typeface="Cambria Math" panose="02040503050406030204" pitchFamily="18" charset="0"/>
                            </a:rPr>
                          </m:ctrlPr>
                        </m:fPr>
                        <m:num>
                          <m:r>
                            <m:rPr>
                              <m:sty m:val="p"/>
                            </m:rPr>
                            <a:rPr lang="en-US" sz="1200" b="0" i="0" smtClean="0">
                              <a:solidFill>
                                <a:schemeClr val="bg1"/>
                              </a:solidFill>
                              <a:latin typeface="Cambria Math" panose="02040503050406030204" pitchFamily="18" charset="0"/>
                            </a:rPr>
                            <m:t>q</m:t>
                          </m:r>
                          <m:r>
                            <m:rPr>
                              <m:sty m:val="p"/>
                            </m:rPr>
                            <a:rPr lang="en-US" sz="1200" b="0" i="0" baseline="-25000" smtClean="0">
                              <a:solidFill>
                                <a:schemeClr val="bg1"/>
                              </a:solidFill>
                              <a:latin typeface="Cambria Math" panose="02040503050406030204" pitchFamily="18" charset="0"/>
                            </a:rPr>
                            <m:t>A</m:t>
                          </m:r>
                        </m:num>
                        <m:den>
                          <m:r>
                            <a:rPr lang="en-US" sz="1200" b="0" i="1" smtClean="0">
                              <a:solidFill>
                                <a:schemeClr val="bg1"/>
                              </a:solidFill>
                              <a:latin typeface="Cambria Math" panose="02040503050406030204" pitchFamily="18" charset="0"/>
                            </a:rPr>
                            <m:t>18</m:t>
                          </m:r>
                        </m:den>
                      </m:f>
                      <m:r>
                        <a:rPr lang="en-US" sz="1200" b="0" i="1" smtClean="0">
                          <a:solidFill>
                            <a:schemeClr val="bg1"/>
                          </a:solidFill>
                          <a:latin typeface="Cambria Math" panose="02040503050406030204" pitchFamily="18" charset="0"/>
                        </a:rPr>
                        <m:t>=</m:t>
                      </m:r>
                      <m:f>
                        <m:fPr>
                          <m:ctrlPr>
                            <a:rPr lang="en-US" sz="1200" i="1" smtClean="0">
                              <a:solidFill>
                                <a:schemeClr val="bg1"/>
                              </a:solidFill>
                              <a:latin typeface="Cambria Math" panose="02040503050406030204" pitchFamily="18" charset="0"/>
                            </a:rPr>
                          </m:ctrlPr>
                        </m:fPr>
                        <m:num>
                          <m:r>
                            <m:rPr>
                              <m:sty m:val="p"/>
                            </m:rPr>
                            <a:rPr lang="en-US" sz="1200" b="0" i="0" smtClean="0">
                              <a:solidFill>
                                <a:schemeClr val="bg1"/>
                              </a:solidFill>
                              <a:latin typeface="Cambria Math" panose="02040503050406030204" pitchFamily="18" charset="0"/>
                            </a:rPr>
                            <m:t>q</m:t>
                          </m:r>
                          <m:r>
                            <m:rPr>
                              <m:sty m:val="p"/>
                            </m:rPr>
                            <a:rPr lang="en-US" sz="1200" b="0" i="0" baseline="-25000" smtClean="0">
                              <a:solidFill>
                                <a:schemeClr val="bg1"/>
                              </a:solidFill>
                              <a:latin typeface="Cambria Math" panose="02040503050406030204" pitchFamily="18" charset="0"/>
                            </a:rPr>
                            <m:t>B</m:t>
                          </m:r>
                        </m:num>
                        <m:den>
                          <m:r>
                            <a:rPr lang="en-US" sz="1200" b="0" i="1" smtClean="0">
                              <a:solidFill>
                                <a:schemeClr val="bg1"/>
                              </a:solidFill>
                              <a:latin typeface="Cambria Math" panose="02040503050406030204" pitchFamily="18" charset="0"/>
                            </a:rPr>
                            <m:t>6</m:t>
                          </m:r>
                        </m:den>
                      </m:f>
                      <m:r>
                        <a:rPr lang="en-US" sz="1200" b="0" i="1" smtClean="0">
                          <a:solidFill>
                            <a:schemeClr val="bg1"/>
                          </a:solidFill>
                          <a:latin typeface="Cambria Math" panose="02040503050406030204" pitchFamily="18" charset="0"/>
                        </a:rPr>
                        <m:t>=</m:t>
                      </m:r>
                      <m:f>
                        <m:fPr>
                          <m:ctrlPr>
                            <a:rPr lang="en-US" sz="1200" i="1" smtClean="0">
                              <a:solidFill>
                                <a:schemeClr val="bg1"/>
                              </a:solidFill>
                              <a:latin typeface="Cambria Math" panose="02040503050406030204" pitchFamily="18" charset="0"/>
                            </a:rPr>
                          </m:ctrlPr>
                        </m:fPr>
                        <m:num>
                          <m:r>
                            <m:rPr>
                              <m:sty m:val="p"/>
                            </m:rPr>
                            <a:rPr lang="en-US" sz="1200" b="0" i="0" smtClean="0">
                              <a:solidFill>
                                <a:schemeClr val="bg1"/>
                              </a:solidFill>
                              <a:latin typeface="Cambria Math" panose="02040503050406030204" pitchFamily="18" charset="0"/>
                            </a:rPr>
                            <m:t>q</m:t>
                          </m:r>
                          <m:r>
                            <m:rPr>
                              <m:sty m:val="p"/>
                            </m:rPr>
                            <a:rPr lang="en-US" sz="1200" b="0" i="0" baseline="-25000" smtClean="0">
                              <a:solidFill>
                                <a:schemeClr val="bg1"/>
                              </a:solidFill>
                              <a:latin typeface="Cambria Math" panose="02040503050406030204" pitchFamily="18" charset="0"/>
                            </a:rPr>
                            <m:t>C</m:t>
                          </m:r>
                        </m:num>
                        <m:den>
                          <m:r>
                            <a:rPr lang="en-US" sz="1200" b="0" i="1" smtClean="0">
                              <a:solidFill>
                                <a:schemeClr val="bg1"/>
                              </a:solidFill>
                              <a:latin typeface="Cambria Math" panose="02040503050406030204" pitchFamily="18" charset="0"/>
                            </a:rPr>
                            <m:t>6</m:t>
                          </m:r>
                        </m:den>
                      </m:f>
                      <m:r>
                        <a:rPr lang="en-US" sz="1200" b="0" i="1" smtClean="0">
                          <a:solidFill>
                            <a:schemeClr val="bg1"/>
                          </a:solidFill>
                          <a:latin typeface="Cambria Math" panose="02040503050406030204" pitchFamily="18" charset="0"/>
                        </a:rPr>
                        <m:t> </m:t>
                      </m:r>
                      <m:r>
                        <a:rPr lang="en-US" sz="1200" b="0" i="0" smtClean="0">
                          <a:solidFill>
                            <a:schemeClr val="bg1"/>
                          </a:solidFill>
                          <a:latin typeface="Cambria Math" panose="02040503050406030204" pitchFamily="18" charset="0"/>
                        </a:rPr>
                        <m:t>(</m:t>
                      </m:r>
                      <m:r>
                        <m:rPr>
                          <m:sty m:val="p"/>
                        </m:rPr>
                        <a:rPr lang="en-US" sz="1200" b="0" i="0" smtClean="0">
                          <a:solidFill>
                            <a:schemeClr val="bg1"/>
                          </a:solidFill>
                          <a:latin typeface="Cambria Math" panose="02040503050406030204" pitchFamily="18" charset="0"/>
                        </a:rPr>
                        <m:t>Equalize</m:t>
                      </m:r>
                      <m:r>
                        <a:rPr lang="en-US" sz="1200" b="0" i="0" smtClean="0">
                          <a:solidFill>
                            <a:schemeClr val="bg1"/>
                          </a:solidFill>
                          <a:latin typeface="Cambria Math" panose="02040503050406030204" pitchFamily="18" charset="0"/>
                        </a:rPr>
                        <m:t> </m:t>
                      </m:r>
                      <m:r>
                        <m:rPr>
                          <m:sty m:val="p"/>
                        </m:rPr>
                        <a:rPr lang="en-US" sz="1200" b="0" i="0" smtClean="0">
                          <a:solidFill>
                            <a:schemeClr val="bg1"/>
                          </a:solidFill>
                          <a:latin typeface="Cambria Math" panose="02040503050406030204" pitchFamily="18" charset="0"/>
                        </a:rPr>
                        <m:t>DS</m:t>
                      </m:r>
                      <m:r>
                        <a:rPr lang="en-US" sz="1200" b="0" i="0" smtClean="0">
                          <a:solidFill>
                            <a:schemeClr val="bg1"/>
                          </a:solidFill>
                          <a:latin typeface="Cambria Math" panose="02040503050406030204" pitchFamily="18" charset="0"/>
                        </a:rPr>
                        <m:t>)</m:t>
                      </m:r>
                    </m:oMath>
                  </m:oMathPara>
                </a14:m>
                <a:endParaRPr lang="en-US" sz="1200" dirty="0">
                  <a:solidFill>
                    <a:schemeClr val="bg1"/>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39698" y="5655871"/>
                <a:ext cx="3409024" cy="1147237"/>
              </a:xfrm>
              <a:prstGeom prst="rect">
                <a:avLst/>
              </a:prstGeom>
              <a:blipFill rotWithShape="0">
                <a:blip r:embed="rId4"/>
                <a:stretch>
                  <a:fillRect/>
                </a:stretch>
              </a:blipFill>
              <a:ln>
                <a:solidFill>
                  <a:schemeClr val="bg1"/>
                </a:solidFill>
                <a:prstDash val="sysDash"/>
              </a:ln>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23B88A29-96D6-41A3-B0A5-3D433527C63B}" type="slidenum">
              <a:rPr lang="en-US" smtClean="0"/>
              <a:t>36</a:t>
            </a:fld>
            <a:endParaRPr lang="en-US"/>
          </a:p>
        </p:txBody>
      </p:sp>
    </p:spTree>
    <p:extLst>
      <p:ext uri="{BB962C8B-B14F-4D97-AF65-F5344CB8AC3E}">
        <p14:creationId xmlns:p14="http://schemas.microsoft.com/office/powerpoint/2010/main" val="180500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999"/>
                                          </p:stCondLst>
                                        </p:cTn>
                                        <p:tgtEl>
                                          <p:spTgt spid="6"/>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500"/>
                                  </p:stCondLst>
                                  <p:childTnLst>
                                    <p:set>
                                      <p:cBhvr>
                                        <p:cTn id="12" dur="1" fill="hold">
                                          <p:stCondLst>
                                            <p:cond delay="999"/>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2"/>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7"/>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18"/>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6"/>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21"/>
                                        </p:tgtEl>
                                        <p:attrNameLst>
                                          <p:attrName>style.visibility</p:attrName>
                                        </p:attrNameLst>
                                      </p:cBhvr>
                                      <p:to>
                                        <p:strVal val="hidden"/>
                                      </p:to>
                                    </p:set>
                                  </p:childTnLst>
                                </p:cTn>
                              </p:par>
                            </p:childTnLst>
                          </p:cTn>
                        </p:par>
                        <p:par>
                          <p:cTn id="81" fill="hold">
                            <p:stCondLst>
                              <p:cond delay="0"/>
                            </p:stCondLst>
                            <p:childTnLst>
                              <p:par>
                                <p:cTn id="82" presetID="1" presetClass="entr" presetSubtype="0" fill="hold" nodeType="afterEffect">
                                  <p:stCondLst>
                                    <p:cond delay="1000"/>
                                  </p:stCondLst>
                                  <p:childTnLst>
                                    <p:set>
                                      <p:cBhvr>
                                        <p:cTn id="83" dur="1" fill="hold">
                                          <p:stCondLst>
                                            <p:cond delay="0"/>
                                          </p:stCondLst>
                                        </p:cTn>
                                        <p:tgtEl>
                                          <p:spTgt spid="9"/>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110"/>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111"/>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112"/>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109"/>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99"/>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106"/>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103"/>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113"/>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122"/>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100"/>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53"/>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120"/>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104"/>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01"/>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115"/>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116"/>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121"/>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102"/>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117"/>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118"/>
                                        </p:tgtEl>
                                        <p:attrNameLst>
                                          <p:attrName>style.visibility</p:attrName>
                                        </p:attrNameLst>
                                      </p:cBhvr>
                                      <p:to>
                                        <p:strVal val="visible"/>
                                      </p:to>
                                    </p:set>
                                  </p:childTnLst>
                                </p:cTn>
                              </p:par>
                            </p:childTnLst>
                          </p:cTn>
                        </p:par>
                        <p:par>
                          <p:cTn id="134" fill="hold">
                            <p:stCondLst>
                              <p:cond delay="0"/>
                            </p:stCondLst>
                            <p:childTnLst>
                              <p:par>
                                <p:cTn id="135" presetID="1" presetClass="entr" presetSubtype="0" fill="hold" nodeType="afterEffect">
                                  <p:stCondLst>
                                    <p:cond delay="0"/>
                                  </p:stCondLst>
                                  <p:childTnLst>
                                    <p:set>
                                      <p:cBhvr>
                                        <p:cTn id="136" dur="1" fill="hold">
                                          <p:stCondLst>
                                            <p:cond delay="0"/>
                                          </p:stCondLst>
                                        </p:cTn>
                                        <p:tgtEl>
                                          <p:spTgt spid="11"/>
                                        </p:tgtEl>
                                        <p:attrNameLst>
                                          <p:attrName>style.visibility</p:attrName>
                                        </p:attrNameLst>
                                      </p:cBhvr>
                                      <p:to>
                                        <p:strVal val="visible"/>
                                      </p:to>
                                    </p:set>
                                  </p:childTnLst>
                                </p:cTn>
                              </p:par>
                              <p:par>
                                <p:cTn id="137" presetID="10" presetClass="entr" presetSubtype="0" fill="hold" grpId="0" nodeType="withEffect">
                                  <p:stCondLst>
                                    <p:cond delay="1000"/>
                                  </p:stCondLst>
                                  <p:childTnLst>
                                    <p:set>
                                      <p:cBhvr>
                                        <p:cTn id="138" dur="1" fill="hold">
                                          <p:stCondLst>
                                            <p:cond delay="0"/>
                                          </p:stCondLst>
                                        </p:cTn>
                                        <p:tgtEl>
                                          <p:spTgt spid="138"/>
                                        </p:tgtEl>
                                        <p:attrNameLst>
                                          <p:attrName>style.visibility</p:attrName>
                                        </p:attrNameLst>
                                      </p:cBhvr>
                                      <p:to>
                                        <p:strVal val="visible"/>
                                      </p:to>
                                    </p:set>
                                    <p:animEffect transition="in" filter="fade">
                                      <p:cBhvr>
                                        <p:cTn id="139"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76" grpId="0"/>
      <p:bldP spid="77" grpId="0"/>
      <p:bldP spid="78" grpId="0" animBg="1"/>
      <p:bldP spid="79" grpId="0" animBg="1"/>
      <p:bldP spid="80" grpId="0" animBg="1"/>
      <p:bldP spid="81" grpId="0" animBg="1"/>
      <p:bldP spid="82" grpId="0" animBg="1"/>
      <p:bldP spid="83" grpId="0" animBg="1"/>
      <p:bldP spid="84" grpId="0" animBg="1"/>
      <p:bldP spid="85" grpId="0" animBg="1"/>
      <p:bldP spid="86" grpId="0"/>
      <p:bldP spid="87" grpId="0"/>
      <p:bldP spid="88" grpId="0"/>
      <p:bldP spid="89" grpId="0" animBg="1"/>
      <p:bldP spid="90" grpId="0" animBg="1"/>
      <p:bldP spid="91" grpId="0" animBg="1"/>
      <p:bldP spid="92" grpId="0" animBg="1"/>
      <p:bldP spid="93" grpId="0" animBg="1"/>
      <p:bldP spid="94" grpId="0" animBg="1"/>
      <p:bldP spid="95" grpId="0"/>
      <p:bldP spid="96" grpId="0"/>
      <p:bldP spid="97" grpId="0"/>
      <p:bldP spid="98" grpId="0" animBg="1"/>
      <p:bldP spid="99" grpId="0"/>
      <p:bldP spid="100" grpId="0"/>
      <p:bldP spid="101" grpId="0" animBg="1"/>
      <p:bldP spid="102" grpId="0" animBg="1"/>
      <p:bldP spid="103" grpId="0" animBg="1"/>
      <p:bldP spid="104" grpId="0" animBg="1"/>
      <p:bldP spid="106" grpId="0" animBg="1"/>
      <p:bldP spid="110" grpId="0"/>
      <p:bldP spid="111" grpId="0"/>
      <p:bldP spid="112" grpId="0"/>
      <p:bldP spid="113" grpId="0" animBg="1"/>
      <p:bldP spid="115" grpId="0" animBg="1"/>
      <p:bldP spid="116" grpId="0" animBg="1"/>
      <p:bldP spid="117" grpId="0" animBg="1"/>
      <p:bldP spid="118" grpId="0" animBg="1"/>
      <p:bldP spid="119" grpId="0"/>
      <p:bldP spid="120" grpId="0"/>
      <p:bldP spid="121" grpId="0"/>
      <p:bldP spid="122" grpId="0" animBg="1"/>
      <p:bldP spid="138" grpId="0" animBg="1"/>
      <p:bldP spid="2" grpId="1"/>
      <p:bldP spid="17" grpId="1" animBg="1"/>
      <p:bldP spid="21" grpId="0"/>
      <p:bldP spid="21" grpId="1"/>
      <p:bldP spid="18" grpId="0" animBg="1"/>
      <p:bldP spid="18"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877299" y="6507009"/>
            <a:ext cx="2443292" cy="307777"/>
          </a:xfrm>
          <a:prstGeom prst="rect">
            <a:avLst/>
          </a:prstGeom>
          <a:noFill/>
        </p:spPr>
        <p:txBody>
          <a:bodyPr wrap="square" rtlCol="0">
            <a:spAutoFit/>
          </a:bodyPr>
          <a:lstStyle/>
          <a:p>
            <a:r>
              <a:rPr lang="en-US" sz="1400" b="1" i="1" baseline="30000" dirty="0" smtClean="0">
                <a:solidFill>
                  <a:schemeClr val="bg1"/>
                </a:solidFill>
              </a:rPr>
              <a:t>1</a:t>
            </a:r>
            <a:r>
              <a:rPr lang="en-US" sz="1400" b="1" i="1" dirty="0" smtClean="0">
                <a:solidFill>
                  <a:schemeClr val="bg1"/>
                </a:solidFill>
              </a:rPr>
              <a:t>Time to finish a set of jobs</a:t>
            </a:r>
            <a:endParaRPr lang="en-US" sz="1400" b="1" i="1" dirty="0">
              <a:solidFill>
                <a:schemeClr val="bg1"/>
              </a:solidFill>
            </a:endParaRPr>
          </a:p>
        </p:txBody>
      </p:sp>
      <p:sp>
        <p:nvSpPr>
          <p:cNvPr id="57" name="Rectangle 56"/>
          <p:cNvSpPr/>
          <p:nvPr/>
        </p:nvSpPr>
        <p:spPr>
          <a:xfrm>
            <a:off x="9104" y="4313370"/>
            <a:ext cx="12182895" cy="2542650"/>
          </a:xfrm>
          <a:prstGeom prst="rect">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5500" b="1" dirty="0">
              <a:solidFill>
                <a:schemeClr val="accent2"/>
              </a:solidFill>
            </a:endParaRPr>
          </a:p>
        </p:txBody>
      </p:sp>
      <p:graphicFrame>
        <p:nvGraphicFramePr>
          <p:cNvPr id="71" name="Table 70"/>
          <p:cNvGraphicFramePr>
            <a:graphicFrameLocks noGrp="1"/>
          </p:cNvGraphicFramePr>
          <p:nvPr>
            <p:extLst/>
          </p:nvPr>
        </p:nvGraphicFramePr>
        <p:xfrm>
          <a:off x="296249" y="5100340"/>
          <a:ext cx="2415680" cy="1127760"/>
        </p:xfrm>
        <a:graphic>
          <a:graphicData uri="http://schemas.openxmlformats.org/drawingml/2006/table">
            <a:tbl>
              <a:tblPr firstRow="1" bandRow="1">
                <a:tableStyleId>{5C22544A-7EE6-4342-B048-85BDC9FD1C3A}</a:tableStyleId>
              </a:tblPr>
              <a:tblGrid>
                <a:gridCol w="544177"/>
                <a:gridCol w="1871503"/>
              </a:tblGrid>
              <a:tr h="487660">
                <a:tc gridSpan="2">
                  <a:txBody>
                    <a:bodyPr/>
                    <a:lstStyle/>
                    <a:p>
                      <a:pPr algn="ctr"/>
                      <a:r>
                        <a:rPr lang="en-US" sz="1400" b="1" dirty="0" smtClean="0"/>
                        <a:t>Machine 1,2: [2 Cores, 4 GB]</a:t>
                      </a:r>
                    </a:p>
                    <a:p>
                      <a:pPr algn="ctr"/>
                      <a:r>
                        <a:rPr lang="en-US" sz="1400" b="1" dirty="0" smtClean="0"/>
                        <a:t>Job: </a:t>
                      </a:r>
                      <a:r>
                        <a:rPr lang="en-US" sz="1400" b="1" baseline="0" dirty="0" smtClean="0"/>
                        <a:t>[Task Prof.], # tasks</a:t>
                      </a:r>
                      <a:endParaRPr lang="en-US" sz="1400" b="1" dirty="0"/>
                    </a:p>
                  </a:txBody>
                  <a:tcPr>
                    <a:solidFill>
                      <a:schemeClr val="bg2">
                        <a:lumMod val="10000"/>
                      </a:schemeClr>
                    </a:solidFill>
                  </a:tcPr>
                </a:tc>
                <a:tc hMerge="1">
                  <a:txBody>
                    <a:bodyPr/>
                    <a:lstStyle/>
                    <a:p>
                      <a:endParaRPr lang="en-US" dirty="0"/>
                    </a:p>
                  </a:txBody>
                  <a:tcPr/>
                </a:tc>
              </a:tr>
              <a:tr h="281964">
                <a:tc>
                  <a:txBody>
                    <a:bodyPr/>
                    <a:lstStyle/>
                    <a:p>
                      <a:pPr algn="ctr"/>
                      <a:r>
                        <a:rPr lang="en-US" sz="1400" dirty="0" smtClean="0">
                          <a:solidFill>
                            <a:schemeClr val="bg1"/>
                          </a:solidFill>
                        </a:rPr>
                        <a:t>A</a:t>
                      </a:r>
                      <a:endParaRPr lang="en-US" sz="1400" dirty="0">
                        <a:solidFill>
                          <a:schemeClr val="bg1"/>
                        </a:solidFill>
                      </a:endParaRPr>
                    </a:p>
                  </a:txBody>
                  <a:tcPr>
                    <a:solidFill>
                      <a:schemeClr val="accent2">
                        <a:lumMod val="75000"/>
                      </a:schemeClr>
                    </a:solidFill>
                  </a:tcPr>
                </a:tc>
                <a:tc>
                  <a:txBody>
                    <a:bodyPr/>
                    <a:lstStyle/>
                    <a:p>
                      <a:pPr algn="ctr"/>
                      <a:r>
                        <a:rPr lang="en-US" sz="1400" dirty="0" smtClean="0">
                          <a:solidFill>
                            <a:schemeClr val="bg1"/>
                          </a:solidFill>
                        </a:rPr>
                        <a:t>[2 Cores, 3 GB], 6</a:t>
                      </a:r>
                      <a:endParaRPr lang="en-US" sz="1400" dirty="0">
                        <a:solidFill>
                          <a:schemeClr val="bg1"/>
                        </a:solidFill>
                      </a:endParaRPr>
                    </a:p>
                  </a:txBody>
                  <a:tcPr>
                    <a:solidFill>
                      <a:schemeClr val="accent2">
                        <a:lumMod val="75000"/>
                      </a:schemeClr>
                    </a:solidFill>
                  </a:tcPr>
                </a:tc>
              </a:tr>
              <a:tr h="281964">
                <a:tc>
                  <a:txBody>
                    <a:bodyPr/>
                    <a:lstStyle/>
                    <a:p>
                      <a:pPr algn="ctr"/>
                      <a:r>
                        <a:rPr lang="en-US" sz="1400" dirty="0" smtClean="0">
                          <a:solidFill>
                            <a:schemeClr val="bg1"/>
                          </a:solidFill>
                        </a:rPr>
                        <a:t>B</a:t>
                      </a:r>
                      <a:endParaRPr lang="en-US" sz="1400" dirty="0">
                        <a:solidFill>
                          <a:schemeClr val="bg1"/>
                        </a:solidFill>
                      </a:endParaRPr>
                    </a:p>
                  </a:txBody>
                  <a:tcPr>
                    <a:solidFill>
                      <a:schemeClr val="accent3">
                        <a:lumMod val="75000"/>
                      </a:schemeClr>
                    </a:solidFill>
                  </a:tcPr>
                </a:tc>
                <a:tc>
                  <a:txBody>
                    <a:bodyPr/>
                    <a:lstStyle/>
                    <a:p>
                      <a:pPr algn="ctr"/>
                      <a:r>
                        <a:rPr lang="en-US" sz="1400" dirty="0" smtClean="0">
                          <a:solidFill>
                            <a:schemeClr val="bg1"/>
                          </a:solidFill>
                        </a:rPr>
                        <a:t>[1 Core, 2 GB], 2</a:t>
                      </a:r>
                      <a:endParaRPr lang="en-US" sz="1400" dirty="0">
                        <a:solidFill>
                          <a:schemeClr val="bg1"/>
                        </a:solidFill>
                      </a:endParaRPr>
                    </a:p>
                  </a:txBody>
                  <a:tcPr>
                    <a:solidFill>
                      <a:schemeClr val="accent3">
                        <a:lumMod val="75000"/>
                      </a:schemeClr>
                    </a:solidFill>
                  </a:tcPr>
                </a:tc>
              </a:tr>
            </a:tbl>
          </a:graphicData>
        </a:graphic>
      </p:graphicFrame>
      <p:sp>
        <p:nvSpPr>
          <p:cNvPr id="72" name="TextBox 71"/>
          <p:cNvSpPr txBox="1"/>
          <p:nvPr/>
        </p:nvSpPr>
        <p:spPr>
          <a:xfrm>
            <a:off x="3440376" y="6369144"/>
            <a:ext cx="1061774" cy="246221"/>
          </a:xfrm>
          <a:prstGeom prst="rect">
            <a:avLst/>
          </a:prstGeom>
          <a:noFill/>
        </p:spPr>
        <p:txBody>
          <a:bodyPr wrap="square" rtlCol="0">
            <a:spAutoFit/>
          </a:bodyPr>
          <a:lstStyle/>
          <a:p>
            <a:r>
              <a:rPr lang="en-US" sz="1000" b="1" dirty="0" smtClean="0">
                <a:solidFill>
                  <a:schemeClr val="bg1"/>
                </a:solidFill>
              </a:rPr>
              <a:t>Resources used</a:t>
            </a:r>
            <a:endParaRPr lang="en-US" sz="1000" b="1" dirty="0">
              <a:solidFill>
                <a:schemeClr val="bg1"/>
              </a:solidFill>
            </a:endParaRPr>
          </a:p>
        </p:txBody>
      </p:sp>
      <p:sp>
        <p:nvSpPr>
          <p:cNvPr id="73" name="Rectangle 72"/>
          <p:cNvSpPr/>
          <p:nvPr/>
        </p:nvSpPr>
        <p:spPr>
          <a:xfrm>
            <a:off x="3021143" y="5682485"/>
            <a:ext cx="420624" cy="329184"/>
          </a:xfrm>
          <a:prstGeom prst="rect">
            <a:avLst/>
          </a:prstGeom>
          <a:solidFill>
            <a:srgbClr val="9F07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4 cores</a:t>
            </a:r>
          </a:p>
        </p:txBody>
      </p:sp>
      <p:sp>
        <p:nvSpPr>
          <p:cNvPr id="74" name="Rectangle 73"/>
          <p:cNvSpPr/>
          <p:nvPr/>
        </p:nvSpPr>
        <p:spPr>
          <a:xfrm>
            <a:off x="3020800" y="6058578"/>
            <a:ext cx="420624" cy="329184"/>
          </a:xfrm>
          <a:prstGeom prst="rect">
            <a:avLst/>
          </a:prstGeom>
          <a:solidFill>
            <a:srgbClr val="FD9F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C00000"/>
                </a:solidFill>
              </a:rPr>
              <a:t>6 GB</a:t>
            </a:r>
          </a:p>
        </p:txBody>
      </p:sp>
      <p:sp>
        <p:nvSpPr>
          <p:cNvPr id="97" name="Rectangle 96"/>
          <p:cNvSpPr/>
          <p:nvPr/>
        </p:nvSpPr>
        <p:spPr>
          <a:xfrm>
            <a:off x="3036996" y="4909616"/>
            <a:ext cx="464071" cy="328296"/>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 tasks</a:t>
            </a:r>
            <a:endParaRPr lang="en-US" sz="1000" dirty="0"/>
          </a:p>
        </p:txBody>
      </p:sp>
      <p:sp>
        <p:nvSpPr>
          <p:cNvPr id="98" name="Rectangle 97"/>
          <p:cNvSpPr/>
          <p:nvPr/>
        </p:nvSpPr>
        <p:spPr>
          <a:xfrm>
            <a:off x="3499137" y="4908228"/>
            <a:ext cx="466344" cy="328296"/>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 tasks</a:t>
            </a:r>
            <a:endParaRPr lang="en-US" sz="1000" dirty="0"/>
          </a:p>
        </p:txBody>
      </p:sp>
      <p:sp>
        <p:nvSpPr>
          <p:cNvPr id="99" name="Rectangle 98"/>
          <p:cNvSpPr/>
          <p:nvPr/>
        </p:nvSpPr>
        <p:spPr>
          <a:xfrm>
            <a:off x="3953945" y="4907524"/>
            <a:ext cx="466344" cy="328296"/>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 tasks</a:t>
            </a:r>
            <a:endParaRPr lang="en-US" sz="1000" dirty="0"/>
          </a:p>
        </p:txBody>
      </p:sp>
      <p:sp>
        <p:nvSpPr>
          <p:cNvPr id="101" name="Rectangle 100"/>
          <p:cNvSpPr/>
          <p:nvPr/>
        </p:nvSpPr>
        <p:spPr>
          <a:xfrm>
            <a:off x="4421740" y="4907524"/>
            <a:ext cx="466344" cy="328296"/>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 tasks</a:t>
            </a:r>
            <a:endParaRPr lang="en-US" sz="1000" dirty="0"/>
          </a:p>
        </p:txBody>
      </p:sp>
      <p:cxnSp>
        <p:nvCxnSpPr>
          <p:cNvPr id="102" name="Straight Arrow Connector 101"/>
          <p:cNvCxnSpPr/>
          <p:nvPr/>
        </p:nvCxnSpPr>
        <p:spPr>
          <a:xfrm flipV="1">
            <a:off x="3042834" y="5251765"/>
            <a:ext cx="2020824" cy="12354"/>
          </a:xfrm>
          <a:prstGeom prst="straightConnector1">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3382017" y="5219558"/>
            <a:ext cx="215954" cy="276999"/>
          </a:xfrm>
          <a:prstGeom prst="rect">
            <a:avLst/>
          </a:prstGeom>
          <a:noFill/>
        </p:spPr>
        <p:txBody>
          <a:bodyPr wrap="square" rtlCol="0">
            <a:spAutoFit/>
          </a:bodyPr>
          <a:lstStyle/>
          <a:p>
            <a:r>
              <a:rPr lang="en-US" sz="1200" b="1" dirty="0" smtClean="0">
                <a:solidFill>
                  <a:schemeClr val="bg1"/>
                </a:solidFill>
              </a:rPr>
              <a:t>t</a:t>
            </a:r>
            <a:endParaRPr lang="en-US" sz="1200" b="1" dirty="0">
              <a:solidFill>
                <a:schemeClr val="bg1"/>
              </a:solidFill>
            </a:endParaRPr>
          </a:p>
        </p:txBody>
      </p:sp>
      <p:sp>
        <p:nvSpPr>
          <p:cNvPr id="104" name="TextBox 103"/>
          <p:cNvSpPr txBox="1"/>
          <p:nvPr/>
        </p:nvSpPr>
        <p:spPr>
          <a:xfrm>
            <a:off x="3782153" y="5216351"/>
            <a:ext cx="347034" cy="276999"/>
          </a:xfrm>
          <a:prstGeom prst="rect">
            <a:avLst/>
          </a:prstGeom>
          <a:noFill/>
        </p:spPr>
        <p:txBody>
          <a:bodyPr wrap="square" rtlCol="0">
            <a:spAutoFit/>
          </a:bodyPr>
          <a:lstStyle/>
          <a:p>
            <a:r>
              <a:rPr lang="en-US" sz="1200" b="1" dirty="0" smtClean="0">
                <a:solidFill>
                  <a:schemeClr val="bg1"/>
                </a:solidFill>
              </a:rPr>
              <a:t>2t</a:t>
            </a:r>
            <a:endParaRPr lang="en-US" sz="1200" b="1" dirty="0">
              <a:solidFill>
                <a:schemeClr val="bg1"/>
              </a:solidFill>
            </a:endParaRPr>
          </a:p>
        </p:txBody>
      </p:sp>
      <p:sp>
        <p:nvSpPr>
          <p:cNvPr id="105" name="TextBox 104"/>
          <p:cNvSpPr txBox="1"/>
          <p:nvPr/>
        </p:nvSpPr>
        <p:spPr>
          <a:xfrm>
            <a:off x="4244299" y="5216737"/>
            <a:ext cx="347034" cy="276999"/>
          </a:xfrm>
          <a:prstGeom prst="rect">
            <a:avLst/>
          </a:prstGeom>
          <a:noFill/>
        </p:spPr>
        <p:txBody>
          <a:bodyPr wrap="square" rtlCol="0">
            <a:spAutoFit/>
          </a:bodyPr>
          <a:lstStyle/>
          <a:p>
            <a:r>
              <a:rPr lang="en-US" sz="1200" b="1" dirty="0" smtClean="0">
                <a:solidFill>
                  <a:schemeClr val="bg1"/>
                </a:solidFill>
              </a:rPr>
              <a:t>3t</a:t>
            </a:r>
            <a:endParaRPr lang="en-US" sz="1200" b="1" dirty="0">
              <a:solidFill>
                <a:schemeClr val="bg1"/>
              </a:solidFill>
            </a:endParaRPr>
          </a:p>
        </p:txBody>
      </p:sp>
      <p:sp>
        <p:nvSpPr>
          <p:cNvPr id="106" name="TextBox 105"/>
          <p:cNvSpPr txBox="1"/>
          <p:nvPr/>
        </p:nvSpPr>
        <p:spPr>
          <a:xfrm>
            <a:off x="4708895" y="5216351"/>
            <a:ext cx="347034" cy="276999"/>
          </a:xfrm>
          <a:prstGeom prst="rect">
            <a:avLst/>
          </a:prstGeom>
          <a:noFill/>
        </p:spPr>
        <p:txBody>
          <a:bodyPr wrap="square" rtlCol="0">
            <a:spAutoFit/>
          </a:bodyPr>
          <a:lstStyle/>
          <a:p>
            <a:r>
              <a:rPr lang="en-US" sz="1200" b="1" dirty="0" smtClean="0">
                <a:solidFill>
                  <a:schemeClr val="bg1"/>
                </a:solidFill>
              </a:rPr>
              <a:t>4t</a:t>
            </a:r>
            <a:endParaRPr lang="en-US" sz="1200" b="1" dirty="0">
              <a:solidFill>
                <a:schemeClr val="bg1"/>
              </a:solidFill>
            </a:endParaRPr>
          </a:p>
        </p:txBody>
      </p:sp>
      <p:sp>
        <p:nvSpPr>
          <p:cNvPr id="107" name="TextBox 106"/>
          <p:cNvSpPr txBox="1"/>
          <p:nvPr/>
        </p:nvSpPr>
        <p:spPr>
          <a:xfrm>
            <a:off x="3500015" y="5387380"/>
            <a:ext cx="875135" cy="246221"/>
          </a:xfrm>
          <a:prstGeom prst="rect">
            <a:avLst/>
          </a:prstGeom>
          <a:noFill/>
        </p:spPr>
        <p:txBody>
          <a:bodyPr wrap="square" rtlCol="0">
            <a:spAutoFit/>
          </a:bodyPr>
          <a:lstStyle/>
          <a:p>
            <a:r>
              <a:rPr lang="en-US" sz="1000" b="1" dirty="0" smtClean="0">
                <a:solidFill>
                  <a:schemeClr val="bg1"/>
                </a:solidFill>
              </a:rPr>
              <a:t>Job Schedule</a:t>
            </a:r>
            <a:endParaRPr lang="en-US" sz="1000" b="1" dirty="0">
              <a:solidFill>
                <a:schemeClr val="bg1"/>
              </a:solidFill>
            </a:endParaRPr>
          </a:p>
        </p:txBody>
      </p:sp>
      <p:sp>
        <p:nvSpPr>
          <p:cNvPr id="139" name="Rectangle 138"/>
          <p:cNvSpPr/>
          <p:nvPr/>
        </p:nvSpPr>
        <p:spPr>
          <a:xfrm>
            <a:off x="3503114" y="5688424"/>
            <a:ext cx="420624" cy="329184"/>
          </a:xfrm>
          <a:prstGeom prst="rect">
            <a:avLst/>
          </a:prstGeom>
          <a:solidFill>
            <a:srgbClr val="9F07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4 cores</a:t>
            </a:r>
          </a:p>
        </p:txBody>
      </p:sp>
      <p:sp>
        <p:nvSpPr>
          <p:cNvPr id="140" name="Rectangle 139"/>
          <p:cNvSpPr/>
          <p:nvPr/>
        </p:nvSpPr>
        <p:spPr>
          <a:xfrm>
            <a:off x="3502771" y="6064517"/>
            <a:ext cx="420624" cy="329184"/>
          </a:xfrm>
          <a:prstGeom prst="rect">
            <a:avLst/>
          </a:prstGeom>
          <a:solidFill>
            <a:srgbClr val="FD9F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C00000"/>
                </a:solidFill>
              </a:rPr>
              <a:t>6 GB</a:t>
            </a:r>
          </a:p>
        </p:txBody>
      </p:sp>
      <p:sp>
        <p:nvSpPr>
          <p:cNvPr id="141" name="Rectangle 140"/>
          <p:cNvSpPr/>
          <p:nvPr/>
        </p:nvSpPr>
        <p:spPr>
          <a:xfrm>
            <a:off x="3978185" y="5681751"/>
            <a:ext cx="420624" cy="329184"/>
          </a:xfrm>
          <a:prstGeom prst="rect">
            <a:avLst/>
          </a:prstGeom>
          <a:solidFill>
            <a:srgbClr val="9F07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4 cores</a:t>
            </a:r>
          </a:p>
        </p:txBody>
      </p:sp>
      <p:sp>
        <p:nvSpPr>
          <p:cNvPr id="142" name="Rectangle 141"/>
          <p:cNvSpPr/>
          <p:nvPr/>
        </p:nvSpPr>
        <p:spPr>
          <a:xfrm>
            <a:off x="3977842" y="6057844"/>
            <a:ext cx="420624" cy="329184"/>
          </a:xfrm>
          <a:prstGeom prst="rect">
            <a:avLst/>
          </a:prstGeom>
          <a:solidFill>
            <a:srgbClr val="FD9F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C00000"/>
                </a:solidFill>
              </a:rPr>
              <a:t>6 GB</a:t>
            </a:r>
          </a:p>
        </p:txBody>
      </p:sp>
      <p:sp>
        <p:nvSpPr>
          <p:cNvPr id="143" name="Rectangle 142"/>
          <p:cNvSpPr/>
          <p:nvPr/>
        </p:nvSpPr>
        <p:spPr>
          <a:xfrm>
            <a:off x="4468264" y="5676146"/>
            <a:ext cx="420624" cy="329184"/>
          </a:xfrm>
          <a:prstGeom prst="rect">
            <a:avLst/>
          </a:prstGeom>
          <a:solidFill>
            <a:srgbClr val="9F07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rPr>
              <a:t>2</a:t>
            </a:r>
            <a:r>
              <a:rPr lang="en-US" sz="800" dirty="0" smtClean="0">
                <a:solidFill>
                  <a:schemeClr val="bg1"/>
                </a:solidFill>
              </a:rPr>
              <a:t> cores</a:t>
            </a:r>
          </a:p>
        </p:txBody>
      </p:sp>
      <p:sp>
        <p:nvSpPr>
          <p:cNvPr id="144" name="Rectangle 143"/>
          <p:cNvSpPr/>
          <p:nvPr/>
        </p:nvSpPr>
        <p:spPr>
          <a:xfrm>
            <a:off x="4467921" y="6052239"/>
            <a:ext cx="420624" cy="329184"/>
          </a:xfrm>
          <a:prstGeom prst="rect">
            <a:avLst/>
          </a:prstGeom>
          <a:solidFill>
            <a:srgbClr val="FD9F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C00000"/>
                </a:solidFill>
              </a:rPr>
              <a:t>4</a:t>
            </a:r>
            <a:r>
              <a:rPr lang="en-US" sz="800" b="1" dirty="0" smtClean="0">
                <a:solidFill>
                  <a:srgbClr val="C00000"/>
                </a:solidFill>
              </a:rPr>
              <a:t> GB</a:t>
            </a:r>
          </a:p>
        </p:txBody>
      </p:sp>
      <p:sp>
        <p:nvSpPr>
          <p:cNvPr id="145" name="TextBox 144"/>
          <p:cNvSpPr txBox="1"/>
          <p:nvPr/>
        </p:nvSpPr>
        <p:spPr>
          <a:xfrm>
            <a:off x="6813789" y="6341504"/>
            <a:ext cx="1061774" cy="246221"/>
          </a:xfrm>
          <a:prstGeom prst="rect">
            <a:avLst/>
          </a:prstGeom>
          <a:noFill/>
        </p:spPr>
        <p:txBody>
          <a:bodyPr wrap="square" rtlCol="0">
            <a:spAutoFit/>
          </a:bodyPr>
          <a:lstStyle/>
          <a:p>
            <a:r>
              <a:rPr lang="en-US" sz="1000" b="1" dirty="0" smtClean="0">
                <a:solidFill>
                  <a:schemeClr val="bg1"/>
                </a:solidFill>
              </a:rPr>
              <a:t>Resources used</a:t>
            </a:r>
            <a:endParaRPr lang="en-US" sz="1000" b="1" dirty="0">
              <a:solidFill>
                <a:schemeClr val="bg1"/>
              </a:solidFill>
            </a:endParaRPr>
          </a:p>
        </p:txBody>
      </p:sp>
      <p:sp>
        <p:nvSpPr>
          <p:cNvPr id="146" name="Rectangle 145"/>
          <p:cNvSpPr/>
          <p:nvPr/>
        </p:nvSpPr>
        <p:spPr>
          <a:xfrm>
            <a:off x="6394556" y="5654845"/>
            <a:ext cx="420624" cy="329184"/>
          </a:xfrm>
          <a:prstGeom prst="rect">
            <a:avLst/>
          </a:prstGeom>
          <a:solidFill>
            <a:srgbClr val="9F07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rPr>
              <a:t>2</a:t>
            </a:r>
            <a:r>
              <a:rPr lang="en-US" sz="800" dirty="0" smtClean="0">
                <a:solidFill>
                  <a:schemeClr val="bg1"/>
                </a:solidFill>
              </a:rPr>
              <a:t> cores</a:t>
            </a:r>
          </a:p>
        </p:txBody>
      </p:sp>
      <p:sp>
        <p:nvSpPr>
          <p:cNvPr id="147" name="Rectangle 146"/>
          <p:cNvSpPr/>
          <p:nvPr/>
        </p:nvSpPr>
        <p:spPr>
          <a:xfrm>
            <a:off x="6394213" y="6030938"/>
            <a:ext cx="420624" cy="329184"/>
          </a:xfrm>
          <a:prstGeom prst="rect">
            <a:avLst/>
          </a:prstGeom>
          <a:solidFill>
            <a:srgbClr val="FD9F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C00000"/>
                </a:solidFill>
              </a:rPr>
              <a:t>4</a:t>
            </a:r>
            <a:r>
              <a:rPr lang="en-US" sz="800" b="1" dirty="0" smtClean="0">
                <a:solidFill>
                  <a:srgbClr val="C00000"/>
                </a:solidFill>
              </a:rPr>
              <a:t> GB</a:t>
            </a:r>
          </a:p>
        </p:txBody>
      </p:sp>
      <p:sp>
        <p:nvSpPr>
          <p:cNvPr id="148" name="Rectangle 147"/>
          <p:cNvSpPr/>
          <p:nvPr/>
        </p:nvSpPr>
        <p:spPr>
          <a:xfrm>
            <a:off x="6410409" y="4881976"/>
            <a:ext cx="464071" cy="328296"/>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 tasks</a:t>
            </a:r>
            <a:endParaRPr lang="en-US" sz="1000" dirty="0"/>
          </a:p>
        </p:txBody>
      </p:sp>
      <p:sp>
        <p:nvSpPr>
          <p:cNvPr id="149" name="Rectangle 148"/>
          <p:cNvSpPr/>
          <p:nvPr/>
        </p:nvSpPr>
        <p:spPr>
          <a:xfrm>
            <a:off x="6872550" y="4880588"/>
            <a:ext cx="466344" cy="328296"/>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 tasks</a:t>
            </a:r>
            <a:endParaRPr lang="en-US" sz="1000" dirty="0"/>
          </a:p>
        </p:txBody>
      </p:sp>
      <p:sp>
        <p:nvSpPr>
          <p:cNvPr id="150" name="Rectangle 149"/>
          <p:cNvSpPr/>
          <p:nvPr/>
        </p:nvSpPr>
        <p:spPr>
          <a:xfrm>
            <a:off x="7327358" y="4879884"/>
            <a:ext cx="466344" cy="328296"/>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 tasks</a:t>
            </a:r>
            <a:endParaRPr lang="en-US" sz="1000" dirty="0"/>
          </a:p>
        </p:txBody>
      </p:sp>
      <p:sp>
        <p:nvSpPr>
          <p:cNvPr id="151" name="Rectangle 150"/>
          <p:cNvSpPr/>
          <p:nvPr/>
        </p:nvSpPr>
        <p:spPr>
          <a:xfrm>
            <a:off x="7795153" y="4879884"/>
            <a:ext cx="466344" cy="328296"/>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 tasks</a:t>
            </a:r>
            <a:endParaRPr lang="en-US" sz="1000" dirty="0"/>
          </a:p>
        </p:txBody>
      </p:sp>
      <p:cxnSp>
        <p:nvCxnSpPr>
          <p:cNvPr id="152" name="Straight Arrow Connector 151"/>
          <p:cNvCxnSpPr/>
          <p:nvPr/>
        </p:nvCxnSpPr>
        <p:spPr>
          <a:xfrm flipV="1">
            <a:off x="6416247" y="5224125"/>
            <a:ext cx="2020824" cy="12354"/>
          </a:xfrm>
          <a:prstGeom prst="straightConnector1">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6755430" y="5191918"/>
            <a:ext cx="215954" cy="276999"/>
          </a:xfrm>
          <a:prstGeom prst="rect">
            <a:avLst/>
          </a:prstGeom>
          <a:noFill/>
        </p:spPr>
        <p:txBody>
          <a:bodyPr wrap="square" rtlCol="0">
            <a:spAutoFit/>
          </a:bodyPr>
          <a:lstStyle/>
          <a:p>
            <a:r>
              <a:rPr lang="en-US" sz="1200" b="1" dirty="0" smtClean="0">
                <a:solidFill>
                  <a:schemeClr val="bg1"/>
                </a:solidFill>
              </a:rPr>
              <a:t>t</a:t>
            </a:r>
            <a:endParaRPr lang="en-US" sz="1200" b="1" dirty="0">
              <a:solidFill>
                <a:schemeClr val="bg1"/>
              </a:solidFill>
            </a:endParaRPr>
          </a:p>
        </p:txBody>
      </p:sp>
      <p:sp>
        <p:nvSpPr>
          <p:cNvPr id="154" name="TextBox 153"/>
          <p:cNvSpPr txBox="1"/>
          <p:nvPr/>
        </p:nvSpPr>
        <p:spPr>
          <a:xfrm>
            <a:off x="7155566" y="5188711"/>
            <a:ext cx="347034" cy="276999"/>
          </a:xfrm>
          <a:prstGeom prst="rect">
            <a:avLst/>
          </a:prstGeom>
          <a:noFill/>
        </p:spPr>
        <p:txBody>
          <a:bodyPr wrap="square" rtlCol="0">
            <a:spAutoFit/>
          </a:bodyPr>
          <a:lstStyle/>
          <a:p>
            <a:r>
              <a:rPr lang="en-US" sz="1200" b="1" dirty="0" smtClean="0">
                <a:solidFill>
                  <a:schemeClr val="bg1"/>
                </a:solidFill>
              </a:rPr>
              <a:t>2t</a:t>
            </a:r>
            <a:endParaRPr lang="en-US" sz="1200" b="1" dirty="0">
              <a:solidFill>
                <a:schemeClr val="bg1"/>
              </a:solidFill>
            </a:endParaRPr>
          </a:p>
        </p:txBody>
      </p:sp>
      <p:sp>
        <p:nvSpPr>
          <p:cNvPr id="155" name="TextBox 154"/>
          <p:cNvSpPr txBox="1"/>
          <p:nvPr/>
        </p:nvSpPr>
        <p:spPr>
          <a:xfrm>
            <a:off x="7617712" y="5189097"/>
            <a:ext cx="347034" cy="276999"/>
          </a:xfrm>
          <a:prstGeom prst="rect">
            <a:avLst/>
          </a:prstGeom>
          <a:noFill/>
        </p:spPr>
        <p:txBody>
          <a:bodyPr wrap="square" rtlCol="0">
            <a:spAutoFit/>
          </a:bodyPr>
          <a:lstStyle/>
          <a:p>
            <a:r>
              <a:rPr lang="en-US" sz="1200" b="1" dirty="0" smtClean="0">
                <a:solidFill>
                  <a:schemeClr val="bg1"/>
                </a:solidFill>
              </a:rPr>
              <a:t>3t</a:t>
            </a:r>
            <a:endParaRPr lang="en-US" sz="1200" b="1" dirty="0">
              <a:solidFill>
                <a:schemeClr val="bg1"/>
              </a:solidFill>
            </a:endParaRPr>
          </a:p>
        </p:txBody>
      </p:sp>
      <p:sp>
        <p:nvSpPr>
          <p:cNvPr id="156" name="TextBox 155"/>
          <p:cNvSpPr txBox="1"/>
          <p:nvPr/>
        </p:nvSpPr>
        <p:spPr>
          <a:xfrm>
            <a:off x="8082308" y="5188711"/>
            <a:ext cx="347034" cy="276999"/>
          </a:xfrm>
          <a:prstGeom prst="rect">
            <a:avLst/>
          </a:prstGeom>
          <a:noFill/>
        </p:spPr>
        <p:txBody>
          <a:bodyPr wrap="square" rtlCol="0">
            <a:spAutoFit/>
          </a:bodyPr>
          <a:lstStyle/>
          <a:p>
            <a:r>
              <a:rPr lang="en-US" sz="1200" b="1" dirty="0" smtClean="0">
                <a:solidFill>
                  <a:schemeClr val="bg1"/>
                </a:solidFill>
              </a:rPr>
              <a:t>4t</a:t>
            </a:r>
            <a:endParaRPr lang="en-US" sz="1200" b="1" dirty="0">
              <a:solidFill>
                <a:schemeClr val="bg1"/>
              </a:solidFill>
            </a:endParaRPr>
          </a:p>
        </p:txBody>
      </p:sp>
      <p:sp>
        <p:nvSpPr>
          <p:cNvPr id="157" name="TextBox 156"/>
          <p:cNvSpPr txBox="1"/>
          <p:nvPr/>
        </p:nvSpPr>
        <p:spPr>
          <a:xfrm>
            <a:off x="6879778" y="5359740"/>
            <a:ext cx="875135" cy="246221"/>
          </a:xfrm>
          <a:prstGeom prst="rect">
            <a:avLst/>
          </a:prstGeom>
          <a:noFill/>
        </p:spPr>
        <p:txBody>
          <a:bodyPr wrap="square" rtlCol="0">
            <a:spAutoFit/>
          </a:bodyPr>
          <a:lstStyle/>
          <a:p>
            <a:r>
              <a:rPr lang="en-US" sz="1000" b="1" dirty="0" smtClean="0">
                <a:solidFill>
                  <a:schemeClr val="bg1"/>
                </a:solidFill>
              </a:rPr>
              <a:t>Job Schedule</a:t>
            </a:r>
            <a:endParaRPr lang="en-US" sz="1000" b="1" dirty="0">
              <a:solidFill>
                <a:schemeClr val="bg1"/>
              </a:solidFill>
            </a:endParaRPr>
          </a:p>
        </p:txBody>
      </p:sp>
      <p:sp>
        <p:nvSpPr>
          <p:cNvPr id="158" name="Rectangle 157"/>
          <p:cNvSpPr/>
          <p:nvPr/>
        </p:nvSpPr>
        <p:spPr>
          <a:xfrm>
            <a:off x="6876527" y="5660784"/>
            <a:ext cx="420624" cy="329184"/>
          </a:xfrm>
          <a:prstGeom prst="rect">
            <a:avLst/>
          </a:prstGeom>
          <a:solidFill>
            <a:srgbClr val="9F07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4 cores</a:t>
            </a:r>
          </a:p>
        </p:txBody>
      </p:sp>
      <p:sp>
        <p:nvSpPr>
          <p:cNvPr id="159" name="Rectangle 158"/>
          <p:cNvSpPr/>
          <p:nvPr/>
        </p:nvSpPr>
        <p:spPr>
          <a:xfrm>
            <a:off x="6876184" y="6036877"/>
            <a:ext cx="420624" cy="329184"/>
          </a:xfrm>
          <a:prstGeom prst="rect">
            <a:avLst/>
          </a:prstGeom>
          <a:solidFill>
            <a:srgbClr val="FD9F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C00000"/>
                </a:solidFill>
              </a:rPr>
              <a:t>6 GB</a:t>
            </a:r>
          </a:p>
        </p:txBody>
      </p:sp>
      <p:sp>
        <p:nvSpPr>
          <p:cNvPr id="160" name="Rectangle 159"/>
          <p:cNvSpPr/>
          <p:nvPr/>
        </p:nvSpPr>
        <p:spPr>
          <a:xfrm>
            <a:off x="7351598" y="5654111"/>
            <a:ext cx="420624" cy="329184"/>
          </a:xfrm>
          <a:prstGeom prst="rect">
            <a:avLst/>
          </a:prstGeom>
          <a:solidFill>
            <a:srgbClr val="9F07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4 cores</a:t>
            </a:r>
          </a:p>
        </p:txBody>
      </p:sp>
      <p:sp>
        <p:nvSpPr>
          <p:cNvPr id="161" name="Rectangle 160"/>
          <p:cNvSpPr/>
          <p:nvPr/>
        </p:nvSpPr>
        <p:spPr>
          <a:xfrm>
            <a:off x="7351255" y="6030204"/>
            <a:ext cx="420624" cy="329184"/>
          </a:xfrm>
          <a:prstGeom prst="rect">
            <a:avLst/>
          </a:prstGeom>
          <a:solidFill>
            <a:srgbClr val="FD9F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C00000"/>
                </a:solidFill>
              </a:rPr>
              <a:t>6 GB</a:t>
            </a:r>
          </a:p>
        </p:txBody>
      </p:sp>
      <p:sp>
        <p:nvSpPr>
          <p:cNvPr id="162" name="Rectangle 161"/>
          <p:cNvSpPr/>
          <p:nvPr/>
        </p:nvSpPr>
        <p:spPr>
          <a:xfrm>
            <a:off x="7841677" y="5648506"/>
            <a:ext cx="420624" cy="329184"/>
          </a:xfrm>
          <a:prstGeom prst="rect">
            <a:avLst/>
          </a:prstGeom>
          <a:solidFill>
            <a:srgbClr val="9F07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4 cores</a:t>
            </a:r>
          </a:p>
        </p:txBody>
      </p:sp>
      <p:sp>
        <p:nvSpPr>
          <p:cNvPr id="163" name="Rectangle 162"/>
          <p:cNvSpPr/>
          <p:nvPr/>
        </p:nvSpPr>
        <p:spPr>
          <a:xfrm>
            <a:off x="7841334" y="6024599"/>
            <a:ext cx="420624" cy="329184"/>
          </a:xfrm>
          <a:prstGeom prst="rect">
            <a:avLst/>
          </a:prstGeom>
          <a:solidFill>
            <a:srgbClr val="FD9F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C00000"/>
                </a:solidFill>
              </a:rPr>
              <a:t>6 GB</a:t>
            </a:r>
          </a:p>
        </p:txBody>
      </p:sp>
      <p:sp>
        <p:nvSpPr>
          <p:cNvPr id="8" name="Rectangle 7"/>
          <p:cNvSpPr/>
          <p:nvPr/>
        </p:nvSpPr>
        <p:spPr>
          <a:xfrm>
            <a:off x="3619766" y="4438721"/>
            <a:ext cx="624210" cy="369332"/>
          </a:xfrm>
          <a:prstGeom prst="rect">
            <a:avLst/>
          </a:prstGeom>
        </p:spPr>
        <p:txBody>
          <a:bodyPr wrap="none">
            <a:spAutoFit/>
          </a:bodyPr>
          <a:lstStyle/>
          <a:p>
            <a:r>
              <a:rPr lang="en-US" b="1" dirty="0" smtClean="0">
                <a:solidFill>
                  <a:schemeClr val="bg1"/>
                </a:solidFill>
              </a:rPr>
              <a:t>Pack</a:t>
            </a:r>
            <a:endParaRPr lang="en-US" dirty="0">
              <a:solidFill>
                <a:schemeClr val="bg1"/>
              </a:solidFill>
            </a:endParaRPr>
          </a:p>
        </p:txBody>
      </p:sp>
      <p:sp>
        <p:nvSpPr>
          <p:cNvPr id="164" name="Rectangle 163"/>
          <p:cNvSpPr/>
          <p:nvPr/>
        </p:nvSpPr>
        <p:spPr>
          <a:xfrm>
            <a:off x="6932767" y="4442766"/>
            <a:ext cx="952825" cy="369332"/>
          </a:xfrm>
          <a:prstGeom prst="rect">
            <a:avLst/>
          </a:prstGeom>
        </p:spPr>
        <p:txBody>
          <a:bodyPr wrap="none">
            <a:spAutoFit/>
          </a:bodyPr>
          <a:lstStyle/>
          <a:p>
            <a:r>
              <a:rPr lang="en-US" b="1" dirty="0" smtClean="0">
                <a:solidFill>
                  <a:schemeClr val="bg1"/>
                </a:solidFill>
              </a:rPr>
              <a:t>No Pack</a:t>
            </a:r>
            <a:endParaRPr lang="en-US" dirty="0">
              <a:solidFill>
                <a:schemeClr val="bg1"/>
              </a:solidFill>
            </a:endParaRPr>
          </a:p>
        </p:txBody>
      </p:sp>
      <p:grpSp>
        <p:nvGrpSpPr>
          <p:cNvPr id="165" name="Group 164"/>
          <p:cNvGrpSpPr/>
          <p:nvPr/>
        </p:nvGrpSpPr>
        <p:grpSpPr>
          <a:xfrm>
            <a:off x="5091336" y="4666561"/>
            <a:ext cx="1297433" cy="525354"/>
            <a:chOff x="1072662" y="4963443"/>
            <a:chExt cx="1297433" cy="652343"/>
          </a:xfrm>
        </p:grpSpPr>
        <p:sp>
          <p:nvSpPr>
            <p:cNvPr id="166" name="Rectangle 165"/>
            <p:cNvSpPr/>
            <p:nvPr/>
          </p:nvSpPr>
          <p:spPr>
            <a:xfrm>
              <a:off x="1079562" y="4995739"/>
              <a:ext cx="725829" cy="620047"/>
            </a:xfrm>
            <a:prstGeom prst="rect">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p:cNvSpPr txBox="1"/>
            <p:nvPr/>
          </p:nvSpPr>
          <p:spPr>
            <a:xfrm>
              <a:off x="1072662" y="4963443"/>
              <a:ext cx="1297433" cy="246221"/>
            </a:xfrm>
            <a:prstGeom prst="rect">
              <a:avLst/>
            </a:prstGeom>
            <a:noFill/>
          </p:spPr>
          <p:txBody>
            <a:bodyPr wrap="square" rtlCol="0">
              <a:spAutoFit/>
            </a:bodyPr>
            <a:lstStyle/>
            <a:p>
              <a:r>
                <a:rPr lang="en-US" sz="1000" b="1" dirty="0" smtClean="0">
                  <a:solidFill>
                    <a:schemeClr val="bg1"/>
                  </a:solidFill>
                </a:rPr>
                <a:t>Durations:</a:t>
              </a:r>
            </a:p>
          </p:txBody>
        </p:sp>
        <p:sp>
          <p:nvSpPr>
            <p:cNvPr id="168" name="Rectangle 167"/>
            <p:cNvSpPr/>
            <p:nvPr/>
          </p:nvSpPr>
          <p:spPr>
            <a:xfrm>
              <a:off x="1349553" y="5147383"/>
              <a:ext cx="436371" cy="246221"/>
            </a:xfrm>
            <a:prstGeom prst="rect">
              <a:avLst/>
            </a:prstGeom>
          </p:spPr>
          <p:txBody>
            <a:bodyPr wrap="square">
              <a:spAutoFit/>
            </a:bodyPr>
            <a:lstStyle/>
            <a:p>
              <a:r>
                <a:rPr lang="en-US" sz="1000" b="1" dirty="0" smtClean="0">
                  <a:solidFill>
                    <a:schemeClr val="bg1"/>
                  </a:solidFill>
                </a:rPr>
                <a:t>A: 3t</a:t>
              </a:r>
            </a:p>
          </p:txBody>
        </p:sp>
        <p:sp>
          <p:nvSpPr>
            <p:cNvPr id="169" name="Rectangle 168"/>
            <p:cNvSpPr/>
            <p:nvPr/>
          </p:nvSpPr>
          <p:spPr>
            <a:xfrm>
              <a:off x="1349245" y="5323624"/>
              <a:ext cx="436679" cy="246221"/>
            </a:xfrm>
            <a:prstGeom prst="rect">
              <a:avLst/>
            </a:prstGeom>
          </p:spPr>
          <p:txBody>
            <a:bodyPr wrap="square">
              <a:spAutoFit/>
            </a:bodyPr>
            <a:lstStyle/>
            <a:p>
              <a:r>
                <a:rPr lang="en-US" sz="1000" b="1" dirty="0" smtClean="0">
                  <a:solidFill>
                    <a:schemeClr val="bg1"/>
                  </a:solidFill>
                </a:rPr>
                <a:t>B: 4t</a:t>
              </a:r>
            </a:p>
          </p:txBody>
        </p:sp>
      </p:grpSp>
      <p:grpSp>
        <p:nvGrpSpPr>
          <p:cNvPr id="178" name="Group 177"/>
          <p:cNvGrpSpPr/>
          <p:nvPr/>
        </p:nvGrpSpPr>
        <p:grpSpPr>
          <a:xfrm>
            <a:off x="5472336" y="5664609"/>
            <a:ext cx="1297433" cy="536287"/>
            <a:chOff x="1072662" y="4963443"/>
            <a:chExt cx="1297433" cy="665919"/>
          </a:xfrm>
        </p:grpSpPr>
        <p:sp>
          <p:nvSpPr>
            <p:cNvPr id="179" name="Rectangle 178"/>
            <p:cNvSpPr/>
            <p:nvPr/>
          </p:nvSpPr>
          <p:spPr>
            <a:xfrm>
              <a:off x="1079562" y="4995739"/>
              <a:ext cx="725829" cy="620047"/>
            </a:xfrm>
            <a:prstGeom prst="rect">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p:cNvSpPr txBox="1"/>
            <p:nvPr/>
          </p:nvSpPr>
          <p:spPr>
            <a:xfrm>
              <a:off x="1072662" y="4963443"/>
              <a:ext cx="1297433" cy="246221"/>
            </a:xfrm>
            <a:prstGeom prst="rect">
              <a:avLst/>
            </a:prstGeom>
            <a:noFill/>
          </p:spPr>
          <p:txBody>
            <a:bodyPr wrap="square" rtlCol="0">
              <a:spAutoFit/>
            </a:bodyPr>
            <a:lstStyle/>
            <a:p>
              <a:r>
                <a:rPr lang="en-US" sz="1000" b="1" dirty="0" smtClean="0">
                  <a:solidFill>
                    <a:schemeClr val="bg1"/>
                  </a:solidFill>
                </a:rPr>
                <a:t>Durations:</a:t>
              </a:r>
            </a:p>
          </p:txBody>
        </p:sp>
        <p:sp>
          <p:nvSpPr>
            <p:cNvPr id="181" name="Rectangle 180"/>
            <p:cNvSpPr/>
            <p:nvPr/>
          </p:nvSpPr>
          <p:spPr>
            <a:xfrm>
              <a:off x="1349553" y="5147383"/>
              <a:ext cx="436371" cy="305738"/>
            </a:xfrm>
            <a:prstGeom prst="rect">
              <a:avLst/>
            </a:prstGeom>
          </p:spPr>
          <p:txBody>
            <a:bodyPr wrap="square">
              <a:spAutoFit/>
            </a:bodyPr>
            <a:lstStyle/>
            <a:p>
              <a:r>
                <a:rPr lang="en-US" sz="1000" b="1" dirty="0" smtClean="0">
                  <a:solidFill>
                    <a:schemeClr val="bg1"/>
                  </a:solidFill>
                </a:rPr>
                <a:t>A: 4t</a:t>
              </a:r>
            </a:p>
          </p:txBody>
        </p:sp>
        <p:sp>
          <p:nvSpPr>
            <p:cNvPr id="182" name="Rectangle 181"/>
            <p:cNvSpPr/>
            <p:nvPr/>
          </p:nvSpPr>
          <p:spPr>
            <a:xfrm>
              <a:off x="1349245" y="5323624"/>
              <a:ext cx="436679" cy="305738"/>
            </a:xfrm>
            <a:prstGeom prst="rect">
              <a:avLst/>
            </a:prstGeom>
          </p:spPr>
          <p:txBody>
            <a:bodyPr wrap="square">
              <a:spAutoFit/>
            </a:bodyPr>
            <a:lstStyle/>
            <a:p>
              <a:r>
                <a:rPr lang="en-US" sz="1000" b="1" dirty="0" smtClean="0">
                  <a:solidFill>
                    <a:schemeClr val="bg1"/>
                  </a:solidFill>
                </a:rPr>
                <a:t>B: </a:t>
              </a:r>
              <a:r>
                <a:rPr lang="en-US" sz="1000" b="1" dirty="0">
                  <a:solidFill>
                    <a:schemeClr val="bg1"/>
                  </a:solidFill>
                </a:rPr>
                <a:t> </a:t>
              </a:r>
              <a:r>
                <a:rPr lang="en-US" sz="1000" b="1" dirty="0" smtClean="0">
                  <a:solidFill>
                    <a:schemeClr val="bg1"/>
                  </a:solidFill>
                </a:rPr>
                <a:t>t</a:t>
              </a:r>
            </a:p>
          </p:txBody>
        </p:sp>
      </p:grpSp>
      <p:sp>
        <p:nvSpPr>
          <p:cNvPr id="183" name="TextBox 182"/>
          <p:cNvSpPr txBox="1"/>
          <p:nvPr/>
        </p:nvSpPr>
        <p:spPr>
          <a:xfrm>
            <a:off x="8735582" y="5286700"/>
            <a:ext cx="2905140" cy="477054"/>
          </a:xfrm>
          <a:prstGeom prst="rect">
            <a:avLst/>
          </a:prstGeom>
          <a:solidFill>
            <a:schemeClr val="accent2"/>
          </a:solidFill>
          <a:ln w="28575">
            <a:solidFill>
              <a:schemeClr val="tx1"/>
            </a:solidFill>
          </a:ln>
        </p:spPr>
        <p:txBody>
          <a:bodyPr wrap="square" rtlCol="0">
            <a:spAutoFit/>
          </a:bodyPr>
          <a:lstStyle/>
          <a:p>
            <a:pPr algn="ctr"/>
            <a:r>
              <a:rPr lang="en-US" sz="2500" b="1" dirty="0" smtClean="0"/>
              <a:t>29% improvement</a:t>
            </a:r>
            <a:endParaRPr lang="en-US" sz="2500" b="1" dirty="0"/>
          </a:p>
        </p:txBody>
      </p:sp>
      <p:sp>
        <p:nvSpPr>
          <p:cNvPr id="2" name="Slide Number Placeholder 1"/>
          <p:cNvSpPr>
            <a:spLocks noGrp="1"/>
          </p:cNvSpPr>
          <p:nvPr>
            <p:ph type="sldNum" sz="quarter" idx="12"/>
          </p:nvPr>
        </p:nvSpPr>
        <p:spPr/>
        <p:txBody>
          <a:bodyPr/>
          <a:lstStyle/>
          <a:p>
            <a:fld id="{23B88A29-96D6-41A3-B0A5-3D433527C63B}" type="slidenum">
              <a:rPr lang="en-US" smtClean="0"/>
              <a:t>37</a:t>
            </a:fld>
            <a:endParaRPr lang="en-US"/>
          </a:p>
        </p:txBody>
      </p:sp>
      <p:sp>
        <p:nvSpPr>
          <p:cNvPr id="117" name="Rectangle 116"/>
          <p:cNvSpPr/>
          <p:nvPr/>
        </p:nvSpPr>
        <p:spPr>
          <a:xfrm>
            <a:off x="0" y="-14167"/>
            <a:ext cx="12192000" cy="951722"/>
          </a:xfrm>
          <a:prstGeom prst="rect">
            <a:avLst/>
          </a:prstGeom>
          <a:solidFill>
            <a:schemeClr val="bg2">
              <a:lumMod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500" dirty="0" smtClean="0"/>
              <a:t>Packing efficiency does not achieve everything</a:t>
            </a:r>
            <a:endParaRPr lang="en-US" sz="3500" dirty="0"/>
          </a:p>
        </p:txBody>
      </p:sp>
      <p:sp>
        <p:nvSpPr>
          <p:cNvPr id="118" name="TextBox 117"/>
          <p:cNvSpPr txBox="1"/>
          <p:nvPr/>
        </p:nvSpPr>
        <p:spPr>
          <a:xfrm>
            <a:off x="1726152" y="2022726"/>
            <a:ext cx="8872762" cy="1169551"/>
          </a:xfrm>
          <a:prstGeom prst="rect">
            <a:avLst/>
          </a:prstGeom>
          <a:solidFill>
            <a:schemeClr val="accent2"/>
          </a:solidFill>
          <a:ln w="38100">
            <a:solidFill>
              <a:schemeClr val="tx1"/>
            </a:solidFill>
          </a:ln>
        </p:spPr>
        <p:txBody>
          <a:bodyPr wrap="square" rtlCol="0">
            <a:spAutoFit/>
          </a:bodyPr>
          <a:lstStyle/>
          <a:p>
            <a:pPr algn="ctr"/>
            <a:r>
              <a:rPr lang="en-US" sz="3500" b="1" dirty="0" smtClean="0"/>
              <a:t>Achieving packing efficiency does not necessarily improve job completion time</a:t>
            </a:r>
            <a:endParaRPr lang="en-US" sz="3500" b="1" dirty="0"/>
          </a:p>
        </p:txBody>
      </p:sp>
    </p:spTree>
    <p:extLst>
      <p:ext uri="{BB962C8B-B14F-4D97-AF65-F5344CB8AC3E}">
        <p14:creationId xmlns:p14="http://schemas.microsoft.com/office/powerpoint/2010/main" val="168527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7"/>
                                        </p:tgtEl>
                                        <p:attrNameLst>
                                          <p:attrName>style.visibility</p:attrName>
                                        </p:attrNameLst>
                                      </p:cBhvr>
                                      <p:to>
                                        <p:strVal val="visible"/>
                                      </p:to>
                                    </p:set>
                                    <p:animEffect transition="in" filter="fade">
                                      <p:cBhvr>
                                        <p:cTn id="13" dur="1000"/>
                                        <p:tgtEl>
                                          <p:spTgt spid="10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fade">
                                      <p:cBhvr>
                                        <p:cTn id="16" dur="1000"/>
                                        <p:tgtEl>
                                          <p:spTgt spid="7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97"/>
                                        </p:tgtEl>
                                        <p:attrNameLst>
                                          <p:attrName>style.visibility</p:attrName>
                                        </p:attrNameLst>
                                      </p:cBhvr>
                                      <p:to>
                                        <p:strVal val="visible"/>
                                      </p:to>
                                    </p:set>
                                    <p:animEffect transition="in" filter="fade">
                                      <p:cBhvr>
                                        <p:cTn id="20" dur="1000"/>
                                        <p:tgtEl>
                                          <p:spTgt spid="9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fade">
                                      <p:cBhvr>
                                        <p:cTn id="23" dur="1000"/>
                                        <p:tgtEl>
                                          <p:spTgt spid="7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3"/>
                                        </p:tgtEl>
                                        <p:attrNameLst>
                                          <p:attrName>style.visibility</p:attrName>
                                        </p:attrNameLst>
                                      </p:cBhvr>
                                      <p:to>
                                        <p:strVal val="visible"/>
                                      </p:to>
                                    </p:set>
                                    <p:animEffect transition="in" filter="fade">
                                      <p:cBhvr>
                                        <p:cTn id="26" dur="1000"/>
                                        <p:tgtEl>
                                          <p:spTgt spid="10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000"/>
                                        <p:tgtEl>
                                          <p:spTgt spid="74"/>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98"/>
                                        </p:tgtEl>
                                        <p:attrNameLst>
                                          <p:attrName>style.visibility</p:attrName>
                                        </p:attrNameLst>
                                      </p:cBhvr>
                                      <p:to>
                                        <p:strVal val="visible"/>
                                      </p:to>
                                    </p:set>
                                    <p:animEffect transition="in" filter="fade">
                                      <p:cBhvr>
                                        <p:cTn id="33" dur="1000"/>
                                        <p:tgtEl>
                                          <p:spTgt spid="9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9"/>
                                        </p:tgtEl>
                                        <p:attrNameLst>
                                          <p:attrName>style.visibility</p:attrName>
                                        </p:attrNameLst>
                                      </p:cBhvr>
                                      <p:to>
                                        <p:strVal val="visible"/>
                                      </p:to>
                                    </p:set>
                                    <p:animEffect transition="in" filter="fade">
                                      <p:cBhvr>
                                        <p:cTn id="36" dur="1000"/>
                                        <p:tgtEl>
                                          <p:spTgt spid="13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0"/>
                                        </p:tgtEl>
                                        <p:attrNameLst>
                                          <p:attrName>style.visibility</p:attrName>
                                        </p:attrNameLst>
                                      </p:cBhvr>
                                      <p:to>
                                        <p:strVal val="visible"/>
                                      </p:to>
                                    </p:set>
                                    <p:animEffect transition="in" filter="fade">
                                      <p:cBhvr>
                                        <p:cTn id="39" dur="1000"/>
                                        <p:tgtEl>
                                          <p:spTgt spid="14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4"/>
                                        </p:tgtEl>
                                        <p:attrNameLst>
                                          <p:attrName>style.visibility</p:attrName>
                                        </p:attrNameLst>
                                      </p:cBhvr>
                                      <p:to>
                                        <p:strVal val="visible"/>
                                      </p:to>
                                    </p:set>
                                    <p:animEffect transition="in" filter="fade">
                                      <p:cBhvr>
                                        <p:cTn id="42" dur="1000"/>
                                        <p:tgtEl>
                                          <p:spTgt spid="104"/>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99"/>
                                        </p:tgtEl>
                                        <p:attrNameLst>
                                          <p:attrName>style.visibility</p:attrName>
                                        </p:attrNameLst>
                                      </p:cBhvr>
                                      <p:to>
                                        <p:strVal val="visible"/>
                                      </p:to>
                                    </p:set>
                                    <p:animEffect transition="in" filter="fade">
                                      <p:cBhvr>
                                        <p:cTn id="46" dur="1000"/>
                                        <p:tgtEl>
                                          <p:spTgt spid="9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5"/>
                                        </p:tgtEl>
                                        <p:attrNameLst>
                                          <p:attrName>style.visibility</p:attrName>
                                        </p:attrNameLst>
                                      </p:cBhvr>
                                      <p:to>
                                        <p:strVal val="visible"/>
                                      </p:to>
                                    </p:set>
                                    <p:animEffect transition="in" filter="fade">
                                      <p:cBhvr>
                                        <p:cTn id="49" dur="1000"/>
                                        <p:tgtEl>
                                          <p:spTgt spid="10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1"/>
                                        </p:tgtEl>
                                        <p:attrNameLst>
                                          <p:attrName>style.visibility</p:attrName>
                                        </p:attrNameLst>
                                      </p:cBhvr>
                                      <p:to>
                                        <p:strVal val="visible"/>
                                      </p:to>
                                    </p:set>
                                    <p:animEffect transition="in" filter="fade">
                                      <p:cBhvr>
                                        <p:cTn id="52" dur="1000"/>
                                        <p:tgtEl>
                                          <p:spTgt spid="14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2"/>
                                        </p:tgtEl>
                                        <p:attrNameLst>
                                          <p:attrName>style.visibility</p:attrName>
                                        </p:attrNameLst>
                                      </p:cBhvr>
                                      <p:to>
                                        <p:strVal val="visible"/>
                                      </p:to>
                                    </p:set>
                                    <p:animEffect transition="in" filter="fade">
                                      <p:cBhvr>
                                        <p:cTn id="55" dur="1000"/>
                                        <p:tgtEl>
                                          <p:spTgt spid="142"/>
                                        </p:tgtEl>
                                      </p:cBhvr>
                                    </p:animEffect>
                                  </p:childTnLst>
                                </p:cTn>
                              </p:par>
                            </p:childTnLst>
                          </p:cTn>
                        </p:par>
                        <p:par>
                          <p:cTn id="56" fill="hold">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6"/>
                                        </p:tgtEl>
                                        <p:attrNameLst>
                                          <p:attrName>style.visibility</p:attrName>
                                        </p:attrNameLst>
                                      </p:cBhvr>
                                      <p:to>
                                        <p:strVal val="visible"/>
                                      </p:to>
                                    </p:set>
                                    <p:animEffect transition="in" filter="fade">
                                      <p:cBhvr>
                                        <p:cTn id="62" dur="1000"/>
                                        <p:tgtEl>
                                          <p:spTgt spid="10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43"/>
                                        </p:tgtEl>
                                        <p:attrNameLst>
                                          <p:attrName>style.visibility</p:attrName>
                                        </p:attrNameLst>
                                      </p:cBhvr>
                                      <p:to>
                                        <p:strVal val="visible"/>
                                      </p:to>
                                    </p:set>
                                    <p:animEffect transition="in" filter="fade">
                                      <p:cBhvr>
                                        <p:cTn id="65" dur="1000"/>
                                        <p:tgtEl>
                                          <p:spTgt spid="14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44"/>
                                        </p:tgtEl>
                                        <p:attrNameLst>
                                          <p:attrName>style.visibility</p:attrName>
                                        </p:attrNameLst>
                                      </p:cBhvr>
                                      <p:to>
                                        <p:strVal val="visible"/>
                                      </p:to>
                                    </p:set>
                                    <p:animEffect transition="in" filter="fade">
                                      <p:cBhvr>
                                        <p:cTn id="68" dur="1000"/>
                                        <p:tgtEl>
                                          <p:spTgt spid="144"/>
                                        </p:tgtEl>
                                      </p:cBhvr>
                                    </p:animEffect>
                                  </p:childTnLst>
                                </p:cTn>
                              </p:par>
                            </p:childTnLst>
                          </p:cTn>
                        </p:par>
                        <p:par>
                          <p:cTn id="69" fill="hold">
                            <p:stCondLst>
                              <p:cond delay="5000"/>
                            </p:stCondLst>
                            <p:childTnLst>
                              <p:par>
                                <p:cTn id="70" presetID="1" presetClass="entr" presetSubtype="0" fill="hold" nodeType="afterEffect">
                                  <p:stCondLst>
                                    <p:cond delay="0"/>
                                  </p:stCondLst>
                                  <p:childTnLst>
                                    <p:set>
                                      <p:cBhvr>
                                        <p:cTn id="71" dur="1" fill="hold">
                                          <p:stCondLst>
                                            <p:cond delay="999"/>
                                          </p:stCondLst>
                                        </p:cTn>
                                        <p:tgtEl>
                                          <p:spTgt spid="165"/>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64"/>
                                        </p:tgtEl>
                                        <p:attrNameLst>
                                          <p:attrName>style.visibility</p:attrName>
                                        </p:attrNameLst>
                                      </p:cBhvr>
                                      <p:to>
                                        <p:strVal val="visible"/>
                                      </p:to>
                                    </p:set>
                                    <p:animEffect transition="in" filter="fade">
                                      <p:cBhvr>
                                        <p:cTn id="76" dur="1000"/>
                                        <p:tgtEl>
                                          <p:spTgt spid="164"/>
                                        </p:tgtEl>
                                      </p:cBhvr>
                                    </p:animEffect>
                                  </p:childTnLst>
                                </p:cTn>
                              </p:par>
                              <p:par>
                                <p:cTn id="77" presetID="10" presetClass="entr" presetSubtype="0" fill="hold" nodeType="withEffect">
                                  <p:stCondLst>
                                    <p:cond delay="0"/>
                                  </p:stCondLst>
                                  <p:childTnLst>
                                    <p:set>
                                      <p:cBhvr>
                                        <p:cTn id="78" dur="1" fill="hold">
                                          <p:stCondLst>
                                            <p:cond delay="0"/>
                                          </p:stCondLst>
                                        </p:cTn>
                                        <p:tgtEl>
                                          <p:spTgt spid="152"/>
                                        </p:tgtEl>
                                        <p:attrNameLst>
                                          <p:attrName>style.visibility</p:attrName>
                                        </p:attrNameLst>
                                      </p:cBhvr>
                                      <p:to>
                                        <p:strVal val="visible"/>
                                      </p:to>
                                    </p:set>
                                    <p:animEffect transition="in" filter="fade">
                                      <p:cBhvr>
                                        <p:cTn id="79" dur="1000"/>
                                        <p:tgtEl>
                                          <p:spTgt spid="15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57"/>
                                        </p:tgtEl>
                                        <p:attrNameLst>
                                          <p:attrName>style.visibility</p:attrName>
                                        </p:attrNameLst>
                                      </p:cBhvr>
                                      <p:to>
                                        <p:strVal val="visible"/>
                                      </p:to>
                                    </p:set>
                                    <p:animEffect transition="in" filter="fade">
                                      <p:cBhvr>
                                        <p:cTn id="82" dur="1000"/>
                                        <p:tgtEl>
                                          <p:spTgt spid="15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45"/>
                                        </p:tgtEl>
                                        <p:attrNameLst>
                                          <p:attrName>style.visibility</p:attrName>
                                        </p:attrNameLst>
                                      </p:cBhvr>
                                      <p:to>
                                        <p:strVal val="visible"/>
                                      </p:to>
                                    </p:set>
                                    <p:animEffect transition="in" filter="fade">
                                      <p:cBhvr>
                                        <p:cTn id="85" dur="1000"/>
                                        <p:tgtEl>
                                          <p:spTgt spid="145"/>
                                        </p:tgtEl>
                                      </p:cBhvr>
                                    </p:animEffect>
                                  </p:childTnLst>
                                </p:cTn>
                              </p:par>
                            </p:childTnLst>
                          </p:cTn>
                        </p:par>
                        <p:par>
                          <p:cTn id="86" fill="hold">
                            <p:stCondLst>
                              <p:cond delay="1000"/>
                            </p:stCondLst>
                            <p:childTnLst>
                              <p:par>
                                <p:cTn id="87" presetID="10" presetClass="entr" presetSubtype="0" fill="hold" grpId="0" nodeType="afterEffect">
                                  <p:stCondLst>
                                    <p:cond delay="0"/>
                                  </p:stCondLst>
                                  <p:childTnLst>
                                    <p:set>
                                      <p:cBhvr>
                                        <p:cTn id="88" dur="1" fill="hold">
                                          <p:stCondLst>
                                            <p:cond delay="0"/>
                                          </p:stCondLst>
                                        </p:cTn>
                                        <p:tgtEl>
                                          <p:spTgt spid="148"/>
                                        </p:tgtEl>
                                        <p:attrNameLst>
                                          <p:attrName>style.visibility</p:attrName>
                                        </p:attrNameLst>
                                      </p:cBhvr>
                                      <p:to>
                                        <p:strVal val="visible"/>
                                      </p:to>
                                    </p:set>
                                    <p:animEffect transition="in" filter="fade">
                                      <p:cBhvr>
                                        <p:cTn id="89" dur="1000"/>
                                        <p:tgtEl>
                                          <p:spTgt spid="14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53"/>
                                        </p:tgtEl>
                                        <p:attrNameLst>
                                          <p:attrName>style.visibility</p:attrName>
                                        </p:attrNameLst>
                                      </p:cBhvr>
                                      <p:to>
                                        <p:strVal val="visible"/>
                                      </p:to>
                                    </p:set>
                                    <p:animEffect transition="in" filter="fade">
                                      <p:cBhvr>
                                        <p:cTn id="92" dur="1000"/>
                                        <p:tgtEl>
                                          <p:spTgt spid="15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46"/>
                                        </p:tgtEl>
                                        <p:attrNameLst>
                                          <p:attrName>style.visibility</p:attrName>
                                        </p:attrNameLst>
                                      </p:cBhvr>
                                      <p:to>
                                        <p:strVal val="visible"/>
                                      </p:to>
                                    </p:set>
                                    <p:animEffect transition="in" filter="fade">
                                      <p:cBhvr>
                                        <p:cTn id="95" dur="1000"/>
                                        <p:tgtEl>
                                          <p:spTgt spid="14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47"/>
                                        </p:tgtEl>
                                        <p:attrNameLst>
                                          <p:attrName>style.visibility</p:attrName>
                                        </p:attrNameLst>
                                      </p:cBhvr>
                                      <p:to>
                                        <p:strVal val="visible"/>
                                      </p:to>
                                    </p:set>
                                    <p:animEffect transition="in" filter="fade">
                                      <p:cBhvr>
                                        <p:cTn id="98" dur="1000"/>
                                        <p:tgtEl>
                                          <p:spTgt spid="147"/>
                                        </p:tgtEl>
                                      </p:cBhvr>
                                    </p:animEffect>
                                  </p:childTnLst>
                                </p:cTn>
                              </p:par>
                            </p:childTnLst>
                          </p:cTn>
                        </p:par>
                        <p:par>
                          <p:cTn id="99" fill="hold">
                            <p:stCondLst>
                              <p:cond delay="2000"/>
                            </p:stCondLst>
                            <p:childTnLst>
                              <p:par>
                                <p:cTn id="100" presetID="10" presetClass="entr" presetSubtype="0" fill="hold" grpId="0" nodeType="afterEffect">
                                  <p:stCondLst>
                                    <p:cond delay="0"/>
                                  </p:stCondLst>
                                  <p:childTnLst>
                                    <p:set>
                                      <p:cBhvr>
                                        <p:cTn id="101" dur="1" fill="hold">
                                          <p:stCondLst>
                                            <p:cond delay="0"/>
                                          </p:stCondLst>
                                        </p:cTn>
                                        <p:tgtEl>
                                          <p:spTgt spid="149"/>
                                        </p:tgtEl>
                                        <p:attrNameLst>
                                          <p:attrName>style.visibility</p:attrName>
                                        </p:attrNameLst>
                                      </p:cBhvr>
                                      <p:to>
                                        <p:strVal val="visible"/>
                                      </p:to>
                                    </p:set>
                                    <p:animEffect transition="in" filter="fade">
                                      <p:cBhvr>
                                        <p:cTn id="102" dur="1000"/>
                                        <p:tgtEl>
                                          <p:spTgt spid="149"/>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54"/>
                                        </p:tgtEl>
                                        <p:attrNameLst>
                                          <p:attrName>style.visibility</p:attrName>
                                        </p:attrNameLst>
                                      </p:cBhvr>
                                      <p:to>
                                        <p:strVal val="visible"/>
                                      </p:to>
                                    </p:set>
                                    <p:animEffect transition="in" filter="fade">
                                      <p:cBhvr>
                                        <p:cTn id="105" dur="1000"/>
                                        <p:tgtEl>
                                          <p:spTgt spid="154"/>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58"/>
                                        </p:tgtEl>
                                        <p:attrNameLst>
                                          <p:attrName>style.visibility</p:attrName>
                                        </p:attrNameLst>
                                      </p:cBhvr>
                                      <p:to>
                                        <p:strVal val="visible"/>
                                      </p:to>
                                    </p:set>
                                    <p:animEffect transition="in" filter="fade">
                                      <p:cBhvr>
                                        <p:cTn id="108" dur="1000"/>
                                        <p:tgtEl>
                                          <p:spTgt spid="158"/>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59"/>
                                        </p:tgtEl>
                                        <p:attrNameLst>
                                          <p:attrName>style.visibility</p:attrName>
                                        </p:attrNameLst>
                                      </p:cBhvr>
                                      <p:to>
                                        <p:strVal val="visible"/>
                                      </p:to>
                                    </p:set>
                                    <p:animEffect transition="in" filter="fade">
                                      <p:cBhvr>
                                        <p:cTn id="111" dur="1000"/>
                                        <p:tgtEl>
                                          <p:spTgt spid="159"/>
                                        </p:tgtEl>
                                      </p:cBhvr>
                                    </p:animEffect>
                                  </p:childTnLst>
                                </p:cTn>
                              </p:par>
                            </p:childTnLst>
                          </p:cTn>
                        </p:par>
                        <p:par>
                          <p:cTn id="112" fill="hold">
                            <p:stCondLst>
                              <p:cond delay="3000"/>
                            </p:stCondLst>
                            <p:childTnLst>
                              <p:par>
                                <p:cTn id="113" presetID="10" presetClass="entr" presetSubtype="0" fill="hold" grpId="0" nodeType="afterEffect">
                                  <p:stCondLst>
                                    <p:cond delay="0"/>
                                  </p:stCondLst>
                                  <p:childTnLst>
                                    <p:set>
                                      <p:cBhvr>
                                        <p:cTn id="114" dur="1" fill="hold">
                                          <p:stCondLst>
                                            <p:cond delay="0"/>
                                          </p:stCondLst>
                                        </p:cTn>
                                        <p:tgtEl>
                                          <p:spTgt spid="150"/>
                                        </p:tgtEl>
                                        <p:attrNameLst>
                                          <p:attrName>style.visibility</p:attrName>
                                        </p:attrNameLst>
                                      </p:cBhvr>
                                      <p:to>
                                        <p:strVal val="visible"/>
                                      </p:to>
                                    </p:set>
                                    <p:animEffect transition="in" filter="fade">
                                      <p:cBhvr>
                                        <p:cTn id="115" dur="1000"/>
                                        <p:tgtEl>
                                          <p:spTgt spid="150"/>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55"/>
                                        </p:tgtEl>
                                        <p:attrNameLst>
                                          <p:attrName>style.visibility</p:attrName>
                                        </p:attrNameLst>
                                      </p:cBhvr>
                                      <p:to>
                                        <p:strVal val="visible"/>
                                      </p:to>
                                    </p:set>
                                    <p:animEffect transition="in" filter="fade">
                                      <p:cBhvr>
                                        <p:cTn id="118" dur="1000"/>
                                        <p:tgtEl>
                                          <p:spTgt spid="155"/>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60"/>
                                        </p:tgtEl>
                                        <p:attrNameLst>
                                          <p:attrName>style.visibility</p:attrName>
                                        </p:attrNameLst>
                                      </p:cBhvr>
                                      <p:to>
                                        <p:strVal val="visible"/>
                                      </p:to>
                                    </p:set>
                                    <p:animEffect transition="in" filter="fade">
                                      <p:cBhvr>
                                        <p:cTn id="121" dur="1000"/>
                                        <p:tgtEl>
                                          <p:spTgt spid="160"/>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61"/>
                                        </p:tgtEl>
                                        <p:attrNameLst>
                                          <p:attrName>style.visibility</p:attrName>
                                        </p:attrNameLst>
                                      </p:cBhvr>
                                      <p:to>
                                        <p:strVal val="visible"/>
                                      </p:to>
                                    </p:set>
                                    <p:animEffect transition="in" filter="fade">
                                      <p:cBhvr>
                                        <p:cTn id="124" dur="1000"/>
                                        <p:tgtEl>
                                          <p:spTgt spid="161"/>
                                        </p:tgtEl>
                                      </p:cBhvr>
                                    </p:animEffect>
                                  </p:childTnLst>
                                </p:cTn>
                              </p:par>
                            </p:childTnLst>
                          </p:cTn>
                        </p:par>
                        <p:par>
                          <p:cTn id="125" fill="hold">
                            <p:stCondLst>
                              <p:cond delay="4000"/>
                            </p:stCondLst>
                            <p:childTnLst>
                              <p:par>
                                <p:cTn id="126" presetID="10" presetClass="entr" presetSubtype="0" fill="hold" grpId="0"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fade">
                                      <p:cBhvr>
                                        <p:cTn id="128" dur="1000"/>
                                        <p:tgtEl>
                                          <p:spTgt spid="151"/>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56"/>
                                        </p:tgtEl>
                                        <p:attrNameLst>
                                          <p:attrName>style.visibility</p:attrName>
                                        </p:attrNameLst>
                                      </p:cBhvr>
                                      <p:to>
                                        <p:strVal val="visible"/>
                                      </p:to>
                                    </p:set>
                                    <p:animEffect transition="in" filter="fade">
                                      <p:cBhvr>
                                        <p:cTn id="131" dur="1000"/>
                                        <p:tgtEl>
                                          <p:spTgt spid="156"/>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62"/>
                                        </p:tgtEl>
                                        <p:attrNameLst>
                                          <p:attrName>style.visibility</p:attrName>
                                        </p:attrNameLst>
                                      </p:cBhvr>
                                      <p:to>
                                        <p:strVal val="visible"/>
                                      </p:to>
                                    </p:set>
                                    <p:animEffect transition="in" filter="fade">
                                      <p:cBhvr>
                                        <p:cTn id="134" dur="1000"/>
                                        <p:tgtEl>
                                          <p:spTgt spid="162"/>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63"/>
                                        </p:tgtEl>
                                        <p:attrNameLst>
                                          <p:attrName>style.visibility</p:attrName>
                                        </p:attrNameLst>
                                      </p:cBhvr>
                                      <p:to>
                                        <p:strVal val="visible"/>
                                      </p:to>
                                    </p:set>
                                    <p:animEffect transition="in" filter="fade">
                                      <p:cBhvr>
                                        <p:cTn id="137" dur="1000"/>
                                        <p:tgtEl>
                                          <p:spTgt spid="163"/>
                                        </p:tgtEl>
                                      </p:cBhvr>
                                    </p:animEffect>
                                  </p:childTnLst>
                                </p:cTn>
                              </p:par>
                            </p:childTnLst>
                          </p:cTn>
                        </p:par>
                        <p:par>
                          <p:cTn id="138" fill="hold">
                            <p:stCondLst>
                              <p:cond delay="5000"/>
                            </p:stCondLst>
                            <p:childTnLst>
                              <p:par>
                                <p:cTn id="139" presetID="1" presetClass="entr" presetSubtype="0" fill="hold" nodeType="afterEffect">
                                  <p:stCondLst>
                                    <p:cond delay="0"/>
                                  </p:stCondLst>
                                  <p:childTnLst>
                                    <p:set>
                                      <p:cBhvr>
                                        <p:cTn id="140" dur="1" fill="hold">
                                          <p:stCondLst>
                                            <p:cond delay="999"/>
                                          </p:stCondLst>
                                        </p:cTn>
                                        <p:tgtEl>
                                          <p:spTgt spid="178"/>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183"/>
                                        </p:tgtEl>
                                        <p:attrNameLst>
                                          <p:attrName>style.visibility</p:attrName>
                                        </p:attrNameLst>
                                      </p:cBhvr>
                                      <p:to>
                                        <p:strVal val="visible"/>
                                      </p:to>
                                    </p:set>
                                    <p:animEffect transition="in" filter="fade">
                                      <p:cBhvr>
                                        <p:cTn id="145" dur="10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animBg="1"/>
      <p:bldP spid="74" grpId="0" animBg="1"/>
      <p:bldP spid="97" grpId="0" animBg="1"/>
      <p:bldP spid="98" grpId="0" animBg="1"/>
      <p:bldP spid="99" grpId="0" animBg="1"/>
      <p:bldP spid="101" grpId="0" animBg="1"/>
      <p:bldP spid="103" grpId="0"/>
      <p:bldP spid="104" grpId="0"/>
      <p:bldP spid="105" grpId="0"/>
      <p:bldP spid="106" grpId="0"/>
      <p:bldP spid="107" grpId="0"/>
      <p:bldP spid="139" grpId="0" animBg="1"/>
      <p:bldP spid="140" grpId="0" animBg="1"/>
      <p:bldP spid="141" grpId="0" animBg="1"/>
      <p:bldP spid="142" grpId="0" animBg="1"/>
      <p:bldP spid="143" grpId="0" animBg="1"/>
      <p:bldP spid="144" grpId="0" animBg="1"/>
      <p:bldP spid="145" grpId="0"/>
      <p:bldP spid="146" grpId="0" animBg="1"/>
      <p:bldP spid="147" grpId="0" animBg="1"/>
      <p:bldP spid="148" grpId="0" animBg="1"/>
      <p:bldP spid="149" grpId="0" animBg="1"/>
      <p:bldP spid="150" grpId="0" animBg="1"/>
      <p:bldP spid="151" grpId="0" animBg="1"/>
      <p:bldP spid="153" grpId="0"/>
      <p:bldP spid="154" grpId="0"/>
      <p:bldP spid="155" grpId="0"/>
      <p:bldP spid="156" grpId="0"/>
      <p:bldP spid="157" grpId="0"/>
      <p:bldP spid="158" grpId="0" animBg="1"/>
      <p:bldP spid="159" grpId="0" animBg="1"/>
      <p:bldP spid="160" grpId="0" animBg="1"/>
      <p:bldP spid="161" grpId="0" animBg="1"/>
      <p:bldP spid="162" grpId="0" animBg="1"/>
      <p:bldP spid="163" grpId="0" animBg="1"/>
      <p:bldP spid="8" grpId="0"/>
      <p:bldP spid="164" grpId="0"/>
      <p:bldP spid="18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23B88A29-96D6-41A3-B0A5-3D433527C63B}" type="slidenum">
              <a:rPr lang="en-US" smtClean="0"/>
              <a:t>38</a:t>
            </a:fld>
            <a:endParaRPr lang="en-US"/>
          </a:p>
        </p:txBody>
      </p:sp>
    </p:spTree>
    <p:extLst>
      <p:ext uri="{BB962C8B-B14F-4D97-AF65-F5344CB8AC3E}">
        <p14:creationId xmlns:p14="http://schemas.microsoft.com/office/powerpoint/2010/main" val="1864114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B88A29-96D6-41A3-B0A5-3D433527C63B}" type="slidenum">
              <a:rPr lang="en-US" smtClean="0"/>
              <a:t>4</a:t>
            </a:fld>
            <a:endParaRPr lang="en-US" dirty="0"/>
          </a:p>
        </p:txBody>
      </p:sp>
      <p:sp>
        <p:nvSpPr>
          <p:cNvPr id="5" name="Rectangle 4"/>
          <p:cNvSpPr/>
          <p:nvPr/>
        </p:nvSpPr>
        <p:spPr>
          <a:xfrm>
            <a:off x="0" y="1"/>
            <a:ext cx="12192000" cy="951722"/>
          </a:xfrm>
          <a:prstGeom prst="rect">
            <a:avLst/>
          </a:prstGeom>
          <a:solidFill>
            <a:schemeClr val="bg2">
              <a:lumMod val="25000"/>
            </a:schemeClr>
          </a:solidFill>
          <a:ln>
            <a:solidFill>
              <a:schemeClr val="bg2">
                <a:lumMod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500" b="1" dirty="0" smtClean="0"/>
              <a:t>Why so bad #1</a:t>
            </a:r>
            <a:endParaRPr lang="en-US" sz="3500" b="1" dirty="0"/>
          </a:p>
        </p:txBody>
      </p:sp>
      <p:sp>
        <p:nvSpPr>
          <p:cNvPr id="6" name="TextBox 5"/>
          <p:cNvSpPr txBox="1"/>
          <p:nvPr/>
        </p:nvSpPr>
        <p:spPr>
          <a:xfrm>
            <a:off x="1299571" y="1715300"/>
            <a:ext cx="9447718" cy="2169825"/>
          </a:xfrm>
          <a:prstGeom prst="rect">
            <a:avLst/>
          </a:prstGeom>
          <a:solidFill>
            <a:schemeClr val="tx1"/>
          </a:solidFill>
          <a:ln w="38100">
            <a:solidFill>
              <a:schemeClr val="tx1"/>
            </a:solidFill>
            <a:prstDash val="dash"/>
          </a:ln>
        </p:spPr>
        <p:txBody>
          <a:bodyPr wrap="square" rtlCol="0">
            <a:spAutoFit/>
          </a:bodyPr>
          <a:lstStyle/>
          <a:p>
            <a:pPr algn="ctr"/>
            <a:r>
              <a:rPr lang="en-US" sz="4500" b="1" i="1" dirty="0" smtClean="0">
                <a:solidFill>
                  <a:schemeClr val="bg1"/>
                </a:solidFill>
              </a:rPr>
              <a:t>Production schedulers </a:t>
            </a:r>
            <a:r>
              <a:rPr lang="en-US" sz="4500" b="1" i="1" dirty="0" smtClean="0">
                <a:solidFill>
                  <a:schemeClr val="accent2"/>
                </a:solidFill>
              </a:rPr>
              <a:t>neither pack tasks nor consider</a:t>
            </a:r>
            <a:r>
              <a:rPr lang="en-US" sz="4500" b="1" i="1" dirty="0" smtClean="0">
                <a:solidFill>
                  <a:schemeClr val="bg1"/>
                </a:solidFill>
              </a:rPr>
              <a:t> </a:t>
            </a:r>
            <a:r>
              <a:rPr lang="en-US" sz="4500" b="1" i="1" dirty="0" smtClean="0">
                <a:solidFill>
                  <a:schemeClr val="accent2"/>
                </a:solidFill>
              </a:rPr>
              <a:t>all</a:t>
            </a:r>
            <a:r>
              <a:rPr lang="en-US" sz="4500" b="1" i="1" dirty="0" smtClean="0">
                <a:solidFill>
                  <a:schemeClr val="bg1"/>
                </a:solidFill>
              </a:rPr>
              <a:t> their relevant </a:t>
            </a:r>
            <a:r>
              <a:rPr lang="en-US" sz="4500" b="1" i="1" dirty="0" smtClean="0">
                <a:solidFill>
                  <a:schemeClr val="accent2"/>
                </a:solidFill>
              </a:rPr>
              <a:t>resource demands</a:t>
            </a:r>
          </a:p>
        </p:txBody>
      </p:sp>
      <p:sp>
        <p:nvSpPr>
          <p:cNvPr id="7" name="Rounded Rectangle 6"/>
          <p:cNvSpPr/>
          <p:nvPr/>
        </p:nvSpPr>
        <p:spPr>
          <a:xfrm>
            <a:off x="1301863" y="4365437"/>
            <a:ext cx="5370287" cy="667657"/>
          </a:xfrm>
          <a:prstGeom prst="roundRect">
            <a:avLst/>
          </a:prstGeom>
          <a:solidFill>
            <a:schemeClr val="bg1"/>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chemeClr val="accent2"/>
                </a:solidFill>
              </a:rPr>
              <a:t>#1 Resource Fragmentation</a:t>
            </a:r>
            <a:endParaRPr lang="ro-RO" sz="3500" b="1" dirty="0">
              <a:solidFill>
                <a:schemeClr val="accent2"/>
              </a:solidFill>
            </a:endParaRPr>
          </a:p>
        </p:txBody>
      </p:sp>
      <p:sp>
        <p:nvSpPr>
          <p:cNvPr id="8" name="Rounded Rectangle 7"/>
          <p:cNvSpPr/>
          <p:nvPr/>
        </p:nvSpPr>
        <p:spPr>
          <a:xfrm>
            <a:off x="7050048" y="5316116"/>
            <a:ext cx="3708400" cy="667657"/>
          </a:xfrm>
          <a:prstGeom prst="roundRect">
            <a:avLst/>
          </a:prstGeom>
          <a:solidFill>
            <a:schemeClr val="bg1"/>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chemeClr val="accent2"/>
                </a:solidFill>
              </a:rPr>
              <a:t>#2 Over-allocation</a:t>
            </a:r>
            <a:endParaRPr lang="ro-RO" sz="3500" b="1" dirty="0">
              <a:solidFill>
                <a:schemeClr val="accent2"/>
              </a:solidFill>
            </a:endParaRPr>
          </a:p>
        </p:txBody>
      </p:sp>
      <p:cxnSp>
        <p:nvCxnSpPr>
          <p:cNvPr id="10" name="Straight Arrow Connector 9"/>
          <p:cNvCxnSpPr/>
          <p:nvPr/>
        </p:nvCxnSpPr>
        <p:spPr>
          <a:xfrm>
            <a:off x="2598059" y="3004457"/>
            <a:ext cx="0" cy="1349823"/>
          </a:xfrm>
          <a:prstGeom prst="straightConnector1">
            <a:avLst/>
          </a:prstGeom>
          <a:ln w="571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307945" y="3672114"/>
            <a:ext cx="0" cy="1632849"/>
          </a:xfrm>
          <a:prstGeom prst="straightConnector1">
            <a:avLst/>
          </a:prstGeom>
          <a:ln w="571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609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p:cNvSpPr/>
          <p:nvPr/>
        </p:nvSpPr>
        <p:spPr>
          <a:xfrm>
            <a:off x="290" y="951723"/>
            <a:ext cx="4221233" cy="5907384"/>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46"/>
          <p:cNvSpPr/>
          <p:nvPr/>
        </p:nvSpPr>
        <p:spPr>
          <a:xfrm>
            <a:off x="264218" y="1465935"/>
            <a:ext cx="3679961" cy="4437811"/>
          </a:xfrm>
          <a:prstGeom prst="roundRect">
            <a:avLst/>
          </a:prstGeom>
          <a:solidFill>
            <a:schemeClr val="bg1">
              <a:lumMod val="85000"/>
            </a:scheme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4448651" y="951723"/>
            <a:ext cx="4221233" cy="5907384"/>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877300" y="951723"/>
            <a:ext cx="3314699" cy="5907384"/>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p:cNvSpPr txBox="1"/>
          <p:nvPr/>
        </p:nvSpPr>
        <p:spPr>
          <a:xfrm>
            <a:off x="541426" y="6102241"/>
            <a:ext cx="3114676" cy="477054"/>
          </a:xfrm>
          <a:prstGeom prst="rect">
            <a:avLst/>
          </a:prstGeom>
          <a:solidFill>
            <a:schemeClr val="tx1"/>
          </a:solidFill>
          <a:ln>
            <a:solidFill>
              <a:schemeClr val="tx1"/>
            </a:solidFill>
          </a:ln>
        </p:spPr>
        <p:txBody>
          <a:bodyPr wrap="square" rtlCol="0">
            <a:spAutoFit/>
          </a:bodyPr>
          <a:lstStyle/>
          <a:p>
            <a:r>
              <a:rPr lang="en-US" sz="2500" dirty="0" smtClean="0">
                <a:solidFill>
                  <a:schemeClr val="accent2"/>
                </a:solidFill>
                <a:latin typeface="Microsoft Sans Serif" panose="020B0604020202020204" pitchFamily="34" charset="0"/>
                <a:cs typeface="Microsoft Sans Serif" panose="020B0604020202020204" pitchFamily="34" charset="0"/>
              </a:rPr>
              <a:t>Current Schedulers        </a:t>
            </a:r>
          </a:p>
        </p:txBody>
      </p:sp>
      <p:sp>
        <p:nvSpPr>
          <p:cNvPr id="124" name="TextBox 123"/>
          <p:cNvSpPr txBox="1"/>
          <p:nvPr/>
        </p:nvSpPr>
        <p:spPr>
          <a:xfrm>
            <a:off x="4997843" y="6102241"/>
            <a:ext cx="3114676" cy="477054"/>
          </a:xfrm>
          <a:prstGeom prst="rect">
            <a:avLst/>
          </a:prstGeom>
          <a:solidFill>
            <a:schemeClr val="tx1"/>
          </a:solidFill>
          <a:ln>
            <a:solidFill>
              <a:schemeClr val="tx1"/>
            </a:solidFill>
          </a:ln>
        </p:spPr>
        <p:txBody>
          <a:bodyPr wrap="square" rtlCol="0">
            <a:spAutoFit/>
          </a:bodyPr>
          <a:lstStyle/>
          <a:p>
            <a:pPr algn="ctr"/>
            <a:r>
              <a:rPr lang="en-US" sz="2500" dirty="0" smtClean="0">
                <a:solidFill>
                  <a:schemeClr val="accent2"/>
                </a:solidFill>
                <a:latin typeface="Microsoft Sans Serif" panose="020B0604020202020204" pitchFamily="34" charset="0"/>
                <a:cs typeface="Microsoft Sans Serif" panose="020B0604020202020204" pitchFamily="34" charset="0"/>
              </a:rPr>
              <a:t> “Packer” Scheduler        </a:t>
            </a:r>
          </a:p>
        </p:txBody>
      </p:sp>
      <p:sp>
        <p:nvSpPr>
          <p:cNvPr id="148" name="Rounded Rectangle 147"/>
          <p:cNvSpPr/>
          <p:nvPr/>
        </p:nvSpPr>
        <p:spPr>
          <a:xfrm>
            <a:off x="4707988" y="1465935"/>
            <a:ext cx="3679961" cy="4437812"/>
          </a:xfrm>
          <a:prstGeom prst="roundRect">
            <a:avLst/>
          </a:prstGeom>
          <a:solidFill>
            <a:schemeClr val="bg1">
              <a:lumMod val="85000"/>
            </a:scheme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p:cNvGrpSpPr/>
          <p:nvPr/>
        </p:nvGrpSpPr>
        <p:grpSpPr>
          <a:xfrm>
            <a:off x="5312507" y="4840668"/>
            <a:ext cx="1258456" cy="297394"/>
            <a:chOff x="420879" y="5186533"/>
            <a:chExt cx="2496312" cy="1024128"/>
          </a:xfrm>
        </p:grpSpPr>
        <p:cxnSp>
          <p:nvCxnSpPr>
            <p:cNvPr id="143" name="Straight Connector 142"/>
            <p:cNvCxnSpPr/>
            <p:nvPr/>
          </p:nvCxnSpPr>
          <p:spPr>
            <a:xfrm>
              <a:off x="434949" y="5189857"/>
              <a:ext cx="0" cy="101090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2889285" y="5186533"/>
              <a:ext cx="0" cy="101090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a:off x="420879" y="6175125"/>
              <a:ext cx="2496312" cy="3553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1" name="Group 130"/>
          <p:cNvGrpSpPr/>
          <p:nvPr/>
        </p:nvGrpSpPr>
        <p:grpSpPr>
          <a:xfrm>
            <a:off x="6669038" y="4830349"/>
            <a:ext cx="1188846" cy="297394"/>
            <a:chOff x="420879" y="5186533"/>
            <a:chExt cx="2496312" cy="1024128"/>
          </a:xfrm>
        </p:grpSpPr>
        <p:cxnSp>
          <p:nvCxnSpPr>
            <p:cNvPr id="140" name="Straight Connector 139"/>
            <p:cNvCxnSpPr/>
            <p:nvPr/>
          </p:nvCxnSpPr>
          <p:spPr>
            <a:xfrm>
              <a:off x="434949" y="5189857"/>
              <a:ext cx="0" cy="101090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2889285" y="5186533"/>
              <a:ext cx="0" cy="101090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420879" y="6175125"/>
              <a:ext cx="2496312" cy="3553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2" name="Rounded Rectangle 131"/>
          <p:cNvSpPr/>
          <p:nvPr/>
        </p:nvSpPr>
        <p:spPr>
          <a:xfrm>
            <a:off x="5312507" y="5240564"/>
            <a:ext cx="1243177" cy="359538"/>
          </a:xfrm>
          <a:prstGeom prst="round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Machine</a:t>
            </a:r>
            <a:r>
              <a:rPr lang="en-US" sz="1400" dirty="0" smtClean="0"/>
              <a:t> </a:t>
            </a:r>
            <a:r>
              <a:rPr lang="en-US" sz="1400" b="1" dirty="0" smtClean="0"/>
              <a:t>A</a:t>
            </a:r>
          </a:p>
          <a:p>
            <a:pPr algn="ctr"/>
            <a:r>
              <a:rPr lang="en-US" sz="1400" b="1" dirty="0" smtClean="0"/>
              <a:t>4 GB Memory</a:t>
            </a:r>
            <a:endParaRPr lang="en-US" sz="1400" b="1" dirty="0"/>
          </a:p>
        </p:txBody>
      </p:sp>
      <p:sp>
        <p:nvSpPr>
          <p:cNvPr id="133" name="Rounded Rectangle 132"/>
          <p:cNvSpPr/>
          <p:nvPr/>
        </p:nvSpPr>
        <p:spPr>
          <a:xfrm>
            <a:off x="6647475" y="5230245"/>
            <a:ext cx="1243177" cy="359538"/>
          </a:xfrm>
          <a:prstGeom prst="round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Machine B</a:t>
            </a:r>
          </a:p>
          <a:p>
            <a:pPr algn="ctr"/>
            <a:r>
              <a:rPr lang="en-US" sz="1400" b="1" dirty="0" smtClean="0"/>
              <a:t>4 GB Memory</a:t>
            </a:r>
            <a:endParaRPr lang="en-US" sz="1400" b="1" dirty="0"/>
          </a:p>
        </p:txBody>
      </p:sp>
      <p:sp>
        <p:nvSpPr>
          <p:cNvPr id="134" name="Rectangle 133"/>
          <p:cNvSpPr>
            <a:spLocks/>
          </p:cNvSpPr>
          <p:nvPr/>
        </p:nvSpPr>
        <p:spPr>
          <a:xfrm>
            <a:off x="6349603" y="3150385"/>
            <a:ext cx="576072" cy="256032"/>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t>T1: 2 GB</a:t>
            </a:r>
            <a:endParaRPr lang="en-US" sz="900" b="1" dirty="0"/>
          </a:p>
        </p:txBody>
      </p:sp>
      <p:sp>
        <p:nvSpPr>
          <p:cNvPr id="135" name="Rectangle 134"/>
          <p:cNvSpPr>
            <a:spLocks/>
          </p:cNvSpPr>
          <p:nvPr/>
        </p:nvSpPr>
        <p:spPr>
          <a:xfrm>
            <a:off x="6061567" y="2143543"/>
            <a:ext cx="1152144" cy="256032"/>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t>T3: 4 GB</a:t>
            </a:r>
            <a:endParaRPr lang="en-US" sz="900" b="1" dirty="0"/>
          </a:p>
        </p:txBody>
      </p:sp>
      <p:sp>
        <p:nvSpPr>
          <p:cNvPr id="136" name="Rectangle 135"/>
          <p:cNvSpPr>
            <a:spLocks/>
          </p:cNvSpPr>
          <p:nvPr/>
        </p:nvSpPr>
        <p:spPr>
          <a:xfrm>
            <a:off x="6349603" y="2666452"/>
            <a:ext cx="576072" cy="256032"/>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t>T2: 2 GB</a:t>
            </a:r>
            <a:endParaRPr lang="en-US" sz="900" b="1" dirty="0"/>
          </a:p>
        </p:txBody>
      </p:sp>
      <p:cxnSp>
        <p:nvCxnSpPr>
          <p:cNvPr id="137" name="Straight Arrow Connector 136"/>
          <p:cNvCxnSpPr/>
          <p:nvPr/>
        </p:nvCxnSpPr>
        <p:spPr>
          <a:xfrm>
            <a:off x="5755584" y="1663342"/>
            <a:ext cx="28575" cy="17716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38" name="TextBox 137"/>
          <p:cNvSpPr txBox="1"/>
          <p:nvPr/>
        </p:nvSpPr>
        <p:spPr>
          <a:xfrm rot="16200000">
            <a:off x="5194140" y="2739956"/>
            <a:ext cx="752475" cy="400110"/>
          </a:xfrm>
          <a:prstGeom prst="rect">
            <a:avLst/>
          </a:prstGeom>
          <a:noFill/>
          <a:ln>
            <a:noFill/>
          </a:ln>
        </p:spPr>
        <p:txBody>
          <a:bodyPr wrap="square" rtlCol="0">
            <a:spAutoFit/>
          </a:bodyPr>
          <a:lstStyle/>
          <a:p>
            <a:r>
              <a:rPr lang="en-US" sz="2000" b="1" dirty="0" smtClean="0">
                <a:latin typeface="Microsoft Sans Serif" panose="020B0604020202020204" pitchFamily="34" charset="0"/>
                <a:cs typeface="Microsoft Sans Serif" panose="020B0604020202020204" pitchFamily="34" charset="0"/>
              </a:rPr>
              <a:t>Time</a:t>
            </a:r>
            <a:endParaRPr lang="en-US" sz="2000" b="1" dirty="0">
              <a:latin typeface="Microsoft Sans Serif" panose="020B0604020202020204" pitchFamily="34" charset="0"/>
              <a:cs typeface="Microsoft Sans Serif" panose="020B0604020202020204" pitchFamily="34" charset="0"/>
            </a:endParaRPr>
          </a:p>
        </p:txBody>
      </p:sp>
      <p:sp>
        <p:nvSpPr>
          <p:cNvPr id="146" name="Rectangle 145"/>
          <p:cNvSpPr/>
          <p:nvPr/>
        </p:nvSpPr>
        <p:spPr>
          <a:xfrm>
            <a:off x="-1" y="1"/>
            <a:ext cx="12192001" cy="951722"/>
          </a:xfrm>
          <a:prstGeom prst="rect">
            <a:avLst/>
          </a:prstGeom>
          <a:solidFill>
            <a:schemeClr val="bg2">
              <a:lumMod val="25000"/>
            </a:schemeClr>
          </a:solidFill>
          <a:ln>
            <a:solidFill>
              <a:schemeClr val="bg2">
                <a:lumMod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500" b="1" dirty="0" smtClean="0">
                <a:solidFill>
                  <a:schemeClr val="accent2"/>
                </a:solidFill>
              </a:rPr>
              <a:t>Resource Fragmentation (RF)</a:t>
            </a:r>
            <a:endParaRPr lang="en-US" sz="3500" b="1" dirty="0">
              <a:solidFill>
                <a:schemeClr val="accent2"/>
              </a:solidFill>
            </a:endParaRPr>
          </a:p>
        </p:txBody>
      </p:sp>
      <p:grpSp>
        <p:nvGrpSpPr>
          <p:cNvPr id="153" name="Group 152"/>
          <p:cNvGrpSpPr/>
          <p:nvPr/>
        </p:nvGrpSpPr>
        <p:grpSpPr>
          <a:xfrm>
            <a:off x="1838262" y="3974377"/>
            <a:ext cx="695325" cy="609600"/>
            <a:chOff x="1801528" y="3648185"/>
            <a:chExt cx="695325" cy="609600"/>
          </a:xfrm>
        </p:grpSpPr>
        <p:sp>
          <p:nvSpPr>
            <p:cNvPr id="151" name="Oval 150"/>
            <p:cNvSpPr/>
            <p:nvPr/>
          </p:nvSpPr>
          <p:spPr>
            <a:xfrm>
              <a:off x="1805977" y="3648185"/>
              <a:ext cx="629278" cy="60960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endParaRPr>
            </a:p>
          </p:txBody>
        </p:sp>
        <p:sp>
          <p:nvSpPr>
            <p:cNvPr id="152" name="TextBox 151"/>
            <p:cNvSpPr txBox="1"/>
            <p:nvPr/>
          </p:nvSpPr>
          <p:spPr>
            <a:xfrm>
              <a:off x="1801528" y="3758666"/>
              <a:ext cx="695325" cy="369332"/>
            </a:xfrm>
            <a:prstGeom prst="rect">
              <a:avLst/>
            </a:prstGeom>
            <a:noFill/>
          </p:spPr>
          <p:txBody>
            <a:bodyPr wrap="square" rtlCol="0">
              <a:spAutoFit/>
            </a:bodyPr>
            <a:lstStyle/>
            <a:p>
              <a:r>
                <a:rPr lang="en-US" b="1" dirty="0" smtClean="0"/>
                <a:t>STOP</a:t>
              </a:r>
              <a:endParaRPr lang="en-US" b="1" dirty="0"/>
            </a:p>
          </p:txBody>
        </p:sp>
      </p:grpSp>
      <p:grpSp>
        <p:nvGrpSpPr>
          <p:cNvPr id="53" name="Group 52"/>
          <p:cNvGrpSpPr/>
          <p:nvPr/>
        </p:nvGrpSpPr>
        <p:grpSpPr>
          <a:xfrm>
            <a:off x="814223" y="4846068"/>
            <a:ext cx="1258456" cy="297394"/>
            <a:chOff x="420879" y="5186533"/>
            <a:chExt cx="2496312" cy="1024128"/>
          </a:xfrm>
        </p:grpSpPr>
        <p:cxnSp>
          <p:nvCxnSpPr>
            <p:cNvPr id="54" name="Straight Connector 53"/>
            <p:cNvCxnSpPr/>
            <p:nvPr/>
          </p:nvCxnSpPr>
          <p:spPr>
            <a:xfrm>
              <a:off x="434949" y="5189857"/>
              <a:ext cx="0" cy="101090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889285" y="5186533"/>
              <a:ext cx="0" cy="101090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420879" y="6175125"/>
              <a:ext cx="2496312" cy="3553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2170754" y="4835749"/>
            <a:ext cx="1188846" cy="297394"/>
            <a:chOff x="420879" y="5186533"/>
            <a:chExt cx="2496312" cy="1024128"/>
          </a:xfrm>
        </p:grpSpPr>
        <p:cxnSp>
          <p:nvCxnSpPr>
            <p:cNvPr id="62" name="Straight Connector 61"/>
            <p:cNvCxnSpPr/>
            <p:nvPr/>
          </p:nvCxnSpPr>
          <p:spPr>
            <a:xfrm>
              <a:off x="434949" y="5189857"/>
              <a:ext cx="0" cy="101090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889285" y="5186533"/>
              <a:ext cx="0" cy="101090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420879" y="6175125"/>
              <a:ext cx="2496312" cy="3553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3" name="Rounded Rectangle 72"/>
          <p:cNvSpPr/>
          <p:nvPr/>
        </p:nvSpPr>
        <p:spPr>
          <a:xfrm>
            <a:off x="814223" y="5245964"/>
            <a:ext cx="1243177" cy="359538"/>
          </a:xfrm>
          <a:prstGeom prst="round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Machine</a:t>
            </a:r>
            <a:r>
              <a:rPr lang="en-US" sz="1400" dirty="0" smtClean="0"/>
              <a:t> </a:t>
            </a:r>
            <a:r>
              <a:rPr lang="en-US" sz="1400" b="1" dirty="0" smtClean="0"/>
              <a:t>A</a:t>
            </a:r>
          </a:p>
          <a:p>
            <a:pPr algn="ctr"/>
            <a:r>
              <a:rPr lang="en-US" sz="1400" b="1" dirty="0" smtClean="0"/>
              <a:t>4 GB Memory</a:t>
            </a:r>
            <a:endParaRPr lang="en-US" sz="1400" b="1" dirty="0"/>
          </a:p>
        </p:txBody>
      </p:sp>
      <p:sp>
        <p:nvSpPr>
          <p:cNvPr id="82" name="Rounded Rectangle 81"/>
          <p:cNvSpPr/>
          <p:nvPr/>
        </p:nvSpPr>
        <p:spPr>
          <a:xfrm>
            <a:off x="2149191" y="5235645"/>
            <a:ext cx="1243177" cy="359538"/>
          </a:xfrm>
          <a:prstGeom prst="round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Machine B</a:t>
            </a:r>
          </a:p>
          <a:p>
            <a:pPr algn="ctr"/>
            <a:r>
              <a:rPr lang="en-US" sz="1400" b="1" dirty="0" smtClean="0"/>
              <a:t>4 GB Memory</a:t>
            </a:r>
            <a:endParaRPr lang="en-US" sz="1400" b="1" dirty="0"/>
          </a:p>
        </p:txBody>
      </p:sp>
      <p:sp>
        <p:nvSpPr>
          <p:cNvPr id="83" name="Rectangle 82"/>
          <p:cNvSpPr>
            <a:spLocks/>
          </p:cNvSpPr>
          <p:nvPr/>
        </p:nvSpPr>
        <p:spPr>
          <a:xfrm>
            <a:off x="1851319" y="3155785"/>
            <a:ext cx="576072" cy="256032"/>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t>T1: 2 GB</a:t>
            </a:r>
            <a:endParaRPr lang="en-US" sz="900" b="1" dirty="0"/>
          </a:p>
        </p:txBody>
      </p:sp>
      <p:sp>
        <p:nvSpPr>
          <p:cNvPr id="89" name="Rectangle 88"/>
          <p:cNvSpPr>
            <a:spLocks/>
          </p:cNvSpPr>
          <p:nvPr/>
        </p:nvSpPr>
        <p:spPr>
          <a:xfrm>
            <a:off x="1563283" y="2148943"/>
            <a:ext cx="1152144" cy="256032"/>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t>T3: 4 GB</a:t>
            </a:r>
            <a:endParaRPr lang="en-US" sz="900" b="1" dirty="0"/>
          </a:p>
        </p:txBody>
      </p:sp>
      <p:sp>
        <p:nvSpPr>
          <p:cNvPr id="90" name="Rectangle 89"/>
          <p:cNvSpPr>
            <a:spLocks/>
          </p:cNvSpPr>
          <p:nvPr/>
        </p:nvSpPr>
        <p:spPr>
          <a:xfrm>
            <a:off x="1851319" y="2671852"/>
            <a:ext cx="576072" cy="256032"/>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t>T2: 2 GB</a:t>
            </a:r>
            <a:endParaRPr lang="en-US" sz="900" b="1" dirty="0"/>
          </a:p>
        </p:txBody>
      </p:sp>
      <p:cxnSp>
        <p:nvCxnSpPr>
          <p:cNvPr id="92" name="Straight Arrow Connector 91"/>
          <p:cNvCxnSpPr/>
          <p:nvPr/>
        </p:nvCxnSpPr>
        <p:spPr>
          <a:xfrm>
            <a:off x="1257300" y="1668742"/>
            <a:ext cx="28575" cy="17716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93" name="TextBox 92"/>
          <p:cNvSpPr txBox="1"/>
          <p:nvPr/>
        </p:nvSpPr>
        <p:spPr>
          <a:xfrm rot="16200000">
            <a:off x="695856" y="2745356"/>
            <a:ext cx="752475" cy="400110"/>
          </a:xfrm>
          <a:prstGeom prst="rect">
            <a:avLst/>
          </a:prstGeom>
          <a:noFill/>
          <a:ln>
            <a:noFill/>
          </a:ln>
        </p:spPr>
        <p:txBody>
          <a:bodyPr wrap="square" rtlCol="0">
            <a:spAutoFit/>
          </a:bodyPr>
          <a:lstStyle/>
          <a:p>
            <a:r>
              <a:rPr lang="en-US" sz="2000" b="1" dirty="0" smtClean="0">
                <a:latin typeface="Microsoft Sans Serif" panose="020B0604020202020204" pitchFamily="34" charset="0"/>
                <a:cs typeface="Microsoft Sans Serif" panose="020B0604020202020204" pitchFamily="34" charset="0"/>
              </a:rPr>
              <a:t>Time</a:t>
            </a:r>
            <a:endParaRPr lang="en-US" sz="2000" b="1" dirty="0">
              <a:latin typeface="Microsoft Sans Serif" panose="020B0604020202020204" pitchFamily="34" charset="0"/>
              <a:cs typeface="Microsoft Sans Serif" panose="020B0604020202020204" pitchFamily="34" charset="0"/>
            </a:endParaRPr>
          </a:p>
        </p:txBody>
      </p:sp>
      <p:sp>
        <p:nvSpPr>
          <p:cNvPr id="51" name="TextBox 50"/>
          <p:cNvSpPr txBox="1"/>
          <p:nvPr/>
        </p:nvSpPr>
        <p:spPr>
          <a:xfrm>
            <a:off x="4883430" y="2710703"/>
            <a:ext cx="3329075" cy="400110"/>
          </a:xfrm>
          <a:prstGeom prst="rect">
            <a:avLst/>
          </a:prstGeom>
          <a:solidFill>
            <a:schemeClr val="accent2"/>
          </a:solidFill>
          <a:ln w="28575">
            <a:solidFill>
              <a:schemeClr val="tx1"/>
            </a:solidFill>
          </a:ln>
        </p:spPr>
        <p:txBody>
          <a:bodyPr wrap="square" rtlCol="0">
            <a:spAutoFit/>
          </a:bodyPr>
          <a:lstStyle/>
          <a:p>
            <a:pPr algn="ctr"/>
            <a:r>
              <a:rPr lang="en-US" sz="2000" b="1" dirty="0" smtClean="0"/>
              <a:t>Avg. task </a:t>
            </a:r>
            <a:r>
              <a:rPr lang="en-US" sz="2000" b="1" dirty="0" err="1" smtClean="0"/>
              <a:t>compl</a:t>
            </a:r>
            <a:r>
              <a:rPr lang="en-US" sz="2000" b="1" dirty="0" smtClean="0"/>
              <a:t>. time = 1 t</a:t>
            </a:r>
            <a:endParaRPr lang="en-US" sz="2000" b="1" dirty="0"/>
          </a:p>
        </p:txBody>
      </p:sp>
      <p:sp>
        <p:nvSpPr>
          <p:cNvPr id="2" name="Slide Number Placeholder 1"/>
          <p:cNvSpPr>
            <a:spLocks noGrp="1"/>
          </p:cNvSpPr>
          <p:nvPr>
            <p:ph type="sldNum" sz="quarter" idx="12"/>
          </p:nvPr>
        </p:nvSpPr>
        <p:spPr/>
        <p:txBody>
          <a:bodyPr/>
          <a:lstStyle/>
          <a:p>
            <a:fld id="{23B88A29-96D6-41A3-B0A5-3D433527C63B}" type="slidenum">
              <a:rPr lang="en-US" smtClean="0"/>
              <a:t>5</a:t>
            </a:fld>
            <a:endParaRPr lang="en-US" dirty="0"/>
          </a:p>
        </p:txBody>
      </p:sp>
      <p:sp>
        <p:nvSpPr>
          <p:cNvPr id="57" name="TextBox 56"/>
          <p:cNvSpPr txBox="1"/>
          <p:nvPr/>
        </p:nvSpPr>
        <p:spPr>
          <a:xfrm>
            <a:off x="8877300" y="970101"/>
            <a:ext cx="3300186" cy="523220"/>
          </a:xfrm>
          <a:prstGeom prst="rect">
            <a:avLst/>
          </a:prstGeom>
          <a:noFill/>
        </p:spPr>
        <p:txBody>
          <a:bodyPr wrap="square" rtlCol="0">
            <a:spAutoFit/>
          </a:bodyPr>
          <a:lstStyle/>
          <a:p>
            <a:r>
              <a:rPr lang="en-US" sz="2800" b="1" dirty="0" smtClean="0">
                <a:solidFill>
                  <a:schemeClr val="bg1"/>
                </a:solidFill>
                <a:latin typeface="Microsoft Sans Serif" panose="020B0604020202020204" pitchFamily="34" charset="0"/>
                <a:cs typeface="Microsoft Sans Serif" panose="020B0604020202020204" pitchFamily="34" charset="0"/>
              </a:rPr>
              <a:t>Current Schedulers</a:t>
            </a:r>
            <a:endParaRPr lang="en-US" sz="2800" dirty="0">
              <a:solidFill>
                <a:schemeClr val="accent2"/>
              </a:solidFill>
              <a:latin typeface="Microsoft Sans Serif" panose="020B0604020202020204" pitchFamily="34" charset="0"/>
              <a:cs typeface="Microsoft Sans Serif" panose="020B0604020202020204" pitchFamily="34" charset="0"/>
            </a:endParaRPr>
          </a:p>
        </p:txBody>
      </p:sp>
      <p:sp>
        <p:nvSpPr>
          <p:cNvPr id="67" name="Rectangle 66"/>
          <p:cNvSpPr/>
          <p:nvPr/>
        </p:nvSpPr>
        <p:spPr>
          <a:xfrm>
            <a:off x="9043309" y="2190306"/>
            <a:ext cx="3018062" cy="3624445"/>
          </a:xfrm>
          <a:prstGeom prst="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9167246" y="4657813"/>
            <a:ext cx="2846234" cy="1015663"/>
          </a:xfrm>
          <a:prstGeom prst="rect">
            <a:avLst/>
          </a:prstGeom>
          <a:noFill/>
        </p:spPr>
        <p:txBody>
          <a:bodyPr wrap="square" rtlCol="0">
            <a:spAutoFit/>
          </a:bodyPr>
          <a:lstStyle/>
          <a:p>
            <a:r>
              <a:rPr lang="en-US" sz="2000" dirty="0" smtClean="0">
                <a:solidFill>
                  <a:schemeClr val="accent2"/>
                </a:solidFill>
                <a:latin typeface="Microsoft Sans Serif" panose="020B0604020202020204" pitchFamily="34" charset="0"/>
                <a:cs typeface="Microsoft Sans Serif" panose="020B0604020202020204" pitchFamily="34" charset="0"/>
              </a:rPr>
              <a:t>RF increase with the number of resources being allocated !</a:t>
            </a:r>
            <a:endParaRPr lang="en-US" sz="2500" b="1" dirty="0">
              <a:solidFill>
                <a:schemeClr val="bg1"/>
              </a:solidFill>
              <a:latin typeface="Microsoft Sans Serif" panose="020B0604020202020204" pitchFamily="34" charset="0"/>
              <a:cs typeface="Microsoft Sans Serif" panose="020B0604020202020204" pitchFamily="34" charset="0"/>
            </a:endParaRPr>
          </a:p>
        </p:txBody>
      </p:sp>
      <p:sp>
        <p:nvSpPr>
          <p:cNvPr id="50" name="TextBox 49"/>
          <p:cNvSpPr txBox="1"/>
          <p:nvPr/>
        </p:nvSpPr>
        <p:spPr>
          <a:xfrm>
            <a:off x="430986" y="2707189"/>
            <a:ext cx="3329075" cy="400110"/>
          </a:xfrm>
          <a:prstGeom prst="rect">
            <a:avLst/>
          </a:prstGeom>
          <a:solidFill>
            <a:schemeClr val="accent2"/>
          </a:solidFill>
          <a:ln w="28575">
            <a:solidFill>
              <a:schemeClr val="tx1"/>
            </a:solidFill>
          </a:ln>
        </p:spPr>
        <p:txBody>
          <a:bodyPr wrap="square" rtlCol="0">
            <a:spAutoFit/>
          </a:bodyPr>
          <a:lstStyle/>
          <a:p>
            <a:pPr algn="ctr"/>
            <a:r>
              <a:rPr lang="en-US" sz="2000" b="1" dirty="0" smtClean="0"/>
              <a:t>Avg. task </a:t>
            </a:r>
            <a:r>
              <a:rPr lang="en-US" sz="2000" b="1" dirty="0" err="1" smtClean="0"/>
              <a:t>compl.time</a:t>
            </a:r>
            <a:r>
              <a:rPr lang="en-US" sz="2000" b="1" dirty="0" smtClean="0"/>
              <a:t> = 1.33 t</a:t>
            </a:r>
            <a:endParaRPr lang="en-US" sz="2000" b="1" dirty="0"/>
          </a:p>
        </p:txBody>
      </p:sp>
      <p:sp>
        <p:nvSpPr>
          <p:cNvPr id="52" name="TextBox 51"/>
          <p:cNvSpPr txBox="1"/>
          <p:nvPr/>
        </p:nvSpPr>
        <p:spPr>
          <a:xfrm>
            <a:off x="9167409" y="3460072"/>
            <a:ext cx="2764140" cy="784830"/>
          </a:xfrm>
          <a:prstGeom prst="rect">
            <a:avLst/>
          </a:prstGeom>
          <a:noFill/>
        </p:spPr>
        <p:txBody>
          <a:bodyPr wrap="square" rtlCol="0">
            <a:spAutoFit/>
          </a:bodyPr>
          <a:lstStyle/>
          <a:p>
            <a:r>
              <a:rPr lang="en-US" sz="2000" dirty="0" smtClean="0">
                <a:solidFill>
                  <a:schemeClr val="accent2"/>
                </a:solidFill>
                <a:latin typeface="Microsoft Sans Serif" panose="020B0604020202020204" pitchFamily="34" charset="0"/>
                <a:cs typeface="Microsoft Sans Serif" panose="020B0604020202020204" pitchFamily="34" charset="0"/>
              </a:rPr>
              <a:t>Allocate resources per </a:t>
            </a:r>
            <a:r>
              <a:rPr lang="en-US" sz="2500" b="1" dirty="0" smtClean="0">
                <a:solidFill>
                  <a:schemeClr val="bg1"/>
                </a:solidFill>
                <a:latin typeface="Microsoft Sans Serif" panose="020B0604020202020204" pitchFamily="34" charset="0"/>
                <a:cs typeface="Microsoft Sans Serif" panose="020B0604020202020204" pitchFamily="34" charset="0"/>
              </a:rPr>
              <a:t>slots, fairness.</a:t>
            </a:r>
            <a:endParaRPr lang="en-US" sz="2500" dirty="0">
              <a:solidFill>
                <a:schemeClr val="accent2"/>
              </a:solidFill>
              <a:latin typeface="Microsoft Sans Serif" panose="020B0604020202020204" pitchFamily="34" charset="0"/>
              <a:cs typeface="Microsoft Sans Serif" panose="020B0604020202020204" pitchFamily="34" charset="0"/>
            </a:endParaRPr>
          </a:p>
        </p:txBody>
      </p:sp>
      <p:sp>
        <p:nvSpPr>
          <p:cNvPr id="58" name="TextBox 57"/>
          <p:cNvSpPr txBox="1"/>
          <p:nvPr/>
        </p:nvSpPr>
        <p:spPr>
          <a:xfrm>
            <a:off x="9167246" y="2351870"/>
            <a:ext cx="2846234" cy="707886"/>
          </a:xfrm>
          <a:prstGeom prst="rect">
            <a:avLst/>
          </a:prstGeom>
          <a:noFill/>
        </p:spPr>
        <p:txBody>
          <a:bodyPr wrap="square" rtlCol="0">
            <a:spAutoFit/>
          </a:bodyPr>
          <a:lstStyle/>
          <a:p>
            <a:r>
              <a:rPr lang="en-US" sz="2000" dirty="0" smtClean="0">
                <a:solidFill>
                  <a:schemeClr val="accent2"/>
                </a:solidFill>
                <a:latin typeface="Microsoft Sans Serif" panose="020B0604020202020204" pitchFamily="34" charset="0"/>
                <a:cs typeface="Microsoft Sans Serif" panose="020B0604020202020204" pitchFamily="34" charset="0"/>
              </a:rPr>
              <a:t>Are not explicit about packing.</a:t>
            </a:r>
          </a:p>
        </p:txBody>
      </p:sp>
    </p:spTree>
    <p:extLst>
      <p:ext uri="{BB962C8B-B14F-4D97-AF65-F5344CB8AC3E}">
        <p14:creationId xmlns:p14="http://schemas.microsoft.com/office/powerpoint/2010/main" val="79711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000" fill="hold"/>
                                        <p:tgtEl>
                                          <p:spTgt spid="52"/>
                                        </p:tgtEl>
                                        <p:attrNameLst>
                                          <p:attrName>ppt_x</p:attrName>
                                        </p:attrNameLst>
                                      </p:cBhvr>
                                      <p:tavLst>
                                        <p:tav tm="0">
                                          <p:val>
                                            <p:strVal val="1+#ppt_w/2"/>
                                          </p:val>
                                        </p:tav>
                                        <p:tav tm="100000">
                                          <p:val>
                                            <p:strVal val="#ppt_x"/>
                                          </p:val>
                                        </p:tav>
                                      </p:tavLst>
                                    </p:anim>
                                    <p:anim calcmode="lin" valueType="num">
                                      <p:cBhvr additive="base">
                                        <p:cTn id="8" dur="10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7"/>
                                        </p:tgtEl>
                                        <p:attrNameLst>
                                          <p:attrName>style.visibility</p:attrName>
                                        </p:attrNameLst>
                                      </p:cBhvr>
                                      <p:to>
                                        <p:strVal val="visible"/>
                                      </p:to>
                                    </p:set>
                                    <p:anim calcmode="lin" valueType="num">
                                      <p:cBhvr additive="base">
                                        <p:cTn id="13" dur="500" fill="hold"/>
                                        <p:tgtEl>
                                          <p:spTgt spid="147"/>
                                        </p:tgtEl>
                                        <p:attrNameLst>
                                          <p:attrName>ppt_x</p:attrName>
                                        </p:attrNameLst>
                                      </p:cBhvr>
                                      <p:tavLst>
                                        <p:tav tm="0">
                                          <p:val>
                                            <p:strVal val="0-#ppt_w/2"/>
                                          </p:val>
                                        </p:tav>
                                        <p:tav tm="100000">
                                          <p:val>
                                            <p:strVal val="#ppt_x"/>
                                          </p:val>
                                        </p:tav>
                                      </p:tavLst>
                                    </p:anim>
                                    <p:anim calcmode="lin" valueType="num">
                                      <p:cBhvr additive="base">
                                        <p:cTn id="14" dur="500" fill="hold"/>
                                        <p:tgtEl>
                                          <p:spTgt spid="147"/>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21"/>
                                        </p:tgtEl>
                                        <p:attrNameLst>
                                          <p:attrName>style.visibility</p:attrName>
                                        </p:attrNameLst>
                                      </p:cBhvr>
                                      <p:to>
                                        <p:strVal val="visible"/>
                                      </p:to>
                                    </p:set>
                                    <p:anim calcmode="lin" valueType="num">
                                      <p:cBhvr additive="base">
                                        <p:cTn id="17" dur="500" fill="hold"/>
                                        <p:tgtEl>
                                          <p:spTgt spid="121"/>
                                        </p:tgtEl>
                                        <p:attrNameLst>
                                          <p:attrName>ppt_x</p:attrName>
                                        </p:attrNameLst>
                                      </p:cBhvr>
                                      <p:tavLst>
                                        <p:tav tm="0">
                                          <p:val>
                                            <p:strVal val="0-#ppt_w/2"/>
                                          </p:val>
                                        </p:tav>
                                        <p:tav tm="100000">
                                          <p:val>
                                            <p:strVal val="#ppt_x"/>
                                          </p:val>
                                        </p:tav>
                                      </p:tavLst>
                                    </p:anim>
                                    <p:anim calcmode="lin" valueType="num">
                                      <p:cBhvr additive="base">
                                        <p:cTn id="18" dur="500" fill="hold"/>
                                        <p:tgtEl>
                                          <p:spTgt spid="12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23"/>
                                        </p:tgtEl>
                                        <p:attrNameLst>
                                          <p:attrName>style.visibility</p:attrName>
                                        </p:attrNameLst>
                                      </p:cBhvr>
                                      <p:to>
                                        <p:strVal val="visible"/>
                                      </p:to>
                                    </p:set>
                                    <p:anim calcmode="lin" valueType="num">
                                      <p:cBhvr additive="base">
                                        <p:cTn id="21" dur="500" fill="hold"/>
                                        <p:tgtEl>
                                          <p:spTgt spid="123"/>
                                        </p:tgtEl>
                                        <p:attrNameLst>
                                          <p:attrName>ppt_x</p:attrName>
                                        </p:attrNameLst>
                                      </p:cBhvr>
                                      <p:tavLst>
                                        <p:tav tm="0">
                                          <p:val>
                                            <p:strVal val="0-#ppt_w/2"/>
                                          </p:val>
                                        </p:tav>
                                        <p:tav tm="100000">
                                          <p:val>
                                            <p:strVal val="#ppt_x"/>
                                          </p:val>
                                        </p:tav>
                                      </p:tavLst>
                                    </p:anim>
                                    <p:anim calcmode="lin" valueType="num">
                                      <p:cBhvr additive="base">
                                        <p:cTn id="22" dur="500" fill="hold"/>
                                        <p:tgtEl>
                                          <p:spTgt spid="123"/>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5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6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2"/>
                                        </p:tgtEl>
                                        <p:attrNameLst>
                                          <p:attrName>style.visibility</p:attrName>
                                        </p:attrNameLst>
                                      </p:cBhvr>
                                      <p:to>
                                        <p:strVal val="visible"/>
                                      </p:to>
                                    </p:set>
                                  </p:childTnLst>
                                </p:cTn>
                              </p:par>
                            </p:childTnLst>
                          </p:cTn>
                        </p:par>
                        <p:par>
                          <p:cTn id="32" fill="hold">
                            <p:stCondLst>
                              <p:cond delay="500"/>
                            </p:stCondLst>
                            <p:childTnLst>
                              <p:par>
                                <p:cTn id="33" presetID="2" presetClass="entr" presetSubtype="1" fill="hold" grpId="0" nodeType="afterEffect">
                                  <p:stCondLst>
                                    <p:cond delay="0"/>
                                  </p:stCondLst>
                                  <p:childTnLst>
                                    <p:set>
                                      <p:cBhvr>
                                        <p:cTn id="34" dur="1" fill="hold">
                                          <p:stCondLst>
                                            <p:cond delay="0"/>
                                          </p:stCondLst>
                                        </p:cTn>
                                        <p:tgtEl>
                                          <p:spTgt spid="93"/>
                                        </p:tgtEl>
                                        <p:attrNameLst>
                                          <p:attrName>style.visibility</p:attrName>
                                        </p:attrNameLst>
                                      </p:cBhvr>
                                      <p:to>
                                        <p:strVal val="visible"/>
                                      </p:to>
                                    </p:set>
                                    <p:anim calcmode="lin" valueType="num">
                                      <p:cBhvr additive="base">
                                        <p:cTn id="35" dur="750" fill="hold"/>
                                        <p:tgtEl>
                                          <p:spTgt spid="93"/>
                                        </p:tgtEl>
                                        <p:attrNameLst>
                                          <p:attrName>ppt_x</p:attrName>
                                        </p:attrNameLst>
                                      </p:cBhvr>
                                      <p:tavLst>
                                        <p:tav tm="0">
                                          <p:val>
                                            <p:strVal val="#ppt_x"/>
                                          </p:val>
                                        </p:tav>
                                        <p:tav tm="100000">
                                          <p:val>
                                            <p:strVal val="#ppt_x"/>
                                          </p:val>
                                        </p:tav>
                                      </p:tavLst>
                                    </p:anim>
                                    <p:anim calcmode="lin" valueType="num">
                                      <p:cBhvr additive="base">
                                        <p:cTn id="36" dur="750" fill="hold"/>
                                        <p:tgtEl>
                                          <p:spTgt spid="93"/>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92"/>
                                        </p:tgtEl>
                                        <p:attrNameLst>
                                          <p:attrName>style.visibility</p:attrName>
                                        </p:attrNameLst>
                                      </p:cBhvr>
                                      <p:to>
                                        <p:strVal val="visible"/>
                                      </p:to>
                                    </p:set>
                                    <p:anim calcmode="lin" valueType="num">
                                      <p:cBhvr additive="base">
                                        <p:cTn id="39" dur="750" fill="hold"/>
                                        <p:tgtEl>
                                          <p:spTgt spid="92"/>
                                        </p:tgtEl>
                                        <p:attrNameLst>
                                          <p:attrName>ppt_x</p:attrName>
                                        </p:attrNameLst>
                                      </p:cBhvr>
                                      <p:tavLst>
                                        <p:tav tm="0">
                                          <p:val>
                                            <p:strVal val="#ppt_x"/>
                                          </p:val>
                                        </p:tav>
                                        <p:tav tm="100000">
                                          <p:val>
                                            <p:strVal val="#ppt_x"/>
                                          </p:val>
                                        </p:tav>
                                      </p:tavLst>
                                    </p:anim>
                                    <p:anim calcmode="lin" valueType="num">
                                      <p:cBhvr additive="base">
                                        <p:cTn id="40" dur="750" fill="hold"/>
                                        <p:tgtEl>
                                          <p:spTgt spid="92"/>
                                        </p:tgtEl>
                                        <p:attrNameLst>
                                          <p:attrName>ppt_y</p:attrName>
                                        </p:attrNameLst>
                                      </p:cBhvr>
                                      <p:tavLst>
                                        <p:tav tm="0">
                                          <p:val>
                                            <p:strVal val="0-#ppt_h/2"/>
                                          </p:val>
                                        </p:tav>
                                        <p:tav tm="100000">
                                          <p:val>
                                            <p:strVal val="#ppt_y"/>
                                          </p:val>
                                        </p:tav>
                                      </p:tavLst>
                                    </p:anim>
                                  </p:childTnLst>
                                </p:cTn>
                              </p:par>
                            </p:childTnLst>
                          </p:cTn>
                        </p:par>
                        <p:par>
                          <p:cTn id="41" fill="hold">
                            <p:stCondLst>
                              <p:cond delay="1250"/>
                            </p:stCondLst>
                            <p:childTnLst>
                              <p:par>
                                <p:cTn id="42" presetID="10" presetClass="entr" presetSubtype="0" fill="hold" grpId="0" nodeType="afterEffect">
                                  <p:stCondLst>
                                    <p:cond delay="0"/>
                                  </p:stCondLst>
                                  <p:childTnLst>
                                    <p:set>
                                      <p:cBhvr>
                                        <p:cTn id="43" dur="1" fill="hold">
                                          <p:stCondLst>
                                            <p:cond delay="0"/>
                                          </p:stCondLst>
                                        </p:cTn>
                                        <p:tgtEl>
                                          <p:spTgt spid="83"/>
                                        </p:tgtEl>
                                        <p:attrNameLst>
                                          <p:attrName>style.visibility</p:attrName>
                                        </p:attrNameLst>
                                      </p:cBhvr>
                                      <p:to>
                                        <p:strVal val="visible"/>
                                      </p:to>
                                    </p:set>
                                    <p:animEffect transition="in" filter="fade">
                                      <p:cBhvr>
                                        <p:cTn id="44" dur="500"/>
                                        <p:tgtEl>
                                          <p:spTgt spid="83"/>
                                        </p:tgtEl>
                                      </p:cBhvr>
                                    </p:animEffect>
                                  </p:childTnLst>
                                </p:cTn>
                              </p:par>
                            </p:childTnLst>
                          </p:cTn>
                        </p:par>
                        <p:par>
                          <p:cTn id="45" fill="hold">
                            <p:stCondLst>
                              <p:cond delay="1750"/>
                            </p:stCondLst>
                            <p:childTnLst>
                              <p:par>
                                <p:cTn id="46" presetID="10" presetClass="entr" presetSubtype="0" fill="hold" grpId="0" nodeType="afterEffect">
                                  <p:stCondLst>
                                    <p:cond delay="0"/>
                                  </p:stCondLst>
                                  <p:childTnLst>
                                    <p:set>
                                      <p:cBhvr>
                                        <p:cTn id="47" dur="1" fill="hold">
                                          <p:stCondLst>
                                            <p:cond delay="0"/>
                                          </p:stCondLst>
                                        </p:cTn>
                                        <p:tgtEl>
                                          <p:spTgt spid="90"/>
                                        </p:tgtEl>
                                        <p:attrNameLst>
                                          <p:attrName>style.visibility</p:attrName>
                                        </p:attrNameLst>
                                      </p:cBhvr>
                                      <p:to>
                                        <p:strVal val="visible"/>
                                      </p:to>
                                    </p:set>
                                    <p:animEffect transition="in" filter="fade">
                                      <p:cBhvr>
                                        <p:cTn id="48" dur="500"/>
                                        <p:tgtEl>
                                          <p:spTgt spid="90"/>
                                        </p:tgtEl>
                                      </p:cBhvr>
                                    </p:animEffect>
                                  </p:childTnLst>
                                </p:cTn>
                              </p:par>
                            </p:childTnLst>
                          </p:cTn>
                        </p:par>
                        <p:par>
                          <p:cTn id="49" fill="hold">
                            <p:stCondLst>
                              <p:cond delay="2250"/>
                            </p:stCondLst>
                            <p:childTnLst>
                              <p:par>
                                <p:cTn id="50" presetID="10" presetClass="entr" presetSubtype="0" fill="hold" grpId="0" nodeType="after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fade">
                                      <p:cBhvr>
                                        <p:cTn id="52" dur="500"/>
                                        <p:tgtEl>
                                          <p:spTgt spid="89"/>
                                        </p:tgtEl>
                                      </p:cBhvr>
                                    </p:animEffect>
                                  </p:childTnLst>
                                </p:cTn>
                              </p:par>
                            </p:childTnLst>
                          </p:cTn>
                        </p:par>
                      </p:childTnLst>
                    </p:cTn>
                  </p:par>
                  <p:par>
                    <p:cTn id="53" fill="hold">
                      <p:stCondLst>
                        <p:cond delay="indefinite"/>
                      </p:stCondLst>
                      <p:childTnLst>
                        <p:par>
                          <p:cTn id="54" fill="hold">
                            <p:stCondLst>
                              <p:cond delay="0"/>
                            </p:stCondLst>
                            <p:childTnLst>
                              <p:par>
                                <p:cTn id="55" presetID="50" presetClass="path" presetSubtype="0" accel="50000" decel="50000" fill="hold" grpId="1" nodeType="clickEffect">
                                  <p:stCondLst>
                                    <p:cond delay="0"/>
                                  </p:stCondLst>
                                  <p:childTnLst>
                                    <p:animMotion origin="layout" path="M -6.25E-7 4.07407E-6 L -0.04088 4.07407E-6 C -0.05911 4.07407E-6 -0.08164 0.06898 -0.08164 0.125 L -0.08164 0.25 " pathEditMode="relative" rAng="0" ptsTypes="AAAA">
                                      <p:cBhvr>
                                        <p:cTn id="56" dur="1000" fill="hold"/>
                                        <p:tgtEl>
                                          <p:spTgt spid="83"/>
                                        </p:tgtEl>
                                        <p:attrNameLst>
                                          <p:attrName>ppt_x</p:attrName>
                                          <p:attrName>ppt_y</p:attrName>
                                        </p:attrNameLst>
                                      </p:cBhvr>
                                      <p:rCtr x="-4089" y="12500"/>
                                    </p:animMotion>
                                  </p:childTnLst>
                                </p:cTn>
                              </p:par>
                            </p:childTnLst>
                          </p:cTn>
                        </p:par>
                        <p:par>
                          <p:cTn id="57" fill="hold">
                            <p:stCondLst>
                              <p:cond delay="1000"/>
                            </p:stCondLst>
                            <p:childTnLst>
                              <p:par>
                                <p:cTn id="58" presetID="50" presetClass="path" presetSubtype="0" accel="50000" decel="50000" fill="hold" grpId="1" nodeType="afterEffect">
                                  <p:stCondLst>
                                    <p:cond delay="0"/>
                                  </p:stCondLst>
                                  <p:childTnLst>
                                    <p:animMotion origin="layout" path="M -6.25E-7 -4.07407E-6 L 0.01471 -4.07407E-6 C 0.02122 -4.07407E-6 0.02956 0.0875 0.02956 0.15949 L 0.02956 0.31899 " pathEditMode="relative" rAng="0" ptsTypes="AAAA">
                                      <p:cBhvr>
                                        <p:cTn id="59" dur="1000" fill="hold"/>
                                        <p:tgtEl>
                                          <p:spTgt spid="90"/>
                                        </p:tgtEl>
                                        <p:attrNameLst>
                                          <p:attrName>ppt_x</p:attrName>
                                          <p:attrName>ppt_y</p:attrName>
                                        </p:attrNameLst>
                                      </p:cBhvr>
                                      <p:rCtr x="1471" y="15949"/>
                                    </p:animMotion>
                                  </p:childTnLst>
                                </p:cTn>
                              </p:par>
                            </p:childTnLst>
                          </p:cTn>
                        </p:par>
                        <p:par>
                          <p:cTn id="60" fill="hold">
                            <p:stCondLst>
                              <p:cond delay="2000"/>
                            </p:stCondLst>
                            <p:childTnLst>
                              <p:par>
                                <p:cTn id="61" presetID="42" presetClass="path" presetSubtype="0" accel="50000" decel="50000" fill="hold" grpId="1" nodeType="afterEffect">
                                  <p:stCondLst>
                                    <p:cond delay="400"/>
                                  </p:stCondLst>
                                  <p:childTnLst>
                                    <p:animMotion origin="layout" path="M -8.33333E-7 4.81481E-6 L 0.00078 0.20949 " pathEditMode="relative" rAng="0" ptsTypes="AA">
                                      <p:cBhvr>
                                        <p:cTn id="62" dur="500" fill="hold"/>
                                        <p:tgtEl>
                                          <p:spTgt spid="89"/>
                                        </p:tgtEl>
                                        <p:attrNameLst>
                                          <p:attrName>ppt_x</p:attrName>
                                          <p:attrName>ppt_y</p:attrName>
                                        </p:attrNameLst>
                                      </p:cBhvr>
                                      <p:rCtr x="39" y="10463"/>
                                    </p:animMotion>
                                  </p:childTnLst>
                                </p:cTn>
                              </p:par>
                              <p:par>
                                <p:cTn id="63" presetID="10" presetClass="entr" presetSubtype="0" fill="hold" nodeType="withEffect">
                                  <p:stCondLst>
                                    <p:cond delay="1750"/>
                                  </p:stCondLst>
                                  <p:childTnLst>
                                    <p:set>
                                      <p:cBhvr>
                                        <p:cTn id="64" dur="1" fill="hold">
                                          <p:stCondLst>
                                            <p:cond delay="0"/>
                                          </p:stCondLst>
                                        </p:cTn>
                                        <p:tgtEl>
                                          <p:spTgt spid="153"/>
                                        </p:tgtEl>
                                        <p:attrNameLst>
                                          <p:attrName>style.visibility</p:attrName>
                                        </p:attrNameLst>
                                      </p:cBhvr>
                                      <p:to>
                                        <p:strVal val="visible"/>
                                      </p:to>
                                    </p:set>
                                    <p:animEffect transition="in" filter="fade">
                                      <p:cBhvr>
                                        <p:cTn id="65" dur="500"/>
                                        <p:tgtEl>
                                          <p:spTgt spid="153"/>
                                        </p:tgtEl>
                                      </p:cBhvr>
                                    </p:animEffect>
                                  </p:childTnLst>
                                </p:cTn>
                              </p:par>
                            </p:childTnLst>
                          </p:cTn>
                        </p:par>
                        <p:par>
                          <p:cTn id="66" fill="hold">
                            <p:stCondLst>
                              <p:cond delay="4250"/>
                            </p:stCondLst>
                            <p:childTnLst>
                              <p:par>
                                <p:cTn id="67" presetID="1" presetClass="entr" presetSubtype="0" fill="hold" grpId="0" nodeType="afterEffect">
                                  <p:stCondLst>
                                    <p:cond delay="0"/>
                                  </p:stCondLst>
                                  <p:childTnLst>
                                    <p:set>
                                      <p:cBhvr>
                                        <p:cTn id="68" dur="1" fill="hold">
                                          <p:stCondLst>
                                            <p:cond delay="999"/>
                                          </p:stCondLst>
                                        </p:cTn>
                                        <p:tgtEl>
                                          <p:spTgt spid="5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8"/>
                                        </p:tgtEl>
                                        <p:attrNameLst>
                                          <p:attrName>style.visibility</p:attrName>
                                        </p:attrNameLst>
                                      </p:cBhvr>
                                      <p:to>
                                        <p:strVal val="visible"/>
                                      </p:to>
                                    </p:set>
                                    <p:anim calcmode="lin" valueType="num">
                                      <p:cBhvr additive="base">
                                        <p:cTn id="73" dur="500" fill="hold"/>
                                        <p:tgtEl>
                                          <p:spTgt spid="148"/>
                                        </p:tgtEl>
                                        <p:attrNameLst>
                                          <p:attrName>ppt_x</p:attrName>
                                        </p:attrNameLst>
                                      </p:cBhvr>
                                      <p:tavLst>
                                        <p:tav tm="0">
                                          <p:val>
                                            <p:strVal val="#ppt_x"/>
                                          </p:val>
                                        </p:tav>
                                        <p:tav tm="100000">
                                          <p:val>
                                            <p:strVal val="#ppt_x"/>
                                          </p:val>
                                        </p:tav>
                                      </p:tavLst>
                                    </p:anim>
                                    <p:anim calcmode="lin" valueType="num">
                                      <p:cBhvr additive="base">
                                        <p:cTn id="74" dur="500" fill="hold"/>
                                        <p:tgtEl>
                                          <p:spTgt spid="148"/>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27"/>
                                        </p:tgtEl>
                                        <p:attrNameLst>
                                          <p:attrName>style.visibility</p:attrName>
                                        </p:attrNameLst>
                                      </p:cBhvr>
                                      <p:to>
                                        <p:strVal val="visible"/>
                                      </p:to>
                                    </p:set>
                                    <p:anim calcmode="lin" valueType="num">
                                      <p:cBhvr additive="base">
                                        <p:cTn id="77" dur="500" fill="hold"/>
                                        <p:tgtEl>
                                          <p:spTgt spid="127"/>
                                        </p:tgtEl>
                                        <p:attrNameLst>
                                          <p:attrName>ppt_x</p:attrName>
                                        </p:attrNameLst>
                                      </p:cBhvr>
                                      <p:tavLst>
                                        <p:tav tm="0">
                                          <p:val>
                                            <p:strVal val="#ppt_x"/>
                                          </p:val>
                                        </p:tav>
                                        <p:tav tm="100000">
                                          <p:val>
                                            <p:strVal val="#ppt_x"/>
                                          </p:val>
                                        </p:tav>
                                      </p:tavLst>
                                    </p:anim>
                                    <p:anim calcmode="lin" valueType="num">
                                      <p:cBhvr additive="base">
                                        <p:cTn id="78" dur="500" fill="hold"/>
                                        <p:tgtEl>
                                          <p:spTgt spid="127"/>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24"/>
                                        </p:tgtEl>
                                        <p:attrNameLst>
                                          <p:attrName>style.visibility</p:attrName>
                                        </p:attrNameLst>
                                      </p:cBhvr>
                                      <p:to>
                                        <p:strVal val="visible"/>
                                      </p:to>
                                    </p:set>
                                    <p:anim calcmode="lin" valueType="num">
                                      <p:cBhvr additive="base">
                                        <p:cTn id="81" dur="500" fill="hold"/>
                                        <p:tgtEl>
                                          <p:spTgt spid="124"/>
                                        </p:tgtEl>
                                        <p:attrNameLst>
                                          <p:attrName>ppt_x</p:attrName>
                                        </p:attrNameLst>
                                      </p:cBhvr>
                                      <p:tavLst>
                                        <p:tav tm="0">
                                          <p:val>
                                            <p:strVal val="#ppt_x"/>
                                          </p:val>
                                        </p:tav>
                                        <p:tav tm="100000">
                                          <p:val>
                                            <p:strVal val="#ppt_x"/>
                                          </p:val>
                                        </p:tav>
                                      </p:tavLst>
                                    </p:anim>
                                    <p:anim calcmode="lin" valueType="num">
                                      <p:cBhvr additive="base">
                                        <p:cTn id="82" dur="500" fill="hold"/>
                                        <p:tgtEl>
                                          <p:spTgt spid="124"/>
                                        </p:tgtEl>
                                        <p:attrNameLst>
                                          <p:attrName>ppt_y</p:attrName>
                                        </p:attrNameLst>
                                      </p:cBhvr>
                                      <p:tavLst>
                                        <p:tav tm="0">
                                          <p:val>
                                            <p:strVal val="1+#ppt_h/2"/>
                                          </p:val>
                                        </p:tav>
                                        <p:tav tm="100000">
                                          <p:val>
                                            <p:strVal val="#ppt_y"/>
                                          </p:val>
                                        </p:tav>
                                      </p:tavLst>
                                    </p:anim>
                                  </p:childTnLst>
                                </p:cTn>
                              </p:par>
                            </p:childTnLst>
                          </p:cTn>
                        </p:par>
                        <p:par>
                          <p:cTn id="83" fill="hold">
                            <p:stCondLst>
                              <p:cond delay="500"/>
                            </p:stCondLst>
                            <p:childTnLst>
                              <p:par>
                                <p:cTn id="84" presetID="1" presetClass="entr" presetSubtype="0" fill="hold" nodeType="afterEffect">
                                  <p:stCondLst>
                                    <p:cond delay="0"/>
                                  </p:stCondLst>
                                  <p:childTnLst>
                                    <p:set>
                                      <p:cBhvr>
                                        <p:cTn id="85" dur="1" fill="hold">
                                          <p:stCondLst>
                                            <p:cond delay="0"/>
                                          </p:stCondLst>
                                        </p:cTn>
                                        <p:tgtEl>
                                          <p:spTgt spid="130"/>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131"/>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132"/>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133"/>
                                        </p:tgtEl>
                                        <p:attrNameLst>
                                          <p:attrName>style.visibility</p:attrName>
                                        </p:attrNameLst>
                                      </p:cBhvr>
                                      <p:to>
                                        <p:strVal val="visible"/>
                                      </p:to>
                                    </p:set>
                                  </p:childTnLst>
                                </p:cTn>
                              </p:par>
                            </p:childTnLst>
                          </p:cTn>
                        </p:par>
                        <p:par>
                          <p:cTn id="92" fill="hold">
                            <p:stCondLst>
                              <p:cond delay="500"/>
                            </p:stCondLst>
                            <p:childTnLst>
                              <p:par>
                                <p:cTn id="93" presetID="2" presetClass="entr" presetSubtype="1" fill="hold" grpId="0" nodeType="after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750" fill="hold"/>
                                        <p:tgtEl>
                                          <p:spTgt spid="138"/>
                                        </p:tgtEl>
                                        <p:attrNameLst>
                                          <p:attrName>ppt_x</p:attrName>
                                        </p:attrNameLst>
                                      </p:cBhvr>
                                      <p:tavLst>
                                        <p:tav tm="0">
                                          <p:val>
                                            <p:strVal val="#ppt_x"/>
                                          </p:val>
                                        </p:tav>
                                        <p:tav tm="100000">
                                          <p:val>
                                            <p:strVal val="#ppt_x"/>
                                          </p:val>
                                        </p:tav>
                                      </p:tavLst>
                                    </p:anim>
                                    <p:anim calcmode="lin" valueType="num">
                                      <p:cBhvr additive="base">
                                        <p:cTn id="96" dur="750" fill="hold"/>
                                        <p:tgtEl>
                                          <p:spTgt spid="138"/>
                                        </p:tgtEl>
                                        <p:attrNameLst>
                                          <p:attrName>ppt_y</p:attrName>
                                        </p:attrNameLst>
                                      </p:cBhvr>
                                      <p:tavLst>
                                        <p:tav tm="0">
                                          <p:val>
                                            <p:strVal val="0-#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137"/>
                                        </p:tgtEl>
                                        <p:attrNameLst>
                                          <p:attrName>style.visibility</p:attrName>
                                        </p:attrNameLst>
                                      </p:cBhvr>
                                      <p:to>
                                        <p:strVal val="visible"/>
                                      </p:to>
                                    </p:set>
                                    <p:anim calcmode="lin" valueType="num">
                                      <p:cBhvr additive="base">
                                        <p:cTn id="99" dur="750" fill="hold"/>
                                        <p:tgtEl>
                                          <p:spTgt spid="137"/>
                                        </p:tgtEl>
                                        <p:attrNameLst>
                                          <p:attrName>ppt_x</p:attrName>
                                        </p:attrNameLst>
                                      </p:cBhvr>
                                      <p:tavLst>
                                        <p:tav tm="0">
                                          <p:val>
                                            <p:strVal val="#ppt_x"/>
                                          </p:val>
                                        </p:tav>
                                        <p:tav tm="100000">
                                          <p:val>
                                            <p:strVal val="#ppt_x"/>
                                          </p:val>
                                        </p:tav>
                                      </p:tavLst>
                                    </p:anim>
                                    <p:anim calcmode="lin" valueType="num">
                                      <p:cBhvr additive="base">
                                        <p:cTn id="100" dur="750" fill="hold"/>
                                        <p:tgtEl>
                                          <p:spTgt spid="137"/>
                                        </p:tgtEl>
                                        <p:attrNameLst>
                                          <p:attrName>ppt_y</p:attrName>
                                        </p:attrNameLst>
                                      </p:cBhvr>
                                      <p:tavLst>
                                        <p:tav tm="0">
                                          <p:val>
                                            <p:strVal val="0-#ppt_h/2"/>
                                          </p:val>
                                        </p:tav>
                                        <p:tav tm="100000">
                                          <p:val>
                                            <p:strVal val="#ppt_y"/>
                                          </p:val>
                                        </p:tav>
                                      </p:tavLst>
                                    </p:anim>
                                  </p:childTnLst>
                                </p:cTn>
                              </p:par>
                            </p:childTnLst>
                          </p:cTn>
                        </p:par>
                        <p:par>
                          <p:cTn id="101" fill="hold">
                            <p:stCondLst>
                              <p:cond delay="1250"/>
                            </p:stCondLst>
                            <p:childTnLst>
                              <p:par>
                                <p:cTn id="102" presetID="10" presetClass="entr" presetSubtype="0" fill="hold" grpId="0" nodeType="afterEffect">
                                  <p:stCondLst>
                                    <p:cond delay="0"/>
                                  </p:stCondLst>
                                  <p:childTnLst>
                                    <p:set>
                                      <p:cBhvr>
                                        <p:cTn id="103" dur="1" fill="hold">
                                          <p:stCondLst>
                                            <p:cond delay="0"/>
                                          </p:stCondLst>
                                        </p:cTn>
                                        <p:tgtEl>
                                          <p:spTgt spid="134"/>
                                        </p:tgtEl>
                                        <p:attrNameLst>
                                          <p:attrName>style.visibility</p:attrName>
                                        </p:attrNameLst>
                                      </p:cBhvr>
                                      <p:to>
                                        <p:strVal val="visible"/>
                                      </p:to>
                                    </p:set>
                                    <p:animEffect transition="in" filter="fade">
                                      <p:cBhvr>
                                        <p:cTn id="104" dur="500"/>
                                        <p:tgtEl>
                                          <p:spTgt spid="134"/>
                                        </p:tgtEl>
                                      </p:cBhvr>
                                    </p:animEffect>
                                  </p:childTnLst>
                                </p:cTn>
                              </p:par>
                            </p:childTnLst>
                          </p:cTn>
                        </p:par>
                        <p:par>
                          <p:cTn id="105" fill="hold">
                            <p:stCondLst>
                              <p:cond delay="1750"/>
                            </p:stCondLst>
                            <p:childTnLst>
                              <p:par>
                                <p:cTn id="106" presetID="10" presetClass="entr" presetSubtype="0" fill="hold" grpId="0" nodeType="afterEffect">
                                  <p:stCondLst>
                                    <p:cond delay="0"/>
                                  </p:stCondLst>
                                  <p:childTnLst>
                                    <p:set>
                                      <p:cBhvr>
                                        <p:cTn id="107" dur="1" fill="hold">
                                          <p:stCondLst>
                                            <p:cond delay="0"/>
                                          </p:stCondLst>
                                        </p:cTn>
                                        <p:tgtEl>
                                          <p:spTgt spid="136"/>
                                        </p:tgtEl>
                                        <p:attrNameLst>
                                          <p:attrName>style.visibility</p:attrName>
                                        </p:attrNameLst>
                                      </p:cBhvr>
                                      <p:to>
                                        <p:strVal val="visible"/>
                                      </p:to>
                                    </p:set>
                                    <p:animEffect transition="in" filter="fade">
                                      <p:cBhvr>
                                        <p:cTn id="108" dur="500"/>
                                        <p:tgtEl>
                                          <p:spTgt spid="136"/>
                                        </p:tgtEl>
                                      </p:cBhvr>
                                    </p:animEffect>
                                  </p:childTnLst>
                                </p:cTn>
                              </p:par>
                            </p:childTnLst>
                          </p:cTn>
                        </p:par>
                        <p:par>
                          <p:cTn id="109" fill="hold">
                            <p:stCondLst>
                              <p:cond delay="2250"/>
                            </p:stCondLst>
                            <p:childTnLst>
                              <p:par>
                                <p:cTn id="110" presetID="10" presetClass="entr" presetSubtype="0" fill="hold" grpId="0" nodeType="afterEffect">
                                  <p:stCondLst>
                                    <p:cond delay="0"/>
                                  </p:stCondLst>
                                  <p:childTnLst>
                                    <p:set>
                                      <p:cBhvr>
                                        <p:cTn id="111" dur="1" fill="hold">
                                          <p:stCondLst>
                                            <p:cond delay="0"/>
                                          </p:stCondLst>
                                        </p:cTn>
                                        <p:tgtEl>
                                          <p:spTgt spid="135"/>
                                        </p:tgtEl>
                                        <p:attrNameLst>
                                          <p:attrName>style.visibility</p:attrName>
                                        </p:attrNameLst>
                                      </p:cBhvr>
                                      <p:to>
                                        <p:strVal val="visible"/>
                                      </p:to>
                                    </p:set>
                                    <p:animEffect transition="in" filter="fade">
                                      <p:cBhvr>
                                        <p:cTn id="112" dur="500"/>
                                        <p:tgtEl>
                                          <p:spTgt spid="135"/>
                                        </p:tgtEl>
                                      </p:cBhvr>
                                    </p:animEffect>
                                  </p:childTnLst>
                                </p:cTn>
                              </p:par>
                            </p:childTnLst>
                          </p:cTn>
                        </p:par>
                      </p:childTnLst>
                    </p:cTn>
                  </p:par>
                  <p:par>
                    <p:cTn id="113" fill="hold">
                      <p:stCondLst>
                        <p:cond delay="indefinite"/>
                      </p:stCondLst>
                      <p:childTnLst>
                        <p:par>
                          <p:cTn id="114" fill="hold">
                            <p:stCondLst>
                              <p:cond delay="0"/>
                            </p:stCondLst>
                            <p:childTnLst>
                              <p:par>
                                <p:cTn id="115" presetID="50" presetClass="path" presetSubtype="0" accel="50000" decel="50000" fill="hold" grpId="1" nodeType="clickEffect">
                                  <p:stCondLst>
                                    <p:cond delay="0"/>
                                  </p:stCondLst>
                                  <p:childTnLst>
                                    <p:animMotion origin="layout" path="M -1.04167E-6 5.55112E-17 L -0.04088 5.55112E-17 C -0.05937 5.55112E-17 -0.08177 0.06898 -0.08177 0.125 L -0.08177 0.25 " pathEditMode="relative" rAng="0" ptsTypes="AAAA">
                                      <p:cBhvr>
                                        <p:cTn id="116" dur="1000" fill="hold"/>
                                        <p:tgtEl>
                                          <p:spTgt spid="134"/>
                                        </p:tgtEl>
                                        <p:attrNameLst>
                                          <p:attrName>ppt_x</p:attrName>
                                          <p:attrName>ppt_y</p:attrName>
                                        </p:attrNameLst>
                                      </p:cBhvr>
                                      <p:rCtr x="-4089" y="12500"/>
                                    </p:animMotion>
                                  </p:childTnLst>
                                </p:cTn>
                              </p:par>
                            </p:childTnLst>
                          </p:cTn>
                        </p:par>
                        <p:par>
                          <p:cTn id="117" fill="hold">
                            <p:stCondLst>
                              <p:cond delay="1000"/>
                            </p:stCondLst>
                            <p:childTnLst>
                              <p:par>
                                <p:cTn id="118" presetID="50" presetClass="path" presetSubtype="0" accel="50000" decel="50000" fill="hold" grpId="1" nodeType="afterEffect">
                                  <p:stCondLst>
                                    <p:cond delay="500"/>
                                  </p:stCondLst>
                                  <p:childTnLst>
                                    <p:animMotion origin="layout" path="M -1.04167E-6 1.85185E-6 L -0.01654 1.85185E-6 C -0.02383 1.85185E-6 -0.03242 0.08773 -0.03242 0.15949 L -0.03242 0.31991 " pathEditMode="relative" rAng="0" ptsTypes="AAAA">
                                      <p:cBhvr>
                                        <p:cTn id="119" dur="1000" fill="hold"/>
                                        <p:tgtEl>
                                          <p:spTgt spid="136"/>
                                        </p:tgtEl>
                                        <p:attrNameLst>
                                          <p:attrName>ppt_x</p:attrName>
                                          <p:attrName>ppt_y</p:attrName>
                                        </p:attrNameLst>
                                      </p:cBhvr>
                                      <p:rCtr x="-1628" y="15995"/>
                                    </p:animMotion>
                                  </p:childTnLst>
                                </p:cTn>
                              </p:par>
                            </p:childTnLst>
                          </p:cTn>
                        </p:par>
                        <p:par>
                          <p:cTn id="120" fill="hold">
                            <p:stCondLst>
                              <p:cond delay="2500"/>
                            </p:stCondLst>
                            <p:childTnLst>
                              <p:par>
                                <p:cTn id="121" presetID="50" presetClass="path" presetSubtype="0" accel="50000" decel="50000" fill="hold" grpId="1" nodeType="afterEffect">
                                  <p:stCondLst>
                                    <p:cond delay="500"/>
                                  </p:stCondLst>
                                  <p:childTnLst>
                                    <p:animMotion origin="layout" path="M -1.04167E-6 -7.40741E-7 L 0.02539 -7.40741E-7 C 0.03698 -7.40741E-7 0.0513 0.1088 0.0513 0.19769 L 0.0513 0.3956 " pathEditMode="relative" rAng="0" ptsTypes="AAAA">
                                      <p:cBhvr>
                                        <p:cTn id="122" dur="500" fill="hold"/>
                                        <p:tgtEl>
                                          <p:spTgt spid="135"/>
                                        </p:tgtEl>
                                        <p:attrNameLst>
                                          <p:attrName>ppt_x</p:attrName>
                                          <p:attrName>ppt_y</p:attrName>
                                        </p:attrNameLst>
                                      </p:cBhvr>
                                      <p:rCtr x="2565" y="19769"/>
                                    </p:animMotion>
                                  </p:childTnLst>
                                </p:cTn>
                              </p:par>
                            </p:childTnLst>
                          </p:cTn>
                        </p:par>
                        <p:par>
                          <p:cTn id="123" fill="hold">
                            <p:stCondLst>
                              <p:cond delay="3500"/>
                            </p:stCondLst>
                            <p:childTnLst>
                              <p:par>
                                <p:cTn id="124" presetID="10" presetClass="entr" presetSubtype="0" fill="hold" grpId="0" nodeType="after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fade">
                                      <p:cBhvr>
                                        <p:cTn id="126" dur="1000"/>
                                        <p:tgtEl>
                                          <p:spTgt spid="51"/>
                                        </p:tgtEl>
                                      </p:cBhvr>
                                    </p:animEffect>
                                  </p:childTnLst>
                                </p:cTn>
                              </p:par>
                            </p:childTnLst>
                          </p:cTn>
                        </p:par>
                      </p:childTnLst>
                    </p:cTn>
                  </p:par>
                  <p:par>
                    <p:cTn id="127" fill="hold">
                      <p:stCondLst>
                        <p:cond delay="indefinite"/>
                      </p:stCondLst>
                      <p:childTnLst>
                        <p:par>
                          <p:cTn id="128" fill="hold">
                            <p:stCondLst>
                              <p:cond delay="0"/>
                            </p:stCondLst>
                            <p:childTnLst>
                              <p:par>
                                <p:cTn id="129" presetID="2" presetClass="entr" presetSubtype="2" fill="hold" grpId="0" nodeType="click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1000" fill="hold"/>
                                        <p:tgtEl>
                                          <p:spTgt spid="49"/>
                                        </p:tgtEl>
                                        <p:attrNameLst>
                                          <p:attrName>ppt_x</p:attrName>
                                        </p:attrNameLst>
                                      </p:cBhvr>
                                      <p:tavLst>
                                        <p:tav tm="0">
                                          <p:val>
                                            <p:strVal val="1+#ppt_w/2"/>
                                          </p:val>
                                        </p:tav>
                                        <p:tav tm="100000">
                                          <p:val>
                                            <p:strVal val="#ppt_x"/>
                                          </p:val>
                                        </p:tav>
                                      </p:tavLst>
                                    </p:anim>
                                    <p:anim calcmode="lin" valueType="num">
                                      <p:cBhvr additive="base">
                                        <p:cTn id="132" dur="10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47" grpId="0" animBg="1"/>
      <p:bldP spid="127" grpId="0" animBg="1"/>
      <p:bldP spid="123" grpId="0" animBg="1"/>
      <p:bldP spid="124" grpId="0" animBg="1"/>
      <p:bldP spid="148" grpId="0" animBg="1"/>
      <p:bldP spid="132" grpId="0" animBg="1"/>
      <p:bldP spid="133" grpId="0" animBg="1"/>
      <p:bldP spid="134" grpId="0" animBg="1"/>
      <p:bldP spid="134" grpId="1" animBg="1"/>
      <p:bldP spid="135" grpId="0" animBg="1"/>
      <p:bldP spid="135" grpId="1" animBg="1"/>
      <p:bldP spid="136" grpId="0" animBg="1"/>
      <p:bldP spid="136" grpId="1" animBg="1"/>
      <p:bldP spid="138" grpId="0"/>
      <p:bldP spid="73" grpId="0" animBg="1"/>
      <p:bldP spid="82" grpId="0" animBg="1"/>
      <p:bldP spid="83" grpId="0" animBg="1"/>
      <p:bldP spid="83" grpId="1" animBg="1"/>
      <p:bldP spid="89" grpId="0" animBg="1"/>
      <p:bldP spid="89" grpId="1" animBg="1"/>
      <p:bldP spid="90" grpId="0" animBg="1"/>
      <p:bldP spid="90" grpId="1" animBg="1"/>
      <p:bldP spid="93" grpId="0"/>
      <p:bldP spid="51" grpId="0" animBg="1"/>
      <p:bldP spid="49" grpId="0"/>
      <p:bldP spid="50" grpId="0" animBg="1"/>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p:cNvSpPr/>
          <p:nvPr/>
        </p:nvSpPr>
        <p:spPr>
          <a:xfrm>
            <a:off x="-14224" y="951724"/>
            <a:ext cx="4221233" cy="5906276"/>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46"/>
          <p:cNvSpPr/>
          <p:nvPr/>
        </p:nvSpPr>
        <p:spPr>
          <a:xfrm>
            <a:off x="264218" y="1465200"/>
            <a:ext cx="3679961" cy="4438800"/>
          </a:xfrm>
          <a:prstGeom prst="roundRect">
            <a:avLst/>
          </a:prstGeom>
          <a:solidFill>
            <a:schemeClr val="bg1">
              <a:lumMod val="85000"/>
            </a:scheme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4448651" y="951723"/>
            <a:ext cx="4221233" cy="5906278"/>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877300" y="951723"/>
            <a:ext cx="3322938" cy="5896752"/>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p:cNvSpPr txBox="1"/>
          <p:nvPr/>
        </p:nvSpPr>
        <p:spPr>
          <a:xfrm>
            <a:off x="541426" y="6102000"/>
            <a:ext cx="3114676" cy="477054"/>
          </a:xfrm>
          <a:prstGeom prst="rect">
            <a:avLst/>
          </a:prstGeom>
          <a:solidFill>
            <a:schemeClr val="tx1"/>
          </a:solidFill>
          <a:ln>
            <a:solidFill>
              <a:schemeClr val="tx1"/>
            </a:solidFill>
          </a:ln>
        </p:spPr>
        <p:txBody>
          <a:bodyPr wrap="square" rtlCol="0">
            <a:spAutoFit/>
          </a:bodyPr>
          <a:lstStyle/>
          <a:p>
            <a:r>
              <a:rPr lang="en-US" sz="2500" dirty="0" smtClean="0">
                <a:solidFill>
                  <a:schemeClr val="accent2"/>
                </a:solidFill>
                <a:latin typeface="Microsoft Sans Serif" panose="020B0604020202020204" pitchFamily="34" charset="0"/>
                <a:cs typeface="Microsoft Sans Serif" panose="020B0604020202020204" pitchFamily="34" charset="0"/>
              </a:rPr>
              <a:t>Current Schedulers        </a:t>
            </a:r>
          </a:p>
        </p:txBody>
      </p:sp>
      <p:sp>
        <p:nvSpPr>
          <p:cNvPr id="124" name="TextBox 123"/>
          <p:cNvSpPr txBox="1"/>
          <p:nvPr/>
        </p:nvSpPr>
        <p:spPr>
          <a:xfrm>
            <a:off x="4997843" y="6102000"/>
            <a:ext cx="3114676" cy="477054"/>
          </a:xfrm>
          <a:prstGeom prst="rect">
            <a:avLst/>
          </a:prstGeom>
          <a:solidFill>
            <a:schemeClr val="tx1"/>
          </a:solidFill>
          <a:ln>
            <a:solidFill>
              <a:schemeClr val="tx1"/>
            </a:solidFill>
          </a:ln>
        </p:spPr>
        <p:txBody>
          <a:bodyPr wrap="square" rtlCol="0">
            <a:spAutoFit/>
          </a:bodyPr>
          <a:lstStyle/>
          <a:p>
            <a:pPr algn="ctr"/>
            <a:r>
              <a:rPr lang="en-US" sz="2500" dirty="0" smtClean="0">
                <a:solidFill>
                  <a:schemeClr val="accent2"/>
                </a:solidFill>
                <a:latin typeface="Microsoft Sans Serif" panose="020B0604020202020204" pitchFamily="34" charset="0"/>
                <a:cs typeface="Microsoft Sans Serif" panose="020B0604020202020204" pitchFamily="34" charset="0"/>
              </a:rPr>
              <a:t> “Packer” Scheduler        </a:t>
            </a:r>
          </a:p>
        </p:txBody>
      </p:sp>
      <p:sp>
        <p:nvSpPr>
          <p:cNvPr id="148" name="Rounded Rectangle 147"/>
          <p:cNvSpPr/>
          <p:nvPr/>
        </p:nvSpPr>
        <p:spPr>
          <a:xfrm>
            <a:off x="4707988" y="1465200"/>
            <a:ext cx="3679961" cy="4438800"/>
          </a:xfrm>
          <a:prstGeom prst="roundRect">
            <a:avLst/>
          </a:prstGeom>
          <a:solidFill>
            <a:schemeClr val="bg1">
              <a:lumMod val="85000"/>
            </a:scheme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928522" y="4846068"/>
            <a:ext cx="1554480" cy="297394"/>
            <a:chOff x="420879" y="5186533"/>
            <a:chExt cx="2496312" cy="1024128"/>
          </a:xfrm>
        </p:grpSpPr>
        <p:cxnSp>
          <p:nvCxnSpPr>
            <p:cNvPr id="50" name="Straight Connector 49"/>
            <p:cNvCxnSpPr/>
            <p:nvPr/>
          </p:nvCxnSpPr>
          <p:spPr>
            <a:xfrm>
              <a:off x="434949" y="5189857"/>
              <a:ext cx="0" cy="101090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889285" y="5186533"/>
              <a:ext cx="0" cy="101090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420879" y="6175125"/>
              <a:ext cx="2496312" cy="3553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2464088" y="4834955"/>
            <a:ext cx="777240" cy="297394"/>
            <a:chOff x="420879" y="5186533"/>
            <a:chExt cx="2496312" cy="1024128"/>
          </a:xfrm>
        </p:grpSpPr>
        <p:cxnSp>
          <p:nvCxnSpPr>
            <p:cNvPr id="58" name="Straight Connector 57"/>
            <p:cNvCxnSpPr/>
            <p:nvPr/>
          </p:nvCxnSpPr>
          <p:spPr>
            <a:xfrm>
              <a:off x="434949" y="5189857"/>
              <a:ext cx="0" cy="101090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889285" y="5186533"/>
              <a:ext cx="0" cy="101090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420879" y="6175125"/>
              <a:ext cx="2496312" cy="3553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Rounded Rectangle 64"/>
          <p:cNvSpPr/>
          <p:nvPr/>
        </p:nvSpPr>
        <p:spPr>
          <a:xfrm>
            <a:off x="928523" y="5245964"/>
            <a:ext cx="2304116" cy="359538"/>
          </a:xfrm>
          <a:prstGeom prst="round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Machine</a:t>
            </a:r>
            <a:r>
              <a:rPr lang="en-US" sz="1400" dirty="0" smtClean="0"/>
              <a:t> </a:t>
            </a:r>
            <a:r>
              <a:rPr lang="en-US" sz="1400" b="1" dirty="0" smtClean="0"/>
              <a:t>A</a:t>
            </a:r>
          </a:p>
          <a:p>
            <a:pPr algn="ctr"/>
            <a:r>
              <a:rPr lang="en-US" sz="1400" b="1" dirty="0" smtClean="0"/>
              <a:t>4 GB Memory; 20 MB/s Nw.</a:t>
            </a:r>
            <a:endParaRPr lang="en-US" sz="1400" b="1" dirty="0"/>
          </a:p>
        </p:txBody>
      </p:sp>
      <p:cxnSp>
        <p:nvCxnSpPr>
          <p:cNvPr id="69" name="Straight Arrow Connector 68"/>
          <p:cNvCxnSpPr/>
          <p:nvPr/>
        </p:nvCxnSpPr>
        <p:spPr>
          <a:xfrm>
            <a:off x="1257300" y="1668742"/>
            <a:ext cx="28575" cy="17716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70" name="TextBox 69"/>
          <p:cNvSpPr txBox="1"/>
          <p:nvPr/>
        </p:nvSpPr>
        <p:spPr>
          <a:xfrm rot="16200000">
            <a:off x="695856" y="2745356"/>
            <a:ext cx="752475" cy="400110"/>
          </a:xfrm>
          <a:prstGeom prst="rect">
            <a:avLst/>
          </a:prstGeom>
          <a:noFill/>
          <a:ln>
            <a:noFill/>
          </a:ln>
        </p:spPr>
        <p:txBody>
          <a:bodyPr wrap="square" rtlCol="0">
            <a:spAutoFit/>
          </a:bodyPr>
          <a:lstStyle/>
          <a:p>
            <a:r>
              <a:rPr lang="en-US" sz="2000" b="1" dirty="0" smtClean="0">
                <a:latin typeface="Microsoft Sans Serif" panose="020B0604020202020204" pitchFamily="34" charset="0"/>
                <a:cs typeface="Microsoft Sans Serif" panose="020B0604020202020204" pitchFamily="34" charset="0"/>
              </a:rPr>
              <a:t>Time</a:t>
            </a:r>
            <a:endParaRPr lang="en-US" sz="2000" b="1" dirty="0">
              <a:latin typeface="Microsoft Sans Serif" panose="020B0604020202020204" pitchFamily="34" charset="0"/>
              <a:cs typeface="Microsoft Sans Serif" panose="020B0604020202020204" pitchFamily="34" charset="0"/>
            </a:endParaRPr>
          </a:p>
        </p:txBody>
      </p:sp>
      <p:sp>
        <p:nvSpPr>
          <p:cNvPr id="71" name="Rectangle 70"/>
          <p:cNvSpPr>
            <a:spLocks/>
          </p:cNvSpPr>
          <p:nvPr/>
        </p:nvSpPr>
        <p:spPr>
          <a:xfrm>
            <a:off x="1658363" y="3152920"/>
            <a:ext cx="731520" cy="256032"/>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t>T1: 2 GB</a:t>
            </a:r>
          </a:p>
          <a:p>
            <a:pPr algn="ctr"/>
            <a:r>
              <a:rPr lang="en-US" sz="900" b="1" dirty="0" smtClean="0"/>
              <a:t>Memory</a:t>
            </a:r>
            <a:endParaRPr lang="en-US" sz="900" b="1" dirty="0"/>
          </a:p>
        </p:txBody>
      </p:sp>
      <p:sp>
        <p:nvSpPr>
          <p:cNvPr id="72" name="Rectangle 71"/>
          <p:cNvSpPr>
            <a:spLocks/>
          </p:cNvSpPr>
          <p:nvPr/>
        </p:nvSpPr>
        <p:spPr>
          <a:xfrm>
            <a:off x="2392648" y="3151565"/>
            <a:ext cx="731520" cy="25603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2"/>
                </a:solidFill>
              </a:rPr>
              <a:t>20 MB/s Nw.</a:t>
            </a:r>
            <a:endParaRPr lang="en-US" sz="900" b="1" dirty="0">
              <a:solidFill>
                <a:schemeClr val="accent2"/>
              </a:solidFill>
            </a:endParaRPr>
          </a:p>
        </p:txBody>
      </p:sp>
      <p:sp>
        <p:nvSpPr>
          <p:cNvPr id="76" name="Rectangle 75"/>
          <p:cNvSpPr>
            <a:spLocks/>
          </p:cNvSpPr>
          <p:nvPr/>
        </p:nvSpPr>
        <p:spPr>
          <a:xfrm>
            <a:off x="1658363" y="2667145"/>
            <a:ext cx="731520" cy="256032"/>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t>T2: 2 GB</a:t>
            </a:r>
          </a:p>
          <a:p>
            <a:pPr algn="ctr"/>
            <a:r>
              <a:rPr lang="en-US" sz="900" b="1" dirty="0" smtClean="0"/>
              <a:t>Memory</a:t>
            </a:r>
            <a:endParaRPr lang="en-US" sz="900" b="1" dirty="0"/>
          </a:p>
        </p:txBody>
      </p:sp>
      <p:sp>
        <p:nvSpPr>
          <p:cNvPr id="77" name="Rectangle 76"/>
          <p:cNvSpPr>
            <a:spLocks/>
          </p:cNvSpPr>
          <p:nvPr/>
        </p:nvSpPr>
        <p:spPr>
          <a:xfrm>
            <a:off x="2392648" y="2665790"/>
            <a:ext cx="731520" cy="25603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2"/>
                </a:solidFill>
              </a:rPr>
              <a:t>20 MB/s Nw.</a:t>
            </a:r>
            <a:endParaRPr lang="en-US" sz="900" b="1" dirty="0">
              <a:solidFill>
                <a:schemeClr val="accent2"/>
              </a:solidFill>
            </a:endParaRPr>
          </a:p>
        </p:txBody>
      </p:sp>
      <p:sp>
        <p:nvSpPr>
          <p:cNvPr id="79" name="Rectangle 78"/>
          <p:cNvSpPr>
            <a:spLocks/>
          </p:cNvSpPr>
          <p:nvPr/>
        </p:nvSpPr>
        <p:spPr>
          <a:xfrm>
            <a:off x="1658363" y="2152795"/>
            <a:ext cx="731520" cy="256032"/>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t>T3: 2 GB</a:t>
            </a:r>
          </a:p>
          <a:p>
            <a:pPr algn="ctr"/>
            <a:r>
              <a:rPr lang="en-US" sz="900" b="1" dirty="0" smtClean="0"/>
              <a:t>Memory</a:t>
            </a:r>
            <a:endParaRPr lang="en-US" sz="900" b="1" dirty="0"/>
          </a:p>
        </p:txBody>
      </p:sp>
      <p:grpSp>
        <p:nvGrpSpPr>
          <p:cNvPr id="103" name="Group 102"/>
          <p:cNvGrpSpPr/>
          <p:nvPr/>
        </p:nvGrpSpPr>
        <p:grpSpPr>
          <a:xfrm>
            <a:off x="5431502" y="4860582"/>
            <a:ext cx="1554480" cy="297394"/>
            <a:chOff x="420879" y="5186533"/>
            <a:chExt cx="2496312" cy="1024128"/>
          </a:xfrm>
        </p:grpSpPr>
        <p:cxnSp>
          <p:nvCxnSpPr>
            <p:cNvPr id="116" name="Straight Connector 115"/>
            <p:cNvCxnSpPr/>
            <p:nvPr/>
          </p:nvCxnSpPr>
          <p:spPr>
            <a:xfrm>
              <a:off x="434949" y="5189857"/>
              <a:ext cx="0" cy="101090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889285" y="5186533"/>
              <a:ext cx="0" cy="101090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420879" y="6175125"/>
              <a:ext cx="2496312" cy="3553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6967068" y="4849469"/>
            <a:ext cx="777240" cy="297394"/>
            <a:chOff x="420879" y="5186533"/>
            <a:chExt cx="2496312" cy="1024128"/>
          </a:xfrm>
        </p:grpSpPr>
        <p:cxnSp>
          <p:nvCxnSpPr>
            <p:cNvPr id="113" name="Straight Connector 112"/>
            <p:cNvCxnSpPr/>
            <p:nvPr/>
          </p:nvCxnSpPr>
          <p:spPr>
            <a:xfrm>
              <a:off x="434949" y="5189857"/>
              <a:ext cx="0" cy="101090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889285" y="5186533"/>
              <a:ext cx="0" cy="101090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420879" y="6175125"/>
              <a:ext cx="2496312" cy="3553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5" name="Rounded Rectangle 104"/>
          <p:cNvSpPr/>
          <p:nvPr/>
        </p:nvSpPr>
        <p:spPr>
          <a:xfrm>
            <a:off x="5431503" y="5260478"/>
            <a:ext cx="2304116" cy="359538"/>
          </a:xfrm>
          <a:prstGeom prst="round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Machine</a:t>
            </a:r>
            <a:r>
              <a:rPr lang="en-US" sz="1400" dirty="0" smtClean="0"/>
              <a:t> </a:t>
            </a:r>
            <a:r>
              <a:rPr lang="en-US" sz="1400" b="1" dirty="0" smtClean="0"/>
              <a:t>A</a:t>
            </a:r>
          </a:p>
          <a:p>
            <a:pPr algn="ctr"/>
            <a:r>
              <a:rPr lang="en-US" sz="1400" b="1" dirty="0" smtClean="0"/>
              <a:t>4 GB Memory; 20 MB/s Nw.</a:t>
            </a:r>
            <a:endParaRPr lang="en-US" sz="1400" b="1" dirty="0"/>
          </a:p>
        </p:txBody>
      </p:sp>
      <p:cxnSp>
        <p:nvCxnSpPr>
          <p:cNvPr id="106" name="Straight Arrow Connector 105"/>
          <p:cNvCxnSpPr/>
          <p:nvPr/>
        </p:nvCxnSpPr>
        <p:spPr>
          <a:xfrm>
            <a:off x="5760280" y="1683256"/>
            <a:ext cx="28575" cy="17716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07" name="TextBox 106"/>
          <p:cNvSpPr txBox="1"/>
          <p:nvPr/>
        </p:nvSpPr>
        <p:spPr>
          <a:xfrm rot="16200000">
            <a:off x="5198836" y="2759870"/>
            <a:ext cx="752475" cy="400110"/>
          </a:xfrm>
          <a:prstGeom prst="rect">
            <a:avLst/>
          </a:prstGeom>
          <a:noFill/>
          <a:ln>
            <a:noFill/>
          </a:ln>
        </p:spPr>
        <p:txBody>
          <a:bodyPr wrap="square" rtlCol="0">
            <a:spAutoFit/>
          </a:bodyPr>
          <a:lstStyle/>
          <a:p>
            <a:r>
              <a:rPr lang="en-US" sz="2000" b="1" dirty="0" smtClean="0">
                <a:latin typeface="Microsoft Sans Serif" panose="020B0604020202020204" pitchFamily="34" charset="0"/>
                <a:cs typeface="Microsoft Sans Serif" panose="020B0604020202020204" pitchFamily="34" charset="0"/>
              </a:rPr>
              <a:t>Time</a:t>
            </a:r>
            <a:endParaRPr lang="en-US" sz="2000" b="1" dirty="0">
              <a:latin typeface="Microsoft Sans Serif" panose="020B0604020202020204" pitchFamily="34" charset="0"/>
              <a:cs typeface="Microsoft Sans Serif" panose="020B0604020202020204" pitchFamily="34" charset="0"/>
            </a:endParaRPr>
          </a:p>
        </p:txBody>
      </p:sp>
      <p:sp>
        <p:nvSpPr>
          <p:cNvPr id="108" name="Rectangle 107"/>
          <p:cNvSpPr>
            <a:spLocks/>
          </p:cNvSpPr>
          <p:nvPr/>
        </p:nvSpPr>
        <p:spPr>
          <a:xfrm>
            <a:off x="6161343" y="3167434"/>
            <a:ext cx="731520" cy="256032"/>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t>T1: 2 GB</a:t>
            </a:r>
          </a:p>
          <a:p>
            <a:pPr algn="ctr"/>
            <a:r>
              <a:rPr lang="en-US" sz="900" b="1" dirty="0" smtClean="0"/>
              <a:t>Memory</a:t>
            </a:r>
            <a:endParaRPr lang="en-US" sz="900" b="1" dirty="0"/>
          </a:p>
        </p:txBody>
      </p:sp>
      <p:sp>
        <p:nvSpPr>
          <p:cNvPr id="109" name="Rectangle 108"/>
          <p:cNvSpPr>
            <a:spLocks/>
          </p:cNvSpPr>
          <p:nvPr/>
        </p:nvSpPr>
        <p:spPr>
          <a:xfrm>
            <a:off x="6895628" y="3166079"/>
            <a:ext cx="731520" cy="25603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2"/>
                </a:solidFill>
              </a:rPr>
              <a:t>20 MB/s Nw.</a:t>
            </a:r>
            <a:endParaRPr lang="en-US" sz="900" b="1" dirty="0">
              <a:solidFill>
                <a:schemeClr val="accent2"/>
              </a:solidFill>
            </a:endParaRPr>
          </a:p>
        </p:txBody>
      </p:sp>
      <p:sp>
        <p:nvSpPr>
          <p:cNvPr id="110" name="Rectangle 109"/>
          <p:cNvSpPr>
            <a:spLocks/>
          </p:cNvSpPr>
          <p:nvPr/>
        </p:nvSpPr>
        <p:spPr>
          <a:xfrm>
            <a:off x="6161343" y="2681659"/>
            <a:ext cx="731520" cy="256032"/>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t>T2: 2 GB</a:t>
            </a:r>
          </a:p>
          <a:p>
            <a:pPr algn="ctr"/>
            <a:r>
              <a:rPr lang="en-US" sz="900" b="1" dirty="0" smtClean="0"/>
              <a:t>Memory</a:t>
            </a:r>
            <a:endParaRPr lang="en-US" sz="900" b="1" dirty="0"/>
          </a:p>
        </p:txBody>
      </p:sp>
      <p:sp>
        <p:nvSpPr>
          <p:cNvPr id="111" name="Rectangle 110"/>
          <p:cNvSpPr>
            <a:spLocks/>
          </p:cNvSpPr>
          <p:nvPr/>
        </p:nvSpPr>
        <p:spPr>
          <a:xfrm>
            <a:off x="6895628" y="2680304"/>
            <a:ext cx="731520" cy="25603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2"/>
                </a:solidFill>
              </a:rPr>
              <a:t>20 MB/s Nw.</a:t>
            </a:r>
            <a:endParaRPr lang="en-US" sz="900" b="1" dirty="0">
              <a:solidFill>
                <a:schemeClr val="accent2"/>
              </a:solidFill>
            </a:endParaRPr>
          </a:p>
        </p:txBody>
      </p:sp>
      <p:sp>
        <p:nvSpPr>
          <p:cNvPr id="112" name="Rectangle 111"/>
          <p:cNvSpPr>
            <a:spLocks/>
          </p:cNvSpPr>
          <p:nvPr/>
        </p:nvSpPr>
        <p:spPr>
          <a:xfrm>
            <a:off x="6161343" y="2167309"/>
            <a:ext cx="731520" cy="256032"/>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t>T3: 2 GB</a:t>
            </a:r>
          </a:p>
          <a:p>
            <a:pPr algn="ctr"/>
            <a:r>
              <a:rPr lang="en-US" sz="900" b="1" dirty="0" smtClean="0"/>
              <a:t>Memory</a:t>
            </a:r>
            <a:endParaRPr lang="en-US" sz="900" b="1" dirty="0"/>
          </a:p>
        </p:txBody>
      </p:sp>
      <p:grpSp>
        <p:nvGrpSpPr>
          <p:cNvPr id="119" name="Group 118"/>
          <p:cNvGrpSpPr/>
          <p:nvPr/>
        </p:nvGrpSpPr>
        <p:grpSpPr>
          <a:xfrm>
            <a:off x="7029387" y="3988891"/>
            <a:ext cx="695325" cy="609600"/>
            <a:chOff x="1801528" y="3648185"/>
            <a:chExt cx="695325" cy="609600"/>
          </a:xfrm>
        </p:grpSpPr>
        <p:sp>
          <p:nvSpPr>
            <p:cNvPr id="120" name="Oval 119"/>
            <p:cNvSpPr/>
            <p:nvPr/>
          </p:nvSpPr>
          <p:spPr>
            <a:xfrm>
              <a:off x="1805977" y="3648185"/>
              <a:ext cx="629278" cy="60960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endParaRPr>
            </a:p>
          </p:txBody>
        </p:sp>
        <p:sp>
          <p:nvSpPr>
            <p:cNvPr id="122" name="TextBox 121"/>
            <p:cNvSpPr txBox="1"/>
            <p:nvPr/>
          </p:nvSpPr>
          <p:spPr>
            <a:xfrm>
              <a:off x="1801528" y="3758666"/>
              <a:ext cx="695325" cy="369332"/>
            </a:xfrm>
            <a:prstGeom prst="rect">
              <a:avLst/>
            </a:prstGeom>
            <a:noFill/>
          </p:spPr>
          <p:txBody>
            <a:bodyPr wrap="square" rtlCol="0">
              <a:spAutoFit/>
            </a:bodyPr>
            <a:lstStyle/>
            <a:p>
              <a:r>
                <a:rPr lang="en-US" b="1" dirty="0" smtClean="0"/>
                <a:t>STOP</a:t>
              </a:r>
              <a:endParaRPr lang="en-US" b="1" dirty="0"/>
            </a:p>
          </p:txBody>
        </p:sp>
      </p:grpSp>
      <p:sp>
        <p:nvSpPr>
          <p:cNvPr id="125" name="Rectangle 124"/>
          <p:cNvSpPr>
            <a:spLocks/>
          </p:cNvSpPr>
          <p:nvPr/>
        </p:nvSpPr>
        <p:spPr>
          <a:xfrm>
            <a:off x="2492678" y="4864829"/>
            <a:ext cx="731520" cy="256032"/>
          </a:xfrm>
          <a:prstGeom prst="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rPr>
              <a:t>20 MB/s Nw.</a:t>
            </a:r>
            <a:endParaRPr lang="en-US" sz="900" b="1" dirty="0">
              <a:solidFill>
                <a:schemeClr val="bg1"/>
              </a:solidFill>
            </a:endParaRPr>
          </a:p>
        </p:txBody>
      </p:sp>
      <p:sp>
        <p:nvSpPr>
          <p:cNvPr id="126" name="Rectangle 125"/>
          <p:cNvSpPr>
            <a:spLocks/>
          </p:cNvSpPr>
          <p:nvPr/>
        </p:nvSpPr>
        <p:spPr>
          <a:xfrm>
            <a:off x="2492881" y="4589358"/>
            <a:ext cx="731520" cy="256032"/>
          </a:xfrm>
          <a:prstGeom prst="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rPr>
              <a:t>20 MB/s Nw.</a:t>
            </a:r>
            <a:endParaRPr lang="en-US" sz="900" b="1" dirty="0">
              <a:solidFill>
                <a:schemeClr val="bg1"/>
              </a:solidFill>
            </a:endParaRPr>
          </a:p>
        </p:txBody>
      </p:sp>
      <p:sp>
        <p:nvSpPr>
          <p:cNvPr id="2" name="Slide Number Placeholder 1"/>
          <p:cNvSpPr>
            <a:spLocks noGrp="1"/>
          </p:cNvSpPr>
          <p:nvPr>
            <p:ph type="sldNum" sz="quarter" idx="12"/>
          </p:nvPr>
        </p:nvSpPr>
        <p:spPr/>
        <p:txBody>
          <a:bodyPr/>
          <a:lstStyle/>
          <a:p>
            <a:fld id="{23B88A29-96D6-41A3-B0A5-3D433527C63B}" type="slidenum">
              <a:rPr lang="en-US" smtClean="0"/>
              <a:t>6</a:t>
            </a:fld>
            <a:endParaRPr lang="en-US" dirty="0"/>
          </a:p>
        </p:txBody>
      </p:sp>
      <p:sp>
        <p:nvSpPr>
          <p:cNvPr id="56" name="Rectangle 55"/>
          <p:cNvSpPr/>
          <p:nvPr/>
        </p:nvSpPr>
        <p:spPr>
          <a:xfrm>
            <a:off x="-14224" y="1"/>
            <a:ext cx="12206224" cy="951722"/>
          </a:xfrm>
          <a:prstGeom prst="rect">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500" b="1" dirty="0" smtClean="0">
                <a:solidFill>
                  <a:schemeClr val="accent2"/>
                </a:solidFill>
              </a:rPr>
              <a:t>Over-Allocation</a:t>
            </a:r>
            <a:endParaRPr lang="en-US" sz="3500" b="1" dirty="0">
              <a:solidFill>
                <a:schemeClr val="accent2"/>
              </a:solidFill>
            </a:endParaRPr>
          </a:p>
        </p:txBody>
      </p:sp>
      <p:sp>
        <p:nvSpPr>
          <p:cNvPr id="64" name="TextBox 63"/>
          <p:cNvSpPr txBox="1"/>
          <p:nvPr/>
        </p:nvSpPr>
        <p:spPr>
          <a:xfrm>
            <a:off x="8992051" y="2230327"/>
            <a:ext cx="3206751" cy="784830"/>
          </a:xfrm>
          <a:prstGeom prst="rect">
            <a:avLst/>
          </a:prstGeom>
          <a:noFill/>
        </p:spPr>
        <p:txBody>
          <a:bodyPr wrap="square" rtlCol="0">
            <a:spAutoFit/>
          </a:bodyPr>
          <a:lstStyle/>
          <a:p>
            <a:r>
              <a:rPr lang="en-US" sz="2000" dirty="0" smtClean="0">
                <a:solidFill>
                  <a:schemeClr val="accent2"/>
                </a:solidFill>
                <a:latin typeface="Microsoft Sans Serif" panose="020B0604020202020204" pitchFamily="34" charset="0"/>
                <a:cs typeface="Microsoft Sans Serif" panose="020B0604020202020204" pitchFamily="34" charset="0"/>
              </a:rPr>
              <a:t>Not all of the resources are</a:t>
            </a:r>
            <a:r>
              <a:rPr lang="en-US" sz="2000" dirty="0">
                <a:solidFill>
                  <a:schemeClr val="accent2"/>
                </a:solidFill>
                <a:latin typeface="Microsoft Sans Serif" panose="020B0604020202020204" pitchFamily="34" charset="0"/>
                <a:cs typeface="Microsoft Sans Serif" panose="020B0604020202020204" pitchFamily="34" charset="0"/>
              </a:rPr>
              <a:t> </a:t>
            </a:r>
            <a:r>
              <a:rPr lang="en-US" sz="2500" b="1" dirty="0" smtClean="0">
                <a:solidFill>
                  <a:schemeClr val="bg1"/>
                </a:solidFill>
                <a:latin typeface="Microsoft Sans Serif" panose="020B0604020202020204" pitchFamily="34" charset="0"/>
                <a:cs typeface="Microsoft Sans Serif" panose="020B0604020202020204" pitchFamily="34" charset="0"/>
              </a:rPr>
              <a:t>explicitly allocated</a:t>
            </a:r>
            <a:endParaRPr lang="en-US" sz="2500" b="1" dirty="0">
              <a:solidFill>
                <a:schemeClr val="bg1"/>
              </a:solidFill>
              <a:latin typeface="Microsoft Sans Serif" panose="020B0604020202020204" pitchFamily="34" charset="0"/>
              <a:cs typeface="Microsoft Sans Serif" panose="020B0604020202020204" pitchFamily="34" charset="0"/>
            </a:endParaRPr>
          </a:p>
        </p:txBody>
      </p:sp>
      <p:sp>
        <p:nvSpPr>
          <p:cNvPr id="66" name="TextBox 65"/>
          <p:cNvSpPr txBox="1"/>
          <p:nvPr/>
        </p:nvSpPr>
        <p:spPr>
          <a:xfrm>
            <a:off x="9049205" y="3720971"/>
            <a:ext cx="3206748" cy="861774"/>
          </a:xfrm>
          <a:prstGeom prst="rect">
            <a:avLst/>
          </a:prstGeom>
          <a:noFill/>
        </p:spPr>
        <p:txBody>
          <a:bodyPr wrap="square" rtlCol="0">
            <a:spAutoFit/>
          </a:bodyPr>
          <a:lstStyle/>
          <a:p>
            <a:r>
              <a:rPr lang="en-US" sz="2500" b="1" dirty="0" err="1" smtClean="0">
                <a:solidFill>
                  <a:schemeClr val="bg1"/>
                </a:solidFill>
                <a:latin typeface="Microsoft Sans Serif" pitchFamily="34" charset="0"/>
                <a:cs typeface="Microsoft Sans Serif" pitchFamily="34" charset="0"/>
              </a:rPr>
              <a:t>E.g.,disk</a:t>
            </a:r>
            <a:r>
              <a:rPr lang="en-US" sz="2000" dirty="0" smtClean="0">
                <a:solidFill>
                  <a:schemeClr val="accent2"/>
                </a:solidFill>
                <a:latin typeface="Microsoft Sans Serif" pitchFamily="34" charset="0"/>
                <a:cs typeface="Microsoft Sans Serif" pitchFamily="34" charset="0"/>
              </a:rPr>
              <a:t> and </a:t>
            </a:r>
            <a:r>
              <a:rPr lang="en-US" sz="2500" b="1" dirty="0" smtClean="0">
                <a:solidFill>
                  <a:schemeClr val="bg1"/>
                </a:solidFill>
                <a:latin typeface="Microsoft Sans Serif" pitchFamily="34" charset="0"/>
                <a:cs typeface="Microsoft Sans Serif" pitchFamily="34" charset="0"/>
              </a:rPr>
              <a:t>network</a:t>
            </a:r>
            <a:r>
              <a:rPr lang="en-US" sz="2000" dirty="0" smtClean="0">
                <a:solidFill>
                  <a:schemeClr val="accent2"/>
                </a:solidFill>
                <a:latin typeface="Microsoft Sans Serif" pitchFamily="34" charset="0"/>
                <a:cs typeface="Microsoft Sans Serif" pitchFamily="34" charset="0"/>
              </a:rPr>
              <a:t> can be </a:t>
            </a:r>
            <a:r>
              <a:rPr lang="en-US" sz="2500" b="1" dirty="0" smtClean="0">
                <a:solidFill>
                  <a:schemeClr val="bg1"/>
                </a:solidFill>
                <a:latin typeface="Microsoft Sans Serif" pitchFamily="34" charset="0"/>
                <a:cs typeface="Microsoft Sans Serif" pitchFamily="34" charset="0"/>
              </a:rPr>
              <a:t>over-allocated</a:t>
            </a:r>
          </a:p>
        </p:txBody>
      </p:sp>
      <p:sp>
        <p:nvSpPr>
          <p:cNvPr id="67" name="Rectangle 66"/>
          <p:cNvSpPr/>
          <p:nvPr/>
        </p:nvSpPr>
        <p:spPr>
          <a:xfrm>
            <a:off x="9014911" y="2180410"/>
            <a:ext cx="3046460" cy="2536964"/>
          </a:xfrm>
          <a:prstGeom prst="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430986" y="2707189"/>
            <a:ext cx="3329075" cy="400110"/>
          </a:xfrm>
          <a:prstGeom prst="rect">
            <a:avLst/>
          </a:prstGeom>
          <a:solidFill>
            <a:schemeClr val="accent2"/>
          </a:solidFill>
          <a:ln w="28575">
            <a:solidFill>
              <a:schemeClr val="tx1"/>
            </a:solidFill>
          </a:ln>
        </p:spPr>
        <p:txBody>
          <a:bodyPr wrap="square" rtlCol="0">
            <a:spAutoFit/>
          </a:bodyPr>
          <a:lstStyle/>
          <a:p>
            <a:pPr algn="ctr"/>
            <a:r>
              <a:rPr lang="en-US" sz="2000" b="1" dirty="0" smtClean="0"/>
              <a:t>Avg. task </a:t>
            </a:r>
            <a:r>
              <a:rPr lang="en-US" sz="2000" b="1" dirty="0" err="1" smtClean="0"/>
              <a:t>compl.time</a:t>
            </a:r>
            <a:r>
              <a:rPr lang="en-US" sz="2000" b="1" dirty="0" smtClean="0"/>
              <a:t>= 2.33 t</a:t>
            </a:r>
            <a:endParaRPr lang="en-US" sz="2000" b="1" dirty="0"/>
          </a:p>
        </p:txBody>
      </p:sp>
      <p:sp>
        <p:nvSpPr>
          <p:cNvPr id="62" name="TextBox 61"/>
          <p:cNvSpPr txBox="1"/>
          <p:nvPr/>
        </p:nvSpPr>
        <p:spPr>
          <a:xfrm>
            <a:off x="4883430" y="2710703"/>
            <a:ext cx="3329075" cy="400110"/>
          </a:xfrm>
          <a:prstGeom prst="rect">
            <a:avLst/>
          </a:prstGeom>
          <a:solidFill>
            <a:schemeClr val="accent2"/>
          </a:solidFill>
          <a:ln w="28575">
            <a:solidFill>
              <a:schemeClr val="tx1"/>
            </a:solidFill>
          </a:ln>
        </p:spPr>
        <p:txBody>
          <a:bodyPr wrap="square" rtlCol="0">
            <a:spAutoFit/>
          </a:bodyPr>
          <a:lstStyle/>
          <a:p>
            <a:pPr algn="ctr"/>
            <a:r>
              <a:rPr lang="en-US" sz="2000" b="1" dirty="0" smtClean="0"/>
              <a:t>Avg. task </a:t>
            </a:r>
            <a:r>
              <a:rPr lang="en-US" sz="2000" b="1" dirty="0" err="1" smtClean="0"/>
              <a:t>compl</a:t>
            </a:r>
            <a:r>
              <a:rPr lang="en-US" sz="2000" b="1" dirty="0" smtClean="0"/>
              <a:t>. time = 1.33 t</a:t>
            </a:r>
            <a:endParaRPr lang="en-US" sz="2000" b="1" dirty="0"/>
          </a:p>
        </p:txBody>
      </p:sp>
      <p:sp>
        <p:nvSpPr>
          <p:cNvPr id="63" name="TextBox 62"/>
          <p:cNvSpPr txBox="1"/>
          <p:nvPr/>
        </p:nvSpPr>
        <p:spPr>
          <a:xfrm>
            <a:off x="8877300" y="970101"/>
            <a:ext cx="3300186" cy="523220"/>
          </a:xfrm>
          <a:prstGeom prst="rect">
            <a:avLst/>
          </a:prstGeom>
          <a:noFill/>
        </p:spPr>
        <p:txBody>
          <a:bodyPr wrap="square" rtlCol="0">
            <a:spAutoFit/>
          </a:bodyPr>
          <a:lstStyle/>
          <a:p>
            <a:r>
              <a:rPr lang="en-US" sz="2800" b="1" dirty="0" smtClean="0">
                <a:solidFill>
                  <a:schemeClr val="bg1"/>
                </a:solidFill>
                <a:latin typeface="Microsoft Sans Serif" panose="020B0604020202020204" pitchFamily="34" charset="0"/>
                <a:cs typeface="Microsoft Sans Serif" panose="020B0604020202020204" pitchFamily="34" charset="0"/>
              </a:rPr>
              <a:t>Current Schedulers</a:t>
            </a:r>
            <a:endParaRPr lang="en-US" sz="2800" dirty="0">
              <a:solidFill>
                <a:schemeClr val="accent2"/>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48477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7"/>
                                        </p:tgtEl>
                                        <p:attrNameLst>
                                          <p:attrName>style.visibility</p:attrName>
                                        </p:attrNameLst>
                                      </p:cBhvr>
                                      <p:to>
                                        <p:strVal val="visible"/>
                                      </p:to>
                                    </p:set>
                                    <p:anim calcmode="lin" valueType="num">
                                      <p:cBhvr additive="base">
                                        <p:cTn id="7" dur="1000" fill="hold"/>
                                        <p:tgtEl>
                                          <p:spTgt spid="147"/>
                                        </p:tgtEl>
                                        <p:attrNameLst>
                                          <p:attrName>ppt_x</p:attrName>
                                        </p:attrNameLst>
                                      </p:cBhvr>
                                      <p:tavLst>
                                        <p:tav tm="0">
                                          <p:val>
                                            <p:strVal val="0-#ppt_w/2"/>
                                          </p:val>
                                        </p:tav>
                                        <p:tav tm="100000">
                                          <p:val>
                                            <p:strVal val="#ppt_x"/>
                                          </p:val>
                                        </p:tav>
                                      </p:tavLst>
                                    </p:anim>
                                    <p:anim calcmode="lin" valueType="num">
                                      <p:cBhvr additive="base">
                                        <p:cTn id="8" dur="1000" fill="hold"/>
                                        <p:tgtEl>
                                          <p:spTgt spid="14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additive="base">
                                        <p:cTn id="11" dur="1000" fill="hold"/>
                                        <p:tgtEl>
                                          <p:spTgt spid="123"/>
                                        </p:tgtEl>
                                        <p:attrNameLst>
                                          <p:attrName>ppt_x</p:attrName>
                                        </p:attrNameLst>
                                      </p:cBhvr>
                                      <p:tavLst>
                                        <p:tav tm="0">
                                          <p:val>
                                            <p:strVal val="0-#ppt_w/2"/>
                                          </p:val>
                                        </p:tav>
                                        <p:tav tm="100000">
                                          <p:val>
                                            <p:strVal val="#ppt_x"/>
                                          </p:val>
                                        </p:tav>
                                      </p:tavLst>
                                    </p:anim>
                                    <p:anim calcmode="lin" valueType="num">
                                      <p:cBhvr additive="base">
                                        <p:cTn id="12" dur="1000" fill="hold"/>
                                        <p:tgtEl>
                                          <p:spTgt spid="12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1"/>
                                        </p:tgtEl>
                                        <p:attrNameLst>
                                          <p:attrName>style.visibility</p:attrName>
                                        </p:attrNameLst>
                                      </p:cBhvr>
                                      <p:to>
                                        <p:strVal val="visible"/>
                                      </p:to>
                                    </p:set>
                                    <p:anim calcmode="lin" valueType="num">
                                      <p:cBhvr additive="base">
                                        <p:cTn id="15" dur="1000" fill="hold"/>
                                        <p:tgtEl>
                                          <p:spTgt spid="121"/>
                                        </p:tgtEl>
                                        <p:attrNameLst>
                                          <p:attrName>ppt_x</p:attrName>
                                        </p:attrNameLst>
                                      </p:cBhvr>
                                      <p:tavLst>
                                        <p:tav tm="0">
                                          <p:val>
                                            <p:strVal val="0-#ppt_w/2"/>
                                          </p:val>
                                        </p:tav>
                                        <p:tav tm="100000">
                                          <p:val>
                                            <p:strVal val="#ppt_x"/>
                                          </p:val>
                                        </p:tav>
                                      </p:tavLst>
                                    </p:anim>
                                    <p:anim calcmode="lin" valueType="num">
                                      <p:cBhvr additive="base">
                                        <p:cTn id="16" dur="1000" fill="hold"/>
                                        <p:tgtEl>
                                          <p:spTgt spid="12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5"/>
                                        </p:tgtEl>
                                        <p:attrNameLst>
                                          <p:attrName>style.visibility</p:attrName>
                                        </p:attrNameLst>
                                      </p:cBhvr>
                                      <p:to>
                                        <p:strVal val="visible"/>
                                      </p:to>
                                    </p:set>
                                  </p:childTnLst>
                                </p:cTn>
                              </p:par>
                            </p:childTnLst>
                          </p:cTn>
                        </p:par>
                        <p:par>
                          <p:cTn id="24" fill="hold">
                            <p:stCondLst>
                              <p:cond delay="1000"/>
                            </p:stCondLst>
                            <p:childTnLst>
                              <p:par>
                                <p:cTn id="25" presetID="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additive="base">
                                        <p:cTn id="27" dur="750" fill="hold"/>
                                        <p:tgtEl>
                                          <p:spTgt spid="70"/>
                                        </p:tgtEl>
                                        <p:attrNameLst>
                                          <p:attrName>ppt_x</p:attrName>
                                        </p:attrNameLst>
                                      </p:cBhvr>
                                      <p:tavLst>
                                        <p:tav tm="0">
                                          <p:val>
                                            <p:strVal val="#ppt_x"/>
                                          </p:val>
                                        </p:tav>
                                        <p:tav tm="100000">
                                          <p:val>
                                            <p:strVal val="#ppt_x"/>
                                          </p:val>
                                        </p:tav>
                                      </p:tavLst>
                                    </p:anim>
                                    <p:anim calcmode="lin" valueType="num">
                                      <p:cBhvr additive="base">
                                        <p:cTn id="28" dur="750" fill="hold"/>
                                        <p:tgtEl>
                                          <p:spTgt spid="70"/>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69"/>
                                        </p:tgtEl>
                                        <p:attrNameLst>
                                          <p:attrName>style.visibility</p:attrName>
                                        </p:attrNameLst>
                                      </p:cBhvr>
                                      <p:to>
                                        <p:strVal val="visible"/>
                                      </p:to>
                                    </p:set>
                                    <p:anim calcmode="lin" valueType="num">
                                      <p:cBhvr additive="base">
                                        <p:cTn id="31" dur="750" fill="hold"/>
                                        <p:tgtEl>
                                          <p:spTgt spid="69"/>
                                        </p:tgtEl>
                                        <p:attrNameLst>
                                          <p:attrName>ppt_x</p:attrName>
                                        </p:attrNameLst>
                                      </p:cBhvr>
                                      <p:tavLst>
                                        <p:tav tm="0">
                                          <p:val>
                                            <p:strVal val="#ppt_x"/>
                                          </p:val>
                                        </p:tav>
                                        <p:tav tm="100000">
                                          <p:val>
                                            <p:strVal val="#ppt_x"/>
                                          </p:val>
                                        </p:tav>
                                      </p:tavLst>
                                    </p:anim>
                                    <p:anim calcmode="lin" valueType="num">
                                      <p:cBhvr additive="base">
                                        <p:cTn id="32" dur="750" fill="hold"/>
                                        <p:tgtEl>
                                          <p:spTgt spid="69"/>
                                        </p:tgtEl>
                                        <p:attrNameLst>
                                          <p:attrName>ppt_y</p:attrName>
                                        </p:attrNameLst>
                                      </p:cBhvr>
                                      <p:tavLst>
                                        <p:tav tm="0">
                                          <p:val>
                                            <p:strVal val="0-#ppt_h/2"/>
                                          </p:val>
                                        </p:tav>
                                        <p:tav tm="100000">
                                          <p:val>
                                            <p:strVal val="#ppt_y"/>
                                          </p:val>
                                        </p:tav>
                                      </p:tavLst>
                                    </p:anim>
                                  </p:childTnLst>
                                </p:cTn>
                              </p:par>
                            </p:childTnLst>
                          </p:cTn>
                        </p:par>
                        <p:par>
                          <p:cTn id="33" fill="hold">
                            <p:stCondLst>
                              <p:cond delay="1750"/>
                            </p:stCondLst>
                            <p:childTnLst>
                              <p:par>
                                <p:cTn id="34" presetID="10" presetClass="entr" presetSubtype="0"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500"/>
                                        <p:tgtEl>
                                          <p:spTgt spid="7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fade">
                                      <p:cBhvr>
                                        <p:cTn id="39" dur="1000"/>
                                        <p:tgtEl>
                                          <p:spTgt spid="72"/>
                                        </p:tgtEl>
                                      </p:cBhvr>
                                    </p:animEffect>
                                  </p:childTnLst>
                                </p:cTn>
                              </p:par>
                            </p:childTnLst>
                          </p:cTn>
                        </p:par>
                        <p:par>
                          <p:cTn id="40" fill="hold">
                            <p:stCondLst>
                              <p:cond delay="2750"/>
                            </p:stCondLst>
                            <p:childTnLst>
                              <p:par>
                                <p:cTn id="41" presetID="10" presetClass="entr" presetSubtype="0" fill="hold" grpId="0" nodeType="after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500"/>
                                        <p:tgtEl>
                                          <p:spTgt spid="7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fade">
                                      <p:cBhvr>
                                        <p:cTn id="46" dur="1000"/>
                                        <p:tgtEl>
                                          <p:spTgt spid="77"/>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79"/>
                                        </p:tgtEl>
                                        <p:attrNameLst>
                                          <p:attrName>style.visibility</p:attrName>
                                        </p:attrNameLst>
                                      </p:cBhvr>
                                      <p:to>
                                        <p:strVal val="visible"/>
                                      </p:to>
                                    </p:set>
                                    <p:animEffect transition="in" filter="fade">
                                      <p:cBhvr>
                                        <p:cTn id="50" dur="500"/>
                                        <p:tgtEl>
                                          <p:spTgt spid="79"/>
                                        </p:tgtEl>
                                      </p:cBhvr>
                                    </p:animEffect>
                                  </p:childTnLst>
                                </p:cTn>
                              </p:par>
                            </p:childTnLst>
                          </p:cTn>
                        </p:par>
                      </p:childTnLst>
                    </p:cTn>
                  </p:par>
                  <p:par>
                    <p:cTn id="51" fill="hold">
                      <p:stCondLst>
                        <p:cond delay="indefinite"/>
                      </p:stCondLst>
                      <p:childTnLst>
                        <p:par>
                          <p:cTn id="52" fill="hold">
                            <p:stCondLst>
                              <p:cond delay="0"/>
                            </p:stCondLst>
                            <p:childTnLst>
                              <p:par>
                                <p:cTn id="53" presetID="50" presetClass="path" presetSubtype="0" accel="50000" decel="50000" fill="hold" grpId="1" nodeType="clickEffect">
                                  <p:stCondLst>
                                    <p:cond delay="0"/>
                                  </p:stCondLst>
                                  <p:childTnLst>
                                    <p:animMotion origin="layout" path="M 4.375E-6 -2.96296E-6 L -0.0293 -2.96296E-6 C -0.04245 -2.96296E-6 -0.0586 0.06898 -0.0586 0.125 L -0.0586 0.25 " pathEditMode="relative" rAng="0" ptsTypes="AAAA">
                                      <p:cBhvr>
                                        <p:cTn id="54" dur="1000" fill="hold"/>
                                        <p:tgtEl>
                                          <p:spTgt spid="71"/>
                                        </p:tgtEl>
                                        <p:attrNameLst>
                                          <p:attrName>ppt_x</p:attrName>
                                          <p:attrName>ppt_y</p:attrName>
                                        </p:attrNameLst>
                                      </p:cBhvr>
                                      <p:rCtr x="-2930" y="12500"/>
                                    </p:animMotion>
                                  </p:childTnLst>
                                </p:cTn>
                              </p:par>
                              <p:par>
                                <p:cTn id="55" presetID="50" presetClass="path" presetSubtype="0" accel="50000" decel="50000" fill="hold" grpId="1" nodeType="withEffect">
                                  <p:stCondLst>
                                    <p:cond delay="0"/>
                                  </p:stCondLst>
                                  <p:childTnLst>
                                    <p:animMotion origin="layout" path="M -1.875E-6 -1.48148E-6 L 0.00365 -1.48148E-6 C 0.00547 -1.48148E-6 0.00768 0.06921 0.00768 0.12546 L 0.00768 0.24931 " pathEditMode="relative" rAng="0" ptsTypes="AAAA">
                                      <p:cBhvr>
                                        <p:cTn id="56" dur="1000" fill="hold"/>
                                        <p:tgtEl>
                                          <p:spTgt spid="72"/>
                                        </p:tgtEl>
                                        <p:attrNameLst>
                                          <p:attrName>ppt_x</p:attrName>
                                          <p:attrName>ppt_y</p:attrName>
                                        </p:attrNameLst>
                                      </p:cBhvr>
                                      <p:rCtr x="378" y="12454"/>
                                    </p:animMotion>
                                  </p:childTnLst>
                                </p:cTn>
                              </p:par>
                            </p:childTnLst>
                          </p:cTn>
                        </p:par>
                        <p:par>
                          <p:cTn id="57" fill="hold">
                            <p:stCondLst>
                              <p:cond delay="1000"/>
                            </p:stCondLst>
                            <p:childTnLst>
                              <p:par>
                                <p:cTn id="58" presetID="50" presetClass="path" presetSubtype="0" accel="50000" decel="50000" fill="hold" grpId="1" nodeType="afterEffect">
                                  <p:stCondLst>
                                    <p:cond delay="500"/>
                                  </p:stCondLst>
                                  <p:childTnLst>
                                    <p:animMotion origin="layout" path="M 4.375E-6 3.7037E-7 L 0.00182 3.7037E-7 C 0.0026 3.7037E-7 0.00377 0.08796 0.00377 0.15949 C 0.00377 0.21227 0.00325 0.2662 0.00325 0.31968 " pathEditMode="relative" rAng="0" ptsTypes="AAAA">
                                      <p:cBhvr>
                                        <p:cTn id="59" dur="1000" fill="hold"/>
                                        <p:tgtEl>
                                          <p:spTgt spid="76"/>
                                        </p:tgtEl>
                                        <p:attrNameLst>
                                          <p:attrName>ppt_x</p:attrName>
                                          <p:attrName>ppt_y</p:attrName>
                                        </p:attrNameLst>
                                      </p:cBhvr>
                                      <p:rCtr x="182" y="15972"/>
                                    </p:animMotion>
                                  </p:childTnLst>
                                </p:cTn>
                              </p:par>
                              <p:par>
                                <p:cTn id="60" presetID="50" presetClass="path" presetSubtype="0" accel="50000" decel="50000" fill="hold" grpId="1" nodeType="withEffect">
                                  <p:stCondLst>
                                    <p:cond delay="500"/>
                                  </p:stCondLst>
                                  <p:childTnLst>
                                    <p:animMotion origin="layout" path="M 0.00039 1.85185E-6 L 0.00417 1.85185E-6 C 0.00599 1.85185E-6 0.0086 0.07685 0.0086 0.13981 L 0.0086 0.28009 " pathEditMode="relative" rAng="0" ptsTypes="AAAA">
                                      <p:cBhvr>
                                        <p:cTn id="61" dur="1000" fill="hold"/>
                                        <p:tgtEl>
                                          <p:spTgt spid="77"/>
                                        </p:tgtEl>
                                        <p:attrNameLst>
                                          <p:attrName>ppt_x</p:attrName>
                                          <p:attrName>ppt_y</p:attrName>
                                        </p:attrNameLst>
                                      </p:cBhvr>
                                      <p:rCtr x="404" y="14005"/>
                                    </p:animMotion>
                                  </p:childTnLst>
                                </p:cTn>
                              </p:par>
                            </p:childTnLst>
                          </p:cTn>
                        </p:par>
                        <p:par>
                          <p:cTn id="62" fill="hold">
                            <p:stCondLst>
                              <p:cond delay="2500"/>
                            </p:stCondLst>
                            <p:childTnLst>
                              <p:par>
                                <p:cTn id="63" presetID="10" presetClass="entr" presetSubtype="0" fill="hold" grpId="0" nodeType="afterEffect">
                                  <p:stCondLst>
                                    <p:cond delay="500"/>
                                  </p:stCondLst>
                                  <p:childTnLst>
                                    <p:set>
                                      <p:cBhvr>
                                        <p:cTn id="64" dur="1" fill="hold">
                                          <p:stCondLst>
                                            <p:cond delay="0"/>
                                          </p:stCondLst>
                                        </p:cTn>
                                        <p:tgtEl>
                                          <p:spTgt spid="126"/>
                                        </p:tgtEl>
                                        <p:attrNameLst>
                                          <p:attrName>style.visibility</p:attrName>
                                        </p:attrNameLst>
                                      </p:cBhvr>
                                      <p:to>
                                        <p:strVal val="visible"/>
                                      </p:to>
                                    </p:set>
                                    <p:animEffect transition="in" filter="fade">
                                      <p:cBhvr>
                                        <p:cTn id="65" dur="1000"/>
                                        <p:tgtEl>
                                          <p:spTgt spid="126"/>
                                        </p:tgtEl>
                                      </p:cBhvr>
                                    </p:animEffect>
                                  </p:childTnLst>
                                </p:cTn>
                              </p:par>
                              <p:par>
                                <p:cTn id="66" presetID="10" presetClass="entr" presetSubtype="0" fill="hold" grpId="0" nodeType="withEffect">
                                  <p:stCondLst>
                                    <p:cond delay="500"/>
                                  </p:stCondLst>
                                  <p:childTnLst>
                                    <p:set>
                                      <p:cBhvr>
                                        <p:cTn id="67" dur="1" fill="hold">
                                          <p:stCondLst>
                                            <p:cond delay="0"/>
                                          </p:stCondLst>
                                        </p:cTn>
                                        <p:tgtEl>
                                          <p:spTgt spid="125"/>
                                        </p:tgtEl>
                                        <p:attrNameLst>
                                          <p:attrName>style.visibility</p:attrName>
                                        </p:attrNameLst>
                                      </p:cBhvr>
                                      <p:to>
                                        <p:strVal val="visible"/>
                                      </p:to>
                                    </p:set>
                                    <p:animEffect transition="in" filter="fade">
                                      <p:cBhvr>
                                        <p:cTn id="68" dur="1000"/>
                                        <p:tgtEl>
                                          <p:spTgt spid="125"/>
                                        </p:tgtEl>
                                      </p:cBhvr>
                                    </p:animEffec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48"/>
                                        </p:tgtEl>
                                        <p:attrNameLst>
                                          <p:attrName>style.visibility</p:attrName>
                                        </p:attrNameLst>
                                      </p:cBhvr>
                                      <p:to>
                                        <p:strVal val="visible"/>
                                      </p:to>
                                    </p:set>
                                    <p:anim calcmode="lin" valueType="num">
                                      <p:cBhvr additive="base">
                                        <p:cTn id="77" dur="1000" fill="hold"/>
                                        <p:tgtEl>
                                          <p:spTgt spid="148"/>
                                        </p:tgtEl>
                                        <p:attrNameLst>
                                          <p:attrName>ppt_x</p:attrName>
                                        </p:attrNameLst>
                                      </p:cBhvr>
                                      <p:tavLst>
                                        <p:tav tm="0">
                                          <p:val>
                                            <p:strVal val="#ppt_x"/>
                                          </p:val>
                                        </p:tav>
                                        <p:tav tm="100000">
                                          <p:val>
                                            <p:strVal val="#ppt_x"/>
                                          </p:val>
                                        </p:tav>
                                      </p:tavLst>
                                    </p:anim>
                                    <p:anim calcmode="lin" valueType="num">
                                      <p:cBhvr additive="base">
                                        <p:cTn id="78" dur="1000" fill="hold"/>
                                        <p:tgtEl>
                                          <p:spTgt spid="148"/>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24"/>
                                        </p:tgtEl>
                                        <p:attrNameLst>
                                          <p:attrName>style.visibility</p:attrName>
                                        </p:attrNameLst>
                                      </p:cBhvr>
                                      <p:to>
                                        <p:strVal val="visible"/>
                                      </p:to>
                                    </p:set>
                                    <p:anim calcmode="lin" valueType="num">
                                      <p:cBhvr additive="base">
                                        <p:cTn id="81" dur="1000" fill="hold"/>
                                        <p:tgtEl>
                                          <p:spTgt spid="124"/>
                                        </p:tgtEl>
                                        <p:attrNameLst>
                                          <p:attrName>ppt_x</p:attrName>
                                        </p:attrNameLst>
                                      </p:cBhvr>
                                      <p:tavLst>
                                        <p:tav tm="0">
                                          <p:val>
                                            <p:strVal val="#ppt_x"/>
                                          </p:val>
                                        </p:tav>
                                        <p:tav tm="100000">
                                          <p:val>
                                            <p:strVal val="#ppt_x"/>
                                          </p:val>
                                        </p:tav>
                                      </p:tavLst>
                                    </p:anim>
                                    <p:anim calcmode="lin" valueType="num">
                                      <p:cBhvr additive="base">
                                        <p:cTn id="82" dur="1000" fill="hold"/>
                                        <p:tgtEl>
                                          <p:spTgt spid="124"/>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27"/>
                                        </p:tgtEl>
                                        <p:attrNameLst>
                                          <p:attrName>style.visibility</p:attrName>
                                        </p:attrNameLst>
                                      </p:cBhvr>
                                      <p:to>
                                        <p:strVal val="visible"/>
                                      </p:to>
                                    </p:set>
                                    <p:anim calcmode="lin" valueType="num">
                                      <p:cBhvr additive="base">
                                        <p:cTn id="85" dur="1000" fill="hold"/>
                                        <p:tgtEl>
                                          <p:spTgt spid="127"/>
                                        </p:tgtEl>
                                        <p:attrNameLst>
                                          <p:attrName>ppt_x</p:attrName>
                                        </p:attrNameLst>
                                      </p:cBhvr>
                                      <p:tavLst>
                                        <p:tav tm="0">
                                          <p:val>
                                            <p:strVal val="#ppt_x"/>
                                          </p:val>
                                        </p:tav>
                                        <p:tav tm="100000">
                                          <p:val>
                                            <p:strVal val="#ppt_x"/>
                                          </p:val>
                                        </p:tav>
                                      </p:tavLst>
                                    </p:anim>
                                    <p:anim calcmode="lin" valueType="num">
                                      <p:cBhvr additive="base">
                                        <p:cTn id="86" dur="1000" fill="hold"/>
                                        <p:tgtEl>
                                          <p:spTgt spid="127"/>
                                        </p:tgtEl>
                                        <p:attrNameLst>
                                          <p:attrName>ppt_y</p:attrName>
                                        </p:attrNameLst>
                                      </p:cBhvr>
                                      <p:tavLst>
                                        <p:tav tm="0">
                                          <p:val>
                                            <p:strVal val="1+#ppt_h/2"/>
                                          </p:val>
                                        </p:tav>
                                        <p:tav tm="100000">
                                          <p:val>
                                            <p:strVal val="#ppt_y"/>
                                          </p:val>
                                        </p:tav>
                                      </p:tavLst>
                                    </p:anim>
                                  </p:childTnLst>
                                </p:cTn>
                              </p:par>
                            </p:childTnLst>
                          </p:cTn>
                        </p:par>
                        <p:par>
                          <p:cTn id="87" fill="hold">
                            <p:stCondLst>
                              <p:cond delay="1000"/>
                            </p:stCondLst>
                            <p:childTnLst>
                              <p:par>
                                <p:cTn id="88" presetID="1" presetClass="entr" presetSubtype="0" fill="hold" nodeType="afterEffect">
                                  <p:stCondLst>
                                    <p:cond delay="0"/>
                                  </p:stCondLst>
                                  <p:childTnLst>
                                    <p:set>
                                      <p:cBhvr>
                                        <p:cTn id="89" dur="1" fill="hold">
                                          <p:stCondLst>
                                            <p:cond delay="0"/>
                                          </p:stCondLst>
                                        </p:cTn>
                                        <p:tgtEl>
                                          <p:spTgt spid="103"/>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104"/>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105"/>
                                        </p:tgtEl>
                                        <p:attrNameLst>
                                          <p:attrName>style.visibility</p:attrName>
                                        </p:attrNameLst>
                                      </p:cBhvr>
                                      <p:to>
                                        <p:strVal val="visible"/>
                                      </p:to>
                                    </p:set>
                                  </p:childTnLst>
                                </p:cTn>
                              </p:par>
                            </p:childTnLst>
                          </p:cTn>
                        </p:par>
                        <p:par>
                          <p:cTn id="94" fill="hold">
                            <p:stCondLst>
                              <p:cond delay="1000"/>
                            </p:stCondLst>
                            <p:childTnLst>
                              <p:par>
                                <p:cTn id="95" presetID="2" presetClass="entr" presetSubtype="1" fill="hold" grpId="0" nodeType="afterEffect">
                                  <p:stCondLst>
                                    <p:cond delay="0"/>
                                  </p:stCondLst>
                                  <p:childTnLst>
                                    <p:set>
                                      <p:cBhvr>
                                        <p:cTn id="96" dur="1" fill="hold">
                                          <p:stCondLst>
                                            <p:cond delay="0"/>
                                          </p:stCondLst>
                                        </p:cTn>
                                        <p:tgtEl>
                                          <p:spTgt spid="107"/>
                                        </p:tgtEl>
                                        <p:attrNameLst>
                                          <p:attrName>style.visibility</p:attrName>
                                        </p:attrNameLst>
                                      </p:cBhvr>
                                      <p:to>
                                        <p:strVal val="visible"/>
                                      </p:to>
                                    </p:set>
                                    <p:anim calcmode="lin" valueType="num">
                                      <p:cBhvr additive="base">
                                        <p:cTn id="97" dur="750" fill="hold"/>
                                        <p:tgtEl>
                                          <p:spTgt spid="107"/>
                                        </p:tgtEl>
                                        <p:attrNameLst>
                                          <p:attrName>ppt_x</p:attrName>
                                        </p:attrNameLst>
                                      </p:cBhvr>
                                      <p:tavLst>
                                        <p:tav tm="0">
                                          <p:val>
                                            <p:strVal val="#ppt_x"/>
                                          </p:val>
                                        </p:tav>
                                        <p:tav tm="100000">
                                          <p:val>
                                            <p:strVal val="#ppt_x"/>
                                          </p:val>
                                        </p:tav>
                                      </p:tavLst>
                                    </p:anim>
                                    <p:anim calcmode="lin" valueType="num">
                                      <p:cBhvr additive="base">
                                        <p:cTn id="98" dur="750" fill="hold"/>
                                        <p:tgtEl>
                                          <p:spTgt spid="107"/>
                                        </p:tgtEl>
                                        <p:attrNameLst>
                                          <p:attrName>ppt_y</p:attrName>
                                        </p:attrNameLst>
                                      </p:cBhvr>
                                      <p:tavLst>
                                        <p:tav tm="0">
                                          <p:val>
                                            <p:strVal val="0-#ppt_h/2"/>
                                          </p:val>
                                        </p:tav>
                                        <p:tav tm="100000">
                                          <p:val>
                                            <p:strVal val="#ppt_y"/>
                                          </p:val>
                                        </p:tav>
                                      </p:tavLst>
                                    </p:anim>
                                  </p:childTnLst>
                                </p:cTn>
                              </p:par>
                              <p:par>
                                <p:cTn id="99" presetID="2" presetClass="entr" presetSubtype="1" fill="hold" nodeType="withEffect">
                                  <p:stCondLst>
                                    <p:cond delay="0"/>
                                  </p:stCondLst>
                                  <p:childTnLst>
                                    <p:set>
                                      <p:cBhvr>
                                        <p:cTn id="100" dur="1" fill="hold">
                                          <p:stCondLst>
                                            <p:cond delay="0"/>
                                          </p:stCondLst>
                                        </p:cTn>
                                        <p:tgtEl>
                                          <p:spTgt spid="106"/>
                                        </p:tgtEl>
                                        <p:attrNameLst>
                                          <p:attrName>style.visibility</p:attrName>
                                        </p:attrNameLst>
                                      </p:cBhvr>
                                      <p:to>
                                        <p:strVal val="visible"/>
                                      </p:to>
                                    </p:set>
                                    <p:anim calcmode="lin" valueType="num">
                                      <p:cBhvr additive="base">
                                        <p:cTn id="101" dur="750" fill="hold"/>
                                        <p:tgtEl>
                                          <p:spTgt spid="106"/>
                                        </p:tgtEl>
                                        <p:attrNameLst>
                                          <p:attrName>ppt_x</p:attrName>
                                        </p:attrNameLst>
                                      </p:cBhvr>
                                      <p:tavLst>
                                        <p:tav tm="0">
                                          <p:val>
                                            <p:strVal val="#ppt_x"/>
                                          </p:val>
                                        </p:tav>
                                        <p:tav tm="100000">
                                          <p:val>
                                            <p:strVal val="#ppt_x"/>
                                          </p:val>
                                        </p:tav>
                                      </p:tavLst>
                                    </p:anim>
                                    <p:anim calcmode="lin" valueType="num">
                                      <p:cBhvr additive="base">
                                        <p:cTn id="102" dur="750" fill="hold"/>
                                        <p:tgtEl>
                                          <p:spTgt spid="106"/>
                                        </p:tgtEl>
                                        <p:attrNameLst>
                                          <p:attrName>ppt_y</p:attrName>
                                        </p:attrNameLst>
                                      </p:cBhvr>
                                      <p:tavLst>
                                        <p:tav tm="0">
                                          <p:val>
                                            <p:strVal val="0-#ppt_h/2"/>
                                          </p:val>
                                        </p:tav>
                                        <p:tav tm="100000">
                                          <p:val>
                                            <p:strVal val="#ppt_y"/>
                                          </p:val>
                                        </p:tav>
                                      </p:tavLst>
                                    </p:anim>
                                  </p:childTnLst>
                                </p:cTn>
                              </p:par>
                            </p:childTnLst>
                          </p:cTn>
                        </p:par>
                        <p:par>
                          <p:cTn id="103" fill="hold">
                            <p:stCondLst>
                              <p:cond delay="1750"/>
                            </p:stCondLst>
                            <p:childTnLst>
                              <p:par>
                                <p:cTn id="104" presetID="10" presetClass="entr" presetSubtype="0" fill="hold" grpId="0" nodeType="afterEffect">
                                  <p:stCondLst>
                                    <p:cond delay="0"/>
                                  </p:stCondLst>
                                  <p:childTnLst>
                                    <p:set>
                                      <p:cBhvr>
                                        <p:cTn id="105" dur="1" fill="hold">
                                          <p:stCondLst>
                                            <p:cond delay="0"/>
                                          </p:stCondLst>
                                        </p:cTn>
                                        <p:tgtEl>
                                          <p:spTgt spid="108"/>
                                        </p:tgtEl>
                                        <p:attrNameLst>
                                          <p:attrName>style.visibility</p:attrName>
                                        </p:attrNameLst>
                                      </p:cBhvr>
                                      <p:to>
                                        <p:strVal val="visible"/>
                                      </p:to>
                                    </p:set>
                                    <p:animEffect transition="in" filter="fade">
                                      <p:cBhvr>
                                        <p:cTn id="106" dur="500"/>
                                        <p:tgtEl>
                                          <p:spTgt spid="108"/>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09"/>
                                        </p:tgtEl>
                                        <p:attrNameLst>
                                          <p:attrName>style.visibility</p:attrName>
                                        </p:attrNameLst>
                                      </p:cBhvr>
                                      <p:to>
                                        <p:strVal val="visible"/>
                                      </p:to>
                                    </p:set>
                                    <p:animEffect transition="in" filter="fade">
                                      <p:cBhvr>
                                        <p:cTn id="109" dur="1000"/>
                                        <p:tgtEl>
                                          <p:spTgt spid="109"/>
                                        </p:tgtEl>
                                      </p:cBhvr>
                                    </p:animEffect>
                                  </p:childTnLst>
                                </p:cTn>
                              </p:par>
                            </p:childTnLst>
                          </p:cTn>
                        </p:par>
                        <p:par>
                          <p:cTn id="110" fill="hold">
                            <p:stCondLst>
                              <p:cond delay="2750"/>
                            </p:stCondLst>
                            <p:childTnLst>
                              <p:par>
                                <p:cTn id="111" presetID="10" presetClass="entr" presetSubtype="0" fill="hold" grpId="0" nodeType="afterEffect">
                                  <p:stCondLst>
                                    <p:cond delay="0"/>
                                  </p:stCondLst>
                                  <p:childTnLst>
                                    <p:set>
                                      <p:cBhvr>
                                        <p:cTn id="112" dur="1" fill="hold">
                                          <p:stCondLst>
                                            <p:cond delay="0"/>
                                          </p:stCondLst>
                                        </p:cTn>
                                        <p:tgtEl>
                                          <p:spTgt spid="110"/>
                                        </p:tgtEl>
                                        <p:attrNameLst>
                                          <p:attrName>style.visibility</p:attrName>
                                        </p:attrNameLst>
                                      </p:cBhvr>
                                      <p:to>
                                        <p:strVal val="visible"/>
                                      </p:to>
                                    </p:set>
                                    <p:animEffect transition="in" filter="fade">
                                      <p:cBhvr>
                                        <p:cTn id="113" dur="1000"/>
                                        <p:tgtEl>
                                          <p:spTgt spid="110"/>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500"/>
                                        <p:tgtEl>
                                          <p:spTgt spid="111"/>
                                        </p:tgtEl>
                                      </p:cBhvr>
                                    </p:animEffect>
                                  </p:childTnLst>
                                </p:cTn>
                              </p:par>
                            </p:childTnLst>
                          </p:cTn>
                        </p:par>
                        <p:par>
                          <p:cTn id="117" fill="hold">
                            <p:stCondLst>
                              <p:cond delay="3750"/>
                            </p:stCondLst>
                            <p:childTnLst>
                              <p:par>
                                <p:cTn id="118" presetID="10"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500"/>
                                        <p:tgtEl>
                                          <p:spTgt spid="112"/>
                                        </p:tgtEl>
                                      </p:cBhvr>
                                    </p:animEffect>
                                  </p:childTnLst>
                                </p:cTn>
                              </p:par>
                            </p:childTnLst>
                          </p:cTn>
                        </p:par>
                      </p:childTnLst>
                    </p:cTn>
                  </p:par>
                  <p:par>
                    <p:cTn id="121" fill="hold">
                      <p:stCondLst>
                        <p:cond delay="indefinite"/>
                      </p:stCondLst>
                      <p:childTnLst>
                        <p:par>
                          <p:cTn id="122" fill="hold">
                            <p:stCondLst>
                              <p:cond delay="0"/>
                            </p:stCondLst>
                            <p:childTnLst>
                              <p:par>
                                <p:cTn id="123" presetID="50" presetClass="path" presetSubtype="0" accel="50000" decel="50000" fill="hold" grpId="1" nodeType="clickEffect">
                                  <p:stCondLst>
                                    <p:cond delay="0"/>
                                  </p:stCondLst>
                                  <p:childTnLst>
                                    <p:animMotion origin="layout" path="M 3.54167E-6 -2.96296E-6 L -0.02878 -2.96296E-6 C -0.04167 -2.96296E-6 -0.05743 0.06852 -0.05743 0.12454 L -0.05743 0.24908 " pathEditMode="relative" rAng="0" ptsTypes="AAAA">
                                      <p:cBhvr>
                                        <p:cTn id="124" dur="1000" fill="hold"/>
                                        <p:tgtEl>
                                          <p:spTgt spid="108"/>
                                        </p:tgtEl>
                                        <p:attrNameLst>
                                          <p:attrName>ppt_x</p:attrName>
                                          <p:attrName>ppt_y</p:attrName>
                                        </p:attrNameLst>
                                      </p:cBhvr>
                                      <p:rCtr x="-2878" y="12454"/>
                                    </p:animMotion>
                                  </p:childTnLst>
                                </p:cTn>
                              </p:par>
                              <p:par>
                                <p:cTn id="125" presetID="50" presetClass="path" presetSubtype="0" accel="50000" decel="50000" fill="hold" grpId="1" nodeType="withEffect">
                                  <p:stCondLst>
                                    <p:cond delay="0"/>
                                  </p:stCondLst>
                                  <p:childTnLst>
                                    <p:animMotion origin="layout" path="M -2.91667E-6 -1.48148E-6 L 0.00378 -1.48148E-6 C 0.00534 -1.48148E-6 0.00756 0.06875 0.00756 0.12477 L 0.00756 0.24815 " pathEditMode="relative" rAng="0" ptsTypes="AAAA">
                                      <p:cBhvr>
                                        <p:cTn id="126" dur="1000" fill="hold"/>
                                        <p:tgtEl>
                                          <p:spTgt spid="109"/>
                                        </p:tgtEl>
                                        <p:attrNameLst>
                                          <p:attrName>ppt_x</p:attrName>
                                          <p:attrName>ppt_y</p:attrName>
                                        </p:attrNameLst>
                                      </p:cBhvr>
                                      <p:rCtr x="378" y="12407"/>
                                    </p:animMotion>
                                  </p:childTnLst>
                                </p:cTn>
                              </p:par>
                            </p:childTnLst>
                          </p:cTn>
                        </p:par>
                        <p:par>
                          <p:cTn id="127" fill="hold">
                            <p:stCondLst>
                              <p:cond delay="1000"/>
                            </p:stCondLst>
                            <p:childTnLst>
                              <p:par>
                                <p:cTn id="128" presetID="50" presetClass="path" presetSubtype="0" accel="50000" decel="50000" fill="hold" grpId="1" nodeType="afterEffect">
                                  <p:stCondLst>
                                    <p:cond delay="500"/>
                                  </p:stCondLst>
                                  <p:childTnLst>
                                    <p:animMotion origin="layout" path="M 3.54167E-6 3.7037E-7 L 0.00182 3.7037E-7 C 0.0026 3.7037E-7 0.00377 0.03773 0.00377 0.06875 L 0.00377 0.13773 " pathEditMode="relative" rAng="0" ptsTypes="AAAA">
                                      <p:cBhvr>
                                        <p:cTn id="129" dur="1000" fill="hold"/>
                                        <p:tgtEl>
                                          <p:spTgt spid="110"/>
                                        </p:tgtEl>
                                        <p:attrNameLst>
                                          <p:attrName>ppt_x</p:attrName>
                                          <p:attrName>ppt_y</p:attrName>
                                        </p:attrNameLst>
                                      </p:cBhvr>
                                      <p:rCtr x="182" y="6875"/>
                                    </p:animMotion>
                                  </p:childTnLst>
                                </p:cTn>
                              </p:par>
                              <p:par>
                                <p:cTn id="130" presetID="50" presetClass="path" presetSubtype="0" accel="50000" decel="50000" fill="hold" grpId="1" nodeType="withEffect">
                                  <p:stCondLst>
                                    <p:cond delay="500"/>
                                  </p:stCondLst>
                                  <p:childTnLst>
                                    <p:animMotion origin="layout" path="M -2.91667E-6 1.85185E-6 L 0.003 1.85185E-6 C 0.00417 1.85185E-6 0.00599 0.03796 0.00599 0.06898 L 0.00599 0.13796 " pathEditMode="relative" rAng="0" ptsTypes="AAAA">
                                      <p:cBhvr>
                                        <p:cTn id="131" dur="1000" fill="hold"/>
                                        <p:tgtEl>
                                          <p:spTgt spid="111"/>
                                        </p:tgtEl>
                                        <p:attrNameLst>
                                          <p:attrName>ppt_x</p:attrName>
                                          <p:attrName>ppt_y</p:attrName>
                                        </p:attrNameLst>
                                      </p:cBhvr>
                                      <p:rCtr x="299" y="6898"/>
                                    </p:animMotion>
                                  </p:childTnLst>
                                </p:cTn>
                              </p:par>
                              <p:par>
                                <p:cTn id="132" presetID="10" presetClass="entr" presetSubtype="0" fill="hold" nodeType="withEffect">
                                  <p:stCondLst>
                                    <p:cond delay="1750"/>
                                  </p:stCondLst>
                                  <p:childTnLst>
                                    <p:set>
                                      <p:cBhvr>
                                        <p:cTn id="133" dur="1" fill="hold">
                                          <p:stCondLst>
                                            <p:cond delay="0"/>
                                          </p:stCondLst>
                                        </p:cTn>
                                        <p:tgtEl>
                                          <p:spTgt spid="119"/>
                                        </p:tgtEl>
                                        <p:attrNameLst>
                                          <p:attrName>style.visibility</p:attrName>
                                        </p:attrNameLst>
                                      </p:cBhvr>
                                      <p:to>
                                        <p:strVal val="visible"/>
                                      </p:to>
                                    </p:set>
                                    <p:animEffect transition="in" filter="fade">
                                      <p:cBhvr>
                                        <p:cTn id="134" dur="500"/>
                                        <p:tgtEl>
                                          <p:spTgt spid="119"/>
                                        </p:tgtEl>
                                      </p:cBhvr>
                                    </p:animEffect>
                                  </p:childTnLst>
                                </p:cTn>
                              </p:par>
                            </p:childTnLst>
                          </p:cTn>
                        </p:par>
                      </p:childTnLst>
                    </p:cTn>
                  </p:par>
                  <p:par>
                    <p:cTn id="135" fill="hold">
                      <p:stCondLst>
                        <p:cond delay="indefinite"/>
                      </p:stCondLst>
                      <p:childTnLst>
                        <p:par>
                          <p:cTn id="136" fill="hold">
                            <p:stCondLst>
                              <p:cond delay="0"/>
                            </p:stCondLst>
                            <p:childTnLst>
                              <p:par>
                                <p:cTn id="137" presetID="0" presetClass="path" presetSubtype="0" accel="50000" decel="50000" fill="hold" grpId="1" nodeType="clickEffect">
                                  <p:stCondLst>
                                    <p:cond delay="0"/>
                                  </p:stCondLst>
                                  <p:childTnLst>
                                    <p:animMotion origin="layout" path="M 3.54167E-6 3.7037E-7 L 3.54167E-6 0.00023 C -0.00118 0.00208 -0.00235 0.00393 -0.00352 0.00625 C -0.00404 0.00694 -0.00456 0.00833 -0.00508 0.00949 C -0.00703 0.01227 -0.0069 0.01088 -0.00899 0.01319 C -0.01094 0.01528 -0.01289 0.01875 -0.01485 0.01944 C -0.01719 0.0206 -0.01628 0.01991 -0.01797 0.02106 C -0.01836 0.02153 -0.01875 0.02245 -0.01914 0.02268 C -0.01993 0.02338 -0.02149 0.02431 -0.02149 0.02454 C -0.02188 0.02477 -0.02227 0.02546 -0.02266 0.02569 C -0.02448 0.02755 -0.02474 0.02755 -0.02657 0.02847 C -0.03203 0.03495 -0.02526 0.02685 -0.03047 0.03218 C -0.03282 0.03449 -0.03047 0.03333 -0.03321 0.03518 C -0.03373 0.03588 -0.03425 0.03588 -0.03477 0.03634 C -0.03815 0.04074 -0.03399 0.03518 -0.03711 0.03843 C -0.03789 0.03935 -0.03841 0.04028 -0.03907 0.0412 C -0.04115 0.04306 -0.04219 0.04352 -0.04414 0.04491 C -0.04584 0.04815 -0.04714 0.05116 -0.04922 0.0537 C -0.04987 0.0544 -0.05065 0.05509 -0.05118 0.05602 C -0.05287 0.05856 -0.05339 0.05949 -0.05469 0.06227 C -0.05482 0.06319 -0.05495 0.06412 -0.05508 0.06481 C -0.05534 0.06574 -0.05573 0.0662 -0.05586 0.0669 C -0.05743 0.07431 -0.05508 0.06667 -0.05703 0.07292 C -0.05716 0.07361 -0.05756 0.07708 -0.05782 0.07801 C -0.05808 0.07917 -0.05834 0.07963 -0.0586 0.08079 C -0.05873 0.10023 -0.05886 0.11991 -0.05899 0.13935 C -0.05912 0.14074 -0.05938 0.14167 -0.05938 0.14306 C -0.05964 0.14514 -0.05964 0.14768 -0.05977 0.14954 C -0.0599 0.15162 -0.06003 0.15324 -0.06016 0.15532 C -0.06003 0.16898 -0.06003 0.18333 -0.05977 0.19699 C -0.05977 0.2 -0.05912 0.20116 -0.0586 0.20324 C -0.05847 0.20417 -0.05847 0.20509 -0.05821 0.20602 C -0.05795 0.20694 -0.05743 0.20787 -0.05703 0.20926 C -0.05664 0.21018 -0.05625 0.21157 -0.05586 0.21296 C -0.05495 0.2162 -0.05547 0.21574 -0.0543 0.21875 C -0.05391 0.21991 -0.05339 0.2213 -0.05274 0.22245 C -0.05248 0.22338 -0.05196 0.22407 -0.05157 0.225 C -0.05157 0.22523 -0.04922 0.23218 -0.04844 0.23449 L -0.04766 0.23657 C -0.0474 0.23773 -0.04727 0.23843 -0.04688 0.23935 C -0.04649 0.23981 -0.0461 0.24051 -0.04571 0.24143 C -0.04519 0.24306 -0.04493 0.24491 -0.04414 0.24606 C -0.04232 0.25023 -0.04323 0.24861 -0.04141 0.25093 C -0.03933 0.25718 -0.04206 0.24977 -0.03946 0.25509 C -0.03646 0.26111 -0.04011 0.25532 -0.03711 0.26042 C -0.03672 0.26157 -0.03607 0.26204 -0.03555 0.26296 C -0.03516 0.26366 -0.0349 0.26458 -0.03438 0.26528 C -0.03399 0.2662 -0.03334 0.26667 -0.03282 0.26782 C -0.0306 0.27176 -0.0323 0.27014 -0.03008 0.27153 C -0.02631 0.27755 -0.028 0.27639 -0.02539 0.27778 C -0.025 0.27847 -0.02474 0.27917 -0.02422 0.2794 C -0.02396 0.28009 -0.02344 0.28009 -0.02305 0.28056 C -0.01993 0.28403 -0.02175 0.28287 -0.01914 0.28518 C -0.01875 0.28542 -0.01836 0.28542 -0.01797 0.28588 C -0.01732 0.28657 -0.01589 0.28796 -0.01524 0.28889 C -0.01446 0.29051 -0.01341 0.29259 -0.01289 0.29468 C -0.01276 0.29537 -0.01276 0.2963 -0.0125 0.29699 C -0.01224 0.29792 -0.01172 0.29838 -0.01133 0.29954 C -0.01042 0.30532 -0.01172 0.29792 -0.01016 0.3044 C -0.00912 0.3088 -0.01081 0.3044 -0.0086 0.30903 C -0.00834 0.31018 -0.00821 0.31157 -0.00782 0.31273 C -0.00625 0.31806 -0.00573 0.31829 -0.0043 0.32222 C -0.00404 0.32338 -0.00378 0.32384 -0.00352 0.325 C -0.00326 0.32569 -0.003 0.32685 -0.00274 0.32801 C -0.00261 0.32893 -0.00261 0.33009 -0.00235 0.33125 C -0.00209 0.33194 -0.00157 0.33287 -0.00118 0.33333 C -0.00105 0.33495 -0.00105 0.33681 -0.00078 0.33819 C -0.00065 0.34005 -0.00026 0.3412 3.54167E-6 0.34282 C 0.00013 0.34398 0.00013 0.34468 0.00039 0.3456 L 0.00117 0.34861 C 0.0013 0.35023 0.0013 0.35185 0.00156 0.35347 C 0.00169 0.3544 0.00208 0.35532 0.00234 0.35671 C 0.00247 0.35741 0.00247 0.3588 0.00273 0.35972 C 0.00286 0.36111 0.00325 0.3625 0.00351 0.36343 C 0.00377 0.36481 0.00416 0.36551 0.00429 0.36667 C 0.00442 0.37569 0.00429 0.38472 0.00429 0.39398 " pathEditMode="relative" rAng="0" ptsTypes="AAAAAAAAAAAAAAAAAAAAAAAAAAAAAAAAAAAAAAAAAAAAAAAAAAAAAAAAAAAAAAAAAAAAAAAAAAAA">
                                      <p:cBhvr>
                                        <p:cTn id="138" dur="1000" fill="hold"/>
                                        <p:tgtEl>
                                          <p:spTgt spid="112"/>
                                        </p:tgtEl>
                                        <p:attrNameLst>
                                          <p:attrName>ppt_x</p:attrName>
                                          <p:attrName>ppt_y</p:attrName>
                                        </p:attrNameLst>
                                      </p:cBhvr>
                                      <p:rCtr x="-2799" y="19699"/>
                                    </p:animMotion>
                                  </p:childTnLst>
                                </p:cTn>
                              </p:par>
                            </p:childTnLst>
                          </p:cTn>
                        </p:par>
                        <p:par>
                          <p:cTn id="139" fill="hold">
                            <p:stCondLst>
                              <p:cond delay="1000"/>
                            </p:stCondLst>
                            <p:childTnLst>
                              <p:par>
                                <p:cTn id="140" presetID="10" presetClass="entr" presetSubtype="0" fill="hold" grpId="0" nodeType="afterEffect">
                                  <p:stCondLst>
                                    <p:cond delay="0"/>
                                  </p:stCondLst>
                                  <p:childTnLst>
                                    <p:set>
                                      <p:cBhvr>
                                        <p:cTn id="141" dur="1" fill="hold">
                                          <p:stCondLst>
                                            <p:cond delay="0"/>
                                          </p:stCondLst>
                                        </p:cTn>
                                        <p:tgtEl>
                                          <p:spTgt spid="62"/>
                                        </p:tgtEl>
                                        <p:attrNameLst>
                                          <p:attrName>style.visibility</p:attrName>
                                        </p:attrNameLst>
                                      </p:cBhvr>
                                      <p:to>
                                        <p:strVal val="visible"/>
                                      </p:to>
                                    </p:set>
                                    <p:animEffect transition="in" filter="fade">
                                      <p:cBhvr>
                                        <p:cTn id="142"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47" grpId="0" animBg="1"/>
      <p:bldP spid="127" grpId="0" animBg="1"/>
      <p:bldP spid="123" grpId="0" animBg="1"/>
      <p:bldP spid="124" grpId="0" animBg="1"/>
      <p:bldP spid="148" grpId="0" animBg="1"/>
      <p:bldP spid="65" grpId="0" animBg="1"/>
      <p:bldP spid="70" grpId="0"/>
      <p:bldP spid="71" grpId="0" animBg="1"/>
      <p:bldP spid="71" grpId="1" animBg="1"/>
      <p:bldP spid="72" grpId="0" animBg="1"/>
      <p:bldP spid="72" grpId="1" animBg="1"/>
      <p:bldP spid="76" grpId="0" animBg="1"/>
      <p:bldP spid="76" grpId="1" animBg="1"/>
      <p:bldP spid="77" grpId="0" animBg="1"/>
      <p:bldP spid="77" grpId="1" animBg="1"/>
      <p:bldP spid="79" grpId="0" animBg="1"/>
      <p:bldP spid="105" grpId="0" animBg="1"/>
      <p:bldP spid="107" grpId="0"/>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25" grpId="0" animBg="1"/>
      <p:bldP spid="126" grpId="0" animBg="1"/>
      <p:bldP spid="53" grpId="0" animBg="1"/>
      <p:bldP spid="6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497573" y="2297948"/>
            <a:ext cx="7744800" cy="446000"/>
          </a:xfrm>
          <a:prstGeom prst="roundRect">
            <a:avLst/>
          </a:prstGeom>
          <a:solidFill>
            <a:schemeClr val="bg1">
              <a:lumMod val="85000"/>
            </a:scheme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494032" y="3198177"/>
            <a:ext cx="4684024" cy="446000"/>
          </a:xfrm>
          <a:prstGeom prst="roundRect">
            <a:avLst/>
          </a:prstGeom>
          <a:solidFill>
            <a:schemeClr val="bg1">
              <a:lumMod val="85000"/>
            </a:scheme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0" y="1"/>
            <a:ext cx="12199788" cy="951722"/>
          </a:xfrm>
          <a:prstGeom prst="rect">
            <a:avLst/>
          </a:prstGeom>
          <a:solidFill>
            <a:schemeClr val="bg2">
              <a:lumMod val="25000"/>
            </a:schemeClr>
          </a:solidFill>
          <a:ln>
            <a:solidFill>
              <a:schemeClr val="bg2">
                <a:lumMod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3500" b="1" dirty="0" smtClean="0">
              <a:solidFill>
                <a:schemeClr val="bg1"/>
              </a:solidFill>
            </a:endParaRPr>
          </a:p>
        </p:txBody>
      </p:sp>
      <p:sp>
        <p:nvSpPr>
          <p:cNvPr id="149" name="Rectangle 148"/>
          <p:cNvSpPr/>
          <p:nvPr/>
        </p:nvSpPr>
        <p:spPr>
          <a:xfrm>
            <a:off x="537963" y="2287129"/>
            <a:ext cx="7845417" cy="477054"/>
          </a:xfrm>
          <a:prstGeom prst="rect">
            <a:avLst/>
          </a:prstGeom>
        </p:spPr>
        <p:txBody>
          <a:bodyPr wrap="none">
            <a:spAutoFit/>
          </a:bodyPr>
          <a:lstStyle/>
          <a:p>
            <a:r>
              <a:rPr lang="en-US" sz="2500" b="1" dirty="0">
                <a:latin typeface="Microsoft Sans Serif" panose="020B0604020202020204" pitchFamily="34" charset="0"/>
                <a:cs typeface="Microsoft Sans Serif" panose="020B0604020202020204" pitchFamily="34" charset="0"/>
              </a:rPr>
              <a:t>Work </a:t>
            </a:r>
            <a:r>
              <a:rPr lang="en-US" sz="2500" b="1" dirty="0" smtClean="0">
                <a:latin typeface="Microsoft Sans Serif" panose="020B0604020202020204" pitchFamily="34" charset="0"/>
                <a:cs typeface="Microsoft Sans Serif" panose="020B0604020202020204" pitchFamily="34" charset="0"/>
              </a:rPr>
              <a:t>Conserving  != no fragmentation, over-allocation</a:t>
            </a:r>
            <a:endParaRPr lang="en-US" sz="2500" b="1" dirty="0">
              <a:latin typeface="Microsoft Sans Serif" panose="020B0604020202020204" pitchFamily="34" charset="0"/>
              <a:cs typeface="Microsoft Sans Serif" panose="020B0604020202020204" pitchFamily="34" charset="0"/>
            </a:endParaRPr>
          </a:p>
        </p:txBody>
      </p:sp>
      <p:sp>
        <p:nvSpPr>
          <p:cNvPr id="150" name="Rectangle 149"/>
          <p:cNvSpPr/>
          <p:nvPr/>
        </p:nvSpPr>
        <p:spPr>
          <a:xfrm>
            <a:off x="972040" y="3623169"/>
            <a:ext cx="5492081" cy="477054"/>
          </a:xfrm>
          <a:prstGeom prst="rect">
            <a:avLst/>
          </a:prstGeom>
        </p:spPr>
        <p:txBody>
          <a:bodyPr wrap="none">
            <a:spAutoFit/>
          </a:bodyPr>
          <a:lstStyle/>
          <a:p>
            <a:pPr marL="342900" indent="-342900">
              <a:buFont typeface="Wingdings" pitchFamily="2" charset="2"/>
              <a:buChar char="§"/>
            </a:pPr>
            <a:r>
              <a:rPr lang="en-US" sz="2500" b="1" dirty="0"/>
              <a:t>Treat cluster as a big bag of resources</a:t>
            </a:r>
          </a:p>
        </p:txBody>
      </p:sp>
      <p:sp>
        <p:nvSpPr>
          <p:cNvPr id="151" name="Rectangle 150"/>
          <p:cNvSpPr/>
          <p:nvPr/>
        </p:nvSpPr>
        <p:spPr>
          <a:xfrm>
            <a:off x="1450220" y="4056681"/>
            <a:ext cx="5114670" cy="400110"/>
          </a:xfrm>
          <a:prstGeom prst="rect">
            <a:avLst/>
          </a:prstGeom>
        </p:spPr>
        <p:txBody>
          <a:bodyPr wrap="none">
            <a:spAutoFit/>
          </a:bodyPr>
          <a:lstStyle/>
          <a:p>
            <a:pPr marL="342900" indent="-342900">
              <a:buFont typeface="Wingdings" panose="05000000000000000000" pitchFamily="2" charset="2"/>
              <a:buChar char="q"/>
            </a:pPr>
            <a:r>
              <a:rPr lang="en-US" sz="2000" i="1" dirty="0" smtClean="0">
                <a:solidFill>
                  <a:schemeClr val="accent2"/>
                </a:solidFill>
              </a:rPr>
              <a:t>Hides </a:t>
            </a:r>
            <a:r>
              <a:rPr lang="en-US" sz="2000" i="1" dirty="0">
                <a:solidFill>
                  <a:schemeClr val="accent2"/>
                </a:solidFill>
              </a:rPr>
              <a:t>the impact of</a:t>
            </a:r>
            <a:r>
              <a:rPr lang="en-US" sz="2000" i="1" dirty="0"/>
              <a:t> </a:t>
            </a:r>
            <a:r>
              <a:rPr lang="en-US" sz="2000" b="1" i="1" dirty="0"/>
              <a:t>resource fragmentation</a:t>
            </a:r>
          </a:p>
        </p:txBody>
      </p:sp>
      <p:sp>
        <p:nvSpPr>
          <p:cNvPr id="152" name="Rectangle 151"/>
          <p:cNvSpPr/>
          <p:nvPr/>
        </p:nvSpPr>
        <p:spPr>
          <a:xfrm>
            <a:off x="965758" y="4793188"/>
            <a:ext cx="5730543" cy="477054"/>
          </a:xfrm>
          <a:prstGeom prst="rect">
            <a:avLst/>
          </a:prstGeom>
        </p:spPr>
        <p:txBody>
          <a:bodyPr wrap="none">
            <a:spAutoFit/>
          </a:bodyPr>
          <a:lstStyle/>
          <a:p>
            <a:pPr marL="342900" indent="-342900">
              <a:buFont typeface="Wingdings" pitchFamily="2" charset="2"/>
              <a:buChar char="§"/>
            </a:pPr>
            <a:r>
              <a:rPr lang="en-US" sz="2500" b="1" dirty="0"/>
              <a:t>Assume </a:t>
            </a:r>
            <a:r>
              <a:rPr lang="en-US" sz="2500" b="1" dirty="0" smtClean="0"/>
              <a:t>job has a fixed resource </a:t>
            </a:r>
            <a:r>
              <a:rPr lang="en-US" sz="2500" b="1" dirty="0"/>
              <a:t>profile</a:t>
            </a:r>
          </a:p>
        </p:txBody>
      </p:sp>
      <p:sp>
        <p:nvSpPr>
          <p:cNvPr id="153" name="Rectangle 152"/>
          <p:cNvSpPr/>
          <p:nvPr/>
        </p:nvSpPr>
        <p:spPr>
          <a:xfrm>
            <a:off x="1489098" y="5227898"/>
            <a:ext cx="6325706" cy="400110"/>
          </a:xfrm>
          <a:prstGeom prst="rect">
            <a:avLst/>
          </a:prstGeom>
        </p:spPr>
        <p:txBody>
          <a:bodyPr wrap="none">
            <a:spAutoFit/>
          </a:bodyPr>
          <a:lstStyle/>
          <a:p>
            <a:pPr marL="342900" indent="-342900">
              <a:buFont typeface="Wingdings" panose="05000000000000000000" pitchFamily="2" charset="2"/>
              <a:buChar char="q"/>
            </a:pPr>
            <a:r>
              <a:rPr lang="en-US" sz="2000" i="1" dirty="0" smtClean="0">
                <a:solidFill>
                  <a:schemeClr val="accent2"/>
                </a:solidFill>
              </a:rPr>
              <a:t>Different tasks in the same job have </a:t>
            </a:r>
            <a:r>
              <a:rPr lang="en-US" sz="2000" i="1" dirty="0" smtClean="0"/>
              <a:t>different demands</a:t>
            </a:r>
          </a:p>
        </p:txBody>
      </p:sp>
      <p:sp>
        <p:nvSpPr>
          <p:cNvPr id="3" name="Rectangle 2"/>
          <p:cNvSpPr/>
          <p:nvPr/>
        </p:nvSpPr>
        <p:spPr>
          <a:xfrm>
            <a:off x="455029" y="358995"/>
            <a:ext cx="11087074" cy="630942"/>
          </a:xfrm>
          <a:prstGeom prst="rect">
            <a:avLst/>
          </a:prstGeom>
        </p:spPr>
        <p:txBody>
          <a:bodyPr wrap="none">
            <a:spAutoFit/>
          </a:bodyPr>
          <a:lstStyle/>
          <a:p>
            <a:pPr algn="ctr"/>
            <a:r>
              <a:rPr lang="en-US" sz="3500" b="1" dirty="0" smtClean="0">
                <a:solidFill>
                  <a:schemeClr val="accent2"/>
                </a:solidFill>
              </a:rPr>
              <a:t>Multi-resource Fairness </a:t>
            </a:r>
            <a:r>
              <a:rPr lang="en-US" sz="3500" b="1" dirty="0">
                <a:solidFill>
                  <a:schemeClr val="accent2"/>
                </a:solidFill>
              </a:rPr>
              <a:t>Schemes </a:t>
            </a:r>
            <a:r>
              <a:rPr lang="en-US" sz="3500" b="1" dirty="0" smtClean="0">
                <a:solidFill>
                  <a:schemeClr val="accent2"/>
                </a:solidFill>
              </a:rPr>
              <a:t>do not solve the problem</a:t>
            </a:r>
            <a:endParaRPr lang="en-US" sz="3500" b="1" dirty="0">
              <a:solidFill>
                <a:schemeClr val="accent2"/>
              </a:solidFill>
            </a:endParaRPr>
          </a:p>
        </p:txBody>
      </p:sp>
      <p:sp>
        <p:nvSpPr>
          <p:cNvPr id="4" name="Rectangle 3"/>
          <p:cNvSpPr/>
          <p:nvPr/>
        </p:nvSpPr>
        <p:spPr>
          <a:xfrm>
            <a:off x="4504776" y="-105020"/>
            <a:ext cx="2914516" cy="630942"/>
          </a:xfrm>
          <a:prstGeom prst="rect">
            <a:avLst/>
          </a:prstGeom>
        </p:spPr>
        <p:txBody>
          <a:bodyPr wrap="none">
            <a:spAutoFit/>
          </a:bodyPr>
          <a:lstStyle/>
          <a:p>
            <a:pPr algn="ctr"/>
            <a:r>
              <a:rPr lang="en-US" sz="3500" b="1" dirty="0">
                <a:solidFill>
                  <a:schemeClr val="bg1"/>
                </a:solidFill>
              </a:rPr>
              <a:t>Why so bad #2</a:t>
            </a:r>
          </a:p>
        </p:txBody>
      </p:sp>
      <p:sp>
        <p:nvSpPr>
          <p:cNvPr id="6" name="Rectangle 5"/>
          <p:cNvSpPr/>
          <p:nvPr/>
        </p:nvSpPr>
        <p:spPr>
          <a:xfrm>
            <a:off x="1492750" y="5658731"/>
            <a:ext cx="8017009" cy="400110"/>
          </a:xfrm>
          <a:prstGeom prst="rect">
            <a:avLst/>
          </a:prstGeom>
        </p:spPr>
        <p:txBody>
          <a:bodyPr wrap="square">
            <a:spAutoFit/>
          </a:bodyPr>
          <a:lstStyle/>
          <a:p>
            <a:pPr marL="285750" indent="-285750">
              <a:buFont typeface="Wingdings" panose="05000000000000000000" pitchFamily="2" charset="2"/>
              <a:buChar char="q"/>
            </a:pPr>
            <a:r>
              <a:rPr lang="en-US" sz="2000" i="1" dirty="0" smtClean="0">
                <a:solidFill>
                  <a:schemeClr val="accent2"/>
                </a:solidFill>
              </a:rPr>
              <a:t>How the job is </a:t>
            </a:r>
            <a:r>
              <a:rPr lang="en-US" sz="2000" i="1" dirty="0" smtClean="0"/>
              <a:t>scheduled </a:t>
            </a:r>
            <a:r>
              <a:rPr lang="en-US" sz="2000" i="1" dirty="0"/>
              <a:t>impacts </a:t>
            </a:r>
            <a:r>
              <a:rPr lang="en-US" sz="2000" i="1" dirty="0" smtClean="0">
                <a:solidFill>
                  <a:schemeClr val="accent2"/>
                </a:solidFill>
              </a:rPr>
              <a:t>jobs’ </a:t>
            </a:r>
            <a:r>
              <a:rPr lang="en-US" sz="2000" i="1" dirty="0">
                <a:solidFill>
                  <a:schemeClr val="accent2"/>
                </a:solidFill>
              </a:rPr>
              <a:t>current resource </a:t>
            </a:r>
            <a:r>
              <a:rPr lang="en-US" sz="2000" i="1" dirty="0" smtClean="0"/>
              <a:t>profiles</a:t>
            </a:r>
            <a:endParaRPr lang="en-US" sz="2000" i="1" dirty="0"/>
          </a:p>
        </p:txBody>
      </p:sp>
      <p:sp>
        <p:nvSpPr>
          <p:cNvPr id="7" name="Rectangle 6"/>
          <p:cNvSpPr/>
          <p:nvPr/>
        </p:nvSpPr>
        <p:spPr>
          <a:xfrm>
            <a:off x="1489107" y="6071376"/>
            <a:ext cx="4646208" cy="400110"/>
          </a:xfrm>
          <a:prstGeom prst="rect">
            <a:avLst/>
          </a:prstGeom>
        </p:spPr>
        <p:txBody>
          <a:bodyPr wrap="none">
            <a:spAutoFit/>
          </a:bodyPr>
          <a:lstStyle/>
          <a:p>
            <a:pPr marL="285750" indent="-285750">
              <a:buFont typeface="Wingdings" panose="05000000000000000000" pitchFamily="2" charset="2"/>
              <a:buChar char="q"/>
            </a:pPr>
            <a:r>
              <a:rPr lang="en-US" sz="2000" i="1" dirty="0">
                <a:solidFill>
                  <a:schemeClr val="accent2"/>
                </a:solidFill>
              </a:rPr>
              <a:t>Can schedule to create </a:t>
            </a:r>
            <a:r>
              <a:rPr lang="en-US" sz="2000" i="1" dirty="0" smtClean="0"/>
              <a:t>complementarity</a:t>
            </a:r>
            <a:endParaRPr lang="en-US" sz="2000" i="1" dirty="0"/>
          </a:p>
        </p:txBody>
      </p:sp>
      <p:sp>
        <p:nvSpPr>
          <p:cNvPr id="8" name="Rounded Rectangular Callout 7"/>
          <p:cNvSpPr/>
          <p:nvPr/>
        </p:nvSpPr>
        <p:spPr>
          <a:xfrm rot="10800000">
            <a:off x="965754" y="1190867"/>
            <a:ext cx="9984185" cy="846865"/>
          </a:xfrm>
          <a:prstGeom prst="wedgeRoundRectCallout">
            <a:avLst>
              <a:gd name="adj1" fmla="val 27706"/>
              <a:gd name="adj2" fmla="val 79446"/>
              <a:gd name="adj3" fmla="val 16667"/>
            </a:avLst>
          </a:prstGeom>
          <a:solidFill>
            <a:schemeClr val="bg2">
              <a:lumMod val="25000"/>
            </a:scheme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18023" y="1182744"/>
            <a:ext cx="10015434" cy="861774"/>
          </a:xfrm>
          <a:prstGeom prst="rect">
            <a:avLst/>
          </a:prstGeom>
        </p:spPr>
        <p:txBody>
          <a:bodyPr wrap="none">
            <a:spAutoFit/>
          </a:bodyPr>
          <a:lstStyle/>
          <a:p>
            <a:r>
              <a:rPr lang="en-US" sz="2500" b="1" u="sng" dirty="0" smtClean="0">
                <a:solidFill>
                  <a:schemeClr val="bg1"/>
                </a:solidFill>
              </a:rPr>
              <a:t>Example in paper</a:t>
            </a:r>
          </a:p>
          <a:p>
            <a:r>
              <a:rPr lang="en-US" sz="2500" b="1" dirty="0" smtClean="0">
                <a:solidFill>
                  <a:schemeClr val="bg1"/>
                </a:solidFill>
              </a:rPr>
              <a:t>Packer vs. DRF: </a:t>
            </a:r>
            <a:r>
              <a:rPr lang="en-US" sz="2500" b="1" dirty="0" err="1" smtClean="0">
                <a:solidFill>
                  <a:schemeClr val="bg1"/>
                </a:solidFill>
              </a:rPr>
              <a:t>makespan</a:t>
            </a:r>
            <a:r>
              <a:rPr lang="en-US" sz="2500" b="1" dirty="0" smtClean="0">
                <a:solidFill>
                  <a:schemeClr val="bg1"/>
                </a:solidFill>
              </a:rPr>
              <a:t> and avg. completion time improve by over 30%</a:t>
            </a:r>
            <a:endParaRPr lang="en-US" sz="2500" b="1" dirty="0">
              <a:solidFill>
                <a:schemeClr val="bg1"/>
              </a:solidFill>
            </a:endParaRPr>
          </a:p>
        </p:txBody>
      </p:sp>
      <p:sp>
        <p:nvSpPr>
          <p:cNvPr id="23" name="Rectangle 22"/>
          <p:cNvSpPr/>
          <p:nvPr/>
        </p:nvSpPr>
        <p:spPr>
          <a:xfrm>
            <a:off x="541504" y="3162561"/>
            <a:ext cx="4501553" cy="477054"/>
          </a:xfrm>
          <a:prstGeom prst="rect">
            <a:avLst/>
          </a:prstGeom>
        </p:spPr>
        <p:txBody>
          <a:bodyPr wrap="none">
            <a:spAutoFit/>
          </a:bodyPr>
          <a:lstStyle/>
          <a:p>
            <a:r>
              <a:rPr lang="en-US" sz="2500" b="1" dirty="0" smtClean="0">
                <a:latin typeface="Microsoft Sans Serif" panose="020B0604020202020204" pitchFamily="34" charset="0"/>
                <a:cs typeface="Microsoft Sans Serif" panose="020B0604020202020204" pitchFamily="34" charset="0"/>
              </a:rPr>
              <a:t>Pareto</a:t>
            </a:r>
            <a:r>
              <a:rPr lang="en-US" sz="2500" b="1" baseline="30000" dirty="0" smtClean="0">
                <a:latin typeface="Microsoft Sans Serif" panose="020B0604020202020204" pitchFamily="34" charset="0"/>
                <a:cs typeface="Microsoft Sans Serif" panose="020B0604020202020204" pitchFamily="34" charset="0"/>
              </a:rPr>
              <a:t>1</a:t>
            </a:r>
            <a:r>
              <a:rPr lang="en-US" sz="2500" b="1" dirty="0" smtClean="0">
                <a:latin typeface="Microsoft Sans Serif" panose="020B0604020202020204" pitchFamily="34" charset="0"/>
                <a:cs typeface="Microsoft Sans Serif" panose="020B0604020202020204" pitchFamily="34" charset="0"/>
              </a:rPr>
              <a:t> efficient != performant</a:t>
            </a:r>
            <a:endParaRPr lang="en-US" sz="2500" b="1" dirty="0">
              <a:latin typeface="Microsoft Sans Serif" panose="020B0604020202020204" pitchFamily="34" charset="0"/>
              <a:cs typeface="Microsoft Sans Serif" panose="020B0604020202020204" pitchFamily="34" charset="0"/>
            </a:endParaRPr>
          </a:p>
        </p:txBody>
      </p:sp>
      <p:sp>
        <p:nvSpPr>
          <p:cNvPr id="24" name="Rectangle 23"/>
          <p:cNvSpPr/>
          <p:nvPr/>
        </p:nvSpPr>
        <p:spPr>
          <a:xfrm>
            <a:off x="0" y="6531901"/>
            <a:ext cx="12199787" cy="323718"/>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4444" y="6531901"/>
            <a:ext cx="5350516" cy="307777"/>
          </a:xfrm>
          <a:prstGeom prst="rect">
            <a:avLst/>
          </a:prstGeom>
          <a:noFill/>
        </p:spPr>
        <p:txBody>
          <a:bodyPr wrap="square" rtlCol="0">
            <a:spAutoFit/>
          </a:bodyPr>
          <a:lstStyle/>
          <a:p>
            <a:r>
              <a:rPr lang="en-US" sz="1400" b="1" i="1" baseline="30000" dirty="0" smtClean="0">
                <a:solidFill>
                  <a:schemeClr val="bg1"/>
                </a:solidFill>
              </a:rPr>
              <a:t>1</a:t>
            </a:r>
            <a:r>
              <a:rPr lang="en-US" sz="1400" b="1" i="1" dirty="0" smtClean="0">
                <a:solidFill>
                  <a:schemeClr val="bg1"/>
                </a:solidFill>
              </a:rPr>
              <a:t>no job can increase its share without decreasing the share of another </a:t>
            </a:r>
            <a:endParaRPr lang="en-US" sz="1400" b="1" i="1" dirty="0">
              <a:solidFill>
                <a:schemeClr val="bg1"/>
              </a:solidFill>
            </a:endParaRPr>
          </a:p>
        </p:txBody>
      </p:sp>
      <p:sp>
        <p:nvSpPr>
          <p:cNvPr id="2" name="Slide Number Placeholder 1"/>
          <p:cNvSpPr>
            <a:spLocks noGrp="1"/>
          </p:cNvSpPr>
          <p:nvPr>
            <p:ph type="sldNum" sz="quarter" idx="12"/>
          </p:nvPr>
        </p:nvSpPr>
        <p:spPr/>
        <p:txBody>
          <a:bodyPr/>
          <a:lstStyle/>
          <a:p>
            <a:fld id="{23B88A29-96D6-41A3-B0A5-3D433527C63B}" type="slidenum">
              <a:rPr lang="en-US" smtClean="0"/>
              <a:t>7</a:t>
            </a:fld>
            <a:endParaRPr lang="en-US" dirty="0"/>
          </a:p>
        </p:txBody>
      </p:sp>
    </p:spTree>
    <p:extLst>
      <p:ext uri="{BB962C8B-B14F-4D97-AF65-F5344CB8AC3E}">
        <p14:creationId xmlns:p14="http://schemas.microsoft.com/office/powerpoint/2010/main" val="384339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9"/>
                                        </p:tgtEl>
                                        <p:attrNameLst>
                                          <p:attrName>style.visibility</p:attrName>
                                        </p:attrNameLst>
                                      </p:cBhvr>
                                      <p:to>
                                        <p:strVal val="visible"/>
                                      </p:to>
                                    </p:set>
                                    <p:animEffect transition="in" filter="fade">
                                      <p:cBhvr>
                                        <p:cTn id="18" dur="1000"/>
                                        <p:tgtEl>
                                          <p:spTgt spid="14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childTnLst>
                                </p:cTn>
                              </p:par>
                              <p:par>
                                <p:cTn id="27" presetID="2" presetClass="entr" presetSubtype="4"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1000" fill="hold"/>
                                        <p:tgtEl>
                                          <p:spTgt spid="25"/>
                                        </p:tgtEl>
                                        <p:attrNameLst>
                                          <p:attrName>ppt_x</p:attrName>
                                        </p:attrNameLst>
                                      </p:cBhvr>
                                      <p:tavLst>
                                        <p:tav tm="0">
                                          <p:val>
                                            <p:strVal val="#ppt_x"/>
                                          </p:val>
                                        </p:tav>
                                        <p:tav tm="100000">
                                          <p:val>
                                            <p:strVal val="#ppt_x"/>
                                          </p:val>
                                        </p:tav>
                                      </p:tavLst>
                                    </p:anim>
                                    <p:anim calcmode="lin" valueType="num">
                                      <p:cBhvr additive="base">
                                        <p:cTn id="30" dur="1000" fill="hold"/>
                                        <p:tgtEl>
                                          <p:spTgt spid="2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1000" fill="hold"/>
                                        <p:tgtEl>
                                          <p:spTgt spid="24"/>
                                        </p:tgtEl>
                                        <p:attrNameLst>
                                          <p:attrName>ppt_x</p:attrName>
                                        </p:attrNameLst>
                                      </p:cBhvr>
                                      <p:tavLst>
                                        <p:tav tm="0">
                                          <p:val>
                                            <p:strVal val="#ppt_x"/>
                                          </p:val>
                                        </p:tav>
                                        <p:tav tm="100000">
                                          <p:val>
                                            <p:strVal val="#ppt_x"/>
                                          </p:val>
                                        </p:tav>
                                      </p:tavLst>
                                    </p:anim>
                                    <p:anim calcmode="lin" valueType="num">
                                      <p:cBhvr additive="base">
                                        <p:cTn id="34" dur="1000" fill="hold"/>
                                        <p:tgtEl>
                                          <p:spTgt spid="24"/>
                                        </p:tgtEl>
                                        <p:attrNameLst>
                                          <p:attrName>ppt_y</p:attrName>
                                        </p:attrNameLst>
                                      </p:cBhvr>
                                      <p:tavLst>
                                        <p:tav tm="0">
                                          <p:val>
                                            <p:strVal val="1+#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fade">
                                      <p:cBhvr>
                                        <p:cTn id="41" dur="1000"/>
                                        <p:tgtEl>
                                          <p:spTgt spid="150"/>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151"/>
                                        </p:tgtEl>
                                        <p:attrNameLst>
                                          <p:attrName>style.visibility</p:attrName>
                                        </p:attrNameLst>
                                      </p:cBhvr>
                                      <p:to>
                                        <p:strVal val="visible"/>
                                      </p:to>
                                    </p:set>
                                    <p:animEffect transition="in" filter="fade">
                                      <p:cBhvr>
                                        <p:cTn id="45" dur="1000"/>
                                        <p:tgtEl>
                                          <p:spTgt spid="15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2"/>
                                        </p:tgtEl>
                                        <p:attrNameLst>
                                          <p:attrName>style.visibility</p:attrName>
                                        </p:attrNameLst>
                                      </p:cBhvr>
                                      <p:to>
                                        <p:strVal val="visible"/>
                                      </p:to>
                                    </p:set>
                                    <p:animEffect transition="in" filter="fade">
                                      <p:cBhvr>
                                        <p:cTn id="50" dur="1000"/>
                                        <p:tgtEl>
                                          <p:spTgt spid="152"/>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153"/>
                                        </p:tgtEl>
                                        <p:attrNameLst>
                                          <p:attrName>style.visibility</p:attrName>
                                        </p:attrNameLst>
                                      </p:cBhvr>
                                      <p:to>
                                        <p:strVal val="visible"/>
                                      </p:to>
                                    </p:set>
                                    <p:animEffect transition="in" filter="fade">
                                      <p:cBhvr>
                                        <p:cTn id="54" dur="1000"/>
                                        <p:tgtEl>
                                          <p:spTgt spid="153"/>
                                        </p:tgtEl>
                                      </p:cBhvr>
                                    </p:animEffect>
                                  </p:childTnLst>
                                </p:cTn>
                              </p:par>
                            </p:childTnLst>
                          </p:cTn>
                        </p:par>
                        <p:par>
                          <p:cTn id="55" fill="hold">
                            <p:stCondLst>
                              <p:cond delay="2000"/>
                            </p:stCondLst>
                            <p:childTnLst>
                              <p:par>
                                <p:cTn id="56" presetID="10" presetClass="entr" presetSubtype="0"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1000"/>
                                        <p:tgtEl>
                                          <p:spTgt spid="6"/>
                                        </p:tgtEl>
                                      </p:cBhvr>
                                    </p:animEffect>
                                  </p:childTnLst>
                                </p:cTn>
                              </p:par>
                            </p:childTnLst>
                          </p:cTn>
                        </p:par>
                        <p:par>
                          <p:cTn id="59" fill="hold">
                            <p:stCondLst>
                              <p:cond delay="3000"/>
                            </p:stCondLst>
                            <p:childTnLst>
                              <p:par>
                                <p:cTn id="60" presetID="10" presetClass="entr" presetSubtype="0" fill="hold" grpId="0"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149" grpId="0"/>
      <p:bldP spid="150" grpId="0"/>
      <p:bldP spid="151" grpId="0"/>
      <p:bldP spid="152" grpId="0"/>
      <p:bldP spid="153" grpId="0"/>
      <p:bldP spid="6" grpId="0"/>
      <p:bldP spid="7" grpId="0"/>
      <p:bldP spid="8" grpId="0" animBg="1"/>
      <p:bldP spid="8" grpId="1" animBg="1"/>
      <p:bldP spid="9" grpId="0"/>
      <p:bldP spid="23" grpId="0"/>
      <p:bldP spid="24" grpId="0" animBg="1"/>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6068100" y="3401019"/>
            <a:ext cx="6131520" cy="3452758"/>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6111364" y="3623087"/>
            <a:ext cx="6131520" cy="634317"/>
          </a:xfrm>
          <a:prstGeom prst="rect">
            <a:avLst/>
          </a:prstGeom>
          <a:noFill/>
          <a:ln>
            <a:noFill/>
          </a:ln>
        </p:spPr>
        <p:txBody>
          <a:bodyPr wrap="square" rtlCol="0">
            <a:spAutoFit/>
          </a:bodyPr>
          <a:lstStyle/>
          <a:p>
            <a:pPr algn="ctr"/>
            <a:r>
              <a:rPr lang="en-US" sz="3500" b="1" u="sng" dirty="0" smtClean="0">
                <a:solidFill>
                  <a:schemeClr val="accent2"/>
                </a:solidFill>
                <a:latin typeface="Microsoft Sans Serif" panose="020B0604020202020204" pitchFamily="34" charset="0"/>
                <a:cs typeface="Microsoft Sans Serif" panose="020B0604020202020204" pitchFamily="34" charset="0"/>
              </a:rPr>
              <a:t>Competing  objectives</a:t>
            </a:r>
          </a:p>
        </p:txBody>
      </p:sp>
      <p:sp>
        <p:nvSpPr>
          <p:cNvPr id="47" name="TextBox 46"/>
          <p:cNvSpPr txBox="1"/>
          <p:nvPr/>
        </p:nvSpPr>
        <p:spPr>
          <a:xfrm>
            <a:off x="6693408" y="5326067"/>
            <a:ext cx="4934483" cy="402250"/>
          </a:xfrm>
          <a:prstGeom prst="rect">
            <a:avLst/>
          </a:prstGeom>
          <a:solidFill>
            <a:schemeClr val="tx1"/>
          </a:solidFill>
          <a:ln>
            <a:solidFill>
              <a:schemeClr val="tx1"/>
            </a:solidFill>
          </a:ln>
        </p:spPr>
        <p:txBody>
          <a:bodyPr wrap="square" rtlCol="0">
            <a:spAutoFit/>
          </a:bodyPr>
          <a:lstStyle/>
          <a:p>
            <a:pPr algn="ctr"/>
            <a:r>
              <a:rPr lang="en-US" sz="2000" b="1" dirty="0" smtClean="0">
                <a:solidFill>
                  <a:schemeClr val="bg1"/>
                </a:solidFill>
              </a:rPr>
              <a:t>Job completion time</a:t>
            </a:r>
            <a:endParaRPr lang="en-US" sz="2000" b="1" dirty="0">
              <a:solidFill>
                <a:schemeClr val="bg1"/>
              </a:solidFill>
            </a:endParaRPr>
          </a:p>
        </p:txBody>
      </p:sp>
      <p:sp>
        <p:nvSpPr>
          <p:cNvPr id="48" name="TextBox 47"/>
          <p:cNvSpPr txBox="1"/>
          <p:nvPr/>
        </p:nvSpPr>
        <p:spPr>
          <a:xfrm>
            <a:off x="6693408" y="6159175"/>
            <a:ext cx="4934483" cy="402250"/>
          </a:xfrm>
          <a:prstGeom prst="rect">
            <a:avLst/>
          </a:prstGeom>
          <a:solidFill>
            <a:schemeClr val="tx1"/>
          </a:solidFill>
          <a:ln>
            <a:solidFill>
              <a:schemeClr val="tx1"/>
            </a:solidFill>
          </a:ln>
        </p:spPr>
        <p:txBody>
          <a:bodyPr wrap="square" rtlCol="0">
            <a:spAutoFit/>
          </a:bodyPr>
          <a:lstStyle/>
          <a:p>
            <a:pPr algn="ctr"/>
            <a:r>
              <a:rPr lang="en-US" sz="2000" b="1" dirty="0" smtClean="0">
                <a:solidFill>
                  <a:schemeClr val="bg1"/>
                </a:solidFill>
              </a:rPr>
              <a:t>Fairness</a:t>
            </a:r>
            <a:endParaRPr lang="en-US" sz="2000" b="1" dirty="0">
              <a:solidFill>
                <a:schemeClr val="bg1"/>
              </a:solidFill>
            </a:endParaRPr>
          </a:p>
        </p:txBody>
      </p:sp>
      <p:sp>
        <p:nvSpPr>
          <p:cNvPr id="49" name="Rectangle 48"/>
          <p:cNvSpPr/>
          <p:nvPr/>
        </p:nvSpPr>
        <p:spPr>
          <a:xfrm>
            <a:off x="8880338" y="4954485"/>
            <a:ext cx="645942" cy="277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rPr>
              <a:t>v</a:t>
            </a:r>
            <a:r>
              <a:rPr lang="en-US" sz="2000" b="1" dirty="0" smtClean="0">
                <a:solidFill>
                  <a:schemeClr val="accent2"/>
                </a:solidFill>
              </a:rPr>
              <a:t>s.</a:t>
            </a:r>
            <a:endParaRPr lang="ro-RO" sz="2000" b="1" dirty="0">
              <a:solidFill>
                <a:schemeClr val="accent2"/>
              </a:solidFill>
            </a:endParaRPr>
          </a:p>
        </p:txBody>
      </p:sp>
      <p:sp>
        <p:nvSpPr>
          <p:cNvPr id="55" name="TextBox 54"/>
          <p:cNvSpPr txBox="1"/>
          <p:nvPr/>
        </p:nvSpPr>
        <p:spPr>
          <a:xfrm>
            <a:off x="6693036" y="4480676"/>
            <a:ext cx="4934483" cy="402250"/>
          </a:xfrm>
          <a:prstGeom prst="rect">
            <a:avLst/>
          </a:prstGeom>
          <a:solidFill>
            <a:schemeClr val="tx1"/>
          </a:solidFill>
          <a:ln>
            <a:solidFill>
              <a:schemeClr val="tx1"/>
            </a:solidFill>
          </a:ln>
        </p:spPr>
        <p:txBody>
          <a:bodyPr wrap="square" rtlCol="0">
            <a:spAutoFit/>
          </a:bodyPr>
          <a:lstStyle/>
          <a:p>
            <a:pPr algn="ctr"/>
            <a:r>
              <a:rPr lang="en-US" sz="2000" b="1" dirty="0" smtClean="0">
                <a:solidFill>
                  <a:schemeClr val="bg1"/>
                </a:solidFill>
              </a:rPr>
              <a:t>Cluster efficiency</a:t>
            </a:r>
            <a:endParaRPr lang="en-US" sz="2000" b="1" dirty="0">
              <a:solidFill>
                <a:schemeClr val="bg1"/>
              </a:solidFill>
            </a:endParaRPr>
          </a:p>
        </p:txBody>
      </p:sp>
      <p:sp>
        <p:nvSpPr>
          <p:cNvPr id="56" name="Rectangle 55"/>
          <p:cNvSpPr/>
          <p:nvPr/>
        </p:nvSpPr>
        <p:spPr>
          <a:xfrm>
            <a:off x="8888009" y="5778916"/>
            <a:ext cx="645942" cy="277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rPr>
              <a:t>v</a:t>
            </a:r>
            <a:r>
              <a:rPr lang="en-US" sz="2000" b="1" dirty="0" smtClean="0">
                <a:solidFill>
                  <a:schemeClr val="accent2"/>
                </a:solidFill>
              </a:rPr>
              <a:t>s.</a:t>
            </a:r>
            <a:endParaRPr lang="ro-RO" sz="2000" b="1" dirty="0">
              <a:solidFill>
                <a:schemeClr val="accent2"/>
              </a:solidFill>
            </a:endParaRPr>
          </a:p>
        </p:txBody>
      </p:sp>
      <p:grpSp>
        <p:nvGrpSpPr>
          <p:cNvPr id="7" name="Group 6"/>
          <p:cNvGrpSpPr/>
          <p:nvPr/>
        </p:nvGrpSpPr>
        <p:grpSpPr>
          <a:xfrm>
            <a:off x="-1368" y="-3795"/>
            <a:ext cx="6115732" cy="3403609"/>
            <a:chOff x="-1295" y="-3794"/>
            <a:chExt cx="5848737" cy="3080824"/>
          </a:xfrm>
        </p:grpSpPr>
        <p:sp>
          <p:nvSpPr>
            <p:cNvPr id="50" name="Rectangle 49"/>
            <p:cNvSpPr/>
            <p:nvPr/>
          </p:nvSpPr>
          <p:spPr>
            <a:xfrm>
              <a:off x="-1295" y="-3794"/>
              <a:ext cx="5803610" cy="3080824"/>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6309" y="163414"/>
              <a:ext cx="5811133" cy="630942"/>
            </a:xfrm>
            <a:prstGeom prst="rect">
              <a:avLst/>
            </a:prstGeom>
            <a:noFill/>
            <a:ln>
              <a:noFill/>
            </a:ln>
          </p:spPr>
          <p:txBody>
            <a:bodyPr wrap="square" rtlCol="0">
              <a:spAutoFit/>
            </a:bodyPr>
            <a:lstStyle/>
            <a:p>
              <a:pPr algn="ctr"/>
              <a:r>
                <a:rPr lang="en-US" sz="3500" b="1" u="sng" dirty="0" smtClean="0">
                  <a:solidFill>
                    <a:schemeClr val="bg1"/>
                  </a:solidFill>
                  <a:latin typeface="Microsoft Sans Serif" panose="020B0604020202020204" pitchFamily="34" charset="0"/>
                  <a:cs typeface="Microsoft Sans Serif" panose="020B0604020202020204" pitchFamily="34" charset="0"/>
                </a:rPr>
                <a:t>Current  Schedulers</a:t>
              </a:r>
              <a:endParaRPr lang="en-US" sz="3500" b="1" u="sng" dirty="0">
                <a:solidFill>
                  <a:schemeClr val="bg1"/>
                </a:solidFill>
                <a:latin typeface="Microsoft Sans Serif" panose="020B0604020202020204" pitchFamily="34" charset="0"/>
                <a:cs typeface="Microsoft Sans Serif" panose="020B0604020202020204" pitchFamily="34" charset="0"/>
              </a:endParaRPr>
            </a:p>
          </p:txBody>
        </p:sp>
        <p:sp>
          <p:nvSpPr>
            <p:cNvPr id="46" name="TextBox 45"/>
            <p:cNvSpPr txBox="1"/>
            <p:nvPr/>
          </p:nvSpPr>
          <p:spPr>
            <a:xfrm>
              <a:off x="508744" y="923590"/>
              <a:ext cx="4670591" cy="400110"/>
            </a:xfrm>
            <a:prstGeom prst="rect">
              <a:avLst/>
            </a:prstGeom>
            <a:solidFill>
              <a:schemeClr val="tx1"/>
            </a:solidFill>
            <a:ln>
              <a:solidFill>
                <a:schemeClr val="bg2">
                  <a:lumMod val="25000"/>
                </a:schemeClr>
              </a:solidFill>
            </a:ln>
          </p:spPr>
          <p:txBody>
            <a:bodyPr wrap="square" rtlCol="0">
              <a:spAutoFit/>
            </a:bodyPr>
            <a:lstStyle/>
            <a:p>
              <a:r>
                <a:rPr lang="en-US" sz="2000" b="1" dirty="0" smtClean="0">
                  <a:solidFill>
                    <a:schemeClr val="accent2"/>
                  </a:solidFill>
                </a:rPr>
                <a:t>1.    Resource Fragmentation</a:t>
              </a:r>
              <a:endParaRPr lang="en-US" sz="2000" b="1" dirty="0">
                <a:solidFill>
                  <a:schemeClr val="bg1"/>
                </a:solidFill>
              </a:endParaRPr>
            </a:p>
          </p:txBody>
        </p:sp>
        <p:sp>
          <p:nvSpPr>
            <p:cNvPr id="54" name="TextBox 53"/>
            <p:cNvSpPr txBox="1"/>
            <p:nvPr/>
          </p:nvSpPr>
          <p:spPr>
            <a:xfrm>
              <a:off x="508744" y="2386884"/>
              <a:ext cx="4670590" cy="400110"/>
            </a:xfrm>
            <a:prstGeom prst="rect">
              <a:avLst/>
            </a:prstGeom>
            <a:solidFill>
              <a:schemeClr val="tx1"/>
            </a:solidFill>
            <a:ln>
              <a:solidFill>
                <a:schemeClr val="bg2">
                  <a:lumMod val="25000"/>
                </a:schemeClr>
              </a:solidFill>
            </a:ln>
          </p:spPr>
          <p:txBody>
            <a:bodyPr wrap="square" rtlCol="0">
              <a:spAutoFit/>
            </a:bodyPr>
            <a:lstStyle/>
            <a:p>
              <a:r>
                <a:rPr lang="en-US" sz="2000" b="1" dirty="0" smtClean="0">
                  <a:solidFill>
                    <a:schemeClr val="accent2"/>
                  </a:solidFill>
                </a:rPr>
                <a:t>3.    Fair allocations sacrifice performance</a:t>
              </a:r>
              <a:endParaRPr lang="en-US" sz="2000" b="1" dirty="0">
                <a:solidFill>
                  <a:schemeClr val="bg1"/>
                </a:solidFill>
              </a:endParaRPr>
            </a:p>
          </p:txBody>
        </p:sp>
        <p:sp>
          <p:nvSpPr>
            <p:cNvPr id="53" name="TextBox 52"/>
            <p:cNvSpPr txBox="1"/>
            <p:nvPr/>
          </p:nvSpPr>
          <p:spPr>
            <a:xfrm>
              <a:off x="490469" y="1678500"/>
              <a:ext cx="4688866" cy="400110"/>
            </a:xfrm>
            <a:prstGeom prst="rect">
              <a:avLst/>
            </a:prstGeom>
            <a:solidFill>
              <a:schemeClr val="tx1"/>
            </a:solidFill>
            <a:ln>
              <a:solidFill>
                <a:schemeClr val="bg2">
                  <a:lumMod val="25000"/>
                </a:schemeClr>
              </a:solidFill>
            </a:ln>
          </p:spPr>
          <p:txBody>
            <a:bodyPr wrap="square" rtlCol="0">
              <a:spAutoFit/>
            </a:bodyPr>
            <a:lstStyle/>
            <a:p>
              <a:r>
                <a:rPr lang="en-US" sz="2000" b="1" dirty="0" smtClean="0">
                  <a:solidFill>
                    <a:schemeClr val="accent2"/>
                  </a:solidFill>
                </a:rPr>
                <a:t>2.    Over-Allocation</a:t>
              </a:r>
              <a:endParaRPr lang="en-US" sz="2000" b="1" dirty="0">
                <a:solidFill>
                  <a:schemeClr val="bg1"/>
                </a:solidFill>
              </a:endParaRPr>
            </a:p>
          </p:txBody>
        </p:sp>
      </p:grpSp>
      <p:sp>
        <p:nvSpPr>
          <p:cNvPr id="3" name="Slide Number Placeholder 2"/>
          <p:cNvSpPr>
            <a:spLocks noGrp="1"/>
          </p:cNvSpPr>
          <p:nvPr>
            <p:ph type="sldNum" sz="quarter" idx="12"/>
          </p:nvPr>
        </p:nvSpPr>
        <p:spPr/>
        <p:txBody>
          <a:bodyPr/>
          <a:lstStyle/>
          <a:p>
            <a:fld id="{23B88A29-96D6-41A3-B0A5-3D433527C63B}" type="slidenum">
              <a:rPr lang="en-US" smtClean="0"/>
              <a:t>8</a:t>
            </a:fld>
            <a:endParaRPr lang="en-US" dirty="0"/>
          </a:p>
        </p:txBody>
      </p:sp>
      <p:sp>
        <p:nvSpPr>
          <p:cNvPr id="67" name="Bent Arrow 66"/>
          <p:cNvSpPr/>
          <p:nvPr/>
        </p:nvSpPr>
        <p:spPr>
          <a:xfrm rot="10800000" flipV="1">
            <a:off x="6093096" y="2243660"/>
            <a:ext cx="1199377" cy="1155309"/>
          </a:xfrm>
          <a:prstGeom prst="bentArrow">
            <a:avLst/>
          </a:prstGeom>
          <a:solidFill>
            <a:schemeClr val="accent2"/>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8219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1000" fill="hold"/>
                                        <p:tgtEl>
                                          <p:spTgt spid="57"/>
                                        </p:tgtEl>
                                        <p:attrNameLst>
                                          <p:attrName>ppt_x</p:attrName>
                                        </p:attrNameLst>
                                      </p:cBhvr>
                                      <p:tavLst>
                                        <p:tav tm="0">
                                          <p:val>
                                            <p:strVal val="1+#ppt_w/2"/>
                                          </p:val>
                                        </p:tav>
                                        <p:tav tm="100000">
                                          <p:val>
                                            <p:strVal val="#ppt_x"/>
                                          </p:val>
                                        </p:tav>
                                      </p:tavLst>
                                    </p:anim>
                                    <p:anim calcmode="lin" valueType="num">
                                      <p:cBhvr additive="base">
                                        <p:cTn id="14" dur="1000" fill="hold"/>
                                        <p:tgtEl>
                                          <p:spTgt spid="57"/>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additive="base">
                                        <p:cTn id="17" dur="1000" fill="hold"/>
                                        <p:tgtEl>
                                          <p:spTgt spid="55"/>
                                        </p:tgtEl>
                                        <p:attrNameLst>
                                          <p:attrName>ppt_x</p:attrName>
                                        </p:attrNameLst>
                                      </p:cBhvr>
                                      <p:tavLst>
                                        <p:tav tm="0">
                                          <p:val>
                                            <p:strVal val="1+#ppt_w/2"/>
                                          </p:val>
                                        </p:tav>
                                        <p:tav tm="100000">
                                          <p:val>
                                            <p:strVal val="#ppt_x"/>
                                          </p:val>
                                        </p:tav>
                                      </p:tavLst>
                                    </p:anim>
                                    <p:anim calcmode="lin" valueType="num">
                                      <p:cBhvr additive="base">
                                        <p:cTn id="18" dur="1000" fill="hold"/>
                                        <p:tgtEl>
                                          <p:spTgt spid="5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1000"/>
                                        <p:tgtEl>
                                          <p:spTgt spid="6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1000"/>
                                        <p:tgtEl>
                                          <p:spTgt spid="4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1000"/>
                                        <p:tgtEl>
                                          <p:spTgt spid="4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000"/>
                                        <p:tgtEl>
                                          <p:spTgt spid="5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43" grpId="0"/>
      <p:bldP spid="47" grpId="0" animBg="1"/>
      <p:bldP spid="48" grpId="0" animBg="1"/>
      <p:bldP spid="49" grpId="0"/>
      <p:bldP spid="55" grpId="0" animBg="1"/>
      <p:bldP spid="56" grpId="0"/>
      <p:bldP spid="6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14224" y="3225017"/>
            <a:ext cx="12206224" cy="3631092"/>
            <a:chOff x="-14659" y="3213587"/>
            <a:chExt cx="3847809" cy="3631092"/>
          </a:xfrm>
        </p:grpSpPr>
        <p:sp>
          <p:nvSpPr>
            <p:cNvPr id="45" name="Rectangle 44"/>
            <p:cNvSpPr/>
            <p:nvPr/>
          </p:nvSpPr>
          <p:spPr>
            <a:xfrm>
              <a:off x="-14659" y="3213587"/>
              <a:ext cx="3847809" cy="3631092"/>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224209" y="3331504"/>
              <a:ext cx="1463912" cy="1169551"/>
            </a:xfrm>
            <a:prstGeom prst="rect">
              <a:avLst/>
            </a:prstGeom>
            <a:solidFill>
              <a:schemeClr val="bg2">
                <a:lumMod val="25000"/>
              </a:schemeClr>
            </a:solidFill>
            <a:ln>
              <a:solidFill>
                <a:schemeClr val="bg2">
                  <a:lumMod val="25000"/>
                </a:schemeClr>
              </a:solidFill>
            </a:ln>
          </p:spPr>
          <p:txBody>
            <a:bodyPr wrap="square" rtlCol="0">
              <a:spAutoFit/>
            </a:bodyPr>
            <a:lstStyle/>
            <a:p>
              <a:pPr algn="ctr"/>
              <a:r>
                <a:rPr lang="en-US" sz="7000" dirty="0" smtClean="0">
                  <a:solidFill>
                    <a:schemeClr val="bg1"/>
                  </a:solidFill>
                  <a:latin typeface="Microsoft Sans Serif" panose="020B0604020202020204" pitchFamily="34" charset="0"/>
                  <a:cs typeface="Microsoft Sans Serif" panose="020B0604020202020204" pitchFamily="34" charset="0"/>
                </a:rPr>
                <a:t># 1</a:t>
              </a:r>
              <a:endParaRPr lang="en-US" sz="7000" dirty="0">
                <a:solidFill>
                  <a:schemeClr val="bg1"/>
                </a:solidFill>
                <a:latin typeface="Microsoft Sans Serif" panose="020B0604020202020204" pitchFamily="34" charset="0"/>
                <a:cs typeface="Microsoft Sans Serif" panose="020B0604020202020204" pitchFamily="34" charset="0"/>
              </a:endParaRPr>
            </a:p>
          </p:txBody>
        </p:sp>
        <p:sp>
          <p:nvSpPr>
            <p:cNvPr id="47" name="TextBox 46"/>
            <p:cNvSpPr txBox="1"/>
            <p:nvPr/>
          </p:nvSpPr>
          <p:spPr>
            <a:xfrm>
              <a:off x="-7101" y="4646195"/>
              <a:ext cx="3721290" cy="1323439"/>
            </a:xfrm>
            <a:prstGeom prst="rect">
              <a:avLst/>
            </a:prstGeom>
            <a:solidFill>
              <a:schemeClr val="bg2">
                <a:lumMod val="25000"/>
              </a:schemeClr>
            </a:solidFill>
            <a:ln>
              <a:solidFill>
                <a:schemeClr val="bg2">
                  <a:lumMod val="25000"/>
                </a:schemeClr>
              </a:solidFill>
            </a:ln>
          </p:spPr>
          <p:txBody>
            <a:bodyPr wrap="square" rtlCol="0">
              <a:spAutoFit/>
            </a:bodyPr>
            <a:lstStyle/>
            <a:p>
              <a:pPr algn="ctr"/>
              <a:r>
                <a:rPr lang="en-US" sz="4000" b="1" dirty="0" smtClean="0">
                  <a:solidFill>
                    <a:schemeClr val="accent2"/>
                  </a:solidFill>
                  <a:latin typeface="Microsoft Sans Serif" panose="020B0604020202020204" pitchFamily="34" charset="0"/>
                  <a:cs typeface="Microsoft Sans Serif" panose="020B0604020202020204" pitchFamily="34" charset="0"/>
                </a:rPr>
                <a:t>Pack tasks along multiple resources to improve </a:t>
              </a:r>
              <a:r>
                <a:rPr lang="en-US" sz="4000" b="1" dirty="0" smtClean="0">
                  <a:solidFill>
                    <a:schemeClr val="bg1"/>
                  </a:solidFill>
                  <a:latin typeface="Microsoft Sans Serif" panose="020B0604020202020204" pitchFamily="34" charset="0"/>
                  <a:cs typeface="Microsoft Sans Serif" panose="020B0604020202020204" pitchFamily="34" charset="0"/>
                </a:rPr>
                <a:t>cluster efficiency </a:t>
              </a:r>
              <a:r>
                <a:rPr lang="en-US" sz="4000" b="1" dirty="0" smtClean="0">
                  <a:solidFill>
                    <a:schemeClr val="accent2"/>
                  </a:solidFill>
                  <a:latin typeface="Microsoft Sans Serif" panose="020B0604020202020204" pitchFamily="34" charset="0"/>
                  <a:cs typeface="Microsoft Sans Serif" panose="020B0604020202020204" pitchFamily="34" charset="0"/>
                </a:rPr>
                <a:t>and </a:t>
              </a:r>
              <a:r>
                <a:rPr lang="en-US" sz="4000" b="1" dirty="0" smtClean="0">
                  <a:solidFill>
                    <a:schemeClr val="bg1"/>
                  </a:solidFill>
                  <a:latin typeface="Microsoft Sans Serif" panose="020B0604020202020204" pitchFamily="34" charset="0"/>
                  <a:cs typeface="Microsoft Sans Serif" panose="020B0604020202020204" pitchFamily="34" charset="0"/>
                </a:rPr>
                <a:t>reduce </a:t>
              </a:r>
              <a:r>
                <a:rPr lang="en-US" sz="4000" b="1" dirty="0" err="1" smtClean="0">
                  <a:solidFill>
                    <a:schemeClr val="bg1"/>
                  </a:solidFill>
                  <a:latin typeface="Microsoft Sans Serif" panose="020B0604020202020204" pitchFamily="34" charset="0"/>
                  <a:cs typeface="Microsoft Sans Serif" panose="020B0604020202020204" pitchFamily="34" charset="0"/>
                </a:rPr>
                <a:t>makespan</a:t>
              </a:r>
              <a:endParaRPr lang="en-US" sz="4000" b="1" baseline="30000" dirty="0">
                <a:solidFill>
                  <a:schemeClr val="bg1"/>
                </a:solidFill>
                <a:latin typeface="Microsoft Sans Serif" panose="020B0604020202020204" pitchFamily="34" charset="0"/>
                <a:cs typeface="Microsoft Sans Serif" panose="020B0604020202020204" pitchFamily="34" charset="0"/>
              </a:endParaRPr>
            </a:p>
          </p:txBody>
        </p:sp>
      </p:grpSp>
      <p:sp>
        <p:nvSpPr>
          <p:cNvPr id="4" name="Rectangle 3"/>
          <p:cNvSpPr/>
          <p:nvPr/>
        </p:nvSpPr>
        <p:spPr>
          <a:xfrm>
            <a:off x="-9236" y="-7263"/>
            <a:ext cx="12201235" cy="3220850"/>
          </a:xfrm>
          <a:prstGeom prst="rect">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5500" b="1" dirty="0">
              <a:solidFill>
                <a:schemeClr val="accent2"/>
              </a:solidFill>
            </a:endParaRPr>
          </a:p>
        </p:txBody>
      </p:sp>
      <p:sp>
        <p:nvSpPr>
          <p:cNvPr id="20" name="Rectangle 19"/>
          <p:cNvSpPr/>
          <p:nvPr/>
        </p:nvSpPr>
        <p:spPr>
          <a:xfrm>
            <a:off x="9752" y="210473"/>
            <a:ext cx="5354291" cy="2785378"/>
          </a:xfrm>
          <a:prstGeom prst="rect">
            <a:avLst/>
          </a:prstGeom>
          <a:noFill/>
        </p:spPr>
        <p:txBody>
          <a:bodyPr wrap="square" lIns="91440" tIns="45720" rIns="91440" bIns="45720">
            <a:spAutoFit/>
          </a:bodyPr>
          <a:lstStyle/>
          <a:p>
            <a:pPr algn="ctr"/>
            <a:r>
              <a:rPr lang="en-US" sz="17500" b="1" dirty="0" smtClean="0">
                <a:ln w="9525">
                  <a:solidFill>
                    <a:schemeClr val="bg1"/>
                  </a:solidFill>
                  <a:prstDash val="solid"/>
                </a:ln>
                <a:effectLst>
                  <a:outerShdw blurRad="12700" dist="38100" dir="2700000" algn="tl" rotWithShape="0">
                    <a:schemeClr val="bg1">
                      <a:lumMod val="50000"/>
                    </a:schemeClr>
                  </a:outerShdw>
                </a:effectLst>
              </a:rPr>
              <a:t>Tetris</a:t>
            </a:r>
            <a:endParaRPr lang="en-US" sz="17500" b="1" dirty="0">
              <a:ln w="9525">
                <a:solidFill>
                  <a:schemeClr val="bg1"/>
                </a:solidFill>
                <a:prstDash val="solid"/>
              </a:ln>
              <a:effectLst>
                <a:outerShdw blurRad="12700" dist="38100" dir="2700000" algn="tl" rotWithShape="0">
                  <a:schemeClr val="bg1">
                    <a:lumMod val="50000"/>
                  </a:schemeClr>
                </a:outerShdw>
              </a:effectLst>
            </a:endParaRPr>
          </a:p>
        </p:txBody>
      </p:sp>
      <p:grpSp>
        <p:nvGrpSpPr>
          <p:cNvPr id="21" name="Group 20"/>
          <p:cNvGrpSpPr/>
          <p:nvPr/>
        </p:nvGrpSpPr>
        <p:grpSpPr>
          <a:xfrm>
            <a:off x="3736134" y="641540"/>
            <a:ext cx="610719" cy="672937"/>
            <a:chOff x="9510071" y="1097805"/>
            <a:chExt cx="1221437" cy="1242625"/>
          </a:xfrm>
        </p:grpSpPr>
        <p:grpSp>
          <p:nvGrpSpPr>
            <p:cNvPr id="22" name="Group 21"/>
            <p:cNvGrpSpPr/>
            <p:nvPr/>
          </p:nvGrpSpPr>
          <p:grpSpPr>
            <a:xfrm rot="5400000">
              <a:off x="9893282" y="772201"/>
              <a:ext cx="317675" cy="968883"/>
              <a:chOff x="1623525" y="2248677"/>
              <a:chExt cx="559839" cy="1558214"/>
            </a:xfrm>
            <a:solidFill>
              <a:schemeClr val="accent2">
                <a:lumMod val="60000"/>
                <a:lumOff val="40000"/>
              </a:schemeClr>
            </a:solidFill>
          </p:grpSpPr>
          <p:sp>
            <p:nvSpPr>
              <p:cNvPr id="38" name="Cube 37"/>
              <p:cNvSpPr/>
              <p:nvPr/>
            </p:nvSpPr>
            <p:spPr>
              <a:xfrm>
                <a:off x="1623527" y="3331029"/>
                <a:ext cx="559837" cy="475862"/>
              </a:xfrm>
              <a:prstGeom prst="cub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ube 38"/>
              <p:cNvSpPr/>
              <p:nvPr/>
            </p:nvSpPr>
            <p:spPr>
              <a:xfrm>
                <a:off x="1623527" y="2970245"/>
                <a:ext cx="559837" cy="475862"/>
              </a:xfrm>
              <a:prstGeom prst="cub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ube 39"/>
              <p:cNvSpPr/>
              <p:nvPr/>
            </p:nvSpPr>
            <p:spPr>
              <a:xfrm>
                <a:off x="1623526" y="2609461"/>
                <a:ext cx="559837" cy="475862"/>
              </a:xfrm>
              <a:prstGeom prst="cub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ube 40"/>
              <p:cNvSpPr/>
              <p:nvPr/>
            </p:nvSpPr>
            <p:spPr>
              <a:xfrm>
                <a:off x="1623525" y="2248677"/>
                <a:ext cx="559837" cy="475862"/>
              </a:xfrm>
              <a:prstGeom prst="cub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rot="5400000">
              <a:off x="9358489" y="1642365"/>
              <a:ext cx="822418" cy="519254"/>
              <a:chOff x="3259494" y="2043400"/>
              <a:chExt cx="1449351" cy="835094"/>
            </a:xfrm>
            <a:solidFill>
              <a:srgbClr val="990000"/>
            </a:solidFill>
          </p:grpSpPr>
          <p:sp>
            <p:nvSpPr>
              <p:cNvPr id="34" name="Cube 33"/>
              <p:cNvSpPr/>
              <p:nvPr/>
            </p:nvSpPr>
            <p:spPr>
              <a:xfrm>
                <a:off x="3259494" y="2402632"/>
                <a:ext cx="559837" cy="475862"/>
              </a:xfrm>
              <a:prstGeom prst="cub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ube 34"/>
              <p:cNvSpPr/>
              <p:nvPr/>
            </p:nvSpPr>
            <p:spPr>
              <a:xfrm>
                <a:off x="3698033" y="2402632"/>
                <a:ext cx="559837" cy="475862"/>
              </a:xfrm>
              <a:prstGeom prst="cub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ube 35"/>
              <p:cNvSpPr/>
              <p:nvPr/>
            </p:nvSpPr>
            <p:spPr>
              <a:xfrm>
                <a:off x="4147457" y="2402632"/>
                <a:ext cx="559837" cy="475862"/>
              </a:xfrm>
              <a:prstGeom prst="cub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ube 36"/>
              <p:cNvSpPr/>
              <p:nvPr/>
            </p:nvSpPr>
            <p:spPr>
              <a:xfrm>
                <a:off x="4149008" y="2043400"/>
                <a:ext cx="559837" cy="475862"/>
              </a:xfrm>
              <a:prstGeom prst="cube">
                <a:avLst/>
              </a:prstGeom>
              <a:solidFill>
                <a:srgbClr val="C0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rot="10800000">
              <a:off x="10110726" y="1660962"/>
              <a:ext cx="620782" cy="679468"/>
              <a:chOff x="5473958" y="1429136"/>
              <a:chExt cx="998375" cy="1197430"/>
            </a:xfrm>
            <a:solidFill>
              <a:schemeClr val="bg1">
                <a:lumMod val="65000"/>
              </a:schemeClr>
            </a:solidFill>
          </p:grpSpPr>
          <p:sp>
            <p:nvSpPr>
              <p:cNvPr id="30" name="Cube 29"/>
              <p:cNvSpPr/>
              <p:nvPr/>
            </p:nvSpPr>
            <p:spPr>
              <a:xfrm>
                <a:off x="5473959" y="2150704"/>
                <a:ext cx="559837" cy="475862"/>
              </a:xfrm>
              <a:prstGeom prst="cube">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ube 30"/>
              <p:cNvSpPr/>
              <p:nvPr/>
            </p:nvSpPr>
            <p:spPr>
              <a:xfrm>
                <a:off x="5473959" y="1789920"/>
                <a:ext cx="559837" cy="475862"/>
              </a:xfrm>
              <a:prstGeom prst="cube">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ube 31"/>
              <p:cNvSpPr/>
              <p:nvPr/>
            </p:nvSpPr>
            <p:spPr>
              <a:xfrm>
                <a:off x="5473958" y="1429136"/>
                <a:ext cx="559837" cy="475862"/>
              </a:xfrm>
              <a:prstGeom prst="cube">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ube 32"/>
              <p:cNvSpPr/>
              <p:nvPr/>
            </p:nvSpPr>
            <p:spPr>
              <a:xfrm>
                <a:off x="5912496" y="1429136"/>
                <a:ext cx="559837" cy="475862"/>
              </a:xfrm>
              <a:prstGeom prst="cube">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rot="5400000">
              <a:off x="9823610" y="1490626"/>
              <a:ext cx="561223" cy="499588"/>
              <a:chOff x="4662689" y="2347824"/>
              <a:chExt cx="989044" cy="803464"/>
            </a:xfrm>
            <a:solidFill>
              <a:schemeClr val="accent2">
                <a:lumMod val="50000"/>
              </a:schemeClr>
            </a:solidFill>
          </p:grpSpPr>
          <p:sp>
            <p:nvSpPr>
              <p:cNvPr id="26" name="Cube 25"/>
              <p:cNvSpPr/>
              <p:nvPr/>
            </p:nvSpPr>
            <p:spPr>
              <a:xfrm>
                <a:off x="4662689" y="2675426"/>
                <a:ext cx="559837" cy="475862"/>
              </a:xfrm>
              <a:prstGeom prst="cub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ube 26"/>
              <p:cNvSpPr/>
              <p:nvPr/>
            </p:nvSpPr>
            <p:spPr>
              <a:xfrm>
                <a:off x="4662690" y="2347824"/>
                <a:ext cx="559837" cy="475862"/>
              </a:xfrm>
              <a:prstGeom prst="cub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ube 27"/>
              <p:cNvSpPr/>
              <p:nvPr/>
            </p:nvSpPr>
            <p:spPr>
              <a:xfrm>
                <a:off x="5091896" y="2675426"/>
                <a:ext cx="559837" cy="475862"/>
              </a:xfrm>
              <a:prstGeom prst="cub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ube 28"/>
              <p:cNvSpPr/>
              <p:nvPr/>
            </p:nvSpPr>
            <p:spPr>
              <a:xfrm>
                <a:off x="5091895" y="2365629"/>
                <a:ext cx="559837" cy="475862"/>
              </a:xfrm>
              <a:prstGeom prst="cub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Slide Number Placeholder 1"/>
          <p:cNvSpPr>
            <a:spLocks noGrp="1"/>
          </p:cNvSpPr>
          <p:nvPr>
            <p:ph type="sldNum" sz="quarter" idx="12"/>
          </p:nvPr>
        </p:nvSpPr>
        <p:spPr/>
        <p:txBody>
          <a:bodyPr/>
          <a:lstStyle/>
          <a:p>
            <a:fld id="{23B88A29-96D6-41A3-B0A5-3D433527C63B}" type="slidenum">
              <a:rPr lang="en-US" smtClean="0"/>
              <a:t>9</a:t>
            </a:fld>
            <a:endParaRPr lang="en-US"/>
          </a:p>
        </p:txBody>
      </p:sp>
    </p:spTree>
    <p:extLst>
      <p:ext uri="{BB962C8B-B14F-4D97-AF65-F5344CB8AC3E}">
        <p14:creationId xmlns:p14="http://schemas.microsoft.com/office/powerpoint/2010/main" val="3854934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w="28575">
          <a:solidFill>
            <a:schemeClr val="tx1"/>
          </a:solidFill>
          <a:prstDash val="dash"/>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47805</TotalTime>
  <Words>7481</Words>
  <Application>Microsoft Office PowerPoint</Application>
  <PresentationFormat>Widescreen</PresentationFormat>
  <Paragraphs>887</Paragraphs>
  <Slides>38</Slides>
  <Notes>33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50" baseType="lpstr">
      <vt:lpstr>Arial</vt:lpstr>
      <vt:lpstr>Calibri</vt:lpstr>
      <vt:lpstr>Calibri Light</vt:lpstr>
      <vt:lpstr>Cambria Math</vt:lpstr>
      <vt:lpstr>Courier New</vt:lpstr>
      <vt:lpstr>Microsoft Sans Serif</vt:lpstr>
      <vt:lpstr>Segoe UI</vt:lpstr>
      <vt:lpstr>Segoe UI Mono</vt:lpstr>
      <vt:lpstr>Symbol</vt:lpstr>
      <vt:lpstr>Wingdings</vt:lpstr>
      <vt:lpstr>Office Theme</vt:lpstr>
      <vt:lpstr>Bitmap Image</vt:lpstr>
      <vt:lpstr> Multi-Resource Packing for Cluster Schedulers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Tetris Multi-Resource Packing  for Cluster Schedulers</dc:title>
  <dc:creator>Robert Grandl (Populus Group LLC)</dc:creator>
  <cp:lastModifiedBy>Robert Grandl (Populus Group LLC)</cp:lastModifiedBy>
  <cp:revision>1515</cp:revision>
  <dcterms:created xsi:type="dcterms:W3CDTF">2014-06-28T23:11:16Z</dcterms:created>
  <dcterms:modified xsi:type="dcterms:W3CDTF">2014-08-30T02:42:40Z</dcterms:modified>
</cp:coreProperties>
</file>